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theme/theme2.xml" ContentType="application/vnd.openxmlformats-officedocument.theme+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3.xml" ContentType="application/vnd.openxmlformats-officedocument.theme+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theme/theme4.xml" ContentType="application/vnd.openxmlformats-officedocument.theme+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theme/theme5.xml" ContentType="application/vnd.openxmlformats-officedocument.theme+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theme/theme6.xml" ContentType="application/vnd.openxmlformats-officedocument.theme+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theme/theme7.xml" ContentType="application/vnd.openxmlformats-officedocument.theme+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theme/theme8.xml" ContentType="application/vnd.openxmlformats-officedocument.theme+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theme/theme9.xml" ContentType="application/vnd.openxmlformats-officedocument.theme+xml"/>
  <Override PartName="/ppt/theme/theme10.xml" ContentType="application/vnd.openxmlformats-officedocument.theme+xml"/>
  <Override PartName="/ppt/theme/theme11.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85" r:id="rId4"/>
    <p:sldMasterId id="2147483666" r:id="rId5"/>
    <p:sldMasterId id="2147483683" r:id="rId6"/>
    <p:sldMasterId id="2147483686" r:id="rId7"/>
    <p:sldMasterId id="2147483718" r:id="rId8"/>
    <p:sldMasterId id="2147483720" r:id="rId9"/>
    <p:sldMasterId id="2147483841" r:id="rId10"/>
    <p:sldMasterId id="2147483862" r:id="rId11"/>
    <p:sldMasterId id="2147483887" r:id="rId12"/>
  </p:sldMasterIdLst>
  <p:notesMasterIdLst>
    <p:notesMasterId r:id="rId68"/>
  </p:notesMasterIdLst>
  <p:handoutMasterIdLst>
    <p:handoutMasterId r:id="rId69"/>
  </p:handoutMasterIdLst>
  <p:sldIdLst>
    <p:sldId id="256" r:id="rId13"/>
    <p:sldId id="269" r:id="rId14"/>
    <p:sldId id="263" r:id="rId15"/>
    <p:sldId id="279" r:id="rId16"/>
    <p:sldId id="2147377287" r:id="rId17"/>
    <p:sldId id="2147377288" r:id="rId18"/>
    <p:sldId id="2147377289" r:id="rId19"/>
    <p:sldId id="2147377290" r:id="rId20"/>
    <p:sldId id="2147377291" r:id="rId21"/>
    <p:sldId id="2147377292" r:id="rId22"/>
    <p:sldId id="2147377293" r:id="rId23"/>
    <p:sldId id="2147377294" r:id="rId24"/>
    <p:sldId id="2147377295" r:id="rId25"/>
    <p:sldId id="265" r:id="rId26"/>
    <p:sldId id="266" r:id="rId27"/>
    <p:sldId id="2147377262" r:id="rId28"/>
    <p:sldId id="2147377263" r:id="rId29"/>
    <p:sldId id="2147377264" r:id="rId30"/>
    <p:sldId id="2147377265" r:id="rId31"/>
    <p:sldId id="2147377250" r:id="rId32"/>
    <p:sldId id="258" r:id="rId33"/>
    <p:sldId id="259" r:id="rId34"/>
    <p:sldId id="260" r:id="rId35"/>
    <p:sldId id="2147377280" r:id="rId36"/>
    <p:sldId id="262" r:id="rId37"/>
    <p:sldId id="2147377281" r:id="rId38"/>
    <p:sldId id="264" r:id="rId39"/>
    <p:sldId id="2147377270" r:id="rId40"/>
    <p:sldId id="2147377282" r:id="rId41"/>
    <p:sldId id="2147377283" r:id="rId42"/>
    <p:sldId id="2147377271" r:id="rId43"/>
    <p:sldId id="401" r:id="rId44"/>
    <p:sldId id="410" r:id="rId45"/>
    <p:sldId id="413" r:id="rId46"/>
    <p:sldId id="2147377272" r:id="rId47"/>
    <p:sldId id="2147377303" r:id="rId48"/>
    <p:sldId id="408" r:id="rId49"/>
    <p:sldId id="2147377304" r:id="rId50"/>
    <p:sldId id="2147377269" r:id="rId51"/>
    <p:sldId id="2147377267" r:id="rId52"/>
    <p:sldId id="2147377266" r:id="rId53"/>
    <p:sldId id="2147377268" r:id="rId54"/>
    <p:sldId id="2147377296" r:id="rId55"/>
    <p:sldId id="2147377297" r:id="rId56"/>
    <p:sldId id="2147377298" r:id="rId57"/>
    <p:sldId id="2147377299" r:id="rId58"/>
    <p:sldId id="2147377300" r:id="rId59"/>
    <p:sldId id="2147377301" r:id="rId60"/>
    <p:sldId id="2147377302" r:id="rId61"/>
    <p:sldId id="2147377273" r:id="rId62"/>
    <p:sldId id="2147377275" r:id="rId63"/>
    <p:sldId id="2147377274" r:id="rId64"/>
    <p:sldId id="2147377276" r:id="rId65"/>
    <p:sldId id="261" r:id="rId66"/>
    <p:sldId id="257" r:id="rId6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C52A1704-DD28-5A10-B4FA-FF1D32ED2B12}" name="Tracy Hardy" initials="TH" userId="S::tracy.hardy@retailenergycode.co.uk::3f92ccb6-dac4-499c-8615-a49d4ffe5e23" providerId="AD"/>
  <p188:author id="{F2283723-168E-52DB-6156-E47376DDA1D5}" name="Guest User" initials="GU" userId="S::urn:spo:anon#17785ecc280d2593c6a2c1ec405b007af70ba734332d574d601e196e66124c94::" providerId="AD"/>
  <p188:author id="{83E97C7E-EE36-FD2C-007B-C8BD7271793E}" name="Sharma, Vaishnavi Y" initials="SY" userId="S::vaishnsharma@deloitte.co.uk::089ce4cd-3a36-4e62-8f11-410ac0e9afdd" providerId="AD"/>
  <p188:author id="{9040898D-64CE-1916-0418-5E9191314D41}" name="Moden, Anton" initials="MA" userId="S::amoden@deloitte.co.uk::7b35dd8e-c9e7-4680-8f41-28c9dafada4a" providerId="AD"/>
  <p188:author id="{08CDB698-BFD2-A908-E4F9-5231A66A3845}" name="Kunal Kumar Sharma" initials="KKS" userId="S::kunal.sharma@expleogroup.com::35417a4b-5057-4595-828c-9b389671d9fe" providerId="AD"/>
  <p188:author id="{A08DA99B-88BC-F501-020B-0A25E50015F4}" name="Guest User" initials="GU" userId="S::urn:spo:anon#80225634143e680f46c360ac9b721546918ef28dcb593ee24d781f4bf2984418::" providerId="AD"/>
  <p188:author id="{EDD324A7-4B82-85A8-02FB-E42A87DF671F}" name="Crowe-Lamont, Amy" initials="CLA" userId="S::acrowelamont@deloitte.co.uk::380f60ef-f09e-48fa-88ac-ebaaa8acf0dc"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70ADA3"/>
    <a:srgbClr val="4D8934"/>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D5E8FA0C-8241-4584-A08A-8BC0B56DD9FA}" v="4" dt="2023-10-12T13:27:08.035"/>
  </p1510:revLst>
</p1510:revInfo>
</file>

<file path=ppt/tableStyles.xml><?xml version="1.0" encoding="utf-8"?>
<a:tblStyleLst xmlns:a="http://schemas.openxmlformats.org/drawingml/2006/main" def="{F5AB1C69-6EDB-4FF4-983F-18BD219EF322}">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8EC20E35-A176-4012-BC5E-935CFFF8708E}" styleName="Medium Style 3">
    <a:wholeTbl>
      <a:tcTxStyle>
        <a:fontRef idx="minor"/>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dk1"/>
          </a:solidFill>
        </a:fill>
      </a:tcStyle>
    </a:lastCol>
    <a:firstCol>
      <a:tcTxStyle b="on">
        <a:fontRef idx="minor">
          <a:scrgbClr r="0" g="0" b="0"/>
        </a:fontRef>
        <a:schemeClr val="lt1"/>
      </a:tcTxStyle>
      <a:tcStyle>
        <a:tcBdr/>
        <a:fill>
          <a:solidFill>
            <a:schemeClr val="dk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dk1"/>
          </a:solidFill>
        </a:fill>
      </a:tcStyle>
    </a:firstRow>
  </a:tblStyle>
  <a:tblStyle styleId="{6E25E649-3F16-4E02-A733-19D2CDBF48F0}" styleName="Medium Style 3 - Accent 1">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1"/>
          </a:solidFill>
        </a:fill>
      </a:tcStyle>
    </a:lastCol>
    <a:firstCol>
      <a:tcTxStyle b="on">
        <a:fontRef idx="minor">
          <a:scrgbClr r="0" g="0" b="0"/>
        </a:fontRef>
        <a:schemeClr val="lt1"/>
      </a:tcTxStyle>
      <a:tcStyle>
        <a:tcBdr/>
        <a:fill>
          <a:solidFill>
            <a:schemeClr val="accent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1"/>
          </a:solidFill>
        </a:fill>
      </a:tcStyle>
    </a:firstRow>
  </a:tblStyle>
  <a:tblStyle styleId="{EB344D84-9AFB-497E-A393-DC336BA19D2E}" styleName="Medium Style 3 - Accent 3">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3"/>
          </a:solidFill>
        </a:fill>
      </a:tcStyle>
    </a:lastCol>
    <a:firstCol>
      <a:tcTxStyle b="on">
        <a:fontRef idx="minor">
          <a:scrgbClr r="0" g="0" b="0"/>
        </a:fontRef>
        <a:schemeClr val="lt1"/>
      </a:tcTxStyle>
      <a:tcStyle>
        <a:tcBdr/>
        <a:fill>
          <a:solidFill>
            <a:schemeClr val="accent3"/>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3"/>
          </a:solidFill>
        </a:fill>
      </a:tcStyle>
    </a:firstRow>
  </a:tblStyle>
  <a:tblStyle styleId="{8799B23B-EC83-4686-B30A-512413B5E67A}" styleName="Light Style 3 - Accent 3">
    <a:wholeTbl>
      <a:tcTxStyle>
        <a:fontRef idx="minor">
          <a:scrgbClr r="0" g="0" b="0"/>
        </a:fontRef>
        <a:schemeClr val="tx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noFill/>
        </a:fill>
      </a:tcStyle>
    </a:wholeTbl>
    <a:band1H>
      <a:tcStyle>
        <a:tcBdr/>
        <a:fill>
          <a:solidFill>
            <a:schemeClr val="accent3">
              <a:alpha val="20000"/>
            </a:schemeClr>
          </a:solidFill>
        </a:fill>
      </a:tcStyle>
    </a:band1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noFill/>
        </a:fill>
      </a:tcStyle>
    </a:lastRow>
    <a:firstRow>
      <a:tcTxStyle b="on"/>
      <a:tcStyle>
        <a:tcBdr>
          <a:bottom>
            <a:ln w="25400" cmpd="sng">
              <a:solidFill>
                <a:schemeClr val="accent3"/>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70" d="100"/>
          <a:sy n="70" d="100"/>
        </p:scale>
        <p:origin x="512" y="52"/>
      </p:cViewPr>
      <p:guideLst/>
    </p:cSldViewPr>
  </p:slideViewPr>
  <p:notesTextViewPr>
    <p:cViewPr>
      <p:scale>
        <a:sx n="1" d="1"/>
        <a:sy n="1" d="1"/>
      </p:scale>
      <p:origin x="0" y="0"/>
    </p:cViewPr>
  </p:notesTextViewPr>
  <p:notesViewPr>
    <p:cSldViewPr snapToGrid="0">
      <p:cViewPr>
        <p:scale>
          <a:sx n="1" d="2"/>
          <a:sy n="1" d="2"/>
        </p:scale>
        <p:origin x="0" y="0"/>
      </p:cViewPr>
      <p:guideLst/>
    </p:cSldViewPr>
  </p:notes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14.xml"/><Relationship Id="rId21" Type="http://schemas.openxmlformats.org/officeDocument/2006/relationships/slide" Target="slides/slide9.xml"/><Relationship Id="rId42" Type="http://schemas.openxmlformats.org/officeDocument/2006/relationships/slide" Target="slides/slide30.xml"/><Relationship Id="rId47" Type="http://schemas.openxmlformats.org/officeDocument/2006/relationships/slide" Target="slides/slide35.xml"/><Relationship Id="rId63" Type="http://schemas.openxmlformats.org/officeDocument/2006/relationships/slide" Target="slides/slide51.xml"/><Relationship Id="rId68" Type="http://schemas.openxmlformats.org/officeDocument/2006/relationships/notesMaster" Target="notesMasters/notesMaster1.xml"/><Relationship Id="rId2" Type="http://schemas.openxmlformats.org/officeDocument/2006/relationships/customXml" Target="../customXml/item2.xml"/><Relationship Id="rId16" Type="http://schemas.openxmlformats.org/officeDocument/2006/relationships/slide" Target="slides/slide4.xml"/><Relationship Id="rId29" Type="http://schemas.openxmlformats.org/officeDocument/2006/relationships/slide" Target="slides/slide17.xml"/><Relationship Id="rId11" Type="http://schemas.openxmlformats.org/officeDocument/2006/relationships/slideMaster" Target="slideMasters/slideMaster8.xml"/><Relationship Id="rId24" Type="http://schemas.openxmlformats.org/officeDocument/2006/relationships/slide" Target="slides/slide12.xml"/><Relationship Id="rId32" Type="http://schemas.openxmlformats.org/officeDocument/2006/relationships/slide" Target="slides/slide20.xml"/><Relationship Id="rId37" Type="http://schemas.openxmlformats.org/officeDocument/2006/relationships/slide" Target="slides/slide25.xml"/><Relationship Id="rId40" Type="http://schemas.openxmlformats.org/officeDocument/2006/relationships/slide" Target="slides/slide28.xml"/><Relationship Id="rId45" Type="http://schemas.openxmlformats.org/officeDocument/2006/relationships/slide" Target="slides/slide33.xml"/><Relationship Id="rId53" Type="http://schemas.openxmlformats.org/officeDocument/2006/relationships/slide" Target="slides/slide41.xml"/><Relationship Id="rId58" Type="http://schemas.openxmlformats.org/officeDocument/2006/relationships/slide" Target="slides/slide46.xml"/><Relationship Id="rId66" Type="http://schemas.openxmlformats.org/officeDocument/2006/relationships/slide" Target="slides/slide54.xml"/><Relationship Id="rId74" Type="http://schemas.microsoft.com/office/2015/10/relationships/revisionInfo" Target="revisionInfo.xml"/><Relationship Id="rId5" Type="http://schemas.openxmlformats.org/officeDocument/2006/relationships/slideMaster" Target="slideMasters/slideMaster2.xml"/><Relationship Id="rId61" Type="http://schemas.openxmlformats.org/officeDocument/2006/relationships/slide" Target="slides/slide49.xml"/><Relationship Id="rId19" Type="http://schemas.openxmlformats.org/officeDocument/2006/relationships/slide" Target="slides/slide7.xml"/><Relationship Id="rId14" Type="http://schemas.openxmlformats.org/officeDocument/2006/relationships/slide" Target="slides/slide2.xml"/><Relationship Id="rId22" Type="http://schemas.openxmlformats.org/officeDocument/2006/relationships/slide" Target="slides/slide10.xml"/><Relationship Id="rId27" Type="http://schemas.openxmlformats.org/officeDocument/2006/relationships/slide" Target="slides/slide15.xml"/><Relationship Id="rId30" Type="http://schemas.openxmlformats.org/officeDocument/2006/relationships/slide" Target="slides/slide18.xml"/><Relationship Id="rId35" Type="http://schemas.openxmlformats.org/officeDocument/2006/relationships/slide" Target="slides/slide23.xml"/><Relationship Id="rId43" Type="http://schemas.openxmlformats.org/officeDocument/2006/relationships/slide" Target="slides/slide31.xml"/><Relationship Id="rId48" Type="http://schemas.openxmlformats.org/officeDocument/2006/relationships/slide" Target="slides/slide36.xml"/><Relationship Id="rId56" Type="http://schemas.openxmlformats.org/officeDocument/2006/relationships/slide" Target="slides/slide44.xml"/><Relationship Id="rId64" Type="http://schemas.openxmlformats.org/officeDocument/2006/relationships/slide" Target="slides/slide52.xml"/><Relationship Id="rId69" Type="http://schemas.openxmlformats.org/officeDocument/2006/relationships/handoutMaster" Target="handoutMasters/handoutMaster1.xml"/><Relationship Id="rId8" Type="http://schemas.openxmlformats.org/officeDocument/2006/relationships/slideMaster" Target="slideMasters/slideMaster5.xml"/><Relationship Id="rId51" Type="http://schemas.openxmlformats.org/officeDocument/2006/relationships/slide" Target="slides/slide39.xml"/><Relationship Id="rId72" Type="http://schemas.openxmlformats.org/officeDocument/2006/relationships/theme" Target="theme/theme1.xml"/><Relationship Id="rId3" Type="http://schemas.openxmlformats.org/officeDocument/2006/relationships/customXml" Target="../customXml/item3.xml"/><Relationship Id="rId12" Type="http://schemas.openxmlformats.org/officeDocument/2006/relationships/slideMaster" Target="slideMasters/slideMaster9.xml"/><Relationship Id="rId17" Type="http://schemas.openxmlformats.org/officeDocument/2006/relationships/slide" Target="slides/slide5.xml"/><Relationship Id="rId25" Type="http://schemas.openxmlformats.org/officeDocument/2006/relationships/slide" Target="slides/slide13.xml"/><Relationship Id="rId33" Type="http://schemas.openxmlformats.org/officeDocument/2006/relationships/slide" Target="slides/slide21.xml"/><Relationship Id="rId38" Type="http://schemas.openxmlformats.org/officeDocument/2006/relationships/slide" Target="slides/slide26.xml"/><Relationship Id="rId46" Type="http://schemas.openxmlformats.org/officeDocument/2006/relationships/slide" Target="slides/slide34.xml"/><Relationship Id="rId59" Type="http://schemas.openxmlformats.org/officeDocument/2006/relationships/slide" Target="slides/slide47.xml"/><Relationship Id="rId67" Type="http://schemas.openxmlformats.org/officeDocument/2006/relationships/slide" Target="slides/slide55.xml"/><Relationship Id="rId20" Type="http://schemas.openxmlformats.org/officeDocument/2006/relationships/slide" Target="slides/slide8.xml"/><Relationship Id="rId41" Type="http://schemas.openxmlformats.org/officeDocument/2006/relationships/slide" Target="slides/slide29.xml"/><Relationship Id="rId54" Type="http://schemas.openxmlformats.org/officeDocument/2006/relationships/slide" Target="slides/slide42.xml"/><Relationship Id="rId62" Type="http://schemas.openxmlformats.org/officeDocument/2006/relationships/slide" Target="slides/slide50.xml"/><Relationship Id="rId70" Type="http://schemas.openxmlformats.org/officeDocument/2006/relationships/presProps" Target="presProps.xml"/><Relationship Id="rId75" Type="http://schemas.microsoft.com/office/2018/10/relationships/authors" Target="authors.xml"/><Relationship Id="rId1" Type="http://schemas.openxmlformats.org/officeDocument/2006/relationships/customXml" Target="../customXml/item1.xml"/><Relationship Id="rId6" Type="http://schemas.openxmlformats.org/officeDocument/2006/relationships/slideMaster" Target="slideMasters/slideMaster3.xml"/><Relationship Id="rId15" Type="http://schemas.openxmlformats.org/officeDocument/2006/relationships/slide" Target="slides/slide3.xml"/><Relationship Id="rId23" Type="http://schemas.openxmlformats.org/officeDocument/2006/relationships/slide" Target="slides/slide11.xml"/><Relationship Id="rId28" Type="http://schemas.openxmlformats.org/officeDocument/2006/relationships/slide" Target="slides/slide16.xml"/><Relationship Id="rId36" Type="http://schemas.openxmlformats.org/officeDocument/2006/relationships/slide" Target="slides/slide24.xml"/><Relationship Id="rId49" Type="http://schemas.openxmlformats.org/officeDocument/2006/relationships/slide" Target="slides/slide37.xml"/><Relationship Id="rId57" Type="http://schemas.openxmlformats.org/officeDocument/2006/relationships/slide" Target="slides/slide45.xml"/><Relationship Id="rId10" Type="http://schemas.openxmlformats.org/officeDocument/2006/relationships/slideMaster" Target="slideMasters/slideMaster7.xml"/><Relationship Id="rId31" Type="http://schemas.openxmlformats.org/officeDocument/2006/relationships/slide" Target="slides/slide19.xml"/><Relationship Id="rId44" Type="http://schemas.openxmlformats.org/officeDocument/2006/relationships/slide" Target="slides/slide32.xml"/><Relationship Id="rId52" Type="http://schemas.openxmlformats.org/officeDocument/2006/relationships/slide" Target="slides/slide40.xml"/><Relationship Id="rId60" Type="http://schemas.openxmlformats.org/officeDocument/2006/relationships/slide" Target="slides/slide48.xml"/><Relationship Id="rId65" Type="http://schemas.openxmlformats.org/officeDocument/2006/relationships/slide" Target="slides/slide53.xml"/><Relationship Id="rId73"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Master" Target="slideMasters/slideMaster6.xml"/><Relationship Id="rId13" Type="http://schemas.openxmlformats.org/officeDocument/2006/relationships/slide" Target="slides/slide1.xml"/><Relationship Id="rId18" Type="http://schemas.openxmlformats.org/officeDocument/2006/relationships/slide" Target="slides/slide6.xml"/><Relationship Id="rId39" Type="http://schemas.openxmlformats.org/officeDocument/2006/relationships/slide" Target="slides/slide27.xml"/><Relationship Id="rId34" Type="http://schemas.openxmlformats.org/officeDocument/2006/relationships/slide" Target="slides/slide22.xml"/><Relationship Id="rId50" Type="http://schemas.openxmlformats.org/officeDocument/2006/relationships/slide" Target="slides/slide38.xml"/><Relationship Id="rId55" Type="http://schemas.openxmlformats.org/officeDocument/2006/relationships/slide" Target="slides/slide43.xml"/><Relationship Id="rId7" Type="http://schemas.openxmlformats.org/officeDocument/2006/relationships/slideMaster" Target="slideMasters/slideMaster4.xml"/><Relationship Id="rId71"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11.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838F14E1-E2D8-AB19-48AB-3BF6F8C55513}"/>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a:extLst>
              <a:ext uri="{FF2B5EF4-FFF2-40B4-BE49-F238E27FC236}">
                <a16:creationId xmlns:a16="http://schemas.microsoft.com/office/drawing/2014/main" id="{ACC91DFD-FF1B-C276-1283-3B2A4B1A1292}"/>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98EB37D2-E0B4-402B-A7F6-286F773C2CB9}" type="datetimeFigureOut">
              <a:rPr lang="en-GB" smtClean="0"/>
              <a:t>13/10/2023</a:t>
            </a:fld>
            <a:endParaRPr lang="en-GB"/>
          </a:p>
        </p:txBody>
      </p:sp>
      <p:sp>
        <p:nvSpPr>
          <p:cNvPr id="4" name="Footer Placeholder 3">
            <a:extLst>
              <a:ext uri="{FF2B5EF4-FFF2-40B4-BE49-F238E27FC236}">
                <a16:creationId xmlns:a16="http://schemas.microsoft.com/office/drawing/2014/main" id="{5FDAF906-3368-94F1-680A-CBCA8D39D4E3}"/>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5" name="Slide Number Placeholder 4">
            <a:extLst>
              <a:ext uri="{FF2B5EF4-FFF2-40B4-BE49-F238E27FC236}">
                <a16:creationId xmlns:a16="http://schemas.microsoft.com/office/drawing/2014/main" id="{5ECC25D2-135B-D633-5A27-06922156481E}"/>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4B7E7786-0BAD-4E3E-BE7D-6E9A42EC4355}" type="slidenum">
              <a:rPr lang="en-GB" smtClean="0"/>
              <a:t>‹#›</a:t>
            </a:fld>
            <a:endParaRPr lang="en-GB"/>
          </a:p>
        </p:txBody>
      </p:sp>
    </p:spTree>
    <p:extLst>
      <p:ext uri="{BB962C8B-B14F-4D97-AF65-F5344CB8AC3E}">
        <p14:creationId xmlns:p14="http://schemas.microsoft.com/office/powerpoint/2010/main" val="315381915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10.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5C75D91-EB4A-445B-87B8-92F4D32D3D47}" type="datetimeFigureOut">
              <a:rPr lang="en-GB" smtClean="0"/>
              <a:t>13/10/2023</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A33067D-C8F5-4247-B26D-356F34207E7F}" type="slidenum">
              <a:rPr lang="en-GB" smtClean="0"/>
              <a:t>‹#›</a:t>
            </a:fld>
            <a:endParaRPr lang="en-GB"/>
          </a:p>
        </p:txBody>
      </p:sp>
    </p:spTree>
    <p:extLst>
      <p:ext uri="{BB962C8B-B14F-4D97-AF65-F5344CB8AC3E}">
        <p14:creationId xmlns:p14="http://schemas.microsoft.com/office/powerpoint/2010/main" val="162223402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0AE502D-7E42-43E5-B4AE-26BC1191D4C1}"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57219523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800" dirty="0">
                <a:effectLst/>
                <a:latin typeface="Arial" panose="020B0604020202020204" pitchFamily="34" charset="0"/>
                <a:ea typeface="Calibri" panose="020F0502020204030204" pitchFamily="34" charset="0"/>
              </a:rPr>
              <a:t>The work group agreed that the current Maximum Demand Volume of 281,600 was intended to relate to switching volumes, not the volume of all messages sent across the CSS network. </a:t>
            </a:r>
          </a:p>
          <a:p>
            <a:endParaRPr lang="en-GB" sz="1800" dirty="0">
              <a:effectLst/>
              <a:latin typeface="Arial" panose="020B0604020202020204" pitchFamily="34" charset="0"/>
              <a:ea typeface="Calibri" panose="020F0502020204030204" pitchFamily="34" charset="0"/>
            </a:endParaRPr>
          </a:p>
          <a:p>
            <a:pPr marL="342900" lvl="0" indent="-342900">
              <a:lnSpc>
                <a:spcPct val="115000"/>
              </a:lnSpc>
              <a:spcBef>
                <a:spcPts val="600"/>
              </a:spcBef>
              <a:spcAft>
                <a:spcPts val="600"/>
              </a:spcAft>
              <a:buFont typeface="Arial" panose="020B0604020202020204" pitchFamily="34" charset="0"/>
              <a:buChar char="-"/>
            </a:pPr>
            <a:r>
              <a:rPr lang="en-GB" sz="180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Create Switch</a:t>
            </a:r>
            <a:endParaRPr lang="en-GB" sz="1800" dirty="0">
              <a:solidFill>
                <a:srgbClr val="000000"/>
              </a:solidFill>
              <a:effectLst/>
              <a:latin typeface="Roboto Slab" pitchFamily="2" charset="0"/>
              <a:ea typeface="Times New Roman" panose="02020603050405020304" pitchFamily="18" charset="0"/>
              <a:cs typeface="Times New Roman" panose="02020603050405020304" pitchFamily="18" charset="0"/>
            </a:endParaRPr>
          </a:p>
          <a:p>
            <a:pPr marL="342900" lvl="0" indent="-342900">
              <a:lnSpc>
                <a:spcPct val="115000"/>
              </a:lnSpc>
              <a:spcBef>
                <a:spcPts val="600"/>
              </a:spcBef>
              <a:spcAft>
                <a:spcPts val="600"/>
              </a:spcAft>
              <a:buFont typeface="Arial" panose="020B0604020202020204" pitchFamily="34" charset="0"/>
              <a:buChar char="-"/>
            </a:pPr>
            <a:r>
              <a:rPr lang="en-GB" sz="180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Create Registration</a:t>
            </a:r>
            <a:endParaRPr lang="en-GB" sz="1800" dirty="0">
              <a:solidFill>
                <a:srgbClr val="000000"/>
              </a:solidFill>
              <a:effectLst/>
              <a:latin typeface="Roboto Slab" pitchFamily="2" charset="0"/>
              <a:ea typeface="Times New Roman" panose="02020603050405020304" pitchFamily="18" charset="0"/>
              <a:cs typeface="Times New Roman" panose="02020603050405020304" pitchFamily="18" charset="0"/>
            </a:endParaRPr>
          </a:p>
          <a:p>
            <a:pPr marL="342900" lvl="0" indent="-342900">
              <a:lnSpc>
                <a:spcPct val="115000"/>
              </a:lnSpc>
              <a:spcBef>
                <a:spcPts val="600"/>
              </a:spcBef>
              <a:spcAft>
                <a:spcPts val="600"/>
              </a:spcAft>
              <a:buFont typeface="Arial" panose="020B0604020202020204" pitchFamily="34" charset="0"/>
              <a:buChar char="-"/>
            </a:pPr>
            <a:r>
              <a:rPr lang="en-GB" sz="180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Intervention (Objections, Withdrawals and Annulments)</a:t>
            </a:r>
            <a:endParaRPr lang="en-GB" sz="1800" dirty="0">
              <a:solidFill>
                <a:srgbClr val="000000"/>
              </a:solidFill>
              <a:effectLst/>
              <a:latin typeface="Roboto Slab" pitchFamily="2" charset="0"/>
              <a:ea typeface="Times New Roman" panose="02020603050405020304" pitchFamily="18" charset="0"/>
              <a:cs typeface="Times New Roman" panose="02020603050405020304" pitchFamily="18" charset="0"/>
            </a:endParaRPr>
          </a:p>
          <a:p>
            <a:pPr marL="342900" lvl="0" indent="-342900">
              <a:lnSpc>
                <a:spcPct val="115000"/>
              </a:lnSpc>
              <a:spcBef>
                <a:spcPts val="600"/>
              </a:spcBef>
              <a:spcAft>
                <a:spcPts val="600"/>
              </a:spcAft>
              <a:buFont typeface="Arial" panose="020B0604020202020204" pitchFamily="34" charset="0"/>
              <a:buChar char="-"/>
            </a:pPr>
            <a:r>
              <a:rPr lang="en-GB" sz="180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Update Registration</a:t>
            </a:r>
            <a:endParaRPr lang="en-GB" sz="1800" dirty="0">
              <a:solidFill>
                <a:srgbClr val="000000"/>
              </a:solidFill>
              <a:effectLst/>
              <a:latin typeface="Roboto Slab" pitchFamily="2" charset="0"/>
              <a:ea typeface="Times New Roman" panose="02020603050405020304" pitchFamily="18" charset="0"/>
              <a:cs typeface="Times New Roman" panose="02020603050405020304" pitchFamily="18" charset="0"/>
            </a:endParaRPr>
          </a:p>
          <a:p>
            <a:pPr marL="342900" lvl="0" indent="-342900">
              <a:lnSpc>
                <a:spcPct val="115000"/>
              </a:lnSpc>
              <a:spcBef>
                <a:spcPts val="600"/>
              </a:spcBef>
              <a:spcAft>
                <a:spcPts val="600"/>
              </a:spcAft>
              <a:buFont typeface="Arial" panose="020B0604020202020204" pitchFamily="34" charset="0"/>
              <a:buChar char="-"/>
            </a:pPr>
            <a:r>
              <a:rPr lang="en-GB" sz="180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Update Supplier Appointed Agent.</a:t>
            </a:r>
            <a:endParaRPr lang="en-GB" sz="1800" dirty="0">
              <a:solidFill>
                <a:srgbClr val="000000"/>
              </a:solidFill>
              <a:effectLst/>
              <a:latin typeface="Roboto Slab" pitchFamily="2" charset="0"/>
              <a:ea typeface="Times New Roman" panose="02020603050405020304" pitchFamily="18" charset="0"/>
              <a:cs typeface="Times New Roman" panose="02020603050405020304" pitchFamily="18" charset="0"/>
            </a:endParaRPr>
          </a:p>
          <a:p>
            <a:endParaRPr lang="en-GB" sz="1800" dirty="0">
              <a:effectLst/>
              <a:latin typeface="Arial" panose="020B0604020202020204" pitchFamily="34" charset="0"/>
              <a:ea typeface="Calibri" panose="020F0502020204030204" pitchFamily="34" charset="0"/>
            </a:endParaRPr>
          </a:p>
          <a:p>
            <a:endParaRPr lang="en-GB"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DA0F4C6-46A6-4A28-A83D-BE9B05DE1F0D}"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95235604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800" dirty="0">
                <a:effectLst/>
                <a:latin typeface="Arial" panose="020B0604020202020204" pitchFamily="34" charset="0"/>
                <a:ea typeface="Calibri" panose="020F0502020204030204" pitchFamily="34" charset="0"/>
              </a:rPr>
              <a:t>The work group agreed that the current Maximum Demand Volume of 281,600 was intended to relate to switching volumes, not the volume of all messages sent across the CSS network. </a:t>
            </a:r>
          </a:p>
          <a:p>
            <a:endParaRPr lang="en-GB" sz="1800" dirty="0">
              <a:effectLst/>
              <a:latin typeface="Arial" panose="020B0604020202020204" pitchFamily="34" charset="0"/>
              <a:ea typeface="Calibri" panose="020F0502020204030204" pitchFamily="34" charset="0"/>
            </a:endParaRPr>
          </a:p>
          <a:p>
            <a:pPr marL="342900" lvl="0" indent="-342900">
              <a:lnSpc>
                <a:spcPct val="115000"/>
              </a:lnSpc>
              <a:spcBef>
                <a:spcPts val="600"/>
              </a:spcBef>
              <a:spcAft>
                <a:spcPts val="600"/>
              </a:spcAft>
              <a:buFont typeface="Arial" panose="020B0604020202020204" pitchFamily="34" charset="0"/>
              <a:buChar char="-"/>
            </a:pPr>
            <a:r>
              <a:rPr lang="en-GB" sz="180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Create Switch</a:t>
            </a:r>
            <a:endParaRPr lang="en-GB" sz="1800" dirty="0">
              <a:solidFill>
                <a:srgbClr val="000000"/>
              </a:solidFill>
              <a:effectLst/>
              <a:latin typeface="Roboto Slab" pitchFamily="2" charset="0"/>
              <a:ea typeface="Times New Roman" panose="02020603050405020304" pitchFamily="18" charset="0"/>
              <a:cs typeface="Times New Roman" panose="02020603050405020304" pitchFamily="18" charset="0"/>
            </a:endParaRPr>
          </a:p>
          <a:p>
            <a:pPr marL="342900" lvl="0" indent="-342900">
              <a:lnSpc>
                <a:spcPct val="115000"/>
              </a:lnSpc>
              <a:spcBef>
                <a:spcPts val="600"/>
              </a:spcBef>
              <a:spcAft>
                <a:spcPts val="600"/>
              </a:spcAft>
              <a:buFont typeface="Arial" panose="020B0604020202020204" pitchFamily="34" charset="0"/>
              <a:buChar char="-"/>
            </a:pPr>
            <a:r>
              <a:rPr lang="en-GB" sz="180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Create Registration</a:t>
            </a:r>
            <a:endParaRPr lang="en-GB" sz="1800" dirty="0">
              <a:solidFill>
                <a:srgbClr val="000000"/>
              </a:solidFill>
              <a:effectLst/>
              <a:latin typeface="Roboto Slab" pitchFamily="2" charset="0"/>
              <a:ea typeface="Times New Roman" panose="02020603050405020304" pitchFamily="18" charset="0"/>
              <a:cs typeface="Times New Roman" panose="02020603050405020304" pitchFamily="18" charset="0"/>
            </a:endParaRPr>
          </a:p>
          <a:p>
            <a:pPr marL="342900" lvl="0" indent="-342900">
              <a:lnSpc>
                <a:spcPct val="115000"/>
              </a:lnSpc>
              <a:spcBef>
                <a:spcPts val="600"/>
              </a:spcBef>
              <a:spcAft>
                <a:spcPts val="600"/>
              </a:spcAft>
              <a:buFont typeface="Arial" panose="020B0604020202020204" pitchFamily="34" charset="0"/>
              <a:buChar char="-"/>
            </a:pPr>
            <a:r>
              <a:rPr lang="en-GB" sz="180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Intervention (Objections, Withdrawals and Annulments)</a:t>
            </a:r>
            <a:endParaRPr lang="en-GB" sz="1800" dirty="0">
              <a:solidFill>
                <a:srgbClr val="000000"/>
              </a:solidFill>
              <a:effectLst/>
              <a:latin typeface="Roboto Slab" pitchFamily="2" charset="0"/>
              <a:ea typeface="Times New Roman" panose="02020603050405020304" pitchFamily="18" charset="0"/>
              <a:cs typeface="Times New Roman" panose="02020603050405020304" pitchFamily="18" charset="0"/>
            </a:endParaRPr>
          </a:p>
          <a:p>
            <a:pPr marL="342900" lvl="0" indent="-342900">
              <a:lnSpc>
                <a:spcPct val="115000"/>
              </a:lnSpc>
              <a:spcBef>
                <a:spcPts val="600"/>
              </a:spcBef>
              <a:spcAft>
                <a:spcPts val="600"/>
              </a:spcAft>
              <a:buFont typeface="Arial" panose="020B0604020202020204" pitchFamily="34" charset="0"/>
              <a:buChar char="-"/>
            </a:pPr>
            <a:r>
              <a:rPr lang="en-GB" sz="180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Update Registration</a:t>
            </a:r>
            <a:endParaRPr lang="en-GB" sz="1800" dirty="0">
              <a:solidFill>
                <a:srgbClr val="000000"/>
              </a:solidFill>
              <a:effectLst/>
              <a:latin typeface="Roboto Slab" pitchFamily="2" charset="0"/>
              <a:ea typeface="Times New Roman" panose="02020603050405020304" pitchFamily="18" charset="0"/>
              <a:cs typeface="Times New Roman" panose="02020603050405020304" pitchFamily="18" charset="0"/>
            </a:endParaRPr>
          </a:p>
          <a:p>
            <a:pPr marL="342900" lvl="0" indent="-342900">
              <a:lnSpc>
                <a:spcPct val="115000"/>
              </a:lnSpc>
              <a:spcBef>
                <a:spcPts val="600"/>
              </a:spcBef>
              <a:spcAft>
                <a:spcPts val="600"/>
              </a:spcAft>
              <a:buFont typeface="Arial" panose="020B0604020202020204" pitchFamily="34" charset="0"/>
              <a:buChar char="-"/>
            </a:pPr>
            <a:r>
              <a:rPr lang="en-GB" sz="180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Update Supplier Appointed Agent.</a:t>
            </a:r>
            <a:endParaRPr lang="en-GB" sz="1800" dirty="0">
              <a:solidFill>
                <a:srgbClr val="000000"/>
              </a:solidFill>
              <a:effectLst/>
              <a:latin typeface="Roboto Slab" pitchFamily="2" charset="0"/>
              <a:ea typeface="Times New Roman" panose="02020603050405020304" pitchFamily="18" charset="0"/>
              <a:cs typeface="Times New Roman" panose="02020603050405020304" pitchFamily="18" charset="0"/>
            </a:endParaRPr>
          </a:p>
          <a:p>
            <a:endParaRPr lang="en-GB" sz="1800" dirty="0">
              <a:effectLst/>
              <a:latin typeface="Arial" panose="020B0604020202020204" pitchFamily="34" charset="0"/>
              <a:ea typeface="Calibri" panose="020F0502020204030204" pitchFamily="34" charset="0"/>
            </a:endParaRPr>
          </a:p>
          <a:p>
            <a:endParaRPr lang="en-GB"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DA0F4C6-46A6-4A28-A83D-BE9B05DE1F0D}"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23</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28018322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800" dirty="0">
                <a:effectLst/>
                <a:latin typeface="Arial" panose="020B0604020202020204" pitchFamily="34" charset="0"/>
                <a:ea typeface="Calibri" panose="020F0502020204030204" pitchFamily="34" charset="0"/>
              </a:rPr>
              <a:t>The work group agreed that the current Maximum Demand Volume of 281,600 was intended to relate to switching volumes, not the volume of all messages sent across the CSS network. </a:t>
            </a:r>
          </a:p>
          <a:p>
            <a:endParaRPr lang="en-GB" sz="1800" dirty="0">
              <a:effectLst/>
              <a:latin typeface="Arial" panose="020B0604020202020204" pitchFamily="34" charset="0"/>
              <a:ea typeface="Calibri" panose="020F0502020204030204" pitchFamily="34" charset="0"/>
            </a:endParaRPr>
          </a:p>
          <a:p>
            <a:pPr marL="342900" lvl="0" indent="-342900">
              <a:lnSpc>
                <a:spcPct val="115000"/>
              </a:lnSpc>
              <a:spcBef>
                <a:spcPts val="600"/>
              </a:spcBef>
              <a:spcAft>
                <a:spcPts val="600"/>
              </a:spcAft>
              <a:buFont typeface="Arial" panose="020B0604020202020204" pitchFamily="34" charset="0"/>
              <a:buChar char="-"/>
            </a:pPr>
            <a:r>
              <a:rPr lang="en-GB" sz="180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Create Switch</a:t>
            </a:r>
            <a:endParaRPr lang="en-GB" sz="1800" dirty="0">
              <a:solidFill>
                <a:srgbClr val="000000"/>
              </a:solidFill>
              <a:effectLst/>
              <a:latin typeface="Roboto Slab" pitchFamily="2" charset="0"/>
              <a:ea typeface="Times New Roman" panose="02020603050405020304" pitchFamily="18" charset="0"/>
              <a:cs typeface="Times New Roman" panose="02020603050405020304" pitchFamily="18" charset="0"/>
            </a:endParaRPr>
          </a:p>
          <a:p>
            <a:pPr marL="342900" lvl="0" indent="-342900">
              <a:lnSpc>
                <a:spcPct val="115000"/>
              </a:lnSpc>
              <a:spcBef>
                <a:spcPts val="600"/>
              </a:spcBef>
              <a:spcAft>
                <a:spcPts val="600"/>
              </a:spcAft>
              <a:buFont typeface="Arial" panose="020B0604020202020204" pitchFamily="34" charset="0"/>
              <a:buChar char="-"/>
            </a:pPr>
            <a:r>
              <a:rPr lang="en-GB" sz="180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Create Registration</a:t>
            </a:r>
            <a:endParaRPr lang="en-GB" sz="1800" dirty="0">
              <a:solidFill>
                <a:srgbClr val="000000"/>
              </a:solidFill>
              <a:effectLst/>
              <a:latin typeface="Roboto Slab" pitchFamily="2" charset="0"/>
              <a:ea typeface="Times New Roman" panose="02020603050405020304" pitchFamily="18" charset="0"/>
              <a:cs typeface="Times New Roman" panose="02020603050405020304" pitchFamily="18" charset="0"/>
            </a:endParaRPr>
          </a:p>
          <a:p>
            <a:pPr marL="342900" lvl="0" indent="-342900">
              <a:lnSpc>
                <a:spcPct val="115000"/>
              </a:lnSpc>
              <a:spcBef>
                <a:spcPts val="600"/>
              </a:spcBef>
              <a:spcAft>
                <a:spcPts val="600"/>
              </a:spcAft>
              <a:buFont typeface="Arial" panose="020B0604020202020204" pitchFamily="34" charset="0"/>
              <a:buChar char="-"/>
            </a:pPr>
            <a:r>
              <a:rPr lang="en-GB" sz="180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Intervention (Objections, Withdrawals and Annulments)</a:t>
            </a:r>
            <a:endParaRPr lang="en-GB" sz="1800" dirty="0">
              <a:solidFill>
                <a:srgbClr val="000000"/>
              </a:solidFill>
              <a:effectLst/>
              <a:latin typeface="Roboto Slab" pitchFamily="2" charset="0"/>
              <a:ea typeface="Times New Roman" panose="02020603050405020304" pitchFamily="18" charset="0"/>
              <a:cs typeface="Times New Roman" panose="02020603050405020304" pitchFamily="18" charset="0"/>
            </a:endParaRPr>
          </a:p>
          <a:p>
            <a:pPr marL="342900" lvl="0" indent="-342900">
              <a:lnSpc>
                <a:spcPct val="115000"/>
              </a:lnSpc>
              <a:spcBef>
                <a:spcPts val="600"/>
              </a:spcBef>
              <a:spcAft>
                <a:spcPts val="600"/>
              </a:spcAft>
              <a:buFont typeface="Arial" panose="020B0604020202020204" pitchFamily="34" charset="0"/>
              <a:buChar char="-"/>
            </a:pPr>
            <a:r>
              <a:rPr lang="en-GB" sz="180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Update Registration</a:t>
            </a:r>
            <a:endParaRPr lang="en-GB" sz="1800" dirty="0">
              <a:solidFill>
                <a:srgbClr val="000000"/>
              </a:solidFill>
              <a:effectLst/>
              <a:latin typeface="Roboto Slab" pitchFamily="2" charset="0"/>
              <a:ea typeface="Times New Roman" panose="02020603050405020304" pitchFamily="18" charset="0"/>
              <a:cs typeface="Times New Roman" panose="02020603050405020304" pitchFamily="18" charset="0"/>
            </a:endParaRPr>
          </a:p>
          <a:p>
            <a:pPr marL="342900" lvl="0" indent="-342900">
              <a:lnSpc>
                <a:spcPct val="115000"/>
              </a:lnSpc>
              <a:spcBef>
                <a:spcPts val="600"/>
              </a:spcBef>
              <a:spcAft>
                <a:spcPts val="600"/>
              </a:spcAft>
              <a:buFont typeface="Arial" panose="020B0604020202020204" pitchFamily="34" charset="0"/>
              <a:buChar char="-"/>
            </a:pPr>
            <a:r>
              <a:rPr lang="en-GB" sz="180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Update Supplier Appointed Agent.</a:t>
            </a:r>
            <a:endParaRPr lang="en-GB" sz="1800" dirty="0">
              <a:solidFill>
                <a:srgbClr val="000000"/>
              </a:solidFill>
              <a:effectLst/>
              <a:latin typeface="Roboto Slab" pitchFamily="2" charset="0"/>
              <a:ea typeface="Times New Roman" panose="02020603050405020304" pitchFamily="18" charset="0"/>
              <a:cs typeface="Times New Roman" panose="02020603050405020304" pitchFamily="18" charset="0"/>
            </a:endParaRPr>
          </a:p>
          <a:p>
            <a:endParaRPr lang="en-GB" sz="1800" dirty="0">
              <a:effectLst/>
              <a:latin typeface="Arial" panose="020B0604020202020204" pitchFamily="34" charset="0"/>
              <a:ea typeface="Calibri" panose="020F0502020204030204" pitchFamily="34" charset="0"/>
            </a:endParaRPr>
          </a:p>
          <a:p>
            <a:endParaRPr lang="en-GB"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DA0F4C6-46A6-4A28-A83D-BE9B05DE1F0D}"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24</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73994759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800" dirty="0">
                <a:effectLst/>
                <a:latin typeface="Arial" panose="020B0604020202020204" pitchFamily="34" charset="0"/>
                <a:ea typeface="Calibri" panose="020F0502020204030204" pitchFamily="34" charset="0"/>
              </a:rPr>
              <a:t>The work group agreed that the current Maximum Demand Volume of 281,600 was intended to relate to switching volumes, not the volume of all messages sent across the CSS network. </a:t>
            </a:r>
          </a:p>
          <a:p>
            <a:endParaRPr lang="en-GB" sz="1800" dirty="0">
              <a:effectLst/>
              <a:latin typeface="Arial" panose="020B0604020202020204" pitchFamily="34" charset="0"/>
              <a:ea typeface="Calibri" panose="020F0502020204030204" pitchFamily="34" charset="0"/>
            </a:endParaRPr>
          </a:p>
          <a:p>
            <a:pPr marL="342900" lvl="0" indent="-342900">
              <a:lnSpc>
                <a:spcPct val="115000"/>
              </a:lnSpc>
              <a:spcBef>
                <a:spcPts val="600"/>
              </a:spcBef>
              <a:spcAft>
                <a:spcPts val="600"/>
              </a:spcAft>
              <a:buFont typeface="Arial" panose="020B0604020202020204" pitchFamily="34" charset="0"/>
              <a:buChar char="-"/>
            </a:pPr>
            <a:r>
              <a:rPr lang="en-GB" sz="180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Create Switch</a:t>
            </a:r>
            <a:endParaRPr lang="en-GB" sz="1800" dirty="0">
              <a:solidFill>
                <a:srgbClr val="000000"/>
              </a:solidFill>
              <a:effectLst/>
              <a:latin typeface="Roboto Slab" pitchFamily="2" charset="0"/>
              <a:ea typeface="Times New Roman" panose="02020603050405020304" pitchFamily="18" charset="0"/>
              <a:cs typeface="Times New Roman" panose="02020603050405020304" pitchFamily="18" charset="0"/>
            </a:endParaRPr>
          </a:p>
          <a:p>
            <a:pPr marL="342900" lvl="0" indent="-342900">
              <a:lnSpc>
                <a:spcPct val="115000"/>
              </a:lnSpc>
              <a:spcBef>
                <a:spcPts val="600"/>
              </a:spcBef>
              <a:spcAft>
                <a:spcPts val="600"/>
              </a:spcAft>
              <a:buFont typeface="Arial" panose="020B0604020202020204" pitchFamily="34" charset="0"/>
              <a:buChar char="-"/>
            </a:pPr>
            <a:r>
              <a:rPr lang="en-GB" sz="180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Create Registration</a:t>
            </a:r>
            <a:endParaRPr lang="en-GB" sz="1800" dirty="0">
              <a:solidFill>
                <a:srgbClr val="000000"/>
              </a:solidFill>
              <a:effectLst/>
              <a:latin typeface="Roboto Slab" pitchFamily="2" charset="0"/>
              <a:ea typeface="Times New Roman" panose="02020603050405020304" pitchFamily="18" charset="0"/>
              <a:cs typeface="Times New Roman" panose="02020603050405020304" pitchFamily="18" charset="0"/>
            </a:endParaRPr>
          </a:p>
          <a:p>
            <a:pPr marL="342900" lvl="0" indent="-342900">
              <a:lnSpc>
                <a:spcPct val="115000"/>
              </a:lnSpc>
              <a:spcBef>
                <a:spcPts val="600"/>
              </a:spcBef>
              <a:spcAft>
                <a:spcPts val="600"/>
              </a:spcAft>
              <a:buFont typeface="Arial" panose="020B0604020202020204" pitchFamily="34" charset="0"/>
              <a:buChar char="-"/>
            </a:pPr>
            <a:r>
              <a:rPr lang="en-GB" sz="180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Intervention (Objections, Withdrawals and Annulments)</a:t>
            </a:r>
            <a:endParaRPr lang="en-GB" sz="1800" dirty="0">
              <a:solidFill>
                <a:srgbClr val="000000"/>
              </a:solidFill>
              <a:effectLst/>
              <a:latin typeface="Roboto Slab" pitchFamily="2" charset="0"/>
              <a:ea typeface="Times New Roman" panose="02020603050405020304" pitchFamily="18" charset="0"/>
              <a:cs typeface="Times New Roman" panose="02020603050405020304" pitchFamily="18" charset="0"/>
            </a:endParaRPr>
          </a:p>
          <a:p>
            <a:pPr marL="342900" lvl="0" indent="-342900">
              <a:lnSpc>
                <a:spcPct val="115000"/>
              </a:lnSpc>
              <a:spcBef>
                <a:spcPts val="600"/>
              </a:spcBef>
              <a:spcAft>
                <a:spcPts val="600"/>
              </a:spcAft>
              <a:buFont typeface="Arial" panose="020B0604020202020204" pitchFamily="34" charset="0"/>
              <a:buChar char="-"/>
            </a:pPr>
            <a:r>
              <a:rPr lang="en-GB" sz="180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Update Registration</a:t>
            </a:r>
            <a:endParaRPr lang="en-GB" sz="1800" dirty="0">
              <a:solidFill>
                <a:srgbClr val="000000"/>
              </a:solidFill>
              <a:effectLst/>
              <a:latin typeface="Roboto Slab" pitchFamily="2" charset="0"/>
              <a:ea typeface="Times New Roman" panose="02020603050405020304" pitchFamily="18" charset="0"/>
              <a:cs typeface="Times New Roman" panose="02020603050405020304" pitchFamily="18" charset="0"/>
            </a:endParaRPr>
          </a:p>
          <a:p>
            <a:pPr marL="342900" lvl="0" indent="-342900">
              <a:lnSpc>
                <a:spcPct val="115000"/>
              </a:lnSpc>
              <a:spcBef>
                <a:spcPts val="600"/>
              </a:spcBef>
              <a:spcAft>
                <a:spcPts val="600"/>
              </a:spcAft>
              <a:buFont typeface="Arial" panose="020B0604020202020204" pitchFamily="34" charset="0"/>
              <a:buChar char="-"/>
            </a:pPr>
            <a:r>
              <a:rPr lang="en-GB" sz="180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Update Supplier Appointed Agent.</a:t>
            </a:r>
            <a:endParaRPr lang="en-GB" sz="1800" dirty="0">
              <a:solidFill>
                <a:srgbClr val="000000"/>
              </a:solidFill>
              <a:effectLst/>
              <a:latin typeface="Roboto Slab" pitchFamily="2" charset="0"/>
              <a:ea typeface="Times New Roman" panose="02020603050405020304" pitchFamily="18" charset="0"/>
              <a:cs typeface="Times New Roman" panose="02020603050405020304" pitchFamily="18" charset="0"/>
            </a:endParaRPr>
          </a:p>
          <a:p>
            <a:endParaRPr lang="en-GB" sz="1800" dirty="0">
              <a:effectLst/>
              <a:latin typeface="Arial" panose="020B0604020202020204" pitchFamily="34" charset="0"/>
              <a:ea typeface="Calibri" panose="020F0502020204030204" pitchFamily="34" charset="0"/>
            </a:endParaRPr>
          </a:p>
          <a:p>
            <a:endParaRPr lang="en-GB"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DA0F4C6-46A6-4A28-A83D-BE9B05DE1F0D}"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25</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71748603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800" dirty="0">
                <a:effectLst/>
                <a:latin typeface="Arial" panose="020B0604020202020204" pitchFamily="34" charset="0"/>
                <a:ea typeface="Calibri" panose="020F0502020204030204" pitchFamily="34" charset="0"/>
              </a:rPr>
              <a:t>The work group agreed that the current Maximum Demand Volume of 281,600 was intended to relate to switching volumes, not the volume of all messages sent across the CSS network. </a:t>
            </a:r>
          </a:p>
          <a:p>
            <a:endParaRPr lang="en-GB" sz="1800" dirty="0">
              <a:effectLst/>
              <a:latin typeface="Arial" panose="020B0604020202020204" pitchFamily="34" charset="0"/>
              <a:ea typeface="Calibri" panose="020F0502020204030204" pitchFamily="34" charset="0"/>
            </a:endParaRPr>
          </a:p>
          <a:p>
            <a:pPr marL="342900" lvl="0" indent="-342900">
              <a:lnSpc>
                <a:spcPct val="115000"/>
              </a:lnSpc>
              <a:spcBef>
                <a:spcPts val="600"/>
              </a:spcBef>
              <a:spcAft>
                <a:spcPts val="600"/>
              </a:spcAft>
              <a:buFont typeface="Arial" panose="020B0604020202020204" pitchFamily="34" charset="0"/>
              <a:buChar char="-"/>
            </a:pPr>
            <a:r>
              <a:rPr lang="en-GB" sz="180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Create Switch</a:t>
            </a:r>
            <a:endParaRPr lang="en-GB" sz="1800" dirty="0">
              <a:solidFill>
                <a:srgbClr val="000000"/>
              </a:solidFill>
              <a:effectLst/>
              <a:latin typeface="Roboto Slab" pitchFamily="2" charset="0"/>
              <a:ea typeface="Times New Roman" panose="02020603050405020304" pitchFamily="18" charset="0"/>
              <a:cs typeface="Times New Roman" panose="02020603050405020304" pitchFamily="18" charset="0"/>
            </a:endParaRPr>
          </a:p>
          <a:p>
            <a:pPr marL="342900" lvl="0" indent="-342900">
              <a:lnSpc>
                <a:spcPct val="115000"/>
              </a:lnSpc>
              <a:spcBef>
                <a:spcPts val="600"/>
              </a:spcBef>
              <a:spcAft>
                <a:spcPts val="600"/>
              </a:spcAft>
              <a:buFont typeface="Arial" panose="020B0604020202020204" pitchFamily="34" charset="0"/>
              <a:buChar char="-"/>
            </a:pPr>
            <a:r>
              <a:rPr lang="en-GB" sz="180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Create Registration</a:t>
            </a:r>
            <a:endParaRPr lang="en-GB" sz="1800" dirty="0">
              <a:solidFill>
                <a:srgbClr val="000000"/>
              </a:solidFill>
              <a:effectLst/>
              <a:latin typeface="Roboto Slab" pitchFamily="2" charset="0"/>
              <a:ea typeface="Times New Roman" panose="02020603050405020304" pitchFamily="18" charset="0"/>
              <a:cs typeface="Times New Roman" panose="02020603050405020304" pitchFamily="18" charset="0"/>
            </a:endParaRPr>
          </a:p>
          <a:p>
            <a:pPr marL="342900" lvl="0" indent="-342900">
              <a:lnSpc>
                <a:spcPct val="115000"/>
              </a:lnSpc>
              <a:spcBef>
                <a:spcPts val="600"/>
              </a:spcBef>
              <a:spcAft>
                <a:spcPts val="600"/>
              </a:spcAft>
              <a:buFont typeface="Arial" panose="020B0604020202020204" pitchFamily="34" charset="0"/>
              <a:buChar char="-"/>
            </a:pPr>
            <a:r>
              <a:rPr lang="en-GB" sz="180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Intervention (Objections, Withdrawals and Annulments)</a:t>
            </a:r>
            <a:endParaRPr lang="en-GB" sz="1800" dirty="0">
              <a:solidFill>
                <a:srgbClr val="000000"/>
              </a:solidFill>
              <a:effectLst/>
              <a:latin typeface="Roboto Slab" pitchFamily="2" charset="0"/>
              <a:ea typeface="Times New Roman" panose="02020603050405020304" pitchFamily="18" charset="0"/>
              <a:cs typeface="Times New Roman" panose="02020603050405020304" pitchFamily="18" charset="0"/>
            </a:endParaRPr>
          </a:p>
          <a:p>
            <a:pPr marL="342900" lvl="0" indent="-342900">
              <a:lnSpc>
                <a:spcPct val="115000"/>
              </a:lnSpc>
              <a:spcBef>
                <a:spcPts val="600"/>
              </a:spcBef>
              <a:spcAft>
                <a:spcPts val="600"/>
              </a:spcAft>
              <a:buFont typeface="Arial" panose="020B0604020202020204" pitchFamily="34" charset="0"/>
              <a:buChar char="-"/>
            </a:pPr>
            <a:r>
              <a:rPr lang="en-GB" sz="180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Update Registration</a:t>
            </a:r>
            <a:endParaRPr lang="en-GB" sz="1800" dirty="0">
              <a:solidFill>
                <a:srgbClr val="000000"/>
              </a:solidFill>
              <a:effectLst/>
              <a:latin typeface="Roboto Slab" pitchFamily="2" charset="0"/>
              <a:ea typeface="Times New Roman" panose="02020603050405020304" pitchFamily="18" charset="0"/>
              <a:cs typeface="Times New Roman" panose="02020603050405020304" pitchFamily="18" charset="0"/>
            </a:endParaRPr>
          </a:p>
          <a:p>
            <a:pPr marL="342900" lvl="0" indent="-342900">
              <a:lnSpc>
                <a:spcPct val="115000"/>
              </a:lnSpc>
              <a:spcBef>
                <a:spcPts val="600"/>
              </a:spcBef>
              <a:spcAft>
                <a:spcPts val="600"/>
              </a:spcAft>
              <a:buFont typeface="Arial" panose="020B0604020202020204" pitchFamily="34" charset="0"/>
              <a:buChar char="-"/>
            </a:pPr>
            <a:r>
              <a:rPr lang="en-GB" sz="180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Update Supplier Appointed Agent.</a:t>
            </a:r>
            <a:endParaRPr lang="en-GB" sz="1800" dirty="0">
              <a:solidFill>
                <a:srgbClr val="000000"/>
              </a:solidFill>
              <a:effectLst/>
              <a:latin typeface="Roboto Slab" pitchFamily="2" charset="0"/>
              <a:ea typeface="Times New Roman" panose="02020603050405020304" pitchFamily="18" charset="0"/>
              <a:cs typeface="Times New Roman" panose="02020603050405020304" pitchFamily="18" charset="0"/>
            </a:endParaRPr>
          </a:p>
          <a:p>
            <a:endParaRPr lang="en-GB" sz="1800" dirty="0">
              <a:effectLst/>
              <a:latin typeface="Arial" panose="020B0604020202020204" pitchFamily="34" charset="0"/>
              <a:ea typeface="Calibri" panose="020F0502020204030204" pitchFamily="34" charset="0"/>
            </a:endParaRPr>
          </a:p>
          <a:p>
            <a:endParaRPr lang="en-GB"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DA0F4C6-46A6-4A28-A83D-BE9B05DE1F0D}"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26</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28938904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800" dirty="0">
                <a:effectLst/>
                <a:latin typeface="Arial" panose="020B0604020202020204" pitchFamily="34" charset="0"/>
                <a:ea typeface="Calibri" panose="020F0502020204030204" pitchFamily="34" charset="0"/>
              </a:rPr>
              <a:t>The work group agreed that the current Maximum Demand Volume of 281,600 was intended to relate to switching volumes, not the volume of all messages sent across the CSS network. </a:t>
            </a:r>
          </a:p>
          <a:p>
            <a:endParaRPr lang="en-GB" sz="1800" dirty="0">
              <a:effectLst/>
              <a:latin typeface="Arial" panose="020B0604020202020204" pitchFamily="34" charset="0"/>
              <a:ea typeface="Calibri" panose="020F0502020204030204" pitchFamily="34" charset="0"/>
            </a:endParaRPr>
          </a:p>
          <a:p>
            <a:pPr marL="342900" lvl="0" indent="-342900">
              <a:lnSpc>
                <a:spcPct val="115000"/>
              </a:lnSpc>
              <a:spcBef>
                <a:spcPts val="600"/>
              </a:spcBef>
              <a:spcAft>
                <a:spcPts val="600"/>
              </a:spcAft>
              <a:buFont typeface="Arial" panose="020B0604020202020204" pitchFamily="34" charset="0"/>
              <a:buChar char="-"/>
            </a:pPr>
            <a:r>
              <a:rPr lang="en-GB" sz="180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Create Switch</a:t>
            </a:r>
            <a:endParaRPr lang="en-GB" sz="1800" dirty="0">
              <a:solidFill>
                <a:srgbClr val="000000"/>
              </a:solidFill>
              <a:effectLst/>
              <a:latin typeface="Roboto Slab" pitchFamily="2" charset="0"/>
              <a:ea typeface="Times New Roman" panose="02020603050405020304" pitchFamily="18" charset="0"/>
              <a:cs typeface="Times New Roman" panose="02020603050405020304" pitchFamily="18" charset="0"/>
            </a:endParaRPr>
          </a:p>
          <a:p>
            <a:pPr marL="342900" lvl="0" indent="-342900">
              <a:lnSpc>
                <a:spcPct val="115000"/>
              </a:lnSpc>
              <a:spcBef>
                <a:spcPts val="600"/>
              </a:spcBef>
              <a:spcAft>
                <a:spcPts val="600"/>
              </a:spcAft>
              <a:buFont typeface="Arial" panose="020B0604020202020204" pitchFamily="34" charset="0"/>
              <a:buChar char="-"/>
            </a:pPr>
            <a:r>
              <a:rPr lang="en-GB" sz="180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Create Registration</a:t>
            </a:r>
            <a:endParaRPr lang="en-GB" sz="1800" dirty="0">
              <a:solidFill>
                <a:srgbClr val="000000"/>
              </a:solidFill>
              <a:effectLst/>
              <a:latin typeface="Roboto Slab" pitchFamily="2" charset="0"/>
              <a:ea typeface="Times New Roman" panose="02020603050405020304" pitchFamily="18" charset="0"/>
              <a:cs typeface="Times New Roman" panose="02020603050405020304" pitchFamily="18" charset="0"/>
            </a:endParaRPr>
          </a:p>
          <a:p>
            <a:pPr marL="342900" lvl="0" indent="-342900">
              <a:lnSpc>
                <a:spcPct val="115000"/>
              </a:lnSpc>
              <a:spcBef>
                <a:spcPts val="600"/>
              </a:spcBef>
              <a:spcAft>
                <a:spcPts val="600"/>
              </a:spcAft>
              <a:buFont typeface="Arial" panose="020B0604020202020204" pitchFamily="34" charset="0"/>
              <a:buChar char="-"/>
            </a:pPr>
            <a:r>
              <a:rPr lang="en-GB" sz="180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Intervention (Objections, Withdrawals and Annulments)</a:t>
            </a:r>
            <a:endParaRPr lang="en-GB" sz="1800" dirty="0">
              <a:solidFill>
                <a:srgbClr val="000000"/>
              </a:solidFill>
              <a:effectLst/>
              <a:latin typeface="Roboto Slab" pitchFamily="2" charset="0"/>
              <a:ea typeface="Times New Roman" panose="02020603050405020304" pitchFamily="18" charset="0"/>
              <a:cs typeface="Times New Roman" panose="02020603050405020304" pitchFamily="18" charset="0"/>
            </a:endParaRPr>
          </a:p>
          <a:p>
            <a:pPr marL="342900" lvl="0" indent="-342900">
              <a:lnSpc>
                <a:spcPct val="115000"/>
              </a:lnSpc>
              <a:spcBef>
                <a:spcPts val="600"/>
              </a:spcBef>
              <a:spcAft>
                <a:spcPts val="600"/>
              </a:spcAft>
              <a:buFont typeface="Arial" panose="020B0604020202020204" pitchFamily="34" charset="0"/>
              <a:buChar char="-"/>
            </a:pPr>
            <a:r>
              <a:rPr lang="en-GB" sz="180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Update Registration</a:t>
            </a:r>
            <a:endParaRPr lang="en-GB" sz="1800" dirty="0">
              <a:solidFill>
                <a:srgbClr val="000000"/>
              </a:solidFill>
              <a:effectLst/>
              <a:latin typeface="Roboto Slab" pitchFamily="2" charset="0"/>
              <a:ea typeface="Times New Roman" panose="02020603050405020304" pitchFamily="18" charset="0"/>
              <a:cs typeface="Times New Roman" panose="02020603050405020304" pitchFamily="18" charset="0"/>
            </a:endParaRPr>
          </a:p>
          <a:p>
            <a:pPr marL="342900" lvl="0" indent="-342900">
              <a:lnSpc>
                <a:spcPct val="115000"/>
              </a:lnSpc>
              <a:spcBef>
                <a:spcPts val="600"/>
              </a:spcBef>
              <a:spcAft>
                <a:spcPts val="600"/>
              </a:spcAft>
              <a:buFont typeface="Arial" panose="020B0604020202020204" pitchFamily="34" charset="0"/>
              <a:buChar char="-"/>
            </a:pPr>
            <a:r>
              <a:rPr lang="en-GB" sz="180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Update Supplier Appointed Agent.</a:t>
            </a:r>
            <a:endParaRPr lang="en-GB" sz="1800" dirty="0">
              <a:solidFill>
                <a:srgbClr val="000000"/>
              </a:solidFill>
              <a:effectLst/>
              <a:latin typeface="Roboto Slab" pitchFamily="2" charset="0"/>
              <a:ea typeface="Times New Roman" panose="02020603050405020304" pitchFamily="18" charset="0"/>
              <a:cs typeface="Times New Roman" panose="02020603050405020304" pitchFamily="18" charset="0"/>
            </a:endParaRPr>
          </a:p>
          <a:p>
            <a:endParaRPr lang="en-GB" sz="1800" dirty="0">
              <a:effectLst/>
              <a:latin typeface="Arial" panose="020B0604020202020204" pitchFamily="34" charset="0"/>
              <a:ea typeface="Calibri" panose="020F0502020204030204" pitchFamily="34" charset="0"/>
            </a:endParaRPr>
          </a:p>
          <a:p>
            <a:endParaRPr lang="en-GB"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DA0F4C6-46A6-4A28-A83D-BE9B05DE1F0D}"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27</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75985316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606A149-C9EB-4073-8E98-A850D164758C}"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34</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79876815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indent="-228600">
              <a:lnSpc>
                <a:spcPct val="90000"/>
              </a:lnSpc>
              <a:spcAft>
                <a:spcPts val="600"/>
              </a:spcAft>
              <a:buClr>
                <a:srgbClr val="70ADA3"/>
              </a:buClr>
              <a:buFont typeface="Arial" panose="020B0604020202020204" pitchFamily="34" charset="0"/>
              <a:buChar char="•"/>
            </a:pPr>
            <a:r>
              <a:rPr lang="en-GB" b="0" i="0" u="none" strike="noStrike" baseline="0" dirty="0">
                <a:latin typeface="Arial" panose="020B0604020202020204" pitchFamily="34" charset="0"/>
                <a:ea typeface="Roboto" panose="02000000000000000000" pitchFamily="2" charset="0"/>
                <a:cs typeface="Arial" panose="020B0604020202020204" pitchFamily="34" charset="0"/>
              </a:rPr>
              <a:t>As part of Ofgem’s Faster and More Reliable Switching Programme, a decision was taken to remove the publication of the electricity and gas address Consolidated Report extracts from July 2022. </a:t>
            </a:r>
          </a:p>
          <a:p>
            <a:pPr indent="-228600">
              <a:lnSpc>
                <a:spcPct val="90000"/>
              </a:lnSpc>
              <a:spcAft>
                <a:spcPts val="600"/>
              </a:spcAft>
              <a:buClr>
                <a:srgbClr val="70ADA3"/>
              </a:buClr>
              <a:buFont typeface="Arial" panose="020B0604020202020204" pitchFamily="34" charset="0"/>
              <a:buChar char="•"/>
            </a:pPr>
            <a:endParaRPr lang="en-GB" b="0" i="0" u="none" strike="noStrike" baseline="0" dirty="0">
              <a:latin typeface="Arial" panose="020B0604020202020204" pitchFamily="34" charset="0"/>
              <a:ea typeface="Roboto" panose="02000000000000000000" pitchFamily="2" charset="0"/>
              <a:cs typeface="Arial" panose="020B0604020202020204" pitchFamily="34" charset="0"/>
            </a:endParaRPr>
          </a:p>
          <a:p>
            <a:pPr indent="-228600">
              <a:lnSpc>
                <a:spcPct val="90000"/>
              </a:lnSpc>
              <a:spcAft>
                <a:spcPts val="600"/>
              </a:spcAft>
              <a:buClr>
                <a:srgbClr val="70ADA3"/>
              </a:buClr>
              <a:buFont typeface="Arial" panose="020B0604020202020204" pitchFamily="34" charset="0"/>
              <a:buChar char="•"/>
            </a:pPr>
            <a:r>
              <a:rPr lang="en-GB" b="0" i="0" u="none" strike="noStrike" baseline="0" dirty="0">
                <a:latin typeface="Arial" panose="020B0604020202020204" pitchFamily="34" charset="0"/>
                <a:ea typeface="Roboto" panose="02000000000000000000" pitchFamily="2" charset="0"/>
                <a:cs typeface="Arial" panose="020B0604020202020204" pitchFamily="34" charset="0"/>
              </a:rPr>
              <a:t>It is understood that the main drivers for this decision related to: </a:t>
            </a:r>
          </a:p>
          <a:p>
            <a:pPr indent="-228600">
              <a:lnSpc>
                <a:spcPct val="90000"/>
              </a:lnSpc>
              <a:spcAft>
                <a:spcPts val="600"/>
              </a:spcAft>
              <a:buClr>
                <a:srgbClr val="70ADA3"/>
              </a:buClr>
              <a:buFont typeface="Arial" panose="020B0604020202020204" pitchFamily="34" charset="0"/>
              <a:buChar char="•"/>
            </a:pPr>
            <a:endParaRPr lang="en-GB" b="0" i="0" u="none" strike="noStrike" baseline="0" dirty="0">
              <a:latin typeface="Arial" panose="020B0604020202020204" pitchFamily="34" charset="0"/>
              <a:ea typeface="Roboto" panose="02000000000000000000" pitchFamily="2" charset="0"/>
              <a:cs typeface="Arial" panose="020B0604020202020204" pitchFamily="34" charset="0"/>
            </a:endParaRPr>
          </a:p>
          <a:p>
            <a:pPr marL="285750" indent="-228600">
              <a:lnSpc>
                <a:spcPct val="90000"/>
              </a:lnSpc>
              <a:spcAft>
                <a:spcPts val="600"/>
              </a:spcAft>
              <a:buClr>
                <a:srgbClr val="70ADA3"/>
              </a:buClr>
              <a:buFont typeface="Arial" panose="020B0604020202020204" pitchFamily="34" charset="0"/>
              <a:buChar char="•"/>
            </a:pPr>
            <a:r>
              <a:rPr lang="en-GB" b="0" i="0" u="none" strike="noStrike" baseline="0" dirty="0">
                <a:latin typeface="Arial" panose="020B0604020202020204" pitchFamily="34" charset="0"/>
                <a:ea typeface="Roboto" panose="02000000000000000000" pitchFamily="2" charset="0"/>
                <a:cs typeface="Arial" panose="020B0604020202020204" pitchFamily="34" charset="0"/>
              </a:rPr>
              <a:t>a desire to ensure the most current address and meter data was made available for consumer switching journeys to support the principles of the Faster Switching Programme – a major disadvantage of the Consolidated Reports was </a:t>
            </a:r>
            <a:r>
              <a:rPr lang="en-GB" dirty="0">
                <a:latin typeface="Arial" panose="020B0604020202020204" pitchFamily="34" charset="0"/>
                <a:ea typeface="Roboto" panose="02000000000000000000" pitchFamily="2" charset="0"/>
                <a:cs typeface="Arial" panose="020B0604020202020204" pitchFamily="34" charset="0"/>
              </a:rPr>
              <a:t>that it was refreshed monthly, </a:t>
            </a:r>
            <a:r>
              <a:rPr lang="en-GB" b="0" i="0" u="none" strike="noStrike" baseline="0" dirty="0">
                <a:latin typeface="Arial" panose="020B0604020202020204" pitchFamily="34" charset="0"/>
                <a:ea typeface="Roboto" panose="02000000000000000000" pitchFamily="2" charset="0"/>
                <a:cs typeface="Arial" panose="020B0604020202020204" pitchFamily="34" charset="0"/>
              </a:rPr>
              <a:t>increasing the risk of erroneous or failed switches. </a:t>
            </a:r>
          </a:p>
          <a:p>
            <a:pPr marL="285750" indent="-228600">
              <a:lnSpc>
                <a:spcPct val="90000"/>
              </a:lnSpc>
              <a:spcAft>
                <a:spcPts val="600"/>
              </a:spcAft>
              <a:buClr>
                <a:srgbClr val="70ADA3"/>
              </a:buClr>
              <a:buFont typeface="Arial" panose="020B0604020202020204" pitchFamily="34" charset="0"/>
              <a:buChar char="•"/>
            </a:pPr>
            <a:r>
              <a:rPr lang="en-GB" b="0" i="0" u="none" strike="noStrike" baseline="0" dirty="0">
                <a:latin typeface="Arial" panose="020B0604020202020204" pitchFamily="34" charset="0"/>
                <a:ea typeface="Roboto" panose="02000000000000000000" pitchFamily="2" charset="0"/>
                <a:cs typeface="Arial" panose="020B0604020202020204" pitchFamily="34" charset="0"/>
              </a:rPr>
              <a:t>the classification of meter address data under GDPR as personal data, requiring a much higher standard of data protection across the market. </a:t>
            </a:r>
          </a:p>
          <a:p>
            <a:endParaRPr lang="en-GB"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606A149-C9EB-4073-8E98-A850D164758C}"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36</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13622261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b="0" i="0" u="none" strike="noStrike" baseline="0" dirty="0">
                <a:latin typeface="Arial" panose="020B0604020202020204" pitchFamily="34" charset="0"/>
                <a:ea typeface="Roboto" panose="02000000000000000000" pitchFamily="2" charset="0"/>
                <a:cs typeface="Arial" panose="020B0604020202020204" pitchFamily="34" charset="0"/>
              </a:rPr>
              <a:t>System Upgrades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b="0" i="0" u="none" strike="noStrike" baseline="0" dirty="0">
              <a:latin typeface="Arial" panose="020B0604020202020204" pitchFamily="34" charset="0"/>
              <a:ea typeface="Roboto" panose="02000000000000000000" pitchFamily="2" charset="0"/>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b="0" i="0" u="none" strike="noStrike" baseline="0" dirty="0">
                <a:latin typeface="Arial" panose="020B0604020202020204" pitchFamily="34" charset="0"/>
                <a:ea typeface="Roboto" panose="02000000000000000000" pitchFamily="2" charset="0"/>
                <a:cs typeface="Arial" panose="020B0604020202020204" pitchFamily="34" charset="0"/>
              </a:rPr>
              <a:t>RECCo and the enquiry service providers have recognised a need to re-platform the APIs and whilst encouraging, this is likely to take circa 12-18 months to engineer, test and release to the market.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b="0" i="0" u="none" strike="noStrike" baseline="0" dirty="0">
              <a:latin typeface="Arial" panose="020B0604020202020204" pitchFamily="34" charset="0"/>
              <a:ea typeface="Roboto" panose="02000000000000000000" pitchFamily="2" charset="0"/>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b="0" i="0" u="none" strike="noStrike" baseline="0" dirty="0">
                <a:latin typeface="Arial" panose="020B0604020202020204" pitchFamily="34" charset="0"/>
                <a:ea typeface="Roboto" panose="02000000000000000000" pitchFamily="2" charset="0"/>
                <a:cs typeface="Arial" panose="020B0604020202020204" pitchFamily="34" charset="0"/>
              </a:rPr>
              <a:t>Upgrade modifications to the APIs will likely require subsequent implementation changes to Market Participants’ systems to take advantage of any enhancements, adding several months’ further delay before realisation of improved customer journeys.</a:t>
            </a:r>
          </a:p>
          <a:p>
            <a:endParaRPr lang="en-GB" dirty="0"/>
          </a:p>
          <a:p>
            <a:endParaRPr lang="en-GB"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606A149-C9EB-4073-8E98-A850D164758C}"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37</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10317421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606A149-C9EB-4073-8E98-A850D164758C}"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38</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79876815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2"/>
        <p:cNvGrpSpPr/>
        <p:nvPr/>
      </p:nvGrpSpPr>
      <p:grpSpPr>
        <a:xfrm>
          <a:off x="0" y="0"/>
          <a:ext cx="0" cy="0"/>
          <a:chOff x="0" y="0"/>
          <a:chExt cx="0" cy="0"/>
        </a:xfrm>
      </p:grpSpPr>
      <p:sp>
        <p:nvSpPr>
          <p:cNvPr id="83" name="Google Shape;83;g28bd47525d0_0_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84" name="Google Shape;84;g28bd47525d0_0_2:notes"/>
          <p:cNvSpPr txBox="1">
            <a:spLocks noGrp="1"/>
          </p:cNvSpPr>
          <p:nvPr>
            <p:ph type="body" idx="1"/>
          </p:nvPr>
        </p:nvSpPr>
        <p:spPr>
          <a:xfrm>
            <a:off x="685801" y="4343406"/>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100"/>
              <a:buNone/>
            </a:pPr>
            <a:endParaRPr>
              <a:latin typeface="Carme"/>
              <a:ea typeface="Carme"/>
              <a:cs typeface="Carme"/>
              <a:sym typeface="Carme"/>
            </a:endParaRPr>
          </a:p>
        </p:txBody>
      </p:sp>
      <p:sp>
        <p:nvSpPr>
          <p:cNvPr id="85" name="Google Shape;85;g28bd47525d0_0_2:notes"/>
          <p:cNvSpPr txBox="1">
            <a:spLocks noGrp="1"/>
          </p:cNvSpPr>
          <p:nvPr>
            <p:ph type="sldNum" idx="12"/>
          </p:nvPr>
        </p:nvSpPr>
        <p:spPr>
          <a:xfrm>
            <a:off x="3884613" y="8685224"/>
            <a:ext cx="2971800" cy="457200"/>
          </a:xfrm>
          <a:prstGeom prst="rect">
            <a:avLst/>
          </a:prstGeom>
          <a:noFill/>
          <a:ln>
            <a:noFill/>
          </a:ln>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Pts val="1400"/>
              <a:buFont typeface="Arial"/>
              <a:buNone/>
              <a:tabLst/>
              <a:defRPr/>
            </a:pPr>
            <a:fld id="{00000000-1234-1234-1234-123412341234}" type="slidenum">
              <a:rPr kumimoji="0" lang="en" sz="1400" b="0" i="0" u="none" strike="noStrike" kern="0" cap="none" spc="0" normalizeH="0" baseline="0" noProof="0">
                <a:ln>
                  <a:noFill/>
                </a:ln>
                <a:solidFill>
                  <a:srgbClr val="000000"/>
                </a:solidFill>
                <a:effectLst/>
                <a:uLnTx/>
                <a:uFillTx/>
                <a:latin typeface="Carme"/>
                <a:ea typeface="Carme"/>
                <a:cs typeface="Carme"/>
                <a:sym typeface="Carme"/>
              </a:rPr>
              <a:pPr marL="0" marR="0" lvl="0" indent="0" algn="r" defTabSz="914400" rtl="0" eaLnBrk="1" fontAlgn="auto" latinLnBrk="0" hangingPunct="1">
                <a:lnSpc>
                  <a:spcPct val="100000"/>
                </a:lnSpc>
                <a:spcBef>
                  <a:spcPts val="0"/>
                </a:spcBef>
                <a:spcAft>
                  <a:spcPts val="0"/>
                </a:spcAft>
                <a:buClr>
                  <a:srgbClr val="000000"/>
                </a:buClr>
                <a:buSzPts val="1400"/>
                <a:buFont typeface="Arial"/>
                <a:buNone/>
                <a:tabLst/>
                <a:defRPr/>
              </a:pPr>
              <a:t>43</a:t>
            </a:fld>
            <a:endParaRPr kumimoji="0" sz="1400" b="0" i="0" u="none" strike="noStrike" kern="0" cap="none" spc="0" normalizeH="0" baseline="0" noProof="0">
              <a:ln>
                <a:noFill/>
              </a:ln>
              <a:solidFill>
                <a:srgbClr val="000000"/>
              </a:solidFill>
              <a:effectLst/>
              <a:uLnTx/>
              <a:uFillTx/>
              <a:latin typeface="Carme"/>
              <a:ea typeface="Carme"/>
              <a:cs typeface="Carme"/>
              <a:sym typeface="Carme"/>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3"/>
        <p:cNvGrpSpPr/>
        <p:nvPr/>
      </p:nvGrpSpPr>
      <p:grpSpPr>
        <a:xfrm>
          <a:off x="0" y="0"/>
          <a:ext cx="0" cy="0"/>
          <a:chOff x="0" y="0"/>
          <a:chExt cx="0" cy="0"/>
        </a:xfrm>
      </p:grpSpPr>
      <p:sp>
        <p:nvSpPr>
          <p:cNvPr id="94" name="Google Shape;94;g28bd47525d0_0_8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95" name="Google Shape;95;g28bd47525d0_0_82:notes"/>
          <p:cNvSpPr txBox="1">
            <a:spLocks noGrp="1"/>
          </p:cNvSpPr>
          <p:nvPr>
            <p:ph type="body" idx="1"/>
          </p:nvPr>
        </p:nvSpPr>
        <p:spPr>
          <a:xfrm>
            <a:off x="685801" y="4343406"/>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100"/>
              <a:buNone/>
            </a:pPr>
            <a:endParaRPr/>
          </a:p>
        </p:txBody>
      </p:sp>
      <p:sp>
        <p:nvSpPr>
          <p:cNvPr id="96" name="Google Shape;96;g28bd47525d0_0_82:notes"/>
          <p:cNvSpPr txBox="1">
            <a:spLocks noGrp="1"/>
          </p:cNvSpPr>
          <p:nvPr>
            <p:ph type="sldNum" idx="12"/>
          </p:nvPr>
        </p:nvSpPr>
        <p:spPr>
          <a:xfrm>
            <a:off x="3884613" y="8685224"/>
            <a:ext cx="2971800" cy="457200"/>
          </a:xfrm>
          <a:prstGeom prst="rect">
            <a:avLst/>
          </a:prstGeom>
          <a:noFill/>
          <a:ln>
            <a:noFill/>
          </a:ln>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Pts val="1400"/>
              <a:buFont typeface="Arial"/>
              <a:buNone/>
              <a:tabLst/>
              <a:defRPr/>
            </a:pPr>
            <a:fld id="{00000000-1234-1234-1234-123412341234}" type="slidenum">
              <a:rPr kumimoji="0" lang="en" sz="1400" b="0" i="0" u="none" strike="noStrike" kern="0" cap="none" spc="0" normalizeH="0" baseline="0" noProof="0">
                <a:ln>
                  <a:noFill/>
                </a:ln>
                <a:solidFill>
                  <a:srgbClr val="000000"/>
                </a:solidFill>
                <a:effectLst/>
                <a:uLnTx/>
                <a:uFillTx/>
                <a:latin typeface="Arial"/>
                <a:ea typeface="Arial"/>
                <a:cs typeface="Arial"/>
                <a:sym typeface="Arial"/>
              </a:rPr>
              <a:pPr marL="0" marR="0" lvl="0" indent="0" algn="r" defTabSz="914400" rtl="0" eaLnBrk="1" fontAlgn="auto" latinLnBrk="0" hangingPunct="1">
                <a:lnSpc>
                  <a:spcPct val="100000"/>
                </a:lnSpc>
                <a:spcBef>
                  <a:spcPts val="0"/>
                </a:spcBef>
                <a:spcAft>
                  <a:spcPts val="0"/>
                </a:spcAft>
                <a:buClr>
                  <a:srgbClr val="000000"/>
                </a:buClr>
                <a:buSzPts val="1400"/>
                <a:buFont typeface="Arial"/>
                <a:buNone/>
                <a:tabLst/>
                <a:defRPr/>
              </a:pPr>
              <a:t>44</a:t>
            </a:fld>
            <a:endParaRPr kumimoji="0" sz="1400" b="0" i="0" u="none" strike="noStrike" kern="0" cap="none" spc="0" normalizeH="0" baseline="0" noProof="0">
              <a:ln>
                <a:noFill/>
              </a:ln>
              <a:solidFill>
                <a:srgbClr val="000000"/>
              </a:solidFill>
              <a:effectLst/>
              <a:uLnTx/>
              <a:uFillTx/>
              <a:latin typeface="Arial"/>
              <a:ea typeface="Arial"/>
              <a:cs typeface="Arial"/>
              <a:sym typeface="Arial"/>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4"/>
        <p:cNvGrpSpPr/>
        <p:nvPr/>
      </p:nvGrpSpPr>
      <p:grpSpPr>
        <a:xfrm>
          <a:off x="0" y="0"/>
          <a:ext cx="0" cy="0"/>
          <a:chOff x="0" y="0"/>
          <a:chExt cx="0" cy="0"/>
        </a:xfrm>
      </p:grpSpPr>
      <p:sp>
        <p:nvSpPr>
          <p:cNvPr id="105" name="Google Shape;105;g28bd47525d0_0_18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06" name="Google Shape;106;g28bd47525d0_0_184:notes"/>
          <p:cNvSpPr txBox="1">
            <a:spLocks noGrp="1"/>
          </p:cNvSpPr>
          <p:nvPr>
            <p:ph type="body" idx="1"/>
          </p:nvPr>
        </p:nvSpPr>
        <p:spPr>
          <a:xfrm>
            <a:off x="685801" y="4343406"/>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100"/>
              <a:buNone/>
            </a:pPr>
            <a:endParaRPr/>
          </a:p>
        </p:txBody>
      </p:sp>
      <p:sp>
        <p:nvSpPr>
          <p:cNvPr id="107" name="Google Shape;107;g28bd47525d0_0_184:notes"/>
          <p:cNvSpPr txBox="1">
            <a:spLocks noGrp="1"/>
          </p:cNvSpPr>
          <p:nvPr>
            <p:ph type="sldNum" idx="12"/>
          </p:nvPr>
        </p:nvSpPr>
        <p:spPr>
          <a:xfrm>
            <a:off x="3884613" y="8685224"/>
            <a:ext cx="2971800" cy="457200"/>
          </a:xfrm>
          <a:prstGeom prst="rect">
            <a:avLst/>
          </a:prstGeom>
          <a:noFill/>
          <a:ln>
            <a:noFill/>
          </a:ln>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Pts val="1400"/>
              <a:buFont typeface="Arial"/>
              <a:buNone/>
              <a:tabLst/>
              <a:defRPr/>
            </a:pPr>
            <a:fld id="{00000000-1234-1234-1234-123412341234}" type="slidenum">
              <a:rPr kumimoji="0" lang="en" sz="1400" b="0" i="0" u="none" strike="noStrike" kern="0" cap="none" spc="0" normalizeH="0" baseline="0" noProof="0">
                <a:ln>
                  <a:noFill/>
                </a:ln>
                <a:solidFill>
                  <a:srgbClr val="000000"/>
                </a:solidFill>
                <a:effectLst/>
                <a:uLnTx/>
                <a:uFillTx/>
                <a:latin typeface="Arial"/>
                <a:ea typeface="Arial"/>
                <a:cs typeface="Arial"/>
                <a:sym typeface="Arial"/>
              </a:rPr>
              <a:pPr marL="0" marR="0" lvl="0" indent="0" algn="r" defTabSz="914400" rtl="0" eaLnBrk="1" fontAlgn="auto" latinLnBrk="0" hangingPunct="1">
                <a:lnSpc>
                  <a:spcPct val="100000"/>
                </a:lnSpc>
                <a:spcBef>
                  <a:spcPts val="0"/>
                </a:spcBef>
                <a:spcAft>
                  <a:spcPts val="0"/>
                </a:spcAft>
                <a:buClr>
                  <a:srgbClr val="000000"/>
                </a:buClr>
                <a:buSzPts val="1400"/>
                <a:buFont typeface="Arial"/>
                <a:buNone/>
                <a:tabLst/>
                <a:defRPr/>
              </a:pPr>
              <a:t>45</a:t>
            </a:fld>
            <a:endParaRPr kumimoji="0" sz="1400" b="0" i="0" u="none" strike="noStrike" kern="0" cap="none" spc="0" normalizeH="0" baseline="0" noProof="0">
              <a:ln>
                <a:noFill/>
              </a:ln>
              <a:solidFill>
                <a:srgbClr val="000000"/>
              </a:solidFill>
              <a:effectLst/>
              <a:uLnTx/>
              <a:uFillTx/>
              <a:latin typeface="Arial"/>
              <a:ea typeface="Arial"/>
              <a:cs typeface="Arial"/>
              <a:sym typeface="Arial"/>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3"/>
        <p:cNvGrpSpPr/>
        <p:nvPr/>
      </p:nvGrpSpPr>
      <p:grpSpPr>
        <a:xfrm>
          <a:off x="0" y="0"/>
          <a:ext cx="0" cy="0"/>
          <a:chOff x="0" y="0"/>
          <a:chExt cx="0" cy="0"/>
        </a:xfrm>
      </p:grpSpPr>
      <p:sp>
        <p:nvSpPr>
          <p:cNvPr id="114" name="Google Shape;114;g28bd47525d0_0_341: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5" name="Google Shape;115;g28bd47525d0_0_34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0"/>
        <p:cNvGrpSpPr/>
        <p:nvPr/>
      </p:nvGrpSpPr>
      <p:grpSpPr>
        <a:xfrm>
          <a:off x="0" y="0"/>
          <a:ext cx="0" cy="0"/>
          <a:chOff x="0" y="0"/>
          <a:chExt cx="0" cy="0"/>
        </a:xfrm>
      </p:grpSpPr>
      <p:sp>
        <p:nvSpPr>
          <p:cNvPr id="121" name="Google Shape;121;p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22" name="Google Shape;122;p4:notes"/>
          <p:cNvSpPr txBox="1">
            <a:spLocks noGrp="1"/>
          </p:cNvSpPr>
          <p:nvPr>
            <p:ph type="body" idx="1"/>
          </p:nvPr>
        </p:nvSpPr>
        <p:spPr>
          <a:xfrm>
            <a:off x="685801" y="4343406"/>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100"/>
              <a:buNone/>
            </a:pPr>
            <a:endParaRPr/>
          </a:p>
        </p:txBody>
      </p:sp>
      <p:sp>
        <p:nvSpPr>
          <p:cNvPr id="123" name="Google Shape;123;p4:notes"/>
          <p:cNvSpPr txBox="1">
            <a:spLocks noGrp="1"/>
          </p:cNvSpPr>
          <p:nvPr>
            <p:ph type="sldNum" idx="12"/>
          </p:nvPr>
        </p:nvSpPr>
        <p:spPr>
          <a:xfrm>
            <a:off x="3884613" y="8685224"/>
            <a:ext cx="2971800" cy="457200"/>
          </a:xfrm>
          <a:prstGeom prst="rect">
            <a:avLst/>
          </a:prstGeom>
          <a:noFill/>
          <a:ln>
            <a:noFill/>
          </a:ln>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Pts val="1400"/>
              <a:buFont typeface="Arial"/>
              <a:buNone/>
              <a:tabLst/>
              <a:defRPr/>
            </a:pPr>
            <a:fld id="{00000000-1234-1234-1234-123412341234}" type="slidenum">
              <a:rPr kumimoji="0" lang="en" sz="1400" b="0" i="0" u="none" strike="noStrike" kern="0" cap="none" spc="0" normalizeH="0" baseline="0" noProof="0">
                <a:ln>
                  <a:noFill/>
                </a:ln>
                <a:solidFill>
                  <a:srgbClr val="000000"/>
                </a:solidFill>
                <a:effectLst/>
                <a:uLnTx/>
                <a:uFillTx/>
                <a:latin typeface="Arial"/>
                <a:ea typeface="Arial"/>
                <a:cs typeface="Arial"/>
                <a:sym typeface="Arial"/>
              </a:rPr>
              <a:pPr marL="0" marR="0" lvl="0" indent="0" algn="r" defTabSz="914400" rtl="0" eaLnBrk="1" fontAlgn="auto" latinLnBrk="0" hangingPunct="1">
                <a:lnSpc>
                  <a:spcPct val="100000"/>
                </a:lnSpc>
                <a:spcBef>
                  <a:spcPts val="0"/>
                </a:spcBef>
                <a:spcAft>
                  <a:spcPts val="0"/>
                </a:spcAft>
                <a:buClr>
                  <a:srgbClr val="000000"/>
                </a:buClr>
                <a:buSzPts val="1400"/>
                <a:buFont typeface="Arial"/>
                <a:buNone/>
                <a:tabLst/>
                <a:defRPr/>
              </a:pPr>
              <a:t>47</a:t>
            </a:fld>
            <a:endParaRPr kumimoji="0" sz="1400" b="0" i="0" u="none" strike="noStrike" kern="0" cap="none" spc="0" normalizeH="0" baseline="0" noProof="0">
              <a:ln>
                <a:noFill/>
              </a:ln>
              <a:solidFill>
                <a:srgbClr val="000000"/>
              </a:solidFill>
              <a:effectLst/>
              <a:uLnTx/>
              <a:uFillTx/>
              <a:latin typeface="Arial"/>
              <a:ea typeface="Arial"/>
              <a:cs typeface="Arial"/>
              <a:sym typeface="Arial"/>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8"/>
        <p:cNvGrpSpPr/>
        <p:nvPr/>
      </p:nvGrpSpPr>
      <p:grpSpPr>
        <a:xfrm>
          <a:off x="0" y="0"/>
          <a:ext cx="0" cy="0"/>
          <a:chOff x="0" y="0"/>
          <a:chExt cx="0" cy="0"/>
        </a:xfrm>
      </p:grpSpPr>
      <p:sp>
        <p:nvSpPr>
          <p:cNvPr id="129" name="Google Shape;129;p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30" name="Google Shape;130;p3:notes"/>
          <p:cNvSpPr txBox="1">
            <a:spLocks noGrp="1"/>
          </p:cNvSpPr>
          <p:nvPr>
            <p:ph type="body" idx="1"/>
          </p:nvPr>
        </p:nvSpPr>
        <p:spPr>
          <a:xfrm>
            <a:off x="685801" y="4343406"/>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100"/>
              <a:buNone/>
            </a:pPr>
            <a:endParaRPr/>
          </a:p>
        </p:txBody>
      </p:sp>
      <p:sp>
        <p:nvSpPr>
          <p:cNvPr id="131" name="Google Shape;131;p3:notes"/>
          <p:cNvSpPr txBox="1">
            <a:spLocks noGrp="1"/>
          </p:cNvSpPr>
          <p:nvPr>
            <p:ph type="sldNum" idx="12"/>
          </p:nvPr>
        </p:nvSpPr>
        <p:spPr>
          <a:xfrm>
            <a:off x="3884613" y="8685224"/>
            <a:ext cx="2971800" cy="457200"/>
          </a:xfrm>
          <a:prstGeom prst="rect">
            <a:avLst/>
          </a:prstGeom>
          <a:noFill/>
          <a:ln>
            <a:noFill/>
          </a:ln>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Pts val="1400"/>
              <a:buFont typeface="Arial"/>
              <a:buNone/>
              <a:tabLst/>
              <a:defRPr/>
            </a:pPr>
            <a:fld id="{00000000-1234-1234-1234-123412341234}" type="slidenum">
              <a:rPr kumimoji="0" lang="en" sz="1400" b="0" i="0" u="none" strike="noStrike" kern="0" cap="none" spc="0" normalizeH="0" baseline="0" noProof="0">
                <a:ln>
                  <a:noFill/>
                </a:ln>
                <a:solidFill>
                  <a:srgbClr val="000000"/>
                </a:solidFill>
                <a:effectLst/>
                <a:uLnTx/>
                <a:uFillTx/>
                <a:latin typeface="Arial"/>
                <a:ea typeface="Arial"/>
                <a:cs typeface="Arial"/>
                <a:sym typeface="Arial"/>
              </a:rPr>
              <a:pPr marL="0" marR="0" lvl="0" indent="0" algn="r" defTabSz="914400" rtl="0" eaLnBrk="1" fontAlgn="auto" latinLnBrk="0" hangingPunct="1">
                <a:lnSpc>
                  <a:spcPct val="100000"/>
                </a:lnSpc>
                <a:spcBef>
                  <a:spcPts val="0"/>
                </a:spcBef>
                <a:spcAft>
                  <a:spcPts val="0"/>
                </a:spcAft>
                <a:buClr>
                  <a:srgbClr val="000000"/>
                </a:buClr>
                <a:buSzPts val="1400"/>
                <a:buFont typeface="Arial"/>
                <a:buNone/>
                <a:tabLst/>
                <a:defRPr/>
              </a:pPr>
              <a:t>48</a:t>
            </a:fld>
            <a:endParaRPr kumimoji="0" sz="1400" b="0" i="0" u="none" strike="noStrike" kern="0" cap="none" spc="0" normalizeH="0" baseline="0" noProof="0">
              <a:ln>
                <a:noFill/>
              </a:ln>
              <a:solidFill>
                <a:srgbClr val="000000"/>
              </a:solidFill>
              <a:effectLst/>
              <a:uLnTx/>
              <a:uFillTx/>
              <a:latin typeface="Arial"/>
              <a:ea typeface="Arial"/>
              <a:cs typeface="Arial"/>
              <a:sym typeface="Arial"/>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7"/>
        <p:cNvGrpSpPr/>
        <p:nvPr/>
      </p:nvGrpSpPr>
      <p:grpSpPr>
        <a:xfrm>
          <a:off x="0" y="0"/>
          <a:ext cx="0" cy="0"/>
          <a:chOff x="0" y="0"/>
          <a:chExt cx="0" cy="0"/>
        </a:xfrm>
      </p:grpSpPr>
      <p:sp>
        <p:nvSpPr>
          <p:cNvPr id="138" name="Google Shape;138;p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39" name="Google Shape;139;p8: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6.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6.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Master" Target="../slideMasters/slideMaster6.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7.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7.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6.xml.rels><?xml version="1.0" encoding="UTF-8" standalone="yes"?>
<Relationships xmlns="http://schemas.openxmlformats.org/package/2006/relationships"><Relationship Id="rId3" Type="http://schemas.openxmlformats.org/officeDocument/2006/relationships/image" Target="../media/image11.svg"/><Relationship Id="rId2" Type="http://schemas.openxmlformats.org/officeDocument/2006/relationships/image" Target="../media/image9.png"/><Relationship Id="rId1" Type="http://schemas.openxmlformats.org/officeDocument/2006/relationships/slideMaster" Target="../slideMasters/slideMaster8.xml"/></Relationships>
</file>

<file path=ppt/slideLayouts/_rels/slideLayout77.xml.rels><?xml version="1.0" encoding="UTF-8" standalone="yes"?>
<Relationships xmlns="http://schemas.openxmlformats.org/package/2006/relationships"><Relationship Id="rId3" Type="http://schemas.openxmlformats.org/officeDocument/2006/relationships/image" Target="../media/image13.svg"/><Relationship Id="rId2" Type="http://schemas.openxmlformats.org/officeDocument/2006/relationships/image" Target="../media/image12.png"/><Relationship Id="rId1" Type="http://schemas.openxmlformats.org/officeDocument/2006/relationships/slideMaster" Target="../slideMasters/slideMaster8.xml"/></Relationships>
</file>

<file path=ppt/slideLayouts/_rels/slideLayout78.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9.png"/><Relationship Id="rId1" Type="http://schemas.openxmlformats.org/officeDocument/2006/relationships/slideMaster" Target="../slideMasters/slideMaster8.xml"/></Relationships>
</file>

<file path=ppt/slideLayouts/_rels/slideLayout79.xml.rels><?xml version="1.0" encoding="UTF-8" standalone="yes"?>
<Relationships xmlns="http://schemas.openxmlformats.org/package/2006/relationships"><Relationship Id="rId3" Type="http://schemas.openxmlformats.org/officeDocument/2006/relationships/image" Target="../media/image13.svg"/><Relationship Id="rId2" Type="http://schemas.openxmlformats.org/officeDocument/2006/relationships/image" Target="../media/image12.png"/><Relationship Id="rId1" Type="http://schemas.openxmlformats.org/officeDocument/2006/relationships/slideMaster" Target="../slideMasters/slideMaster8.xml"/></Relationships>
</file>

<file path=ppt/slideLayouts/_rels/slideLayout80.xml.rels><?xml version="1.0" encoding="UTF-8" standalone="yes"?>
<Relationships xmlns="http://schemas.openxmlformats.org/package/2006/relationships"><Relationship Id="rId3" Type="http://schemas.openxmlformats.org/officeDocument/2006/relationships/image" Target="../media/image14.svg"/><Relationship Id="rId2" Type="http://schemas.openxmlformats.org/officeDocument/2006/relationships/image" Target="../media/image12.png"/><Relationship Id="rId1" Type="http://schemas.openxmlformats.org/officeDocument/2006/relationships/slideMaster" Target="../slideMasters/slideMaster8.xml"/></Relationships>
</file>

<file path=ppt/slideLayouts/_rels/slideLayout81.xml.rels><?xml version="1.0" encoding="UTF-8" standalone="yes"?>
<Relationships xmlns="http://schemas.openxmlformats.org/package/2006/relationships"><Relationship Id="rId3" Type="http://schemas.openxmlformats.org/officeDocument/2006/relationships/image" Target="../media/image14.svg"/><Relationship Id="rId2" Type="http://schemas.openxmlformats.org/officeDocument/2006/relationships/image" Target="../media/image12.png"/><Relationship Id="rId1" Type="http://schemas.openxmlformats.org/officeDocument/2006/relationships/slideMaster" Target="../slideMasters/slideMaster8.xml"/></Relationships>
</file>

<file path=ppt/slideLayouts/_rels/slideLayout82.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9.png"/><Relationship Id="rId1" Type="http://schemas.openxmlformats.org/officeDocument/2006/relationships/slideMaster" Target="../slideMasters/slideMaster8.xml"/></Relationships>
</file>

<file path=ppt/slideLayouts/_rels/slideLayout83.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9.png"/><Relationship Id="rId1" Type="http://schemas.openxmlformats.org/officeDocument/2006/relationships/slideMaster" Target="../slideMasters/slideMaster8.xml"/></Relationships>
</file>

<file path=ppt/slideLayouts/_rels/slideLayout84.xml.rels><?xml version="1.0" encoding="UTF-8" standalone="yes"?>
<Relationships xmlns="http://schemas.openxmlformats.org/package/2006/relationships"><Relationship Id="rId3" Type="http://schemas.openxmlformats.org/officeDocument/2006/relationships/image" Target="../media/image14.svg"/><Relationship Id="rId2" Type="http://schemas.openxmlformats.org/officeDocument/2006/relationships/image" Target="../media/image12.png"/><Relationship Id="rId1" Type="http://schemas.openxmlformats.org/officeDocument/2006/relationships/slideMaster" Target="../slideMasters/slideMaster8.xml"/></Relationships>
</file>

<file path=ppt/slideLayouts/_rels/slideLayout85.xml.rels><?xml version="1.0" encoding="UTF-8" standalone="yes"?>
<Relationships xmlns="http://schemas.openxmlformats.org/package/2006/relationships"><Relationship Id="rId3" Type="http://schemas.openxmlformats.org/officeDocument/2006/relationships/image" Target="../media/image14.svg"/><Relationship Id="rId2" Type="http://schemas.openxmlformats.org/officeDocument/2006/relationships/image" Target="../media/image12.png"/><Relationship Id="rId1" Type="http://schemas.openxmlformats.org/officeDocument/2006/relationships/slideMaster" Target="../slideMasters/slideMaster8.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2.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9.png"/><Relationship Id="rId1" Type="http://schemas.openxmlformats.org/officeDocument/2006/relationships/slideMaster" Target="../slideMasters/slideMaster8.xml"/></Relationships>
</file>

<file path=ppt/slideLayouts/_rels/slideLayout93.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9.png"/><Relationship Id="rId1" Type="http://schemas.openxmlformats.org/officeDocument/2006/relationships/slideMaster" Target="../slideMasters/slideMaster8.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6.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9.png"/><Relationship Id="rId1" Type="http://schemas.openxmlformats.org/officeDocument/2006/relationships/slideMaster" Target="../slideMasters/slideMaster8.xml"/></Relationships>
</file>

<file path=ppt/slideLayouts/_rels/slideLayout97.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9.png"/><Relationship Id="rId1" Type="http://schemas.openxmlformats.org/officeDocument/2006/relationships/slideMaster" Target="../slideMasters/slideMaster8.xml"/></Relationships>
</file>

<file path=ppt/slideLayouts/_rels/slideLayout98.xml.rels><?xml version="1.0" encoding="UTF-8" standalone="yes"?>
<Relationships xmlns="http://schemas.openxmlformats.org/package/2006/relationships"><Relationship Id="rId3" Type="http://schemas.openxmlformats.org/officeDocument/2006/relationships/image" Target="../media/image14.svg"/><Relationship Id="rId2" Type="http://schemas.openxmlformats.org/officeDocument/2006/relationships/image" Target="../media/image12.png"/><Relationship Id="rId1" Type="http://schemas.openxmlformats.org/officeDocument/2006/relationships/slideMaster" Target="../slideMasters/slideMaster8.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00.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Master" Target="../slideMasters/slideMaster9.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6.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Master" Target="../slideMasters/slideMaster9.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9.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Master" Target="../slideMasters/slideMaster9.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6E44EF-B460-0F0B-922E-70F59F34191F}"/>
              </a:ext>
            </a:extLst>
          </p:cNvPr>
          <p:cNvSpPr>
            <a:spLocks noGrp="1"/>
          </p:cNvSpPr>
          <p:nvPr>
            <p:ph type="ctrTitle"/>
          </p:nvPr>
        </p:nvSpPr>
        <p:spPr>
          <a:xfrm>
            <a:off x="517228" y="2955632"/>
            <a:ext cx="6059063" cy="1939635"/>
          </a:xfrm>
        </p:spPr>
        <p:txBody>
          <a:bodyPr anchor="b">
            <a:normAutofit/>
          </a:bodyPr>
          <a:lstStyle>
            <a:lvl1pPr algn="l">
              <a:defRPr sz="3200" strike="noStrike" cap="all" baseline="0">
                <a:solidFill>
                  <a:srgbClr val="4D8934"/>
                </a:solidFill>
              </a:defRPr>
            </a:lvl1pPr>
          </a:lstStyle>
          <a:p>
            <a:r>
              <a:rPr lang="en-US"/>
              <a:t>Click to edit Master title style</a:t>
            </a:r>
            <a:endParaRPr lang="en-GB"/>
          </a:p>
        </p:txBody>
      </p:sp>
      <p:sp>
        <p:nvSpPr>
          <p:cNvPr id="3" name="Subtitle 2">
            <a:extLst>
              <a:ext uri="{FF2B5EF4-FFF2-40B4-BE49-F238E27FC236}">
                <a16:creationId xmlns:a16="http://schemas.microsoft.com/office/drawing/2014/main" id="{5FCE09D1-136B-701C-E24A-0B129DEF8411}"/>
              </a:ext>
            </a:extLst>
          </p:cNvPr>
          <p:cNvSpPr>
            <a:spLocks noGrp="1"/>
          </p:cNvSpPr>
          <p:nvPr>
            <p:ph type="subTitle" idx="1"/>
          </p:nvPr>
        </p:nvSpPr>
        <p:spPr>
          <a:xfrm>
            <a:off x="517228" y="4895268"/>
            <a:ext cx="6059063" cy="1009073"/>
          </a:xfrm>
        </p:spPr>
        <p:txBody>
          <a:bodyPr anchor="b">
            <a:normAutofit/>
          </a:bodyPr>
          <a:lstStyle>
            <a:lvl1pPr marL="0" indent="0" algn="l">
              <a:buNone/>
              <a:defRPr sz="2000" cap="all" baseline="0">
                <a:solidFill>
                  <a:srgbClr val="4D8934"/>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pic>
        <p:nvPicPr>
          <p:cNvPr id="8" name="Picture 7" descr="A picture containing text, outdoor&#10;&#10;Description automatically generated">
            <a:extLst>
              <a:ext uri="{FF2B5EF4-FFF2-40B4-BE49-F238E27FC236}">
                <a16:creationId xmlns:a16="http://schemas.microsoft.com/office/drawing/2014/main" id="{00BF0293-6F82-4BBF-D0BD-611EC9D6BFB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498006" y="339660"/>
            <a:ext cx="3790752" cy="2615972"/>
          </a:xfrm>
          <a:prstGeom prst="rect">
            <a:avLst/>
          </a:prstGeom>
        </p:spPr>
      </p:pic>
      <p:pic>
        <p:nvPicPr>
          <p:cNvPr id="10" name="Picture 9" descr="A green and white logo&#10;&#10;Description automatically generated with low confidence">
            <a:extLst>
              <a:ext uri="{FF2B5EF4-FFF2-40B4-BE49-F238E27FC236}">
                <a16:creationId xmlns:a16="http://schemas.microsoft.com/office/drawing/2014/main" id="{6959662B-FD87-EB75-8134-0BC5FAF51FDE}"/>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l="6356" t="12217" r="45066" b="29972"/>
          <a:stretch/>
        </p:blipFill>
        <p:spPr>
          <a:xfrm>
            <a:off x="9393382" y="2893287"/>
            <a:ext cx="2798618" cy="3964713"/>
          </a:xfrm>
          <a:prstGeom prst="rect">
            <a:avLst/>
          </a:prstGeom>
        </p:spPr>
      </p:pic>
    </p:spTree>
    <p:extLst>
      <p:ext uri="{BB962C8B-B14F-4D97-AF65-F5344CB8AC3E}">
        <p14:creationId xmlns:p14="http://schemas.microsoft.com/office/powerpoint/2010/main" val="25548203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Introducing Presenters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A575E2-058B-7E11-CD53-2539375E87FD}"/>
              </a:ext>
            </a:extLst>
          </p:cNvPr>
          <p:cNvSpPr>
            <a:spLocks noGrp="1"/>
          </p:cNvSpPr>
          <p:nvPr>
            <p:ph type="title" hasCustomPrompt="1"/>
          </p:nvPr>
        </p:nvSpPr>
        <p:spPr/>
        <p:txBody>
          <a:bodyPr/>
          <a:lstStyle>
            <a:lvl1pPr>
              <a:defRPr/>
            </a:lvl1pPr>
          </a:lstStyle>
          <a:p>
            <a:r>
              <a:rPr lang="en-US"/>
              <a:t>Introducing your presenters</a:t>
            </a:r>
            <a:endParaRPr lang="en-GB"/>
          </a:p>
        </p:txBody>
      </p:sp>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838200" y="1606550"/>
            <a:ext cx="3521075" cy="338455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5" name="Picture Placeholder 3">
            <a:extLst>
              <a:ext uri="{FF2B5EF4-FFF2-40B4-BE49-F238E27FC236}">
                <a16:creationId xmlns:a16="http://schemas.microsoft.com/office/drawing/2014/main" id="{ADD18D3C-B836-DFCD-D7DB-1701542FE7B5}"/>
              </a:ext>
            </a:extLst>
          </p:cNvPr>
          <p:cNvSpPr>
            <a:spLocks noGrp="1"/>
          </p:cNvSpPr>
          <p:nvPr>
            <p:ph type="pic" sz="quarter" idx="11"/>
          </p:nvPr>
        </p:nvSpPr>
        <p:spPr>
          <a:xfrm>
            <a:off x="4929410" y="1606550"/>
            <a:ext cx="3521075" cy="3384550"/>
          </a:xfrm>
          <a:ln>
            <a:solidFill>
              <a:schemeClr val="accent3"/>
            </a:solidFill>
          </a:ln>
        </p:spPr>
        <p:txBody>
          <a:body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1376363" y="4606925"/>
            <a:ext cx="3552825" cy="1358038"/>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9" name="Text Placeholder 6">
            <a:extLst>
              <a:ext uri="{FF2B5EF4-FFF2-40B4-BE49-F238E27FC236}">
                <a16:creationId xmlns:a16="http://schemas.microsoft.com/office/drawing/2014/main" id="{540BE4E4-02A2-6F97-B571-E7208D0B0958}"/>
              </a:ext>
            </a:extLst>
          </p:cNvPr>
          <p:cNvSpPr>
            <a:spLocks noGrp="1"/>
          </p:cNvSpPr>
          <p:nvPr>
            <p:ph type="body" sz="quarter" idx="14" hasCustomPrompt="1"/>
          </p:nvPr>
        </p:nvSpPr>
        <p:spPr>
          <a:xfrm>
            <a:off x="5467795" y="4607667"/>
            <a:ext cx="3552825" cy="1358039"/>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Tree>
    <p:extLst>
      <p:ext uri="{BB962C8B-B14F-4D97-AF65-F5344CB8AC3E}">
        <p14:creationId xmlns:p14="http://schemas.microsoft.com/office/powerpoint/2010/main" val="240314045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Introducing Presenters (3)">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A575E2-058B-7E11-CD53-2539375E87FD}"/>
              </a:ext>
            </a:extLst>
          </p:cNvPr>
          <p:cNvSpPr>
            <a:spLocks noGrp="1"/>
          </p:cNvSpPr>
          <p:nvPr>
            <p:ph type="title" hasCustomPrompt="1"/>
          </p:nvPr>
        </p:nvSpPr>
        <p:spPr/>
        <p:txBody>
          <a:bodyPr/>
          <a:lstStyle>
            <a:lvl1pPr>
              <a:defRPr/>
            </a:lvl1pPr>
          </a:lstStyle>
          <a:p>
            <a:r>
              <a:rPr lang="en-US"/>
              <a:t>Introducing your presenters</a:t>
            </a:r>
            <a:endParaRPr lang="en-GB"/>
          </a:p>
        </p:txBody>
      </p:sp>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838200" y="1606550"/>
            <a:ext cx="2631393" cy="3153457"/>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5" name="Picture Placeholder 3">
            <a:extLst>
              <a:ext uri="{FF2B5EF4-FFF2-40B4-BE49-F238E27FC236}">
                <a16:creationId xmlns:a16="http://schemas.microsoft.com/office/drawing/2014/main" id="{ADD18D3C-B836-DFCD-D7DB-1701542FE7B5}"/>
              </a:ext>
            </a:extLst>
          </p:cNvPr>
          <p:cNvSpPr>
            <a:spLocks noGrp="1"/>
          </p:cNvSpPr>
          <p:nvPr>
            <p:ph type="pic" sz="quarter" idx="11"/>
          </p:nvPr>
        </p:nvSpPr>
        <p:spPr>
          <a:xfrm>
            <a:off x="4117560" y="1606550"/>
            <a:ext cx="2631393" cy="3401286"/>
          </a:xfrm>
          <a:ln>
            <a:solidFill>
              <a:schemeClr val="accent3"/>
            </a:solidFill>
          </a:ln>
        </p:spPr>
        <p:txBody>
          <a:body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1134648" y="4427664"/>
            <a:ext cx="2982912" cy="1135849"/>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9" name="Text Placeholder 6">
            <a:extLst>
              <a:ext uri="{FF2B5EF4-FFF2-40B4-BE49-F238E27FC236}">
                <a16:creationId xmlns:a16="http://schemas.microsoft.com/office/drawing/2014/main" id="{540BE4E4-02A2-6F97-B571-E7208D0B0958}"/>
              </a:ext>
            </a:extLst>
          </p:cNvPr>
          <p:cNvSpPr>
            <a:spLocks noGrp="1"/>
          </p:cNvSpPr>
          <p:nvPr>
            <p:ph type="body" sz="quarter" idx="14" hasCustomPrompt="1"/>
          </p:nvPr>
        </p:nvSpPr>
        <p:spPr>
          <a:xfrm>
            <a:off x="4414007" y="4440282"/>
            <a:ext cx="2982913" cy="1135107"/>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8" name="Picture Placeholder 3">
            <a:extLst>
              <a:ext uri="{FF2B5EF4-FFF2-40B4-BE49-F238E27FC236}">
                <a16:creationId xmlns:a16="http://schemas.microsoft.com/office/drawing/2014/main" id="{A98B74B8-0426-0468-EDAA-F71E7C8A76DD}"/>
              </a:ext>
            </a:extLst>
          </p:cNvPr>
          <p:cNvSpPr>
            <a:spLocks noGrp="1"/>
          </p:cNvSpPr>
          <p:nvPr>
            <p:ph type="pic" sz="quarter" idx="15"/>
          </p:nvPr>
        </p:nvSpPr>
        <p:spPr>
          <a:xfrm>
            <a:off x="7491662" y="1606550"/>
            <a:ext cx="2631393" cy="3401286"/>
          </a:xfrm>
          <a:ln>
            <a:solidFill>
              <a:schemeClr val="accent3"/>
            </a:solidFill>
          </a:ln>
        </p:spPr>
        <p:txBody>
          <a:bodyPr/>
          <a:lstStyle/>
          <a:p>
            <a:r>
              <a:rPr lang="en-US"/>
              <a:t>Click icon to add picture</a:t>
            </a:r>
            <a:endParaRPr lang="en-GB"/>
          </a:p>
        </p:txBody>
      </p:sp>
      <p:sp>
        <p:nvSpPr>
          <p:cNvPr id="10" name="Text Placeholder 6">
            <a:extLst>
              <a:ext uri="{FF2B5EF4-FFF2-40B4-BE49-F238E27FC236}">
                <a16:creationId xmlns:a16="http://schemas.microsoft.com/office/drawing/2014/main" id="{17FE27AF-59F4-8B4D-0BC2-3B7AC8A6FD97}"/>
              </a:ext>
            </a:extLst>
          </p:cNvPr>
          <p:cNvSpPr>
            <a:spLocks noGrp="1"/>
          </p:cNvSpPr>
          <p:nvPr>
            <p:ph type="body" sz="quarter" idx="16" hasCustomPrompt="1"/>
          </p:nvPr>
        </p:nvSpPr>
        <p:spPr>
          <a:xfrm>
            <a:off x="7787371" y="4440281"/>
            <a:ext cx="2982913" cy="1135107"/>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Tree>
    <p:extLst>
      <p:ext uri="{BB962C8B-B14F-4D97-AF65-F5344CB8AC3E}">
        <p14:creationId xmlns:p14="http://schemas.microsoft.com/office/powerpoint/2010/main" val="42275657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Introducing Presenters (4)">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A575E2-058B-7E11-CD53-2539375E87FD}"/>
              </a:ext>
            </a:extLst>
          </p:cNvPr>
          <p:cNvSpPr>
            <a:spLocks noGrp="1"/>
          </p:cNvSpPr>
          <p:nvPr>
            <p:ph type="title" hasCustomPrompt="1"/>
          </p:nvPr>
        </p:nvSpPr>
        <p:spPr/>
        <p:txBody>
          <a:bodyPr/>
          <a:lstStyle>
            <a:lvl1pPr>
              <a:defRPr/>
            </a:lvl1pPr>
          </a:lstStyle>
          <a:p>
            <a:r>
              <a:rPr lang="en-US"/>
              <a:t>Introducing your presenters</a:t>
            </a:r>
            <a:endParaRPr lang="en-GB"/>
          </a:p>
        </p:txBody>
      </p:sp>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838200"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838200"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1" name="Picture Placeholder 3">
            <a:extLst>
              <a:ext uri="{FF2B5EF4-FFF2-40B4-BE49-F238E27FC236}">
                <a16:creationId xmlns:a16="http://schemas.microsoft.com/office/drawing/2014/main" id="{2C602C5F-F1E1-2B20-CC7B-72A761E31A10}"/>
              </a:ext>
            </a:extLst>
          </p:cNvPr>
          <p:cNvSpPr>
            <a:spLocks noGrp="1"/>
          </p:cNvSpPr>
          <p:nvPr>
            <p:ph type="pic" sz="quarter" idx="13"/>
          </p:nvPr>
        </p:nvSpPr>
        <p:spPr>
          <a:xfrm>
            <a:off x="3238144"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2" name="Text Placeholder 6">
            <a:extLst>
              <a:ext uri="{FF2B5EF4-FFF2-40B4-BE49-F238E27FC236}">
                <a16:creationId xmlns:a16="http://schemas.microsoft.com/office/drawing/2014/main" id="{16E191BD-962D-F291-3568-61150F6B3421}"/>
              </a:ext>
            </a:extLst>
          </p:cNvPr>
          <p:cNvSpPr>
            <a:spLocks noGrp="1"/>
          </p:cNvSpPr>
          <p:nvPr>
            <p:ph type="body" sz="quarter" idx="14" hasCustomPrompt="1"/>
          </p:nvPr>
        </p:nvSpPr>
        <p:spPr>
          <a:xfrm>
            <a:off x="3238144"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3" name="Picture Placeholder 3">
            <a:extLst>
              <a:ext uri="{FF2B5EF4-FFF2-40B4-BE49-F238E27FC236}">
                <a16:creationId xmlns:a16="http://schemas.microsoft.com/office/drawing/2014/main" id="{B433CF78-ADFA-AA45-DC89-9873A0EC72E2}"/>
              </a:ext>
            </a:extLst>
          </p:cNvPr>
          <p:cNvSpPr>
            <a:spLocks noGrp="1"/>
          </p:cNvSpPr>
          <p:nvPr>
            <p:ph type="pic" sz="quarter" idx="15"/>
          </p:nvPr>
        </p:nvSpPr>
        <p:spPr>
          <a:xfrm>
            <a:off x="5638088"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4" name="Text Placeholder 6">
            <a:extLst>
              <a:ext uri="{FF2B5EF4-FFF2-40B4-BE49-F238E27FC236}">
                <a16:creationId xmlns:a16="http://schemas.microsoft.com/office/drawing/2014/main" id="{0B502E78-7066-D212-6CF2-493F948DBAFB}"/>
              </a:ext>
            </a:extLst>
          </p:cNvPr>
          <p:cNvSpPr>
            <a:spLocks noGrp="1"/>
          </p:cNvSpPr>
          <p:nvPr>
            <p:ph type="body" sz="quarter" idx="16" hasCustomPrompt="1"/>
          </p:nvPr>
        </p:nvSpPr>
        <p:spPr>
          <a:xfrm>
            <a:off x="5638088"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5" name="Picture Placeholder 3">
            <a:extLst>
              <a:ext uri="{FF2B5EF4-FFF2-40B4-BE49-F238E27FC236}">
                <a16:creationId xmlns:a16="http://schemas.microsoft.com/office/drawing/2014/main" id="{6B93B762-A71B-FA3C-88AE-C60700E46AE7}"/>
              </a:ext>
            </a:extLst>
          </p:cNvPr>
          <p:cNvSpPr>
            <a:spLocks noGrp="1"/>
          </p:cNvSpPr>
          <p:nvPr>
            <p:ph type="pic" sz="quarter" idx="17"/>
          </p:nvPr>
        </p:nvSpPr>
        <p:spPr>
          <a:xfrm>
            <a:off x="8038032"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6" name="Text Placeholder 6">
            <a:extLst>
              <a:ext uri="{FF2B5EF4-FFF2-40B4-BE49-F238E27FC236}">
                <a16:creationId xmlns:a16="http://schemas.microsoft.com/office/drawing/2014/main" id="{B8392AAC-125B-C445-4ED3-55B95A97C6BE}"/>
              </a:ext>
            </a:extLst>
          </p:cNvPr>
          <p:cNvSpPr>
            <a:spLocks noGrp="1"/>
          </p:cNvSpPr>
          <p:nvPr>
            <p:ph type="body" sz="quarter" idx="18" hasCustomPrompt="1"/>
          </p:nvPr>
        </p:nvSpPr>
        <p:spPr>
          <a:xfrm>
            <a:off x="8038032"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Tree>
    <p:extLst>
      <p:ext uri="{BB962C8B-B14F-4D97-AF65-F5344CB8AC3E}">
        <p14:creationId xmlns:p14="http://schemas.microsoft.com/office/powerpoint/2010/main" val="302428350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Introducing Presenters (5)">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A575E2-058B-7E11-CD53-2539375E87FD}"/>
              </a:ext>
            </a:extLst>
          </p:cNvPr>
          <p:cNvSpPr>
            <a:spLocks noGrp="1"/>
          </p:cNvSpPr>
          <p:nvPr>
            <p:ph type="title" hasCustomPrompt="1"/>
          </p:nvPr>
        </p:nvSpPr>
        <p:spPr/>
        <p:txBody>
          <a:bodyPr/>
          <a:lstStyle>
            <a:lvl1pPr>
              <a:defRPr/>
            </a:lvl1pPr>
          </a:lstStyle>
          <a:p>
            <a:r>
              <a:rPr lang="en-US"/>
              <a:t>Introducing your presenters</a:t>
            </a:r>
            <a:endParaRPr lang="en-GB"/>
          </a:p>
        </p:txBody>
      </p:sp>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838200"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838200"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1" name="Picture Placeholder 3">
            <a:extLst>
              <a:ext uri="{FF2B5EF4-FFF2-40B4-BE49-F238E27FC236}">
                <a16:creationId xmlns:a16="http://schemas.microsoft.com/office/drawing/2014/main" id="{2C602C5F-F1E1-2B20-CC7B-72A761E31A10}"/>
              </a:ext>
            </a:extLst>
          </p:cNvPr>
          <p:cNvSpPr>
            <a:spLocks noGrp="1"/>
          </p:cNvSpPr>
          <p:nvPr>
            <p:ph type="pic" sz="quarter" idx="13"/>
          </p:nvPr>
        </p:nvSpPr>
        <p:spPr>
          <a:xfrm>
            <a:off x="3041593"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2" name="Text Placeholder 6">
            <a:extLst>
              <a:ext uri="{FF2B5EF4-FFF2-40B4-BE49-F238E27FC236}">
                <a16:creationId xmlns:a16="http://schemas.microsoft.com/office/drawing/2014/main" id="{16E191BD-962D-F291-3568-61150F6B3421}"/>
              </a:ext>
            </a:extLst>
          </p:cNvPr>
          <p:cNvSpPr>
            <a:spLocks noGrp="1"/>
          </p:cNvSpPr>
          <p:nvPr>
            <p:ph type="body" sz="quarter" idx="14" hasCustomPrompt="1"/>
          </p:nvPr>
        </p:nvSpPr>
        <p:spPr>
          <a:xfrm>
            <a:off x="3041593"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3" name="Picture Placeholder 3">
            <a:extLst>
              <a:ext uri="{FF2B5EF4-FFF2-40B4-BE49-F238E27FC236}">
                <a16:creationId xmlns:a16="http://schemas.microsoft.com/office/drawing/2014/main" id="{B433CF78-ADFA-AA45-DC89-9873A0EC72E2}"/>
              </a:ext>
            </a:extLst>
          </p:cNvPr>
          <p:cNvSpPr>
            <a:spLocks noGrp="1"/>
          </p:cNvSpPr>
          <p:nvPr>
            <p:ph type="pic" sz="quarter" idx="15"/>
          </p:nvPr>
        </p:nvSpPr>
        <p:spPr>
          <a:xfrm>
            <a:off x="5244986"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4" name="Text Placeholder 6">
            <a:extLst>
              <a:ext uri="{FF2B5EF4-FFF2-40B4-BE49-F238E27FC236}">
                <a16:creationId xmlns:a16="http://schemas.microsoft.com/office/drawing/2014/main" id="{0B502E78-7066-D212-6CF2-493F948DBAFB}"/>
              </a:ext>
            </a:extLst>
          </p:cNvPr>
          <p:cNvSpPr>
            <a:spLocks noGrp="1"/>
          </p:cNvSpPr>
          <p:nvPr>
            <p:ph type="body" sz="quarter" idx="16" hasCustomPrompt="1"/>
          </p:nvPr>
        </p:nvSpPr>
        <p:spPr>
          <a:xfrm>
            <a:off x="5244986"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5" name="Picture Placeholder 3">
            <a:extLst>
              <a:ext uri="{FF2B5EF4-FFF2-40B4-BE49-F238E27FC236}">
                <a16:creationId xmlns:a16="http://schemas.microsoft.com/office/drawing/2014/main" id="{6B93B762-A71B-FA3C-88AE-C60700E46AE7}"/>
              </a:ext>
            </a:extLst>
          </p:cNvPr>
          <p:cNvSpPr>
            <a:spLocks noGrp="1"/>
          </p:cNvSpPr>
          <p:nvPr>
            <p:ph type="pic" sz="quarter" idx="17"/>
          </p:nvPr>
        </p:nvSpPr>
        <p:spPr>
          <a:xfrm>
            <a:off x="7448379"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6" name="Text Placeholder 6">
            <a:extLst>
              <a:ext uri="{FF2B5EF4-FFF2-40B4-BE49-F238E27FC236}">
                <a16:creationId xmlns:a16="http://schemas.microsoft.com/office/drawing/2014/main" id="{B8392AAC-125B-C445-4ED3-55B95A97C6BE}"/>
              </a:ext>
            </a:extLst>
          </p:cNvPr>
          <p:cNvSpPr>
            <a:spLocks noGrp="1"/>
          </p:cNvSpPr>
          <p:nvPr>
            <p:ph type="body" sz="quarter" idx="18" hasCustomPrompt="1"/>
          </p:nvPr>
        </p:nvSpPr>
        <p:spPr>
          <a:xfrm>
            <a:off x="7448379"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7" name="Picture Placeholder 3">
            <a:extLst>
              <a:ext uri="{FF2B5EF4-FFF2-40B4-BE49-F238E27FC236}">
                <a16:creationId xmlns:a16="http://schemas.microsoft.com/office/drawing/2014/main" id="{1026378F-2B6D-A76B-2223-03BA02011708}"/>
              </a:ext>
            </a:extLst>
          </p:cNvPr>
          <p:cNvSpPr>
            <a:spLocks noGrp="1"/>
          </p:cNvSpPr>
          <p:nvPr>
            <p:ph type="pic" sz="quarter" idx="19"/>
          </p:nvPr>
        </p:nvSpPr>
        <p:spPr>
          <a:xfrm>
            <a:off x="9651772"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8" name="Text Placeholder 6">
            <a:extLst>
              <a:ext uri="{FF2B5EF4-FFF2-40B4-BE49-F238E27FC236}">
                <a16:creationId xmlns:a16="http://schemas.microsoft.com/office/drawing/2014/main" id="{049C53E0-976D-51D9-76C6-8765075B95CE}"/>
              </a:ext>
            </a:extLst>
          </p:cNvPr>
          <p:cNvSpPr>
            <a:spLocks noGrp="1"/>
          </p:cNvSpPr>
          <p:nvPr>
            <p:ph type="body" sz="quarter" idx="20" hasCustomPrompt="1"/>
          </p:nvPr>
        </p:nvSpPr>
        <p:spPr>
          <a:xfrm>
            <a:off x="9651772"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Tree>
    <p:extLst>
      <p:ext uri="{BB962C8B-B14F-4D97-AF65-F5344CB8AC3E}">
        <p14:creationId xmlns:p14="http://schemas.microsoft.com/office/powerpoint/2010/main" val="309747372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Introducing Presenters (6)">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1316765" y="1555104"/>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2538101" y="1559492"/>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3" name="Title 2">
            <a:extLst>
              <a:ext uri="{FF2B5EF4-FFF2-40B4-BE49-F238E27FC236}">
                <a16:creationId xmlns:a16="http://schemas.microsoft.com/office/drawing/2014/main" id="{DABA584D-131C-4FE5-4723-6CCA5DF912C3}"/>
              </a:ext>
            </a:extLst>
          </p:cNvPr>
          <p:cNvSpPr>
            <a:spLocks noGrp="1"/>
          </p:cNvSpPr>
          <p:nvPr>
            <p:ph type="title"/>
          </p:nvPr>
        </p:nvSpPr>
        <p:spPr/>
        <p:txBody>
          <a:bodyPr/>
          <a:lstStyle/>
          <a:p>
            <a:r>
              <a:rPr lang="en-US"/>
              <a:t>Click to edit Master title style</a:t>
            </a:r>
            <a:endParaRPr lang="en-GB"/>
          </a:p>
        </p:txBody>
      </p:sp>
      <p:sp>
        <p:nvSpPr>
          <p:cNvPr id="19" name="Picture Placeholder 3">
            <a:extLst>
              <a:ext uri="{FF2B5EF4-FFF2-40B4-BE49-F238E27FC236}">
                <a16:creationId xmlns:a16="http://schemas.microsoft.com/office/drawing/2014/main" id="{4798FD8A-4C75-DC5D-971A-434AE12023E1}"/>
              </a:ext>
            </a:extLst>
          </p:cNvPr>
          <p:cNvSpPr>
            <a:spLocks noGrp="1"/>
          </p:cNvSpPr>
          <p:nvPr>
            <p:ph type="pic" sz="quarter" idx="13"/>
          </p:nvPr>
        </p:nvSpPr>
        <p:spPr>
          <a:xfrm>
            <a:off x="1308220" y="2886227"/>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20" name="Text Placeholder 6">
            <a:extLst>
              <a:ext uri="{FF2B5EF4-FFF2-40B4-BE49-F238E27FC236}">
                <a16:creationId xmlns:a16="http://schemas.microsoft.com/office/drawing/2014/main" id="{D0F7DDD9-E56C-0E60-A01D-90DC5DCA8633}"/>
              </a:ext>
            </a:extLst>
          </p:cNvPr>
          <p:cNvSpPr>
            <a:spLocks noGrp="1"/>
          </p:cNvSpPr>
          <p:nvPr>
            <p:ph type="body" sz="quarter" idx="14" hasCustomPrompt="1"/>
          </p:nvPr>
        </p:nvSpPr>
        <p:spPr>
          <a:xfrm>
            <a:off x="2529556" y="2890615"/>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21" name="Picture Placeholder 3">
            <a:extLst>
              <a:ext uri="{FF2B5EF4-FFF2-40B4-BE49-F238E27FC236}">
                <a16:creationId xmlns:a16="http://schemas.microsoft.com/office/drawing/2014/main" id="{8B33D693-FDD8-B537-D436-FF835DB1BAA8}"/>
              </a:ext>
            </a:extLst>
          </p:cNvPr>
          <p:cNvSpPr>
            <a:spLocks noGrp="1"/>
          </p:cNvSpPr>
          <p:nvPr>
            <p:ph type="pic" sz="quarter" idx="15"/>
          </p:nvPr>
        </p:nvSpPr>
        <p:spPr>
          <a:xfrm>
            <a:off x="1316765" y="4226126"/>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22" name="Text Placeholder 6">
            <a:extLst>
              <a:ext uri="{FF2B5EF4-FFF2-40B4-BE49-F238E27FC236}">
                <a16:creationId xmlns:a16="http://schemas.microsoft.com/office/drawing/2014/main" id="{C65ECCA4-0426-B864-2295-86DFF0C594B4}"/>
              </a:ext>
            </a:extLst>
          </p:cNvPr>
          <p:cNvSpPr>
            <a:spLocks noGrp="1"/>
          </p:cNvSpPr>
          <p:nvPr>
            <p:ph type="body" sz="quarter" idx="16" hasCustomPrompt="1"/>
          </p:nvPr>
        </p:nvSpPr>
        <p:spPr>
          <a:xfrm>
            <a:off x="2538101" y="4230514"/>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23" name="Picture Placeholder 3">
            <a:extLst>
              <a:ext uri="{FF2B5EF4-FFF2-40B4-BE49-F238E27FC236}">
                <a16:creationId xmlns:a16="http://schemas.microsoft.com/office/drawing/2014/main" id="{DBE615FE-D98B-6957-5528-2D1F6959E1EE}"/>
              </a:ext>
            </a:extLst>
          </p:cNvPr>
          <p:cNvSpPr>
            <a:spLocks noGrp="1"/>
          </p:cNvSpPr>
          <p:nvPr>
            <p:ph type="pic" sz="quarter" idx="17"/>
          </p:nvPr>
        </p:nvSpPr>
        <p:spPr>
          <a:xfrm>
            <a:off x="6096000" y="2082908"/>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24" name="Text Placeholder 6">
            <a:extLst>
              <a:ext uri="{FF2B5EF4-FFF2-40B4-BE49-F238E27FC236}">
                <a16:creationId xmlns:a16="http://schemas.microsoft.com/office/drawing/2014/main" id="{035740DC-C0F3-A6E3-33D3-212FEBA73897}"/>
              </a:ext>
            </a:extLst>
          </p:cNvPr>
          <p:cNvSpPr>
            <a:spLocks noGrp="1"/>
          </p:cNvSpPr>
          <p:nvPr>
            <p:ph type="body" sz="quarter" idx="18" hasCustomPrompt="1"/>
          </p:nvPr>
        </p:nvSpPr>
        <p:spPr>
          <a:xfrm>
            <a:off x="7317336" y="2087296"/>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25" name="Picture Placeholder 3">
            <a:extLst>
              <a:ext uri="{FF2B5EF4-FFF2-40B4-BE49-F238E27FC236}">
                <a16:creationId xmlns:a16="http://schemas.microsoft.com/office/drawing/2014/main" id="{30046BA3-50A6-F220-A1A1-8AD39F38BA91}"/>
              </a:ext>
            </a:extLst>
          </p:cNvPr>
          <p:cNvSpPr>
            <a:spLocks noGrp="1"/>
          </p:cNvSpPr>
          <p:nvPr>
            <p:ph type="pic" sz="quarter" idx="19"/>
          </p:nvPr>
        </p:nvSpPr>
        <p:spPr>
          <a:xfrm>
            <a:off x="6096000" y="3420224"/>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26" name="Text Placeholder 6">
            <a:extLst>
              <a:ext uri="{FF2B5EF4-FFF2-40B4-BE49-F238E27FC236}">
                <a16:creationId xmlns:a16="http://schemas.microsoft.com/office/drawing/2014/main" id="{26FCB1F9-B6A0-0E5C-2002-88CFF6CC1275}"/>
              </a:ext>
            </a:extLst>
          </p:cNvPr>
          <p:cNvSpPr>
            <a:spLocks noGrp="1"/>
          </p:cNvSpPr>
          <p:nvPr>
            <p:ph type="body" sz="quarter" idx="20" hasCustomPrompt="1"/>
          </p:nvPr>
        </p:nvSpPr>
        <p:spPr>
          <a:xfrm>
            <a:off x="7317336" y="3424612"/>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27" name="Picture Placeholder 3">
            <a:extLst>
              <a:ext uri="{FF2B5EF4-FFF2-40B4-BE49-F238E27FC236}">
                <a16:creationId xmlns:a16="http://schemas.microsoft.com/office/drawing/2014/main" id="{43243EF0-87A9-C26C-2F8B-BEFB11EFDFB4}"/>
              </a:ext>
            </a:extLst>
          </p:cNvPr>
          <p:cNvSpPr>
            <a:spLocks noGrp="1"/>
          </p:cNvSpPr>
          <p:nvPr>
            <p:ph type="pic" sz="quarter" idx="21"/>
          </p:nvPr>
        </p:nvSpPr>
        <p:spPr>
          <a:xfrm>
            <a:off x="6096000" y="4760123"/>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28" name="Text Placeholder 6">
            <a:extLst>
              <a:ext uri="{FF2B5EF4-FFF2-40B4-BE49-F238E27FC236}">
                <a16:creationId xmlns:a16="http://schemas.microsoft.com/office/drawing/2014/main" id="{E74B089C-F527-0CC4-758C-19275ACD01ED}"/>
              </a:ext>
            </a:extLst>
          </p:cNvPr>
          <p:cNvSpPr>
            <a:spLocks noGrp="1"/>
          </p:cNvSpPr>
          <p:nvPr>
            <p:ph type="body" sz="quarter" idx="22" hasCustomPrompt="1"/>
          </p:nvPr>
        </p:nvSpPr>
        <p:spPr>
          <a:xfrm>
            <a:off x="7317336" y="4764511"/>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Tree>
    <p:extLst>
      <p:ext uri="{BB962C8B-B14F-4D97-AF65-F5344CB8AC3E}">
        <p14:creationId xmlns:p14="http://schemas.microsoft.com/office/powerpoint/2010/main" val="380419118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le and 1 Text Box">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CBE58-3C95-88A6-3034-285FB763C634}"/>
              </a:ext>
            </a:extLst>
          </p:cNvPr>
          <p:cNvSpPr>
            <a:spLocks noGrp="1"/>
          </p:cNvSpPr>
          <p:nvPr>
            <p:ph type="title"/>
          </p:nvPr>
        </p:nvSpPr>
        <p:spPr/>
        <p:txBody>
          <a:bodyPr/>
          <a:lstStyle/>
          <a:p>
            <a:r>
              <a:rPr lang="en-US"/>
              <a:t>Click to edit Master title style</a:t>
            </a:r>
            <a:endParaRPr lang="en-GB"/>
          </a:p>
        </p:txBody>
      </p:sp>
      <p:sp>
        <p:nvSpPr>
          <p:cNvPr id="4" name="Content Placeholder 3">
            <a:extLst>
              <a:ext uri="{FF2B5EF4-FFF2-40B4-BE49-F238E27FC236}">
                <a16:creationId xmlns:a16="http://schemas.microsoft.com/office/drawing/2014/main" id="{01454154-D7E6-35FB-BDEF-AC21C9A2E7E4}"/>
              </a:ext>
            </a:extLst>
          </p:cNvPr>
          <p:cNvSpPr>
            <a:spLocks noGrp="1"/>
          </p:cNvSpPr>
          <p:nvPr>
            <p:ph sz="quarter" idx="10"/>
          </p:nvPr>
        </p:nvSpPr>
        <p:spPr>
          <a:xfrm>
            <a:off x="906463" y="1939895"/>
            <a:ext cx="9217025" cy="417833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5955735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itle and Tab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CBE58-3C95-88A6-3034-285FB763C634}"/>
              </a:ext>
            </a:extLst>
          </p:cNvPr>
          <p:cNvSpPr>
            <a:spLocks noGrp="1"/>
          </p:cNvSpPr>
          <p:nvPr>
            <p:ph type="title"/>
          </p:nvPr>
        </p:nvSpPr>
        <p:spPr/>
        <p:txBody>
          <a:bodyPr/>
          <a:lstStyle/>
          <a:p>
            <a:r>
              <a:rPr lang="en-US"/>
              <a:t>Click to edit Master title style</a:t>
            </a:r>
            <a:endParaRPr lang="en-GB"/>
          </a:p>
        </p:txBody>
      </p:sp>
      <p:sp>
        <p:nvSpPr>
          <p:cNvPr id="6" name="Table Placeholder 5">
            <a:extLst>
              <a:ext uri="{FF2B5EF4-FFF2-40B4-BE49-F238E27FC236}">
                <a16:creationId xmlns:a16="http://schemas.microsoft.com/office/drawing/2014/main" id="{98F02729-A620-B77C-1AB7-B18A01C3A1EC}"/>
              </a:ext>
            </a:extLst>
          </p:cNvPr>
          <p:cNvSpPr>
            <a:spLocks noGrp="1"/>
          </p:cNvSpPr>
          <p:nvPr>
            <p:ph type="tbl" sz="quarter" idx="10"/>
          </p:nvPr>
        </p:nvSpPr>
        <p:spPr>
          <a:xfrm>
            <a:off x="838200" y="2084388"/>
            <a:ext cx="9285288" cy="3957637"/>
          </a:xfrm>
        </p:spPr>
        <p:txBody>
          <a:bodyPr/>
          <a:lstStyle/>
          <a:p>
            <a:r>
              <a:rPr lang="en-US"/>
              <a:t>Click icon to add table</a:t>
            </a:r>
            <a:endParaRPr lang="en-GB"/>
          </a:p>
        </p:txBody>
      </p:sp>
    </p:spTree>
    <p:extLst>
      <p:ext uri="{BB962C8B-B14F-4D97-AF65-F5344CB8AC3E}">
        <p14:creationId xmlns:p14="http://schemas.microsoft.com/office/powerpoint/2010/main" val="261256809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extbox then Tab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CBE58-3C95-88A6-3034-285FB763C634}"/>
              </a:ext>
            </a:extLst>
          </p:cNvPr>
          <p:cNvSpPr>
            <a:spLocks noGrp="1"/>
          </p:cNvSpPr>
          <p:nvPr>
            <p:ph type="title"/>
          </p:nvPr>
        </p:nvSpPr>
        <p:spPr/>
        <p:txBody>
          <a:bodyPr/>
          <a:lstStyle/>
          <a:p>
            <a:r>
              <a:rPr lang="en-US"/>
              <a:t>Click to edit Master title style</a:t>
            </a:r>
            <a:endParaRPr lang="en-GB"/>
          </a:p>
        </p:txBody>
      </p:sp>
      <p:sp>
        <p:nvSpPr>
          <p:cNvPr id="4" name="Text Placeholder 3">
            <a:extLst>
              <a:ext uri="{FF2B5EF4-FFF2-40B4-BE49-F238E27FC236}">
                <a16:creationId xmlns:a16="http://schemas.microsoft.com/office/drawing/2014/main" id="{C7735C8A-EFF8-C491-7BCB-99DF2DC73DCB}"/>
              </a:ext>
            </a:extLst>
          </p:cNvPr>
          <p:cNvSpPr>
            <a:spLocks noGrp="1"/>
          </p:cNvSpPr>
          <p:nvPr>
            <p:ph type="body" sz="quarter" idx="10"/>
          </p:nvPr>
        </p:nvSpPr>
        <p:spPr>
          <a:xfrm>
            <a:off x="838200" y="1836738"/>
            <a:ext cx="9285288" cy="931862"/>
          </a:xfrm>
        </p:spPr>
        <p:txBody>
          <a:bodyPr anchor="ctr"/>
          <a:lstStyle>
            <a:lvl1pPr marL="0" indent="0">
              <a:buNone/>
              <a:defRPr/>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Master text styles</a:t>
            </a:r>
          </a:p>
        </p:txBody>
      </p:sp>
      <p:sp>
        <p:nvSpPr>
          <p:cNvPr id="8" name="Table Placeholder 7">
            <a:extLst>
              <a:ext uri="{FF2B5EF4-FFF2-40B4-BE49-F238E27FC236}">
                <a16:creationId xmlns:a16="http://schemas.microsoft.com/office/drawing/2014/main" id="{3B768190-5D5E-27F8-62BC-6611D8501C98}"/>
              </a:ext>
            </a:extLst>
          </p:cNvPr>
          <p:cNvSpPr>
            <a:spLocks noGrp="1"/>
          </p:cNvSpPr>
          <p:nvPr>
            <p:ph type="tbl" sz="quarter" idx="11"/>
          </p:nvPr>
        </p:nvSpPr>
        <p:spPr>
          <a:xfrm>
            <a:off x="838200" y="3230563"/>
            <a:ext cx="9285288" cy="2733675"/>
          </a:xfrm>
        </p:spPr>
        <p:txBody>
          <a:bodyPr/>
          <a:lstStyle/>
          <a:p>
            <a:r>
              <a:rPr lang="en-US"/>
              <a:t>Click icon to add table</a:t>
            </a:r>
            <a:endParaRPr lang="en-GB"/>
          </a:p>
        </p:txBody>
      </p:sp>
    </p:spTree>
    <p:extLst>
      <p:ext uri="{BB962C8B-B14F-4D97-AF65-F5344CB8AC3E}">
        <p14:creationId xmlns:p14="http://schemas.microsoft.com/office/powerpoint/2010/main" val="103690429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able then Textbox">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CBE58-3C95-88A6-3034-285FB763C634}"/>
              </a:ext>
            </a:extLst>
          </p:cNvPr>
          <p:cNvSpPr>
            <a:spLocks noGrp="1"/>
          </p:cNvSpPr>
          <p:nvPr>
            <p:ph type="title"/>
          </p:nvPr>
        </p:nvSpPr>
        <p:spPr/>
        <p:txBody>
          <a:bodyPr/>
          <a:lstStyle/>
          <a:p>
            <a:r>
              <a:rPr lang="en-US"/>
              <a:t>Click to edit Master title style</a:t>
            </a:r>
            <a:endParaRPr lang="en-GB"/>
          </a:p>
        </p:txBody>
      </p:sp>
      <p:sp>
        <p:nvSpPr>
          <p:cNvPr id="4" name="Text Placeholder 3">
            <a:extLst>
              <a:ext uri="{FF2B5EF4-FFF2-40B4-BE49-F238E27FC236}">
                <a16:creationId xmlns:a16="http://schemas.microsoft.com/office/drawing/2014/main" id="{C7735C8A-EFF8-C491-7BCB-99DF2DC73DCB}"/>
              </a:ext>
            </a:extLst>
          </p:cNvPr>
          <p:cNvSpPr>
            <a:spLocks noGrp="1"/>
          </p:cNvSpPr>
          <p:nvPr>
            <p:ph type="body" sz="quarter" idx="10"/>
          </p:nvPr>
        </p:nvSpPr>
        <p:spPr>
          <a:xfrm>
            <a:off x="838200" y="4915984"/>
            <a:ext cx="9285288" cy="931862"/>
          </a:xfrm>
        </p:spPr>
        <p:txBody>
          <a:bodyPr anchor="ctr">
            <a:normAutofit/>
          </a:bodyPr>
          <a:lstStyle>
            <a:lvl1pPr marL="0" indent="0">
              <a:buNone/>
              <a:defRPr sz="1800"/>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Master text styles</a:t>
            </a:r>
          </a:p>
        </p:txBody>
      </p:sp>
      <p:sp>
        <p:nvSpPr>
          <p:cNvPr id="8" name="Table Placeholder 7">
            <a:extLst>
              <a:ext uri="{FF2B5EF4-FFF2-40B4-BE49-F238E27FC236}">
                <a16:creationId xmlns:a16="http://schemas.microsoft.com/office/drawing/2014/main" id="{3B768190-5D5E-27F8-62BC-6611D8501C98}"/>
              </a:ext>
            </a:extLst>
          </p:cNvPr>
          <p:cNvSpPr>
            <a:spLocks noGrp="1"/>
          </p:cNvSpPr>
          <p:nvPr>
            <p:ph type="tbl" sz="quarter" idx="11"/>
          </p:nvPr>
        </p:nvSpPr>
        <p:spPr>
          <a:xfrm>
            <a:off x="838200" y="1836738"/>
            <a:ext cx="9285288" cy="2733675"/>
          </a:xfrm>
        </p:spPr>
        <p:txBody>
          <a:bodyPr/>
          <a:lstStyle/>
          <a:p>
            <a:r>
              <a:rPr lang="en-US"/>
              <a:t>Click icon to add table</a:t>
            </a:r>
            <a:endParaRPr lang="en-GB"/>
          </a:p>
        </p:txBody>
      </p:sp>
    </p:spTree>
    <p:extLst>
      <p:ext uri="{BB962C8B-B14F-4D97-AF65-F5344CB8AC3E}">
        <p14:creationId xmlns:p14="http://schemas.microsoft.com/office/powerpoint/2010/main" val="151753087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Picture and Text Vertical">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834E3-2A23-025C-BE58-C34BE3D1850B}"/>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B0F23646-2898-FFF1-C69E-0D1439CF24EF}"/>
              </a:ext>
            </a:extLst>
          </p:cNvPr>
          <p:cNvSpPr>
            <a:spLocks noGrp="1"/>
          </p:cNvSpPr>
          <p:nvPr>
            <p:ph type="pic" sz="quarter" idx="10"/>
          </p:nvPr>
        </p:nvSpPr>
        <p:spPr>
          <a:xfrm>
            <a:off x="906463" y="1836738"/>
            <a:ext cx="4152647" cy="4460875"/>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3457EAAD-596E-9533-B0E4-811AC742F774}"/>
              </a:ext>
            </a:extLst>
          </p:cNvPr>
          <p:cNvSpPr>
            <a:spLocks noGrp="1"/>
          </p:cNvSpPr>
          <p:nvPr>
            <p:ph type="body" sz="quarter" idx="11"/>
          </p:nvPr>
        </p:nvSpPr>
        <p:spPr>
          <a:xfrm>
            <a:off x="5469308" y="1836738"/>
            <a:ext cx="4654180" cy="44608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393412866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Narrow Image Left then Textbox">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834E3-2A23-025C-BE58-C34BE3D1850B}"/>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B0F23646-2898-FFF1-C69E-0D1439CF24EF}"/>
              </a:ext>
            </a:extLst>
          </p:cNvPr>
          <p:cNvSpPr>
            <a:spLocks noGrp="1"/>
          </p:cNvSpPr>
          <p:nvPr>
            <p:ph type="pic" sz="quarter" idx="10"/>
          </p:nvPr>
        </p:nvSpPr>
        <p:spPr>
          <a:xfrm>
            <a:off x="906464" y="1836738"/>
            <a:ext cx="1964924" cy="4460875"/>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3457EAAD-596E-9533-B0E4-811AC742F774}"/>
              </a:ext>
            </a:extLst>
          </p:cNvPr>
          <p:cNvSpPr>
            <a:spLocks noGrp="1"/>
          </p:cNvSpPr>
          <p:nvPr>
            <p:ph type="body" sz="quarter" idx="11"/>
          </p:nvPr>
        </p:nvSpPr>
        <p:spPr>
          <a:xfrm>
            <a:off x="3358497" y="1836738"/>
            <a:ext cx="6764991" cy="44608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92992979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extbox then Narrow Image Righ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834E3-2A23-025C-BE58-C34BE3D1850B}"/>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B0F23646-2898-FFF1-C69E-0D1439CF24EF}"/>
              </a:ext>
            </a:extLst>
          </p:cNvPr>
          <p:cNvSpPr>
            <a:spLocks noGrp="1"/>
          </p:cNvSpPr>
          <p:nvPr>
            <p:ph type="pic" sz="quarter" idx="10"/>
          </p:nvPr>
        </p:nvSpPr>
        <p:spPr>
          <a:xfrm>
            <a:off x="8158131" y="1836737"/>
            <a:ext cx="1964924" cy="4460875"/>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3457EAAD-596E-9533-B0E4-811AC742F774}"/>
              </a:ext>
            </a:extLst>
          </p:cNvPr>
          <p:cNvSpPr>
            <a:spLocks noGrp="1"/>
          </p:cNvSpPr>
          <p:nvPr>
            <p:ph type="body" sz="quarter" idx="11"/>
          </p:nvPr>
        </p:nvSpPr>
        <p:spPr>
          <a:xfrm>
            <a:off x="838200" y="1827583"/>
            <a:ext cx="6764991" cy="44608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197834344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ext and Picture Vertical">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834E3-2A23-025C-BE58-C34BE3D1850B}"/>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B0F23646-2898-FFF1-C69E-0D1439CF24EF}"/>
              </a:ext>
            </a:extLst>
          </p:cNvPr>
          <p:cNvSpPr>
            <a:spLocks noGrp="1"/>
          </p:cNvSpPr>
          <p:nvPr>
            <p:ph type="pic" sz="quarter" idx="10"/>
          </p:nvPr>
        </p:nvSpPr>
        <p:spPr>
          <a:xfrm>
            <a:off x="5982160" y="1862376"/>
            <a:ext cx="4152647" cy="4460875"/>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3457EAAD-596E-9533-B0E4-811AC742F774}"/>
              </a:ext>
            </a:extLst>
          </p:cNvPr>
          <p:cNvSpPr>
            <a:spLocks noGrp="1"/>
          </p:cNvSpPr>
          <p:nvPr>
            <p:ph type="body" sz="quarter" idx="11"/>
          </p:nvPr>
        </p:nvSpPr>
        <p:spPr>
          <a:xfrm>
            <a:off x="838200" y="1862375"/>
            <a:ext cx="4654180" cy="44608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363255783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Embedded video">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012F3B-1ACA-6872-BEAB-3C3CE74910A0}"/>
              </a:ext>
            </a:extLst>
          </p:cNvPr>
          <p:cNvSpPr>
            <a:spLocks noGrp="1"/>
          </p:cNvSpPr>
          <p:nvPr>
            <p:ph type="title"/>
          </p:nvPr>
        </p:nvSpPr>
        <p:spPr/>
        <p:txBody>
          <a:bodyPr/>
          <a:lstStyle/>
          <a:p>
            <a:r>
              <a:rPr lang="en-US"/>
              <a:t>Click to edit Master title style</a:t>
            </a:r>
            <a:endParaRPr lang="en-GB"/>
          </a:p>
        </p:txBody>
      </p:sp>
      <p:sp>
        <p:nvSpPr>
          <p:cNvPr id="4" name="Media Placeholder 3">
            <a:extLst>
              <a:ext uri="{FF2B5EF4-FFF2-40B4-BE49-F238E27FC236}">
                <a16:creationId xmlns:a16="http://schemas.microsoft.com/office/drawing/2014/main" id="{BB080E31-7E11-DB9B-1F69-83AEE80DDB14}"/>
              </a:ext>
            </a:extLst>
          </p:cNvPr>
          <p:cNvSpPr>
            <a:spLocks noGrp="1"/>
          </p:cNvSpPr>
          <p:nvPr>
            <p:ph type="media" sz="quarter" idx="10"/>
          </p:nvPr>
        </p:nvSpPr>
        <p:spPr>
          <a:xfrm>
            <a:off x="581025" y="1136650"/>
            <a:ext cx="9542463" cy="5486400"/>
          </a:xfrm>
        </p:spPr>
        <p:txBody>
          <a:bodyPr/>
          <a:lstStyle/>
          <a:p>
            <a:r>
              <a:rPr lang="en-US"/>
              <a:t>Click icon to add media</a:t>
            </a:r>
            <a:endParaRPr lang="en-GB"/>
          </a:p>
        </p:txBody>
      </p:sp>
    </p:spTree>
    <p:extLst>
      <p:ext uri="{BB962C8B-B14F-4D97-AF65-F5344CB8AC3E}">
        <p14:creationId xmlns:p14="http://schemas.microsoft.com/office/powerpoint/2010/main" val="59264844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ext Two Column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5A88E4-50C5-CEB0-D6F6-232CC121C105}"/>
              </a:ext>
            </a:extLst>
          </p:cNvPr>
          <p:cNvSpPr>
            <a:spLocks noGrp="1"/>
          </p:cNvSpPr>
          <p:nvPr>
            <p:ph type="title"/>
          </p:nvPr>
        </p:nvSpPr>
        <p:spPr/>
        <p:txBody>
          <a:bodyPr/>
          <a:lstStyle/>
          <a:p>
            <a:r>
              <a:rPr lang="en-US"/>
              <a:t>Click to edit Master title style</a:t>
            </a:r>
            <a:endParaRPr lang="en-GB"/>
          </a:p>
        </p:txBody>
      </p:sp>
      <p:sp>
        <p:nvSpPr>
          <p:cNvPr id="4" name="Text Placeholder 3">
            <a:extLst>
              <a:ext uri="{FF2B5EF4-FFF2-40B4-BE49-F238E27FC236}">
                <a16:creationId xmlns:a16="http://schemas.microsoft.com/office/drawing/2014/main" id="{CD8E925E-7A20-C599-637B-001B04D0C1A4}"/>
              </a:ext>
            </a:extLst>
          </p:cNvPr>
          <p:cNvSpPr>
            <a:spLocks noGrp="1"/>
          </p:cNvSpPr>
          <p:nvPr>
            <p:ph type="body" sz="quarter" idx="10"/>
          </p:nvPr>
        </p:nvSpPr>
        <p:spPr>
          <a:xfrm>
            <a:off x="922338" y="1905000"/>
            <a:ext cx="9201150" cy="4503738"/>
          </a:xfrm>
        </p:spPr>
        <p:txBody>
          <a:bodyPr numCol="2" spcCol="360000"/>
          <a:lstStyle>
            <a:lvl1pPr marL="0" indent="0">
              <a:buNone/>
              <a:defRPr/>
            </a:lvl1pPr>
            <a:lvl2pPr marL="457200" indent="0">
              <a:buNone/>
              <a:defRPr/>
            </a:lvl2pPr>
            <a:lvl3pPr marL="914400" indent="0">
              <a:buNone/>
              <a:defRPr/>
            </a:lvl3pPr>
            <a:lvl4pPr marL="1371600" indent="0">
              <a:buNone/>
              <a:defRPr/>
            </a:lvl4pPr>
            <a:lvl5pPr marL="1828800" indent="0">
              <a:buNone/>
              <a:defRPr/>
            </a:lvl5pPr>
          </a:lstStyle>
          <a:p>
            <a:pPr marL="0" marR="0" lvl="0" indent="0" algn="l" defTabSz="914400" rtl="0" eaLnBrk="1" fontAlgn="auto" latinLnBrk="0" hangingPunct="1">
              <a:lnSpc>
                <a:spcPct val="90000"/>
              </a:lnSpc>
              <a:spcBef>
                <a:spcPts val="1000"/>
              </a:spcBef>
              <a:spcAft>
                <a:spcPts val="0"/>
              </a:spcAft>
              <a:buClr>
                <a:srgbClr val="70ADA3"/>
              </a:buClr>
              <a:buSzTx/>
              <a:buFont typeface="Arial" panose="020B0604020202020204" pitchFamily="34" charset="0"/>
              <a:buNone/>
              <a:tabLst/>
              <a:defRPr/>
            </a:pPr>
            <a:r>
              <a:rPr lang="en-US"/>
              <a:t>Click to edit Master text styles</a:t>
            </a:r>
          </a:p>
          <a:p>
            <a:pPr marL="0" marR="0" lvl="1" indent="0" algn="l" defTabSz="914400" rtl="0" eaLnBrk="1" fontAlgn="auto" latinLnBrk="0" hangingPunct="1">
              <a:lnSpc>
                <a:spcPct val="90000"/>
              </a:lnSpc>
              <a:spcBef>
                <a:spcPts val="1000"/>
              </a:spcBef>
              <a:spcAft>
                <a:spcPts val="0"/>
              </a:spcAft>
              <a:buClr>
                <a:srgbClr val="70ADA3"/>
              </a:buClr>
              <a:buSzTx/>
              <a:buFont typeface="Arial" panose="020B0604020202020204" pitchFamily="34" charset="0"/>
              <a:buNone/>
              <a:tabLst/>
              <a:defRPr/>
            </a:pPr>
            <a:r>
              <a:rPr lang="en-US"/>
              <a:t>Second level</a:t>
            </a:r>
          </a:p>
        </p:txBody>
      </p:sp>
    </p:spTree>
    <p:extLst>
      <p:ext uri="{BB962C8B-B14F-4D97-AF65-F5344CB8AC3E}">
        <p14:creationId xmlns:p14="http://schemas.microsoft.com/office/powerpoint/2010/main" val="69139851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wo Table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84C620-1796-4692-1101-F3FDEA410159}"/>
              </a:ext>
            </a:extLst>
          </p:cNvPr>
          <p:cNvSpPr>
            <a:spLocks noGrp="1"/>
          </p:cNvSpPr>
          <p:nvPr>
            <p:ph type="title"/>
          </p:nvPr>
        </p:nvSpPr>
        <p:spPr/>
        <p:txBody>
          <a:bodyPr/>
          <a:lstStyle/>
          <a:p>
            <a:r>
              <a:rPr lang="en-US"/>
              <a:t>Click to edit Master title style</a:t>
            </a:r>
            <a:endParaRPr lang="en-GB"/>
          </a:p>
        </p:txBody>
      </p:sp>
      <p:sp>
        <p:nvSpPr>
          <p:cNvPr id="4" name="Table Placeholder 3">
            <a:extLst>
              <a:ext uri="{FF2B5EF4-FFF2-40B4-BE49-F238E27FC236}">
                <a16:creationId xmlns:a16="http://schemas.microsoft.com/office/drawing/2014/main" id="{97CDB0B7-62AD-A6A0-D617-52E07A759E44}"/>
              </a:ext>
            </a:extLst>
          </p:cNvPr>
          <p:cNvSpPr>
            <a:spLocks noGrp="1"/>
          </p:cNvSpPr>
          <p:nvPr>
            <p:ph type="tbl" sz="quarter" idx="10"/>
          </p:nvPr>
        </p:nvSpPr>
        <p:spPr>
          <a:xfrm>
            <a:off x="838200" y="2025650"/>
            <a:ext cx="4383088" cy="3802063"/>
          </a:xfrm>
        </p:spPr>
        <p:txBody>
          <a:bodyPr/>
          <a:lstStyle/>
          <a:p>
            <a:r>
              <a:rPr lang="en-US"/>
              <a:t>Click icon to add table</a:t>
            </a:r>
            <a:endParaRPr lang="en-GB"/>
          </a:p>
        </p:txBody>
      </p:sp>
      <p:sp>
        <p:nvSpPr>
          <p:cNvPr id="5" name="Table Placeholder 3">
            <a:extLst>
              <a:ext uri="{FF2B5EF4-FFF2-40B4-BE49-F238E27FC236}">
                <a16:creationId xmlns:a16="http://schemas.microsoft.com/office/drawing/2014/main" id="{E43D73FA-7799-9E42-8030-E8C238EB5EDB}"/>
              </a:ext>
            </a:extLst>
          </p:cNvPr>
          <p:cNvSpPr>
            <a:spLocks noGrp="1"/>
          </p:cNvSpPr>
          <p:nvPr>
            <p:ph type="tbl" sz="quarter" idx="11"/>
          </p:nvPr>
        </p:nvSpPr>
        <p:spPr>
          <a:xfrm>
            <a:off x="5739967" y="2025649"/>
            <a:ext cx="4383088" cy="3802063"/>
          </a:xfrm>
        </p:spPr>
        <p:txBody>
          <a:bodyPr/>
          <a:lstStyle/>
          <a:p>
            <a:r>
              <a:rPr lang="en-US"/>
              <a:t>Click icon to add table</a:t>
            </a:r>
            <a:endParaRPr lang="en-GB"/>
          </a:p>
        </p:txBody>
      </p:sp>
    </p:spTree>
    <p:extLst>
      <p:ext uri="{BB962C8B-B14F-4D97-AF65-F5344CB8AC3E}">
        <p14:creationId xmlns:p14="http://schemas.microsoft.com/office/powerpoint/2010/main" val="27598873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54F981-EC4B-FC5D-CB7F-B0A289E7AC30}"/>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5B83A3D9-C306-A50D-2E83-735207441740}"/>
              </a:ext>
            </a:extLst>
          </p:cNvPr>
          <p:cNvSpPr>
            <a:spLocks noGrp="1"/>
          </p:cNvSpPr>
          <p:nvPr>
            <p:ph type="pic" sz="quarter" idx="10"/>
          </p:nvPr>
        </p:nvSpPr>
        <p:spPr>
          <a:xfrm>
            <a:off x="581114" y="1444625"/>
            <a:ext cx="9542374" cy="4451350"/>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282CDA54-1359-1A3F-9450-4D5C5A366777}"/>
              </a:ext>
            </a:extLst>
          </p:cNvPr>
          <p:cNvSpPr>
            <a:spLocks noGrp="1"/>
          </p:cNvSpPr>
          <p:nvPr>
            <p:ph type="body" sz="quarter" idx="11" hasCustomPrompt="1"/>
          </p:nvPr>
        </p:nvSpPr>
        <p:spPr>
          <a:xfrm>
            <a:off x="581025" y="6110288"/>
            <a:ext cx="9542463" cy="444500"/>
          </a:xfrm>
        </p:spPr>
        <p:txBody>
          <a:bodyPr anchor="ctr">
            <a:noAutofit/>
          </a:bodyPr>
          <a:lstStyle>
            <a:lvl1pPr marL="0" indent="0">
              <a:buNone/>
              <a:defRPr sz="1400"/>
            </a:lvl1pPr>
            <a:lvl2pPr marL="457200" indent="0">
              <a:buNone/>
              <a:defRPr sz="1200"/>
            </a:lvl2pPr>
            <a:lvl3pPr>
              <a:defRPr sz="1100"/>
            </a:lvl3pPr>
            <a:lvl4pPr>
              <a:defRPr sz="1050"/>
            </a:lvl4pPr>
            <a:lvl5pPr>
              <a:defRPr sz="1050"/>
            </a:lvl5pPr>
          </a:lstStyle>
          <a:p>
            <a:pPr lvl="0"/>
            <a:r>
              <a:rPr lang="en-US"/>
              <a:t>Caption</a:t>
            </a:r>
          </a:p>
        </p:txBody>
      </p:sp>
    </p:spTree>
    <p:extLst>
      <p:ext uri="{BB962C8B-B14F-4D97-AF65-F5344CB8AC3E}">
        <p14:creationId xmlns:p14="http://schemas.microsoft.com/office/powerpoint/2010/main" val="338222530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type="title" preserve="1">
  <p:cSld name="End Slide">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6E44EF-B460-0F0B-922E-70F59F34191F}"/>
              </a:ext>
            </a:extLst>
          </p:cNvPr>
          <p:cNvSpPr>
            <a:spLocks noGrp="1"/>
          </p:cNvSpPr>
          <p:nvPr>
            <p:ph type="ctrTitle" hasCustomPrompt="1"/>
          </p:nvPr>
        </p:nvSpPr>
        <p:spPr>
          <a:xfrm>
            <a:off x="5225961" y="2622346"/>
            <a:ext cx="6059063" cy="1939635"/>
          </a:xfrm>
        </p:spPr>
        <p:txBody>
          <a:bodyPr anchor="b">
            <a:normAutofit/>
          </a:bodyPr>
          <a:lstStyle>
            <a:lvl1pPr algn="l">
              <a:defRPr sz="3200" strike="noStrike" cap="all" baseline="0">
                <a:solidFill>
                  <a:srgbClr val="4D8934"/>
                </a:solidFill>
              </a:defRPr>
            </a:lvl1pPr>
          </a:lstStyle>
          <a:p>
            <a:r>
              <a:rPr lang="en-US"/>
              <a:t>Thanks for attending</a:t>
            </a:r>
            <a:endParaRPr lang="en-GB"/>
          </a:p>
        </p:txBody>
      </p:sp>
      <p:sp>
        <p:nvSpPr>
          <p:cNvPr id="3" name="Subtitle 2">
            <a:extLst>
              <a:ext uri="{FF2B5EF4-FFF2-40B4-BE49-F238E27FC236}">
                <a16:creationId xmlns:a16="http://schemas.microsoft.com/office/drawing/2014/main" id="{5FCE09D1-136B-701C-E24A-0B129DEF8411}"/>
              </a:ext>
            </a:extLst>
          </p:cNvPr>
          <p:cNvSpPr>
            <a:spLocks noGrp="1"/>
          </p:cNvSpPr>
          <p:nvPr>
            <p:ph type="subTitle" idx="1" hasCustomPrompt="1"/>
          </p:nvPr>
        </p:nvSpPr>
        <p:spPr>
          <a:xfrm>
            <a:off x="5225961" y="4561982"/>
            <a:ext cx="6059063" cy="1009073"/>
          </a:xfrm>
        </p:spPr>
        <p:txBody>
          <a:bodyPr anchor="b">
            <a:normAutofit/>
          </a:bodyPr>
          <a:lstStyle>
            <a:lvl1pPr marL="0" indent="0" algn="l">
              <a:buNone/>
              <a:defRPr sz="2000" cap="all" baseline="0">
                <a:solidFill>
                  <a:srgbClr val="4D8934"/>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Contact us: Enquiries@recmanager.co.uk</a:t>
            </a:r>
          </a:p>
        </p:txBody>
      </p:sp>
      <p:pic>
        <p:nvPicPr>
          <p:cNvPr id="8" name="Picture 7" descr="A picture containing text, outdoor&#10;&#10;Description automatically generated">
            <a:extLst>
              <a:ext uri="{FF2B5EF4-FFF2-40B4-BE49-F238E27FC236}">
                <a16:creationId xmlns:a16="http://schemas.microsoft.com/office/drawing/2014/main" id="{00BF0293-6F82-4BBF-D0BD-611EC9D6BFB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84458" y="339660"/>
            <a:ext cx="3790752" cy="2615972"/>
          </a:xfrm>
          <a:prstGeom prst="rect">
            <a:avLst/>
          </a:prstGeom>
        </p:spPr>
      </p:pic>
      <p:pic>
        <p:nvPicPr>
          <p:cNvPr id="6" name="Picture 5" descr="A green and white logo&#10;&#10;Description automatically generated with low confidence">
            <a:extLst>
              <a:ext uri="{FF2B5EF4-FFF2-40B4-BE49-F238E27FC236}">
                <a16:creationId xmlns:a16="http://schemas.microsoft.com/office/drawing/2014/main" id="{DDE74CEB-C666-A96F-0B98-433A6E43D302}"/>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l="6356" t="12217" r="45066" b="29972"/>
          <a:stretch/>
        </p:blipFill>
        <p:spPr>
          <a:xfrm rot="5400000">
            <a:off x="583047" y="3476335"/>
            <a:ext cx="2798618" cy="3964713"/>
          </a:xfrm>
          <a:prstGeom prst="rect">
            <a:avLst/>
          </a:prstGeom>
        </p:spPr>
      </p:pic>
    </p:spTree>
    <p:extLst>
      <p:ext uri="{BB962C8B-B14F-4D97-AF65-F5344CB8AC3E}">
        <p14:creationId xmlns:p14="http://schemas.microsoft.com/office/powerpoint/2010/main" val="62765419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userDrawn="1">
  <p:cSld name="Section Break">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1AB785-8985-A80E-806D-943192AADD1B}"/>
              </a:ext>
            </a:extLst>
          </p:cNvPr>
          <p:cNvSpPr>
            <a:spLocks noGrp="1"/>
          </p:cNvSpPr>
          <p:nvPr>
            <p:ph type="title" hasCustomPrompt="1"/>
          </p:nvPr>
        </p:nvSpPr>
        <p:spPr>
          <a:xfrm>
            <a:off x="4031672" y="2766219"/>
            <a:ext cx="6966527" cy="1325563"/>
          </a:xfrm>
        </p:spPr>
        <p:txBody>
          <a:bodyPr anchor="b">
            <a:normAutofit/>
          </a:bodyPr>
          <a:lstStyle>
            <a:lvl1pPr>
              <a:defRPr sz="2800"/>
            </a:lvl1pPr>
          </a:lstStyle>
          <a:p>
            <a:r>
              <a:rPr lang="en-US"/>
              <a:t>Section title</a:t>
            </a:r>
            <a:endParaRPr lang="en-GB"/>
          </a:p>
        </p:txBody>
      </p:sp>
      <p:sp>
        <p:nvSpPr>
          <p:cNvPr id="6" name="Text Placeholder 5">
            <a:extLst>
              <a:ext uri="{FF2B5EF4-FFF2-40B4-BE49-F238E27FC236}">
                <a16:creationId xmlns:a16="http://schemas.microsoft.com/office/drawing/2014/main" id="{71F3A676-D461-4214-79CA-6A1166138414}"/>
              </a:ext>
            </a:extLst>
          </p:cNvPr>
          <p:cNvSpPr>
            <a:spLocks noGrp="1"/>
          </p:cNvSpPr>
          <p:nvPr>
            <p:ph type="body" sz="quarter" idx="10" hasCustomPrompt="1"/>
          </p:nvPr>
        </p:nvSpPr>
        <p:spPr>
          <a:xfrm>
            <a:off x="4032250" y="4316413"/>
            <a:ext cx="6965950" cy="1084262"/>
          </a:xfrm>
        </p:spPr>
        <p:txBody>
          <a:bodyPr anchor="ctr"/>
          <a:lstStyle>
            <a:lvl1pPr marL="0" indent="0">
              <a:buNone/>
              <a:defRPr cap="all" spc="300" baseline="0"/>
            </a:lvl1pPr>
          </a:lstStyle>
          <a:p>
            <a:pPr lvl="0"/>
            <a:r>
              <a:rPr lang="en-US"/>
              <a:t>Presenter Name</a:t>
            </a:r>
            <a:endParaRPr lang="en-GB"/>
          </a:p>
        </p:txBody>
      </p:sp>
    </p:spTree>
    <p:extLst>
      <p:ext uri="{BB962C8B-B14F-4D97-AF65-F5344CB8AC3E}">
        <p14:creationId xmlns:p14="http://schemas.microsoft.com/office/powerpoint/2010/main" val="319754273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Section Break">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1AB785-8985-A80E-806D-943192AADD1B}"/>
              </a:ext>
            </a:extLst>
          </p:cNvPr>
          <p:cNvSpPr>
            <a:spLocks noGrp="1"/>
          </p:cNvSpPr>
          <p:nvPr>
            <p:ph type="title" hasCustomPrompt="1"/>
          </p:nvPr>
        </p:nvSpPr>
        <p:spPr>
          <a:xfrm>
            <a:off x="4031672" y="2766219"/>
            <a:ext cx="6966527" cy="1325563"/>
          </a:xfrm>
        </p:spPr>
        <p:txBody>
          <a:bodyPr anchor="b">
            <a:normAutofit/>
          </a:bodyPr>
          <a:lstStyle>
            <a:lvl1pPr>
              <a:defRPr sz="2800"/>
            </a:lvl1pPr>
          </a:lstStyle>
          <a:p>
            <a:r>
              <a:rPr lang="en-US"/>
              <a:t>Section title</a:t>
            </a:r>
            <a:endParaRPr lang="en-GB"/>
          </a:p>
        </p:txBody>
      </p:sp>
      <p:sp>
        <p:nvSpPr>
          <p:cNvPr id="6" name="Text Placeholder 5">
            <a:extLst>
              <a:ext uri="{FF2B5EF4-FFF2-40B4-BE49-F238E27FC236}">
                <a16:creationId xmlns:a16="http://schemas.microsoft.com/office/drawing/2014/main" id="{71F3A676-D461-4214-79CA-6A1166138414}"/>
              </a:ext>
            </a:extLst>
          </p:cNvPr>
          <p:cNvSpPr>
            <a:spLocks noGrp="1"/>
          </p:cNvSpPr>
          <p:nvPr>
            <p:ph type="body" sz="quarter" idx="10" hasCustomPrompt="1"/>
          </p:nvPr>
        </p:nvSpPr>
        <p:spPr>
          <a:xfrm>
            <a:off x="4032250" y="4316413"/>
            <a:ext cx="6965950" cy="1084262"/>
          </a:xfrm>
        </p:spPr>
        <p:txBody>
          <a:bodyPr anchor="ctr"/>
          <a:lstStyle>
            <a:lvl1pPr marL="0" indent="0">
              <a:buNone/>
              <a:defRPr cap="all" spc="300" baseline="0"/>
            </a:lvl1pPr>
          </a:lstStyle>
          <a:p>
            <a:pPr lvl="0"/>
            <a:r>
              <a:rPr lang="en-US"/>
              <a:t>Presenter Name</a:t>
            </a:r>
            <a:endParaRPr lang="en-GB"/>
          </a:p>
        </p:txBody>
      </p:sp>
    </p:spTree>
    <p:extLst>
      <p:ext uri="{BB962C8B-B14F-4D97-AF65-F5344CB8AC3E}">
        <p14:creationId xmlns:p14="http://schemas.microsoft.com/office/powerpoint/2010/main" val="411583163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Section Break">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1AB785-8985-A80E-806D-943192AADD1B}"/>
              </a:ext>
            </a:extLst>
          </p:cNvPr>
          <p:cNvSpPr>
            <a:spLocks noGrp="1"/>
          </p:cNvSpPr>
          <p:nvPr>
            <p:ph type="title" hasCustomPrompt="1"/>
          </p:nvPr>
        </p:nvSpPr>
        <p:spPr>
          <a:xfrm>
            <a:off x="4031672" y="2766219"/>
            <a:ext cx="6966527" cy="1325563"/>
          </a:xfrm>
        </p:spPr>
        <p:txBody>
          <a:bodyPr anchor="b">
            <a:normAutofit/>
          </a:bodyPr>
          <a:lstStyle>
            <a:lvl1pPr>
              <a:defRPr sz="2800"/>
            </a:lvl1pPr>
          </a:lstStyle>
          <a:p>
            <a:r>
              <a:rPr lang="en-US"/>
              <a:t>Section title</a:t>
            </a:r>
            <a:endParaRPr lang="en-GB"/>
          </a:p>
        </p:txBody>
      </p:sp>
      <p:sp>
        <p:nvSpPr>
          <p:cNvPr id="6" name="Text Placeholder 5">
            <a:extLst>
              <a:ext uri="{FF2B5EF4-FFF2-40B4-BE49-F238E27FC236}">
                <a16:creationId xmlns:a16="http://schemas.microsoft.com/office/drawing/2014/main" id="{71F3A676-D461-4214-79CA-6A1166138414}"/>
              </a:ext>
            </a:extLst>
          </p:cNvPr>
          <p:cNvSpPr>
            <a:spLocks noGrp="1"/>
          </p:cNvSpPr>
          <p:nvPr>
            <p:ph type="body" sz="quarter" idx="10" hasCustomPrompt="1"/>
          </p:nvPr>
        </p:nvSpPr>
        <p:spPr>
          <a:xfrm>
            <a:off x="4032250" y="4316413"/>
            <a:ext cx="6965950" cy="1084262"/>
          </a:xfrm>
        </p:spPr>
        <p:txBody>
          <a:bodyPr anchor="ctr"/>
          <a:lstStyle>
            <a:lvl1pPr marL="0" indent="0">
              <a:buNone/>
              <a:defRPr cap="all" spc="300" baseline="0"/>
            </a:lvl1pPr>
          </a:lstStyle>
          <a:p>
            <a:pPr lvl="0"/>
            <a:r>
              <a:rPr lang="en-US"/>
              <a:t>Presenter Name</a:t>
            </a:r>
            <a:endParaRPr lang="en-GB"/>
          </a:p>
        </p:txBody>
      </p:sp>
    </p:spTree>
    <p:extLst>
      <p:ext uri="{BB962C8B-B14F-4D97-AF65-F5344CB8AC3E}">
        <p14:creationId xmlns:p14="http://schemas.microsoft.com/office/powerpoint/2010/main" val="930664931"/>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872995153"/>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itle" preserve="1">
  <p:cSld name="CONTENT SLIDE HEAD &amp; SUB HEA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6AEC17-3017-2746-AC9B-13844B8144CE}"/>
              </a:ext>
            </a:extLst>
          </p:cNvPr>
          <p:cNvSpPr>
            <a:spLocks noGrp="1"/>
          </p:cNvSpPr>
          <p:nvPr>
            <p:ph type="ctrTitle"/>
          </p:nvPr>
        </p:nvSpPr>
        <p:spPr>
          <a:xfrm>
            <a:off x="2345094" y="1682200"/>
            <a:ext cx="9144000" cy="678445"/>
          </a:xfrm>
          <a:prstGeom prst="rect">
            <a:avLst/>
          </a:prstGeom>
        </p:spPr>
        <p:txBody>
          <a:bodyPr anchor="t">
            <a:normAutofit/>
          </a:bodyPr>
          <a:lstStyle>
            <a:lvl1pPr algn="l">
              <a:defRPr sz="2000"/>
            </a:lvl1pPr>
          </a:lstStyle>
          <a:p>
            <a:r>
              <a:rPr lang="en-GB"/>
              <a:t>Click to edit Master title style</a:t>
            </a:r>
            <a:endParaRPr lang="en-US"/>
          </a:p>
        </p:txBody>
      </p:sp>
      <p:sp>
        <p:nvSpPr>
          <p:cNvPr id="3" name="Subtitle 2">
            <a:extLst>
              <a:ext uri="{FF2B5EF4-FFF2-40B4-BE49-F238E27FC236}">
                <a16:creationId xmlns:a16="http://schemas.microsoft.com/office/drawing/2014/main" id="{820AF813-1A5A-5845-9C1D-263E7BA96894}"/>
              </a:ext>
            </a:extLst>
          </p:cNvPr>
          <p:cNvSpPr>
            <a:spLocks noGrp="1"/>
          </p:cNvSpPr>
          <p:nvPr>
            <p:ph type="subTitle" idx="1"/>
          </p:nvPr>
        </p:nvSpPr>
        <p:spPr>
          <a:xfrm>
            <a:off x="2345094" y="2668976"/>
            <a:ext cx="9144000" cy="678445"/>
          </a:xfrm>
        </p:spPr>
        <p:txBody>
          <a:bodyPr>
            <a:normAutofit/>
          </a:bodyPr>
          <a:lstStyle>
            <a:lvl1pPr marL="0" indent="0" algn="l">
              <a:buNone/>
              <a:defRPr sz="16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a:p>
        </p:txBody>
      </p:sp>
    </p:spTree>
    <p:extLst>
      <p:ext uri="{BB962C8B-B14F-4D97-AF65-F5344CB8AC3E}">
        <p14:creationId xmlns:p14="http://schemas.microsoft.com/office/powerpoint/2010/main" val="3533974250"/>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CONTENT HEADERS &amp; 1 COL TEXT">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F6E9CF64-1AA4-6841-B4E1-6D2EC96C902D}"/>
              </a:ext>
            </a:extLst>
          </p:cNvPr>
          <p:cNvSpPr>
            <a:spLocks noGrp="1"/>
          </p:cNvSpPr>
          <p:nvPr>
            <p:ph type="ctrTitle"/>
          </p:nvPr>
        </p:nvSpPr>
        <p:spPr>
          <a:xfrm>
            <a:off x="2345094" y="1682200"/>
            <a:ext cx="7554686" cy="678445"/>
          </a:xfrm>
          <a:prstGeom prst="rect">
            <a:avLst/>
          </a:prstGeom>
        </p:spPr>
        <p:txBody>
          <a:bodyPr anchor="t">
            <a:normAutofit/>
          </a:bodyPr>
          <a:lstStyle>
            <a:lvl1pPr algn="l">
              <a:defRPr sz="2000"/>
            </a:lvl1pPr>
          </a:lstStyle>
          <a:p>
            <a:r>
              <a:rPr lang="en-GB"/>
              <a:t>Click to edit Master title style</a:t>
            </a:r>
            <a:endParaRPr lang="en-US"/>
          </a:p>
        </p:txBody>
      </p:sp>
      <p:sp>
        <p:nvSpPr>
          <p:cNvPr id="9" name="Subtitle 2">
            <a:extLst>
              <a:ext uri="{FF2B5EF4-FFF2-40B4-BE49-F238E27FC236}">
                <a16:creationId xmlns:a16="http://schemas.microsoft.com/office/drawing/2014/main" id="{7E624306-26B4-1743-8FFF-3183267B65AB}"/>
              </a:ext>
            </a:extLst>
          </p:cNvPr>
          <p:cNvSpPr>
            <a:spLocks noGrp="1"/>
          </p:cNvSpPr>
          <p:nvPr>
            <p:ph type="subTitle" idx="1" hasCustomPrompt="1"/>
          </p:nvPr>
        </p:nvSpPr>
        <p:spPr>
          <a:xfrm>
            <a:off x="2345094" y="2668976"/>
            <a:ext cx="7554686" cy="2761440"/>
          </a:xfrm>
        </p:spPr>
        <p:txBody>
          <a:bodyPr>
            <a:normAutofit/>
          </a:bodyPr>
          <a:lstStyle>
            <a:lvl1pPr marL="0" indent="0" algn="l">
              <a:lnSpc>
                <a:spcPct val="150000"/>
              </a:lnSpc>
              <a:buNone/>
              <a:defRPr sz="1000" baseline="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Lorem ipsum dolor sit </a:t>
            </a:r>
            <a:r>
              <a:rPr lang="en-US" err="1"/>
              <a:t>amet</a:t>
            </a:r>
            <a:r>
              <a:rPr lang="en-US"/>
              <a:t>, </a:t>
            </a:r>
            <a:r>
              <a:rPr lang="en-US" err="1"/>
              <a:t>eos</a:t>
            </a:r>
            <a:r>
              <a:rPr lang="en-US"/>
              <a:t> </a:t>
            </a:r>
            <a:r>
              <a:rPr lang="en-US" err="1"/>
              <a:t>inani</a:t>
            </a:r>
            <a:r>
              <a:rPr lang="en-US"/>
              <a:t> facete option id, </a:t>
            </a:r>
            <a:r>
              <a:rPr lang="en-US" err="1"/>
              <a:t>vix</a:t>
            </a:r>
            <a:r>
              <a:rPr lang="en-US"/>
              <a:t> an </a:t>
            </a:r>
            <a:r>
              <a:rPr lang="en-US" err="1"/>
              <a:t>laudem</a:t>
            </a:r>
            <a:r>
              <a:rPr lang="en-US"/>
              <a:t> nostrum </a:t>
            </a:r>
            <a:r>
              <a:rPr lang="en-US" err="1"/>
              <a:t>reprehendunt</a:t>
            </a:r>
            <a:r>
              <a:rPr lang="en-US"/>
              <a:t>. </a:t>
            </a:r>
            <a:r>
              <a:rPr lang="en-US" err="1"/>
              <a:t>Aperiam</a:t>
            </a:r>
            <a:r>
              <a:rPr lang="en-US"/>
              <a:t> </a:t>
            </a:r>
            <a:r>
              <a:rPr lang="en-US" err="1"/>
              <a:t>propriae</a:t>
            </a:r>
            <a:r>
              <a:rPr lang="en-US"/>
              <a:t> </a:t>
            </a:r>
            <a:r>
              <a:rPr lang="en-US" err="1"/>
              <a:t>ei</a:t>
            </a:r>
            <a:r>
              <a:rPr lang="en-US"/>
              <a:t> </a:t>
            </a:r>
            <a:r>
              <a:rPr lang="en-US" err="1"/>
              <a:t>eum</a:t>
            </a:r>
            <a:r>
              <a:rPr lang="en-US"/>
              <a:t>, vim facilis </a:t>
            </a:r>
            <a:r>
              <a:rPr lang="en-US" err="1"/>
              <a:t>recusabo</a:t>
            </a:r>
            <a:r>
              <a:rPr lang="en-US"/>
              <a:t> at. Vel at </a:t>
            </a:r>
            <a:r>
              <a:rPr lang="en-US" err="1"/>
              <a:t>vivendum</a:t>
            </a:r>
            <a:r>
              <a:rPr lang="en-US"/>
              <a:t> </a:t>
            </a:r>
            <a:r>
              <a:rPr lang="en-US" err="1"/>
              <a:t>electram</a:t>
            </a:r>
            <a:r>
              <a:rPr lang="en-US"/>
              <a:t>, </a:t>
            </a:r>
            <a:r>
              <a:rPr lang="en-US" err="1"/>
              <a:t>ius</a:t>
            </a:r>
            <a:r>
              <a:rPr lang="en-US"/>
              <a:t> nihil </a:t>
            </a:r>
            <a:r>
              <a:rPr lang="en-US" err="1"/>
              <a:t>labores</a:t>
            </a:r>
            <a:r>
              <a:rPr lang="en-US"/>
              <a:t> ea. Ut </a:t>
            </a:r>
            <a:r>
              <a:rPr lang="en-US" err="1"/>
              <a:t>falli</a:t>
            </a:r>
            <a:r>
              <a:rPr lang="en-US"/>
              <a:t> </a:t>
            </a:r>
            <a:r>
              <a:rPr lang="en-US" err="1"/>
              <a:t>prodesset</a:t>
            </a:r>
            <a:r>
              <a:rPr lang="en-US"/>
              <a:t> </a:t>
            </a:r>
            <a:r>
              <a:rPr lang="en-US" err="1"/>
              <a:t>eum</a:t>
            </a:r>
            <a:r>
              <a:rPr lang="en-US"/>
              <a:t>. At duo </a:t>
            </a:r>
            <a:r>
              <a:rPr lang="en-US" err="1"/>
              <a:t>rebum</a:t>
            </a:r>
            <a:r>
              <a:rPr lang="en-US"/>
              <a:t> </a:t>
            </a:r>
            <a:r>
              <a:rPr lang="en-US" err="1"/>
              <a:t>epicurei</a:t>
            </a:r>
            <a:r>
              <a:rPr lang="en-US"/>
              <a:t> </a:t>
            </a:r>
            <a:r>
              <a:rPr lang="en-US" err="1"/>
              <a:t>aliquando</a:t>
            </a:r>
            <a:r>
              <a:rPr lang="en-US"/>
              <a:t>.</a:t>
            </a:r>
          </a:p>
          <a:p>
            <a:r>
              <a:rPr lang="en-US"/>
              <a:t>An per </a:t>
            </a:r>
            <a:r>
              <a:rPr lang="en-US" err="1"/>
              <a:t>vero</a:t>
            </a:r>
            <a:r>
              <a:rPr lang="en-US"/>
              <a:t> </a:t>
            </a:r>
            <a:r>
              <a:rPr lang="en-US" err="1"/>
              <a:t>tempor</a:t>
            </a:r>
            <a:r>
              <a:rPr lang="en-US"/>
              <a:t>, </a:t>
            </a:r>
            <a:r>
              <a:rPr lang="en-US" err="1"/>
              <a:t>ornatus</a:t>
            </a:r>
            <a:r>
              <a:rPr lang="en-US"/>
              <a:t> </a:t>
            </a:r>
            <a:r>
              <a:rPr lang="en-US" err="1"/>
              <a:t>epicurei</a:t>
            </a:r>
            <a:r>
              <a:rPr lang="en-US"/>
              <a:t> </a:t>
            </a:r>
            <a:r>
              <a:rPr lang="en-US" err="1"/>
              <a:t>intellegam</a:t>
            </a:r>
            <a:r>
              <a:rPr lang="en-US"/>
              <a:t> </a:t>
            </a:r>
            <a:r>
              <a:rPr lang="en-US" err="1"/>
              <a:t>te</a:t>
            </a:r>
            <a:r>
              <a:rPr lang="en-US"/>
              <a:t> usu. Eu </a:t>
            </a:r>
            <a:r>
              <a:rPr lang="en-US" err="1"/>
              <a:t>eos</a:t>
            </a:r>
            <a:r>
              <a:rPr lang="en-US"/>
              <a:t> populo </a:t>
            </a:r>
            <a:r>
              <a:rPr lang="en-US" err="1"/>
              <a:t>moderatius</a:t>
            </a:r>
            <a:r>
              <a:rPr lang="en-US"/>
              <a:t> </a:t>
            </a:r>
            <a:r>
              <a:rPr lang="en-US" err="1"/>
              <a:t>reprimique</a:t>
            </a:r>
            <a:r>
              <a:rPr lang="en-US"/>
              <a:t>, id sit </a:t>
            </a:r>
            <a:r>
              <a:rPr lang="en-US" err="1"/>
              <a:t>officiis</a:t>
            </a:r>
            <a:r>
              <a:rPr lang="en-US"/>
              <a:t> </a:t>
            </a:r>
            <a:r>
              <a:rPr lang="en-US" err="1"/>
              <a:t>gubergren</a:t>
            </a:r>
            <a:r>
              <a:rPr lang="en-US"/>
              <a:t>, qui </a:t>
            </a:r>
            <a:r>
              <a:rPr lang="en-US" err="1"/>
              <a:t>singulis</a:t>
            </a:r>
            <a:r>
              <a:rPr lang="en-US"/>
              <a:t> </a:t>
            </a:r>
            <a:r>
              <a:rPr lang="en-US" err="1"/>
              <a:t>recteque</a:t>
            </a:r>
            <a:r>
              <a:rPr lang="en-US"/>
              <a:t> </a:t>
            </a:r>
            <a:r>
              <a:rPr lang="en-US" err="1"/>
              <a:t>concludaturque</a:t>
            </a:r>
            <a:r>
              <a:rPr lang="en-US"/>
              <a:t> ad. Doming </a:t>
            </a:r>
            <a:r>
              <a:rPr lang="en-US" err="1"/>
              <a:t>reprimique</a:t>
            </a:r>
            <a:r>
              <a:rPr lang="en-US"/>
              <a:t> </a:t>
            </a:r>
            <a:r>
              <a:rPr lang="en-US" err="1"/>
              <a:t>ei</a:t>
            </a:r>
            <a:r>
              <a:rPr lang="en-US"/>
              <a:t> vis. </a:t>
            </a:r>
            <a:r>
              <a:rPr lang="en-US" err="1"/>
              <a:t>Enim</a:t>
            </a:r>
            <a:r>
              <a:rPr lang="en-US"/>
              <a:t> </a:t>
            </a:r>
            <a:r>
              <a:rPr lang="en-US" err="1"/>
              <a:t>tation</a:t>
            </a:r>
            <a:r>
              <a:rPr lang="en-US"/>
              <a:t> </a:t>
            </a:r>
            <a:r>
              <a:rPr lang="en-US" err="1"/>
              <a:t>ridens</a:t>
            </a:r>
            <a:r>
              <a:rPr lang="en-US"/>
              <a:t> </a:t>
            </a:r>
            <a:r>
              <a:rPr lang="en-US" err="1"/>
              <a:t>ius</a:t>
            </a:r>
            <a:r>
              <a:rPr lang="en-US"/>
              <a:t> an, id lorem </a:t>
            </a:r>
            <a:r>
              <a:rPr lang="en-US" err="1"/>
              <a:t>ullum</a:t>
            </a:r>
            <a:r>
              <a:rPr lang="en-US"/>
              <a:t> </a:t>
            </a:r>
            <a:r>
              <a:rPr lang="en-US" err="1"/>
              <a:t>iusto</a:t>
            </a:r>
            <a:r>
              <a:rPr lang="en-US"/>
              <a:t> sed, </a:t>
            </a:r>
            <a:r>
              <a:rPr lang="en-US" err="1"/>
              <a:t>ei</a:t>
            </a:r>
            <a:r>
              <a:rPr lang="en-US"/>
              <a:t> per </a:t>
            </a:r>
            <a:r>
              <a:rPr lang="en-US" err="1"/>
              <a:t>natum</a:t>
            </a:r>
            <a:r>
              <a:rPr lang="en-US"/>
              <a:t> </a:t>
            </a:r>
            <a:r>
              <a:rPr lang="en-US" err="1"/>
              <a:t>senserit</a:t>
            </a:r>
            <a:r>
              <a:rPr lang="en-US"/>
              <a:t>. No </a:t>
            </a:r>
            <a:r>
              <a:rPr lang="en-US" err="1"/>
              <a:t>est</a:t>
            </a:r>
            <a:r>
              <a:rPr lang="en-US"/>
              <a:t> </a:t>
            </a:r>
            <a:r>
              <a:rPr lang="en-US" err="1"/>
              <a:t>zril</a:t>
            </a:r>
            <a:r>
              <a:rPr lang="en-US"/>
              <a:t> </a:t>
            </a:r>
            <a:r>
              <a:rPr lang="en-US" err="1"/>
              <a:t>expetenda</a:t>
            </a:r>
            <a:r>
              <a:rPr lang="en-US"/>
              <a:t> </a:t>
            </a:r>
            <a:r>
              <a:rPr lang="en-US" err="1"/>
              <a:t>delicatissimi</a:t>
            </a:r>
            <a:r>
              <a:rPr lang="en-US"/>
              <a:t>, cu </a:t>
            </a:r>
            <a:r>
              <a:rPr lang="en-US" err="1"/>
              <a:t>eligendi</a:t>
            </a:r>
            <a:r>
              <a:rPr lang="en-US"/>
              <a:t> </a:t>
            </a:r>
            <a:r>
              <a:rPr lang="en-US" err="1"/>
              <a:t>tacimates</a:t>
            </a:r>
            <a:r>
              <a:rPr lang="en-US"/>
              <a:t> </a:t>
            </a:r>
            <a:r>
              <a:rPr lang="en-US" err="1"/>
              <a:t>theophrastus</a:t>
            </a:r>
            <a:r>
              <a:rPr lang="en-US"/>
              <a:t> </a:t>
            </a:r>
            <a:r>
              <a:rPr lang="en-US" err="1"/>
              <a:t>vix</a:t>
            </a:r>
            <a:r>
              <a:rPr lang="en-US"/>
              <a:t>.</a:t>
            </a:r>
          </a:p>
        </p:txBody>
      </p:sp>
    </p:spTree>
    <p:extLst>
      <p:ext uri="{BB962C8B-B14F-4D97-AF65-F5344CB8AC3E}">
        <p14:creationId xmlns:p14="http://schemas.microsoft.com/office/powerpoint/2010/main" val="1798020703"/>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CONTENT HEADERS &amp; 2 COL TEXT">
    <p:spTree>
      <p:nvGrpSpPr>
        <p:cNvPr id="1" name=""/>
        <p:cNvGrpSpPr/>
        <p:nvPr/>
      </p:nvGrpSpPr>
      <p:grpSpPr>
        <a:xfrm>
          <a:off x="0" y="0"/>
          <a:ext cx="0" cy="0"/>
          <a:chOff x="0" y="0"/>
          <a:chExt cx="0" cy="0"/>
        </a:xfrm>
      </p:grpSpPr>
      <p:sp>
        <p:nvSpPr>
          <p:cNvPr id="10" name="Title 1">
            <a:extLst>
              <a:ext uri="{FF2B5EF4-FFF2-40B4-BE49-F238E27FC236}">
                <a16:creationId xmlns:a16="http://schemas.microsoft.com/office/drawing/2014/main" id="{292C5A97-97FB-CA48-AE5F-EA59A19E8458}"/>
              </a:ext>
            </a:extLst>
          </p:cNvPr>
          <p:cNvSpPr>
            <a:spLocks noGrp="1"/>
          </p:cNvSpPr>
          <p:nvPr>
            <p:ph type="ctrTitle"/>
          </p:nvPr>
        </p:nvSpPr>
        <p:spPr>
          <a:xfrm>
            <a:off x="2345094" y="1682200"/>
            <a:ext cx="7703975" cy="678445"/>
          </a:xfrm>
          <a:prstGeom prst="rect">
            <a:avLst/>
          </a:prstGeom>
        </p:spPr>
        <p:txBody>
          <a:bodyPr anchor="t">
            <a:normAutofit/>
          </a:bodyPr>
          <a:lstStyle>
            <a:lvl1pPr algn="l">
              <a:defRPr sz="2000"/>
            </a:lvl1pPr>
          </a:lstStyle>
          <a:p>
            <a:r>
              <a:rPr lang="en-GB"/>
              <a:t>Click to edit Master title style</a:t>
            </a:r>
            <a:endParaRPr lang="en-US"/>
          </a:p>
        </p:txBody>
      </p:sp>
      <p:sp>
        <p:nvSpPr>
          <p:cNvPr id="11" name="Subtitle 2">
            <a:extLst>
              <a:ext uri="{FF2B5EF4-FFF2-40B4-BE49-F238E27FC236}">
                <a16:creationId xmlns:a16="http://schemas.microsoft.com/office/drawing/2014/main" id="{47AD1D97-6651-0246-873E-1A82AD6FC95E}"/>
              </a:ext>
            </a:extLst>
          </p:cNvPr>
          <p:cNvSpPr>
            <a:spLocks noGrp="1"/>
          </p:cNvSpPr>
          <p:nvPr>
            <p:ph type="subTitle" idx="1" hasCustomPrompt="1"/>
          </p:nvPr>
        </p:nvSpPr>
        <p:spPr>
          <a:xfrm>
            <a:off x="2345094" y="2668976"/>
            <a:ext cx="7703975" cy="2005661"/>
          </a:xfrm>
        </p:spPr>
        <p:txBody>
          <a:bodyPr numCol="2" spcCol="360000">
            <a:normAutofit/>
          </a:bodyPr>
          <a:lstStyle>
            <a:lvl1pPr marL="0" indent="0" algn="l">
              <a:lnSpc>
                <a:spcPct val="150000"/>
              </a:lnSpc>
              <a:buNone/>
              <a:defRPr sz="1000" baseline="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Lorem ipsum dolor sit </a:t>
            </a:r>
            <a:r>
              <a:rPr lang="en-US" err="1"/>
              <a:t>amet</a:t>
            </a:r>
            <a:r>
              <a:rPr lang="en-US"/>
              <a:t>, </a:t>
            </a:r>
            <a:r>
              <a:rPr lang="en-US" err="1"/>
              <a:t>eos</a:t>
            </a:r>
            <a:r>
              <a:rPr lang="en-US"/>
              <a:t> </a:t>
            </a:r>
            <a:r>
              <a:rPr lang="en-US" err="1"/>
              <a:t>inani</a:t>
            </a:r>
            <a:r>
              <a:rPr lang="en-US"/>
              <a:t> facete option id, </a:t>
            </a:r>
            <a:r>
              <a:rPr lang="en-US" err="1"/>
              <a:t>vix</a:t>
            </a:r>
            <a:r>
              <a:rPr lang="en-US"/>
              <a:t> an </a:t>
            </a:r>
            <a:r>
              <a:rPr lang="en-US" err="1"/>
              <a:t>laudem</a:t>
            </a:r>
            <a:r>
              <a:rPr lang="en-US"/>
              <a:t> nostrum </a:t>
            </a:r>
            <a:r>
              <a:rPr lang="en-US" err="1"/>
              <a:t>reprehendunt</a:t>
            </a:r>
            <a:r>
              <a:rPr lang="en-US"/>
              <a:t>. </a:t>
            </a:r>
            <a:r>
              <a:rPr lang="en-US" err="1"/>
              <a:t>Aperiam</a:t>
            </a:r>
            <a:r>
              <a:rPr lang="en-US"/>
              <a:t> </a:t>
            </a:r>
            <a:r>
              <a:rPr lang="en-US" err="1"/>
              <a:t>propriae</a:t>
            </a:r>
            <a:r>
              <a:rPr lang="en-US"/>
              <a:t> </a:t>
            </a:r>
            <a:r>
              <a:rPr lang="en-US" err="1"/>
              <a:t>ei</a:t>
            </a:r>
            <a:r>
              <a:rPr lang="en-US"/>
              <a:t> </a:t>
            </a:r>
            <a:r>
              <a:rPr lang="en-US" err="1"/>
              <a:t>eum</a:t>
            </a:r>
            <a:r>
              <a:rPr lang="en-US"/>
              <a:t>, vim facilis </a:t>
            </a:r>
            <a:r>
              <a:rPr lang="en-US" err="1"/>
              <a:t>recusabo</a:t>
            </a:r>
            <a:r>
              <a:rPr lang="en-US"/>
              <a:t> at. Vel at </a:t>
            </a:r>
            <a:r>
              <a:rPr lang="en-US" err="1"/>
              <a:t>vivendum</a:t>
            </a:r>
            <a:r>
              <a:rPr lang="en-US"/>
              <a:t> </a:t>
            </a:r>
            <a:r>
              <a:rPr lang="en-US" err="1"/>
              <a:t>electram</a:t>
            </a:r>
            <a:r>
              <a:rPr lang="en-US"/>
              <a:t>, </a:t>
            </a:r>
            <a:r>
              <a:rPr lang="en-US" err="1"/>
              <a:t>ius</a:t>
            </a:r>
            <a:r>
              <a:rPr lang="en-US"/>
              <a:t> nihil </a:t>
            </a:r>
            <a:r>
              <a:rPr lang="en-US" err="1"/>
              <a:t>labores</a:t>
            </a:r>
            <a:r>
              <a:rPr lang="en-US"/>
              <a:t> ea. Ut </a:t>
            </a:r>
            <a:r>
              <a:rPr lang="en-US" err="1"/>
              <a:t>falli</a:t>
            </a:r>
            <a:r>
              <a:rPr lang="en-US"/>
              <a:t> </a:t>
            </a:r>
            <a:r>
              <a:rPr lang="en-US" err="1"/>
              <a:t>prodesset</a:t>
            </a:r>
            <a:r>
              <a:rPr lang="en-US"/>
              <a:t> </a:t>
            </a:r>
            <a:r>
              <a:rPr lang="en-US" err="1"/>
              <a:t>eum</a:t>
            </a:r>
            <a:r>
              <a:rPr lang="en-US"/>
              <a:t>. At duo </a:t>
            </a:r>
            <a:r>
              <a:rPr lang="en-US" err="1"/>
              <a:t>rebum</a:t>
            </a:r>
            <a:r>
              <a:rPr lang="en-US"/>
              <a:t> </a:t>
            </a:r>
            <a:r>
              <a:rPr lang="en-US" err="1"/>
              <a:t>epicurei</a:t>
            </a:r>
            <a:r>
              <a:rPr lang="en-US"/>
              <a:t> </a:t>
            </a:r>
            <a:r>
              <a:rPr lang="en-US" err="1"/>
              <a:t>aliquando</a:t>
            </a:r>
            <a:r>
              <a:rPr lang="en-US"/>
              <a:t>.</a:t>
            </a:r>
          </a:p>
          <a:p>
            <a:r>
              <a:rPr lang="en-US"/>
              <a:t>An per </a:t>
            </a:r>
            <a:r>
              <a:rPr lang="en-US" err="1"/>
              <a:t>vero</a:t>
            </a:r>
            <a:r>
              <a:rPr lang="en-US"/>
              <a:t> </a:t>
            </a:r>
            <a:r>
              <a:rPr lang="en-US" err="1"/>
              <a:t>tempor</a:t>
            </a:r>
            <a:r>
              <a:rPr lang="en-US"/>
              <a:t>, </a:t>
            </a:r>
            <a:r>
              <a:rPr lang="en-US" err="1"/>
              <a:t>ornatus</a:t>
            </a:r>
            <a:r>
              <a:rPr lang="en-US"/>
              <a:t> </a:t>
            </a:r>
            <a:r>
              <a:rPr lang="en-US" err="1"/>
              <a:t>epicurei</a:t>
            </a:r>
            <a:r>
              <a:rPr lang="en-US"/>
              <a:t> </a:t>
            </a:r>
            <a:r>
              <a:rPr lang="en-US" err="1"/>
              <a:t>intellegam</a:t>
            </a:r>
            <a:r>
              <a:rPr lang="en-US"/>
              <a:t> </a:t>
            </a:r>
            <a:r>
              <a:rPr lang="en-US" err="1"/>
              <a:t>te</a:t>
            </a:r>
            <a:r>
              <a:rPr lang="en-US"/>
              <a:t> usu. Eu </a:t>
            </a:r>
            <a:r>
              <a:rPr lang="en-US" err="1"/>
              <a:t>eos</a:t>
            </a:r>
            <a:r>
              <a:rPr lang="en-US"/>
              <a:t> populo </a:t>
            </a:r>
            <a:r>
              <a:rPr lang="en-US" err="1"/>
              <a:t>moderatius</a:t>
            </a:r>
            <a:r>
              <a:rPr lang="en-US"/>
              <a:t> </a:t>
            </a:r>
            <a:r>
              <a:rPr lang="en-US" err="1"/>
              <a:t>reprimique</a:t>
            </a:r>
            <a:r>
              <a:rPr lang="en-US"/>
              <a:t>, id sit </a:t>
            </a:r>
            <a:r>
              <a:rPr lang="en-US" err="1"/>
              <a:t>officiis</a:t>
            </a:r>
            <a:r>
              <a:rPr lang="en-US"/>
              <a:t> </a:t>
            </a:r>
            <a:r>
              <a:rPr lang="en-US" err="1"/>
              <a:t>gubergren</a:t>
            </a:r>
            <a:r>
              <a:rPr lang="en-US"/>
              <a:t>, qui </a:t>
            </a:r>
            <a:r>
              <a:rPr lang="en-US" err="1"/>
              <a:t>singulis</a:t>
            </a:r>
            <a:r>
              <a:rPr lang="en-US"/>
              <a:t> </a:t>
            </a:r>
            <a:r>
              <a:rPr lang="en-US" err="1"/>
              <a:t>recteque</a:t>
            </a:r>
            <a:r>
              <a:rPr lang="en-US"/>
              <a:t> </a:t>
            </a:r>
            <a:r>
              <a:rPr lang="en-US" err="1"/>
              <a:t>concludaturque</a:t>
            </a:r>
            <a:r>
              <a:rPr lang="en-US"/>
              <a:t> ad. Doming </a:t>
            </a:r>
            <a:r>
              <a:rPr lang="en-US" err="1"/>
              <a:t>reprimique</a:t>
            </a:r>
            <a:r>
              <a:rPr lang="en-US"/>
              <a:t> </a:t>
            </a:r>
            <a:r>
              <a:rPr lang="en-US" err="1"/>
              <a:t>ei</a:t>
            </a:r>
            <a:r>
              <a:rPr lang="en-US"/>
              <a:t> vis. </a:t>
            </a:r>
            <a:r>
              <a:rPr lang="en-US" err="1"/>
              <a:t>Enim</a:t>
            </a:r>
            <a:r>
              <a:rPr lang="en-US"/>
              <a:t> </a:t>
            </a:r>
            <a:r>
              <a:rPr lang="en-US" err="1"/>
              <a:t>tation</a:t>
            </a:r>
            <a:r>
              <a:rPr lang="en-US"/>
              <a:t> </a:t>
            </a:r>
            <a:r>
              <a:rPr lang="en-US" err="1"/>
              <a:t>ridens</a:t>
            </a:r>
            <a:r>
              <a:rPr lang="en-US"/>
              <a:t> </a:t>
            </a:r>
            <a:r>
              <a:rPr lang="en-US" err="1"/>
              <a:t>ius</a:t>
            </a:r>
            <a:r>
              <a:rPr lang="en-US"/>
              <a:t> an, id lorem </a:t>
            </a:r>
            <a:r>
              <a:rPr lang="en-US" err="1"/>
              <a:t>ullum</a:t>
            </a:r>
            <a:r>
              <a:rPr lang="en-US"/>
              <a:t> </a:t>
            </a:r>
            <a:r>
              <a:rPr lang="en-US" err="1"/>
              <a:t>iusto</a:t>
            </a:r>
            <a:r>
              <a:rPr lang="en-US"/>
              <a:t> sed, </a:t>
            </a:r>
            <a:r>
              <a:rPr lang="en-US" err="1"/>
              <a:t>ei</a:t>
            </a:r>
            <a:r>
              <a:rPr lang="en-US"/>
              <a:t> per </a:t>
            </a:r>
            <a:r>
              <a:rPr lang="en-US" err="1"/>
              <a:t>natum</a:t>
            </a:r>
            <a:r>
              <a:rPr lang="en-US"/>
              <a:t> </a:t>
            </a:r>
            <a:r>
              <a:rPr lang="en-US" err="1"/>
              <a:t>senserit</a:t>
            </a:r>
            <a:r>
              <a:rPr lang="en-US"/>
              <a:t>. No </a:t>
            </a:r>
            <a:r>
              <a:rPr lang="en-US" err="1"/>
              <a:t>est</a:t>
            </a:r>
            <a:r>
              <a:rPr lang="en-US"/>
              <a:t> </a:t>
            </a:r>
            <a:r>
              <a:rPr lang="en-US" err="1"/>
              <a:t>zril</a:t>
            </a:r>
            <a:r>
              <a:rPr lang="en-US"/>
              <a:t> </a:t>
            </a:r>
            <a:r>
              <a:rPr lang="en-US" err="1"/>
              <a:t>expetenda</a:t>
            </a:r>
            <a:r>
              <a:rPr lang="en-US"/>
              <a:t> </a:t>
            </a:r>
            <a:r>
              <a:rPr lang="en-US" err="1"/>
              <a:t>delicatissimi</a:t>
            </a:r>
            <a:r>
              <a:rPr lang="en-US"/>
              <a:t>, cu </a:t>
            </a:r>
            <a:r>
              <a:rPr lang="en-US" err="1"/>
              <a:t>eligendi</a:t>
            </a:r>
            <a:r>
              <a:rPr lang="en-US"/>
              <a:t> </a:t>
            </a:r>
            <a:r>
              <a:rPr lang="en-US" err="1"/>
              <a:t>tacimates</a:t>
            </a:r>
            <a:r>
              <a:rPr lang="en-US"/>
              <a:t> </a:t>
            </a:r>
            <a:r>
              <a:rPr lang="en-US" err="1"/>
              <a:t>theophrastus</a:t>
            </a:r>
            <a:r>
              <a:rPr lang="en-US"/>
              <a:t> </a:t>
            </a:r>
            <a:r>
              <a:rPr lang="en-US" err="1"/>
              <a:t>vix</a:t>
            </a:r>
            <a:r>
              <a:rPr lang="en-US"/>
              <a:t>.</a:t>
            </a:r>
          </a:p>
        </p:txBody>
      </p:sp>
    </p:spTree>
    <p:extLst>
      <p:ext uri="{BB962C8B-B14F-4D97-AF65-F5344CB8AC3E}">
        <p14:creationId xmlns:p14="http://schemas.microsoft.com/office/powerpoint/2010/main" val="1244689069"/>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GRAPHS &amp; TEXT">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B5BDEC08-1444-3A43-A0FF-535A9B70C8C1}"/>
              </a:ext>
            </a:extLst>
          </p:cNvPr>
          <p:cNvSpPr>
            <a:spLocks noGrp="1"/>
          </p:cNvSpPr>
          <p:nvPr>
            <p:ph type="ctrTitle"/>
          </p:nvPr>
        </p:nvSpPr>
        <p:spPr>
          <a:xfrm>
            <a:off x="2345094" y="1682200"/>
            <a:ext cx="7703975" cy="678445"/>
          </a:xfrm>
          <a:prstGeom prst="rect">
            <a:avLst/>
          </a:prstGeom>
        </p:spPr>
        <p:txBody>
          <a:bodyPr anchor="t">
            <a:normAutofit/>
          </a:bodyPr>
          <a:lstStyle>
            <a:lvl1pPr algn="l">
              <a:defRPr sz="2000"/>
            </a:lvl1pPr>
          </a:lstStyle>
          <a:p>
            <a:r>
              <a:rPr lang="en-GB"/>
              <a:t>Click to edit Master title style</a:t>
            </a:r>
            <a:endParaRPr lang="en-US"/>
          </a:p>
        </p:txBody>
      </p:sp>
      <p:sp>
        <p:nvSpPr>
          <p:cNvPr id="7" name="Subtitle 2">
            <a:extLst>
              <a:ext uri="{FF2B5EF4-FFF2-40B4-BE49-F238E27FC236}">
                <a16:creationId xmlns:a16="http://schemas.microsoft.com/office/drawing/2014/main" id="{9D6A0081-2D05-E345-BB53-D498662170A2}"/>
              </a:ext>
            </a:extLst>
          </p:cNvPr>
          <p:cNvSpPr>
            <a:spLocks noGrp="1"/>
          </p:cNvSpPr>
          <p:nvPr>
            <p:ph type="subTitle" idx="1" hasCustomPrompt="1"/>
          </p:nvPr>
        </p:nvSpPr>
        <p:spPr>
          <a:xfrm>
            <a:off x="7461504" y="3336488"/>
            <a:ext cx="2614997" cy="2506824"/>
          </a:xfrm>
        </p:spPr>
        <p:txBody>
          <a:bodyPr numCol="1" spcCol="360000">
            <a:normAutofit/>
          </a:bodyPr>
          <a:lstStyle>
            <a:lvl1pPr marL="0" indent="0" algn="l">
              <a:lnSpc>
                <a:spcPct val="150000"/>
              </a:lnSpc>
              <a:buNone/>
              <a:defRPr sz="900" baseline="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An per </a:t>
            </a:r>
            <a:r>
              <a:rPr lang="en-US" err="1"/>
              <a:t>vero</a:t>
            </a:r>
            <a:r>
              <a:rPr lang="en-US"/>
              <a:t> </a:t>
            </a:r>
            <a:r>
              <a:rPr lang="en-US" err="1"/>
              <a:t>tempor</a:t>
            </a:r>
            <a:r>
              <a:rPr lang="en-US"/>
              <a:t>, </a:t>
            </a:r>
            <a:r>
              <a:rPr lang="en-US" err="1"/>
              <a:t>ornatus</a:t>
            </a:r>
            <a:r>
              <a:rPr lang="en-US"/>
              <a:t> </a:t>
            </a:r>
            <a:r>
              <a:rPr lang="en-US" err="1"/>
              <a:t>epicurei</a:t>
            </a:r>
            <a:r>
              <a:rPr lang="en-US"/>
              <a:t> </a:t>
            </a:r>
            <a:r>
              <a:rPr lang="en-US" err="1"/>
              <a:t>intellegam</a:t>
            </a:r>
            <a:r>
              <a:rPr lang="en-US"/>
              <a:t> </a:t>
            </a:r>
            <a:r>
              <a:rPr lang="en-US" err="1"/>
              <a:t>te</a:t>
            </a:r>
            <a:r>
              <a:rPr lang="en-US"/>
              <a:t> usu. Eu </a:t>
            </a:r>
            <a:r>
              <a:rPr lang="en-US" err="1"/>
              <a:t>eos</a:t>
            </a:r>
            <a:r>
              <a:rPr lang="en-US"/>
              <a:t> populo </a:t>
            </a:r>
            <a:r>
              <a:rPr lang="en-US" err="1"/>
              <a:t>moderatius</a:t>
            </a:r>
            <a:r>
              <a:rPr lang="en-US"/>
              <a:t> </a:t>
            </a:r>
            <a:r>
              <a:rPr lang="en-US" err="1"/>
              <a:t>reprimique</a:t>
            </a:r>
            <a:r>
              <a:rPr lang="en-US"/>
              <a:t>, id sit </a:t>
            </a:r>
            <a:r>
              <a:rPr lang="en-US" err="1"/>
              <a:t>officiis</a:t>
            </a:r>
            <a:r>
              <a:rPr lang="en-US"/>
              <a:t> </a:t>
            </a:r>
            <a:r>
              <a:rPr lang="en-US" err="1"/>
              <a:t>gubergren</a:t>
            </a:r>
            <a:r>
              <a:rPr lang="en-US"/>
              <a:t>, qui </a:t>
            </a:r>
            <a:r>
              <a:rPr lang="en-US" err="1"/>
              <a:t>singulis</a:t>
            </a:r>
            <a:r>
              <a:rPr lang="en-US"/>
              <a:t> </a:t>
            </a:r>
            <a:r>
              <a:rPr lang="en-US" err="1"/>
              <a:t>recteque</a:t>
            </a:r>
            <a:r>
              <a:rPr lang="en-US"/>
              <a:t> </a:t>
            </a:r>
            <a:r>
              <a:rPr lang="en-US" err="1"/>
              <a:t>concludaturque</a:t>
            </a:r>
            <a:r>
              <a:rPr lang="en-US"/>
              <a:t> ad. Doming </a:t>
            </a:r>
            <a:r>
              <a:rPr lang="en-US" err="1"/>
              <a:t>reprimique</a:t>
            </a:r>
            <a:r>
              <a:rPr lang="en-US"/>
              <a:t> </a:t>
            </a:r>
            <a:r>
              <a:rPr lang="en-US" err="1"/>
              <a:t>ei</a:t>
            </a:r>
            <a:r>
              <a:rPr lang="en-US"/>
              <a:t> vis. </a:t>
            </a:r>
            <a:r>
              <a:rPr lang="en-US" err="1"/>
              <a:t>Enim</a:t>
            </a:r>
            <a:r>
              <a:rPr lang="en-US"/>
              <a:t> </a:t>
            </a:r>
            <a:r>
              <a:rPr lang="en-US" err="1"/>
              <a:t>tation</a:t>
            </a:r>
            <a:r>
              <a:rPr lang="en-US"/>
              <a:t> </a:t>
            </a:r>
            <a:r>
              <a:rPr lang="en-US" err="1"/>
              <a:t>ridens</a:t>
            </a:r>
            <a:r>
              <a:rPr lang="en-US"/>
              <a:t> </a:t>
            </a:r>
            <a:r>
              <a:rPr lang="en-US" err="1"/>
              <a:t>ius</a:t>
            </a:r>
            <a:r>
              <a:rPr lang="en-US"/>
              <a:t> an, id lorem </a:t>
            </a:r>
            <a:r>
              <a:rPr lang="en-US" err="1"/>
              <a:t>ullum</a:t>
            </a:r>
            <a:r>
              <a:rPr lang="en-US"/>
              <a:t> </a:t>
            </a:r>
            <a:r>
              <a:rPr lang="en-US" err="1"/>
              <a:t>iusto</a:t>
            </a:r>
            <a:r>
              <a:rPr lang="en-US"/>
              <a:t> sed, </a:t>
            </a:r>
            <a:r>
              <a:rPr lang="en-US" err="1"/>
              <a:t>ei</a:t>
            </a:r>
            <a:r>
              <a:rPr lang="en-US"/>
              <a:t> per </a:t>
            </a:r>
            <a:r>
              <a:rPr lang="en-US" err="1"/>
              <a:t>natum</a:t>
            </a:r>
            <a:r>
              <a:rPr lang="en-US"/>
              <a:t> </a:t>
            </a:r>
            <a:r>
              <a:rPr lang="en-US" err="1"/>
              <a:t>senserit</a:t>
            </a:r>
            <a:r>
              <a:rPr lang="en-US"/>
              <a:t>. No </a:t>
            </a:r>
            <a:r>
              <a:rPr lang="en-US" err="1"/>
              <a:t>est</a:t>
            </a:r>
            <a:r>
              <a:rPr lang="en-US"/>
              <a:t> </a:t>
            </a:r>
            <a:r>
              <a:rPr lang="en-US" err="1"/>
              <a:t>zril</a:t>
            </a:r>
            <a:r>
              <a:rPr lang="en-US"/>
              <a:t> </a:t>
            </a:r>
            <a:r>
              <a:rPr lang="en-US" err="1"/>
              <a:t>expetenda</a:t>
            </a:r>
            <a:r>
              <a:rPr lang="en-US"/>
              <a:t> </a:t>
            </a:r>
            <a:r>
              <a:rPr lang="en-US" err="1"/>
              <a:t>delicatissimi</a:t>
            </a:r>
            <a:r>
              <a:rPr lang="en-US"/>
              <a:t>, cu </a:t>
            </a:r>
            <a:r>
              <a:rPr lang="en-US" err="1"/>
              <a:t>eligendi</a:t>
            </a:r>
            <a:r>
              <a:rPr lang="en-US"/>
              <a:t> </a:t>
            </a:r>
            <a:r>
              <a:rPr lang="en-US" err="1"/>
              <a:t>tacimates</a:t>
            </a:r>
            <a:r>
              <a:rPr lang="en-US"/>
              <a:t> </a:t>
            </a:r>
            <a:r>
              <a:rPr lang="en-US" err="1"/>
              <a:t>theophrastus</a:t>
            </a:r>
            <a:r>
              <a:rPr lang="en-US"/>
              <a:t> </a:t>
            </a:r>
            <a:r>
              <a:rPr lang="en-US" err="1"/>
              <a:t>vix</a:t>
            </a:r>
            <a:r>
              <a:rPr lang="en-US"/>
              <a:t>.</a:t>
            </a:r>
          </a:p>
        </p:txBody>
      </p:sp>
      <p:sp>
        <p:nvSpPr>
          <p:cNvPr id="10" name="Picture Placeholder 2">
            <a:extLst>
              <a:ext uri="{FF2B5EF4-FFF2-40B4-BE49-F238E27FC236}">
                <a16:creationId xmlns:a16="http://schemas.microsoft.com/office/drawing/2014/main" id="{A033FBF4-7937-5A4F-8CBB-C6E849165BEB}"/>
              </a:ext>
            </a:extLst>
          </p:cNvPr>
          <p:cNvSpPr>
            <a:spLocks noGrp="1"/>
          </p:cNvSpPr>
          <p:nvPr>
            <p:ph type="pic" idx="10"/>
          </p:nvPr>
        </p:nvSpPr>
        <p:spPr>
          <a:xfrm>
            <a:off x="2345094" y="2468880"/>
            <a:ext cx="4887810" cy="3885946"/>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Tree>
    <p:extLst>
      <p:ext uri="{BB962C8B-B14F-4D97-AF65-F5344CB8AC3E}">
        <p14:creationId xmlns:p14="http://schemas.microsoft.com/office/powerpoint/2010/main" val="2931851766"/>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HEADING &amp; BULLET POINTS">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883D74B6-D092-E248-8E9C-592BE1363E49}"/>
              </a:ext>
            </a:extLst>
          </p:cNvPr>
          <p:cNvSpPr>
            <a:spLocks noGrp="1"/>
          </p:cNvSpPr>
          <p:nvPr>
            <p:ph type="ctrTitle"/>
          </p:nvPr>
        </p:nvSpPr>
        <p:spPr>
          <a:xfrm>
            <a:off x="2345094" y="1682200"/>
            <a:ext cx="9144000" cy="678445"/>
          </a:xfrm>
          <a:prstGeom prst="rect">
            <a:avLst/>
          </a:prstGeom>
        </p:spPr>
        <p:txBody>
          <a:bodyPr anchor="t">
            <a:normAutofit/>
          </a:bodyPr>
          <a:lstStyle>
            <a:lvl1pPr algn="l">
              <a:defRPr sz="2000"/>
            </a:lvl1pPr>
          </a:lstStyle>
          <a:p>
            <a:r>
              <a:rPr lang="en-GB"/>
              <a:t>Click to edit Master title style</a:t>
            </a:r>
            <a:endParaRPr lang="en-US"/>
          </a:p>
        </p:txBody>
      </p:sp>
      <p:sp>
        <p:nvSpPr>
          <p:cNvPr id="7" name="Subtitle 2">
            <a:extLst>
              <a:ext uri="{FF2B5EF4-FFF2-40B4-BE49-F238E27FC236}">
                <a16:creationId xmlns:a16="http://schemas.microsoft.com/office/drawing/2014/main" id="{D68285FD-C013-B048-94D1-C1D188E712BC}"/>
              </a:ext>
            </a:extLst>
          </p:cNvPr>
          <p:cNvSpPr>
            <a:spLocks noGrp="1"/>
          </p:cNvSpPr>
          <p:nvPr>
            <p:ph type="subTitle" idx="1" hasCustomPrompt="1"/>
          </p:nvPr>
        </p:nvSpPr>
        <p:spPr>
          <a:xfrm>
            <a:off x="2345094" y="2668976"/>
            <a:ext cx="9144000" cy="2638520"/>
          </a:xfrm>
        </p:spPr>
        <p:txBody>
          <a:bodyPr>
            <a:normAutofit/>
          </a:bodyPr>
          <a:lstStyle>
            <a:lvl1pPr marL="285750" indent="-285750" algn="l">
              <a:buFont typeface="Wingdings" pitchFamily="2" charset="2"/>
              <a:buChar char="§"/>
              <a:defRPr sz="16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Bullet Points…</a:t>
            </a:r>
          </a:p>
          <a:p>
            <a:r>
              <a:rPr lang="en-GB"/>
              <a:t>Click to edit Bullet Points</a:t>
            </a:r>
            <a:endParaRPr lang="en-US"/>
          </a:p>
        </p:txBody>
      </p:sp>
    </p:spTree>
    <p:extLst>
      <p:ext uri="{BB962C8B-B14F-4D97-AF65-F5344CB8AC3E}">
        <p14:creationId xmlns:p14="http://schemas.microsoft.com/office/powerpoint/2010/main" val="2326656660"/>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userDrawn="1">
  <p:cSld name="Section Break">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1AB785-8985-A80E-806D-943192AADD1B}"/>
              </a:ext>
            </a:extLst>
          </p:cNvPr>
          <p:cNvSpPr>
            <a:spLocks noGrp="1"/>
          </p:cNvSpPr>
          <p:nvPr>
            <p:ph type="title" hasCustomPrompt="1"/>
          </p:nvPr>
        </p:nvSpPr>
        <p:spPr>
          <a:xfrm>
            <a:off x="4031672" y="2766219"/>
            <a:ext cx="6966527" cy="1325563"/>
          </a:xfrm>
        </p:spPr>
        <p:txBody>
          <a:bodyPr anchor="b">
            <a:normAutofit/>
          </a:bodyPr>
          <a:lstStyle>
            <a:lvl1pPr>
              <a:defRPr sz="2800"/>
            </a:lvl1pPr>
          </a:lstStyle>
          <a:p>
            <a:r>
              <a:rPr lang="en-US"/>
              <a:t>Section title</a:t>
            </a:r>
            <a:endParaRPr lang="en-GB"/>
          </a:p>
        </p:txBody>
      </p:sp>
      <p:sp>
        <p:nvSpPr>
          <p:cNvPr id="6" name="Text Placeholder 5">
            <a:extLst>
              <a:ext uri="{FF2B5EF4-FFF2-40B4-BE49-F238E27FC236}">
                <a16:creationId xmlns:a16="http://schemas.microsoft.com/office/drawing/2014/main" id="{71F3A676-D461-4214-79CA-6A1166138414}"/>
              </a:ext>
            </a:extLst>
          </p:cNvPr>
          <p:cNvSpPr>
            <a:spLocks noGrp="1"/>
          </p:cNvSpPr>
          <p:nvPr>
            <p:ph type="body" sz="quarter" idx="10" hasCustomPrompt="1"/>
          </p:nvPr>
        </p:nvSpPr>
        <p:spPr>
          <a:xfrm>
            <a:off x="4032250" y="4316413"/>
            <a:ext cx="6965950" cy="1084262"/>
          </a:xfrm>
        </p:spPr>
        <p:txBody>
          <a:bodyPr anchor="ctr"/>
          <a:lstStyle>
            <a:lvl1pPr marL="0" indent="0">
              <a:buNone/>
              <a:defRPr cap="all" spc="300" baseline="0"/>
            </a:lvl1pPr>
          </a:lstStyle>
          <a:p>
            <a:pPr lvl="0"/>
            <a:r>
              <a:rPr lang="en-US"/>
              <a:t>Presenter Name</a:t>
            </a:r>
            <a:endParaRPr lang="en-GB"/>
          </a:p>
        </p:txBody>
      </p:sp>
    </p:spTree>
    <p:extLst>
      <p:ext uri="{BB962C8B-B14F-4D97-AF65-F5344CB8AC3E}">
        <p14:creationId xmlns:p14="http://schemas.microsoft.com/office/powerpoint/2010/main" val="1303223476"/>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userDrawn="1">
  <p:cSld name="Narrow Image Left then Textbox">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834E3-2A23-025C-BE58-C34BE3D1850B}"/>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B0F23646-2898-FFF1-C69E-0D1439CF24EF}"/>
              </a:ext>
            </a:extLst>
          </p:cNvPr>
          <p:cNvSpPr>
            <a:spLocks noGrp="1"/>
          </p:cNvSpPr>
          <p:nvPr>
            <p:ph type="pic" sz="quarter" idx="10"/>
          </p:nvPr>
        </p:nvSpPr>
        <p:spPr>
          <a:xfrm>
            <a:off x="906464" y="1836738"/>
            <a:ext cx="1964924" cy="4460875"/>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3457EAAD-596E-9533-B0E4-811AC742F774}"/>
              </a:ext>
            </a:extLst>
          </p:cNvPr>
          <p:cNvSpPr>
            <a:spLocks noGrp="1"/>
          </p:cNvSpPr>
          <p:nvPr>
            <p:ph type="body" sz="quarter" idx="11"/>
          </p:nvPr>
        </p:nvSpPr>
        <p:spPr>
          <a:xfrm>
            <a:off x="3358497" y="1836738"/>
            <a:ext cx="6764991" cy="44608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428775380"/>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title" preserve="1">
  <p:cSld name="CONTENT SLIDE HEAD &amp; SUB HEA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6AEC17-3017-2746-AC9B-13844B8144CE}"/>
              </a:ext>
            </a:extLst>
          </p:cNvPr>
          <p:cNvSpPr>
            <a:spLocks noGrp="1"/>
          </p:cNvSpPr>
          <p:nvPr>
            <p:ph type="ctrTitle"/>
          </p:nvPr>
        </p:nvSpPr>
        <p:spPr>
          <a:xfrm>
            <a:off x="2345094" y="1682200"/>
            <a:ext cx="9144000" cy="678445"/>
          </a:xfrm>
          <a:prstGeom prst="rect">
            <a:avLst/>
          </a:prstGeom>
        </p:spPr>
        <p:txBody>
          <a:bodyPr anchor="t">
            <a:normAutofit/>
          </a:bodyPr>
          <a:lstStyle>
            <a:lvl1pPr algn="l">
              <a:defRPr sz="2000"/>
            </a:lvl1pPr>
          </a:lstStyle>
          <a:p>
            <a:r>
              <a:rPr lang="en-GB"/>
              <a:t>Click to edit Master title style</a:t>
            </a:r>
            <a:endParaRPr lang="en-US"/>
          </a:p>
        </p:txBody>
      </p:sp>
      <p:sp>
        <p:nvSpPr>
          <p:cNvPr id="3" name="Subtitle 2">
            <a:extLst>
              <a:ext uri="{FF2B5EF4-FFF2-40B4-BE49-F238E27FC236}">
                <a16:creationId xmlns:a16="http://schemas.microsoft.com/office/drawing/2014/main" id="{820AF813-1A5A-5845-9C1D-263E7BA96894}"/>
              </a:ext>
            </a:extLst>
          </p:cNvPr>
          <p:cNvSpPr>
            <a:spLocks noGrp="1"/>
          </p:cNvSpPr>
          <p:nvPr>
            <p:ph type="subTitle" idx="1"/>
          </p:nvPr>
        </p:nvSpPr>
        <p:spPr>
          <a:xfrm>
            <a:off x="2345094" y="2668976"/>
            <a:ext cx="9144000" cy="678445"/>
          </a:xfrm>
        </p:spPr>
        <p:txBody>
          <a:bodyPr>
            <a:normAutofit/>
          </a:bodyPr>
          <a:lstStyle>
            <a:lvl1pPr marL="0" indent="0" algn="l">
              <a:buNone/>
              <a:defRPr sz="16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a:p>
        </p:txBody>
      </p:sp>
    </p:spTree>
    <p:extLst>
      <p:ext uri="{BB962C8B-B14F-4D97-AF65-F5344CB8AC3E}">
        <p14:creationId xmlns:p14="http://schemas.microsoft.com/office/powerpoint/2010/main" val="1086796225"/>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CONTENT HEADERS &amp; 1 COL TEXT">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F6E9CF64-1AA4-6841-B4E1-6D2EC96C902D}"/>
              </a:ext>
            </a:extLst>
          </p:cNvPr>
          <p:cNvSpPr>
            <a:spLocks noGrp="1"/>
          </p:cNvSpPr>
          <p:nvPr>
            <p:ph type="ctrTitle"/>
          </p:nvPr>
        </p:nvSpPr>
        <p:spPr>
          <a:xfrm>
            <a:off x="2345094" y="1682200"/>
            <a:ext cx="7554686" cy="678445"/>
          </a:xfrm>
          <a:prstGeom prst="rect">
            <a:avLst/>
          </a:prstGeom>
        </p:spPr>
        <p:txBody>
          <a:bodyPr anchor="t">
            <a:normAutofit/>
          </a:bodyPr>
          <a:lstStyle>
            <a:lvl1pPr algn="l">
              <a:defRPr sz="2000"/>
            </a:lvl1pPr>
          </a:lstStyle>
          <a:p>
            <a:r>
              <a:rPr lang="en-GB"/>
              <a:t>Click to edit Master title style</a:t>
            </a:r>
            <a:endParaRPr lang="en-US"/>
          </a:p>
        </p:txBody>
      </p:sp>
      <p:sp>
        <p:nvSpPr>
          <p:cNvPr id="9" name="Subtitle 2">
            <a:extLst>
              <a:ext uri="{FF2B5EF4-FFF2-40B4-BE49-F238E27FC236}">
                <a16:creationId xmlns:a16="http://schemas.microsoft.com/office/drawing/2014/main" id="{7E624306-26B4-1743-8FFF-3183267B65AB}"/>
              </a:ext>
            </a:extLst>
          </p:cNvPr>
          <p:cNvSpPr>
            <a:spLocks noGrp="1"/>
          </p:cNvSpPr>
          <p:nvPr>
            <p:ph type="subTitle" idx="1" hasCustomPrompt="1"/>
          </p:nvPr>
        </p:nvSpPr>
        <p:spPr>
          <a:xfrm>
            <a:off x="2345094" y="2668976"/>
            <a:ext cx="7554686" cy="2761440"/>
          </a:xfrm>
        </p:spPr>
        <p:txBody>
          <a:bodyPr>
            <a:normAutofit/>
          </a:bodyPr>
          <a:lstStyle>
            <a:lvl1pPr marL="0" indent="0" algn="l">
              <a:lnSpc>
                <a:spcPct val="150000"/>
              </a:lnSpc>
              <a:buNone/>
              <a:defRPr sz="1000" baseline="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Lorem ipsum dolor sit </a:t>
            </a:r>
            <a:r>
              <a:rPr lang="en-US" err="1"/>
              <a:t>amet</a:t>
            </a:r>
            <a:r>
              <a:rPr lang="en-US"/>
              <a:t>, </a:t>
            </a:r>
            <a:r>
              <a:rPr lang="en-US" err="1"/>
              <a:t>eos</a:t>
            </a:r>
            <a:r>
              <a:rPr lang="en-US"/>
              <a:t> </a:t>
            </a:r>
            <a:r>
              <a:rPr lang="en-US" err="1"/>
              <a:t>inani</a:t>
            </a:r>
            <a:r>
              <a:rPr lang="en-US"/>
              <a:t> facete option id, </a:t>
            </a:r>
            <a:r>
              <a:rPr lang="en-US" err="1"/>
              <a:t>vix</a:t>
            </a:r>
            <a:r>
              <a:rPr lang="en-US"/>
              <a:t> an </a:t>
            </a:r>
            <a:r>
              <a:rPr lang="en-US" err="1"/>
              <a:t>laudem</a:t>
            </a:r>
            <a:r>
              <a:rPr lang="en-US"/>
              <a:t> nostrum </a:t>
            </a:r>
            <a:r>
              <a:rPr lang="en-US" err="1"/>
              <a:t>reprehendunt</a:t>
            </a:r>
            <a:r>
              <a:rPr lang="en-US"/>
              <a:t>. </a:t>
            </a:r>
            <a:r>
              <a:rPr lang="en-US" err="1"/>
              <a:t>Aperiam</a:t>
            </a:r>
            <a:r>
              <a:rPr lang="en-US"/>
              <a:t> </a:t>
            </a:r>
            <a:r>
              <a:rPr lang="en-US" err="1"/>
              <a:t>propriae</a:t>
            </a:r>
            <a:r>
              <a:rPr lang="en-US"/>
              <a:t> </a:t>
            </a:r>
            <a:r>
              <a:rPr lang="en-US" err="1"/>
              <a:t>ei</a:t>
            </a:r>
            <a:r>
              <a:rPr lang="en-US"/>
              <a:t> </a:t>
            </a:r>
            <a:r>
              <a:rPr lang="en-US" err="1"/>
              <a:t>eum</a:t>
            </a:r>
            <a:r>
              <a:rPr lang="en-US"/>
              <a:t>, vim facilis </a:t>
            </a:r>
            <a:r>
              <a:rPr lang="en-US" err="1"/>
              <a:t>recusabo</a:t>
            </a:r>
            <a:r>
              <a:rPr lang="en-US"/>
              <a:t> at. Vel at </a:t>
            </a:r>
            <a:r>
              <a:rPr lang="en-US" err="1"/>
              <a:t>vivendum</a:t>
            </a:r>
            <a:r>
              <a:rPr lang="en-US"/>
              <a:t> </a:t>
            </a:r>
            <a:r>
              <a:rPr lang="en-US" err="1"/>
              <a:t>electram</a:t>
            </a:r>
            <a:r>
              <a:rPr lang="en-US"/>
              <a:t>, </a:t>
            </a:r>
            <a:r>
              <a:rPr lang="en-US" err="1"/>
              <a:t>ius</a:t>
            </a:r>
            <a:r>
              <a:rPr lang="en-US"/>
              <a:t> nihil </a:t>
            </a:r>
            <a:r>
              <a:rPr lang="en-US" err="1"/>
              <a:t>labores</a:t>
            </a:r>
            <a:r>
              <a:rPr lang="en-US"/>
              <a:t> ea. Ut </a:t>
            </a:r>
            <a:r>
              <a:rPr lang="en-US" err="1"/>
              <a:t>falli</a:t>
            </a:r>
            <a:r>
              <a:rPr lang="en-US"/>
              <a:t> </a:t>
            </a:r>
            <a:r>
              <a:rPr lang="en-US" err="1"/>
              <a:t>prodesset</a:t>
            </a:r>
            <a:r>
              <a:rPr lang="en-US"/>
              <a:t> </a:t>
            </a:r>
            <a:r>
              <a:rPr lang="en-US" err="1"/>
              <a:t>eum</a:t>
            </a:r>
            <a:r>
              <a:rPr lang="en-US"/>
              <a:t>. At duo </a:t>
            </a:r>
            <a:r>
              <a:rPr lang="en-US" err="1"/>
              <a:t>rebum</a:t>
            </a:r>
            <a:r>
              <a:rPr lang="en-US"/>
              <a:t> </a:t>
            </a:r>
            <a:r>
              <a:rPr lang="en-US" err="1"/>
              <a:t>epicurei</a:t>
            </a:r>
            <a:r>
              <a:rPr lang="en-US"/>
              <a:t> </a:t>
            </a:r>
            <a:r>
              <a:rPr lang="en-US" err="1"/>
              <a:t>aliquando</a:t>
            </a:r>
            <a:r>
              <a:rPr lang="en-US"/>
              <a:t>.</a:t>
            </a:r>
          </a:p>
          <a:p>
            <a:r>
              <a:rPr lang="en-US"/>
              <a:t>An per </a:t>
            </a:r>
            <a:r>
              <a:rPr lang="en-US" err="1"/>
              <a:t>vero</a:t>
            </a:r>
            <a:r>
              <a:rPr lang="en-US"/>
              <a:t> </a:t>
            </a:r>
            <a:r>
              <a:rPr lang="en-US" err="1"/>
              <a:t>tempor</a:t>
            </a:r>
            <a:r>
              <a:rPr lang="en-US"/>
              <a:t>, </a:t>
            </a:r>
            <a:r>
              <a:rPr lang="en-US" err="1"/>
              <a:t>ornatus</a:t>
            </a:r>
            <a:r>
              <a:rPr lang="en-US"/>
              <a:t> </a:t>
            </a:r>
            <a:r>
              <a:rPr lang="en-US" err="1"/>
              <a:t>epicurei</a:t>
            </a:r>
            <a:r>
              <a:rPr lang="en-US"/>
              <a:t> </a:t>
            </a:r>
            <a:r>
              <a:rPr lang="en-US" err="1"/>
              <a:t>intellegam</a:t>
            </a:r>
            <a:r>
              <a:rPr lang="en-US"/>
              <a:t> </a:t>
            </a:r>
            <a:r>
              <a:rPr lang="en-US" err="1"/>
              <a:t>te</a:t>
            </a:r>
            <a:r>
              <a:rPr lang="en-US"/>
              <a:t> usu. Eu </a:t>
            </a:r>
            <a:r>
              <a:rPr lang="en-US" err="1"/>
              <a:t>eos</a:t>
            </a:r>
            <a:r>
              <a:rPr lang="en-US"/>
              <a:t> populo </a:t>
            </a:r>
            <a:r>
              <a:rPr lang="en-US" err="1"/>
              <a:t>moderatius</a:t>
            </a:r>
            <a:r>
              <a:rPr lang="en-US"/>
              <a:t> </a:t>
            </a:r>
            <a:r>
              <a:rPr lang="en-US" err="1"/>
              <a:t>reprimique</a:t>
            </a:r>
            <a:r>
              <a:rPr lang="en-US"/>
              <a:t>, id sit </a:t>
            </a:r>
            <a:r>
              <a:rPr lang="en-US" err="1"/>
              <a:t>officiis</a:t>
            </a:r>
            <a:r>
              <a:rPr lang="en-US"/>
              <a:t> </a:t>
            </a:r>
            <a:r>
              <a:rPr lang="en-US" err="1"/>
              <a:t>gubergren</a:t>
            </a:r>
            <a:r>
              <a:rPr lang="en-US"/>
              <a:t>, qui </a:t>
            </a:r>
            <a:r>
              <a:rPr lang="en-US" err="1"/>
              <a:t>singulis</a:t>
            </a:r>
            <a:r>
              <a:rPr lang="en-US"/>
              <a:t> </a:t>
            </a:r>
            <a:r>
              <a:rPr lang="en-US" err="1"/>
              <a:t>recteque</a:t>
            </a:r>
            <a:r>
              <a:rPr lang="en-US"/>
              <a:t> </a:t>
            </a:r>
            <a:r>
              <a:rPr lang="en-US" err="1"/>
              <a:t>concludaturque</a:t>
            </a:r>
            <a:r>
              <a:rPr lang="en-US"/>
              <a:t> ad. Doming </a:t>
            </a:r>
            <a:r>
              <a:rPr lang="en-US" err="1"/>
              <a:t>reprimique</a:t>
            </a:r>
            <a:r>
              <a:rPr lang="en-US"/>
              <a:t> </a:t>
            </a:r>
            <a:r>
              <a:rPr lang="en-US" err="1"/>
              <a:t>ei</a:t>
            </a:r>
            <a:r>
              <a:rPr lang="en-US"/>
              <a:t> vis. </a:t>
            </a:r>
            <a:r>
              <a:rPr lang="en-US" err="1"/>
              <a:t>Enim</a:t>
            </a:r>
            <a:r>
              <a:rPr lang="en-US"/>
              <a:t> </a:t>
            </a:r>
            <a:r>
              <a:rPr lang="en-US" err="1"/>
              <a:t>tation</a:t>
            </a:r>
            <a:r>
              <a:rPr lang="en-US"/>
              <a:t> </a:t>
            </a:r>
            <a:r>
              <a:rPr lang="en-US" err="1"/>
              <a:t>ridens</a:t>
            </a:r>
            <a:r>
              <a:rPr lang="en-US"/>
              <a:t> </a:t>
            </a:r>
            <a:r>
              <a:rPr lang="en-US" err="1"/>
              <a:t>ius</a:t>
            </a:r>
            <a:r>
              <a:rPr lang="en-US"/>
              <a:t> an, id lorem </a:t>
            </a:r>
            <a:r>
              <a:rPr lang="en-US" err="1"/>
              <a:t>ullum</a:t>
            </a:r>
            <a:r>
              <a:rPr lang="en-US"/>
              <a:t> </a:t>
            </a:r>
            <a:r>
              <a:rPr lang="en-US" err="1"/>
              <a:t>iusto</a:t>
            </a:r>
            <a:r>
              <a:rPr lang="en-US"/>
              <a:t> sed, </a:t>
            </a:r>
            <a:r>
              <a:rPr lang="en-US" err="1"/>
              <a:t>ei</a:t>
            </a:r>
            <a:r>
              <a:rPr lang="en-US"/>
              <a:t> per </a:t>
            </a:r>
            <a:r>
              <a:rPr lang="en-US" err="1"/>
              <a:t>natum</a:t>
            </a:r>
            <a:r>
              <a:rPr lang="en-US"/>
              <a:t> </a:t>
            </a:r>
            <a:r>
              <a:rPr lang="en-US" err="1"/>
              <a:t>senserit</a:t>
            </a:r>
            <a:r>
              <a:rPr lang="en-US"/>
              <a:t>. No </a:t>
            </a:r>
            <a:r>
              <a:rPr lang="en-US" err="1"/>
              <a:t>est</a:t>
            </a:r>
            <a:r>
              <a:rPr lang="en-US"/>
              <a:t> </a:t>
            </a:r>
            <a:r>
              <a:rPr lang="en-US" err="1"/>
              <a:t>zril</a:t>
            </a:r>
            <a:r>
              <a:rPr lang="en-US"/>
              <a:t> </a:t>
            </a:r>
            <a:r>
              <a:rPr lang="en-US" err="1"/>
              <a:t>expetenda</a:t>
            </a:r>
            <a:r>
              <a:rPr lang="en-US"/>
              <a:t> </a:t>
            </a:r>
            <a:r>
              <a:rPr lang="en-US" err="1"/>
              <a:t>delicatissimi</a:t>
            </a:r>
            <a:r>
              <a:rPr lang="en-US"/>
              <a:t>, cu </a:t>
            </a:r>
            <a:r>
              <a:rPr lang="en-US" err="1"/>
              <a:t>eligendi</a:t>
            </a:r>
            <a:r>
              <a:rPr lang="en-US"/>
              <a:t> </a:t>
            </a:r>
            <a:r>
              <a:rPr lang="en-US" err="1"/>
              <a:t>tacimates</a:t>
            </a:r>
            <a:r>
              <a:rPr lang="en-US"/>
              <a:t> </a:t>
            </a:r>
            <a:r>
              <a:rPr lang="en-US" err="1"/>
              <a:t>theophrastus</a:t>
            </a:r>
            <a:r>
              <a:rPr lang="en-US"/>
              <a:t> </a:t>
            </a:r>
            <a:r>
              <a:rPr lang="en-US" err="1"/>
              <a:t>vix</a:t>
            </a:r>
            <a:r>
              <a:rPr lang="en-US"/>
              <a:t>.</a:t>
            </a:r>
          </a:p>
        </p:txBody>
      </p:sp>
    </p:spTree>
    <p:extLst>
      <p:ext uri="{BB962C8B-B14F-4D97-AF65-F5344CB8AC3E}">
        <p14:creationId xmlns:p14="http://schemas.microsoft.com/office/powerpoint/2010/main" val="3422940211"/>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CONTENT HEADERS &amp; 2 COL TEXT">
    <p:spTree>
      <p:nvGrpSpPr>
        <p:cNvPr id="1" name=""/>
        <p:cNvGrpSpPr/>
        <p:nvPr/>
      </p:nvGrpSpPr>
      <p:grpSpPr>
        <a:xfrm>
          <a:off x="0" y="0"/>
          <a:ext cx="0" cy="0"/>
          <a:chOff x="0" y="0"/>
          <a:chExt cx="0" cy="0"/>
        </a:xfrm>
      </p:grpSpPr>
      <p:sp>
        <p:nvSpPr>
          <p:cNvPr id="10" name="Title 1">
            <a:extLst>
              <a:ext uri="{FF2B5EF4-FFF2-40B4-BE49-F238E27FC236}">
                <a16:creationId xmlns:a16="http://schemas.microsoft.com/office/drawing/2014/main" id="{292C5A97-97FB-CA48-AE5F-EA59A19E8458}"/>
              </a:ext>
            </a:extLst>
          </p:cNvPr>
          <p:cNvSpPr>
            <a:spLocks noGrp="1"/>
          </p:cNvSpPr>
          <p:nvPr>
            <p:ph type="ctrTitle"/>
          </p:nvPr>
        </p:nvSpPr>
        <p:spPr>
          <a:xfrm>
            <a:off x="2345094" y="1682200"/>
            <a:ext cx="7703975" cy="678445"/>
          </a:xfrm>
          <a:prstGeom prst="rect">
            <a:avLst/>
          </a:prstGeom>
        </p:spPr>
        <p:txBody>
          <a:bodyPr anchor="t">
            <a:normAutofit/>
          </a:bodyPr>
          <a:lstStyle>
            <a:lvl1pPr algn="l">
              <a:defRPr sz="2000"/>
            </a:lvl1pPr>
          </a:lstStyle>
          <a:p>
            <a:r>
              <a:rPr lang="en-GB"/>
              <a:t>Click to edit Master title style</a:t>
            </a:r>
            <a:endParaRPr lang="en-US"/>
          </a:p>
        </p:txBody>
      </p:sp>
      <p:sp>
        <p:nvSpPr>
          <p:cNvPr id="11" name="Subtitle 2">
            <a:extLst>
              <a:ext uri="{FF2B5EF4-FFF2-40B4-BE49-F238E27FC236}">
                <a16:creationId xmlns:a16="http://schemas.microsoft.com/office/drawing/2014/main" id="{47AD1D97-6651-0246-873E-1A82AD6FC95E}"/>
              </a:ext>
            </a:extLst>
          </p:cNvPr>
          <p:cNvSpPr>
            <a:spLocks noGrp="1"/>
          </p:cNvSpPr>
          <p:nvPr>
            <p:ph type="subTitle" idx="1" hasCustomPrompt="1"/>
          </p:nvPr>
        </p:nvSpPr>
        <p:spPr>
          <a:xfrm>
            <a:off x="2345094" y="2668976"/>
            <a:ext cx="7703975" cy="2005661"/>
          </a:xfrm>
        </p:spPr>
        <p:txBody>
          <a:bodyPr numCol="2" spcCol="360000">
            <a:normAutofit/>
          </a:bodyPr>
          <a:lstStyle>
            <a:lvl1pPr marL="0" indent="0" algn="l">
              <a:lnSpc>
                <a:spcPct val="150000"/>
              </a:lnSpc>
              <a:buNone/>
              <a:defRPr sz="1000" baseline="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Lorem ipsum dolor sit </a:t>
            </a:r>
            <a:r>
              <a:rPr lang="en-US" err="1"/>
              <a:t>amet</a:t>
            </a:r>
            <a:r>
              <a:rPr lang="en-US"/>
              <a:t>, </a:t>
            </a:r>
            <a:r>
              <a:rPr lang="en-US" err="1"/>
              <a:t>eos</a:t>
            </a:r>
            <a:r>
              <a:rPr lang="en-US"/>
              <a:t> </a:t>
            </a:r>
            <a:r>
              <a:rPr lang="en-US" err="1"/>
              <a:t>inani</a:t>
            </a:r>
            <a:r>
              <a:rPr lang="en-US"/>
              <a:t> facete option id, </a:t>
            </a:r>
            <a:r>
              <a:rPr lang="en-US" err="1"/>
              <a:t>vix</a:t>
            </a:r>
            <a:r>
              <a:rPr lang="en-US"/>
              <a:t> an </a:t>
            </a:r>
            <a:r>
              <a:rPr lang="en-US" err="1"/>
              <a:t>laudem</a:t>
            </a:r>
            <a:r>
              <a:rPr lang="en-US"/>
              <a:t> nostrum </a:t>
            </a:r>
            <a:r>
              <a:rPr lang="en-US" err="1"/>
              <a:t>reprehendunt</a:t>
            </a:r>
            <a:r>
              <a:rPr lang="en-US"/>
              <a:t>. </a:t>
            </a:r>
            <a:r>
              <a:rPr lang="en-US" err="1"/>
              <a:t>Aperiam</a:t>
            </a:r>
            <a:r>
              <a:rPr lang="en-US"/>
              <a:t> </a:t>
            </a:r>
            <a:r>
              <a:rPr lang="en-US" err="1"/>
              <a:t>propriae</a:t>
            </a:r>
            <a:r>
              <a:rPr lang="en-US"/>
              <a:t> </a:t>
            </a:r>
            <a:r>
              <a:rPr lang="en-US" err="1"/>
              <a:t>ei</a:t>
            </a:r>
            <a:r>
              <a:rPr lang="en-US"/>
              <a:t> </a:t>
            </a:r>
            <a:r>
              <a:rPr lang="en-US" err="1"/>
              <a:t>eum</a:t>
            </a:r>
            <a:r>
              <a:rPr lang="en-US"/>
              <a:t>, vim facilis </a:t>
            </a:r>
            <a:r>
              <a:rPr lang="en-US" err="1"/>
              <a:t>recusabo</a:t>
            </a:r>
            <a:r>
              <a:rPr lang="en-US"/>
              <a:t> at. Vel at </a:t>
            </a:r>
            <a:r>
              <a:rPr lang="en-US" err="1"/>
              <a:t>vivendum</a:t>
            </a:r>
            <a:r>
              <a:rPr lang="en-US"/>
              <a:t> </a:t>
            </a:r>
            <a:r>
              <a:rPr lang="en-US" err="1"/>
              <a:t>electram</a:t>
            </a:r>
            <a:r>
              <a:rPr lang="en-US"/>
              <a:t>, </a:t>
            </a:r>
            <a:r>
              <a:rPr lang="en-US" err="1"/>
              <a:t>ius</a:t>
            </a:r>
            <a:r>
              <a:rPr lang="en-US"/>
              <a:t> nihil </a:t>
            </a:r>
            <a:r>
              <a:rPr lang="en-US" err="1"/>
              <a:t>labores</a:t>
            </a:r>
            <a:r>
              <a:rPr lang="en-US"/>
              <a:t> ea. Ut </a:t>
            </a:r>
            <a:r>
              <a:rPr lang="en-US" err="1"/>
              <a:t>falli</a:t>
            </a:r>
            <a:r>
              <a:rPr lang="en-US"/>
              <a:t> </a:t>
            </a:r>
            <a:r>
              <a:rPr lang="en-US" err="1"/>
              <a:t>prodesset</a:t>
            </a:r>
            <a:r>
              <a:rPr lang="en-US"/>
              <a:t> </a:t>
            </a:r>
            <a:r>
              <a:rPr lang="en-US" err="1"/>
              <a:t>eum</a:t>
            </a:r>
            <a:r>
              <a:rPr lang="en-US"/>
              <a:t>. At duo </a:t>
            </a:r>
            <a:r>
              <a:rPr lang="en-US" err="1"/>
              <a:t>rebum</a:t>
            </a:r>
            <a:r>
              <a:rPr lang="en-US"/>
              <a:t> </a:t>
            </a:r>
            <a:r>
              <a:rPr lang="en-US" err="1"/>
              <a:t>epicurei</a:t>
            </a:r>
            <a:r>
              <a:rPr lang="en-US"/>
              <a:t> </a:t>
            </a:r>
            <a:r>
              <a:rPr lang="en-US" err="1"/>
              <a:t>aliquando</a:t>
            </a:r>
            <a:r>
              <a:rPr lang="en-US"/>
              <a:t>.</a:t>
            </a:r>
          </a:p>
          <a:p>
            <a:r>
              <a:rPr lang="en-US"/>
              <a:t>An per </a:t>
            </a:r>
            <a:r>
              <a:rPr lang="en-US" err="1"/>
              <a:t>vero</a:t>
            </a:r>
            <a:r>
              <a:rPr lang="en-US"/>
              <a:t> </a:t>
            </a:r>
            <a:r>
              <a:rPr lang="en-US" err="1"/>
              <a:t>tempor</a:t>
            </a:r>
            <a:r>
              <a:rPr lang="en-US"/>
              <a:t>, </a:t>
            </a:r>
            <a:r>
              <a:rPr lang="en-US" err="1"/>
              <a:t>ornatus</a:t>
            </a:r>
            <a:r>
              <a:rPr lang="en-US"/>
              <a:t> </a:t>
            </a:r>
            <a:r>
              <a:rPr lang="en-US" err="1"/>
              <a:t>epicurei</a:t>
            </a:r>
            <a:r>
              <a:rPr lang="en-US"/>
              <a:t> </a:t>
            </a:r>
            <a:r>
              <a:rPr lang="en-US" err="1"/>
              <a:t>intellegam</a:t>
            </a:r>
            <a:r>
              <a:rPr lang="en-US"/>
              <a:t> </a:t>
            </a:r>
            <a:r>
              <a:rPr lang="en-US" err="1"/>
              <a:t>te</a:t>
            </a:r>
            <a:r>
              <a:rPr lang="en-US"/>
              <a:t> usu. Eu </a:t>
            </a:r>
            <a:r>
              <a:rPr lang="en-US" err="1"/>
              <a:t>eos</a:t>
            </a:r>
            <a:r>
              <a:rPr lang="en-US"/>
              <a:t> populo </a:t>
            </a:r>
            <a:r>
              <a:rPr lang="en-US" err="1"/>
              <a:t>moderatius</a:t>
            </a:r>
            <a:r>
              <a:rPr lang="en-US"/>
              <a:t> </a:t>
            </a:r>
            <a:r>
              <a:rPr lang="en-US" err="1"/>
              <a:t>reprimique</a:t>
            </a:r>
            <a:r>
              <a:rPr lang="en-US"/>
              <a:t>, id sit </a:t>
            </a:r>
            <a:r>
              <a:rPr lang="en-US" err="1"/>
              <a:t>officiis</a:t>
            </a:r>
            <a:r>
              <a:rPr lang="en-US"/>
              <a:t> </a:t>
            </a:r>
            <a:r>
              <a:rPr lang="en-US" err="1"/>
              <a:t>gubergren</a:t>
            </a:r>
            <a:r>
              <a:rPr lang="en-US"/>
              <a:t>, qui </a:t>
            </a:r>
            <a:r>
              <a:rPr lang="en-US" err="1"/>
              <a:t>singulis</a:t>
            </a:r>
            <a:r>
              <a:rPr lang="en-US"/>
              <a:t> </a:t>
            </a:r>
            <a:r>
              <a:rPr lang="en-US" err="1"/>
              <a:t>recteque</a:t>
            </a:r>
            <a:r>
              <a:rPr lang="en-US"/>
              <a:t> </a:t>
            </a:r>
            <a:r>
              <a:rPr lang="en-US" err="1"/>
              <a:t>concludaturque</a:t>
            </a:r>
            <a:r>
              <a:rPr lang="en-US"/>
              <a:t> ad. Doming </a:t>
            </a:r>
            <a:r>
              <a:rPr lang="en-US" err="1"/>
              <a:t>reprimique</a:t>
            </a:r>
            <a:r>
              <a:rPr lang="en-US"/>
              <a:t> </a:t>
            </a:r>
            <a:r>
              <a:rPr lang="en-US" err="1"/>
              <a:t>ei</a:t>
            </a:r>
            <a:r>
              <a:rPr lang="en-US"/>
              <a:t> vis. </a:t>
            </a:r>
            <a:r>
              <a:rPr lang="en-US" err="1"/>
              <a:t>Enim</a:t>
            </a:r>
            <a:r>
              <a:rPr lang="en-US"/>
              <a:t> </a:t>
            </a:r>
            <a:r>
              <a:rPr lang="en-US" err="1"/>
              <a:t>tation</a:t>
            </a:r>
            <a:r>
              <a:rPr lang="en-US"/>
              <a:t> </a:t>
            </a:r>
            <a:r>
              <a:rPr lang="en-US" err="1"/>
              <a:t>ridens</a:t>
            </a:r>
            <a:r>
              <a:rPr lang="en-US"/>
              <a:t> </a:t>
            </a:r>
            <a:r>
              <a:rPr lang="en-US" err="1"/>
              <a:t>ius</a:t>
            </a:r>
            <a:r>
              <a:rPr lang="en-US"/>
              <a:t> an, id lorem </a:t>
            </a:r>
            <a:r>
              <a:rPr lang="en-US" err="1"/>
              <a:t>ullum</a:t>
            </a:r>
            <a:r>
              <a:rPr lang="en-US"/>
              <a:t> </a:t>
            </a:r>
            <a:r>
              <a:rPr lang="en-US" err="1"/>
              <a:t>iusto</a:t>
            </a:r>
            <a:r>
              <a:rPr lang="en-US"/>
              <a:t> sed, </a:t>
            </a:r>
            <a:r>
              <a:rPr lang="en-US" err="1"/>
              <a:t>ei</a:t>
            </a:r>
            <a:r>
              <a:rPr lang="en-US"/>
              <a:t> per </a:t>
            </a:r>
            <a:r>
              <a:rPr lang="en-US" err="1"/>
              <a:t>natum</a:t>
            </a:r>
            <a:r>
              <a:rPr lang="en-US"/>
              <a:t> </a:t>
            </a:r>
            <a:r>
              <a:rPr lang="en-US" err="1"/>
              <a:t>senserit</a:t>
            </a:r>
            <a:r>
              <a:rPr lang="en-US"/>
              <a:t>. No </a:t>
            </a:r>
            <a:r>
              <a:rPr lang="en-US" err="1"/>
              <a:t>est</a:t>
            </a:r>
            <a:r>
              <a:rPr lang="en-US"/>
              <a:t> </a:t>
            </a:r>
            <a:r>
              <a:rPr lang="en-US" err="1"/>
              <a:t>zril</a:t>
            </a:r>
            <a:r>
              <a:rPr lang="en-US"/>
              <a:t> </a:t>
            </a:r>
            <a:r>
              <a:rPr lang="en-US" err="1"/>
              <a:t>expetenda</a:t>
            </a:r>
            <a:r>
              <a:rPr lang="en-US"/>
              <a:t> </a:t>
            </a:r>
            <a:r>
              <a:rPr lang="en-US" err="1"/>
              <a:t>delicatissimi</a:t>
            </a:r>
            <a:r>
              <a:rPr lang="en-US"/>
              <a:t>, cu </a:t>
            </a:r>
            <a:r>
              <a:rPr lang="en-US" err="1"/>
              <a:t>eligendi</a:t>
            </a:r>
            <a:r>
              <a:rPr lang="en-US"/>
              <a:t> </a:t>
            </a:r>
            <a:r>
              <a:rPr lang="en-US" err="1"/>
              <a:t>tacimates</a:t>
            </a:r>
            <a:r>
              <a:rPr lang="en-US"/>
              <a:t> </a:t>
            </a:r>
            <a:r>
              <a:rPr lang="en-US" err="1"/>
              <a:t>theophrastus</a:t>
            </a:r>
            <a:r>
              <a:rPr lang="en-US"/>
              <a:t> </a:t>
            </a:r>
            <a:r>
              <a:rPr lang="en-US" err="1"/>
              <a:t>vix</a:t>
            </a:r>
            <a:r>
              <a:rPr lang="en-US"/>
              <a:t>.</a:t>
            </a:r>
          </a:p>
        </p:txBody>
      </p:sp>
    </p:spTree>
    <p:extLst>
      <p:ext uri="{BB962C8B-B14F-4D97-AF65-F5344CB8AC3E}">
        <p14:creationId xmlns:p14="http://schemas.microsoft.com/office/powerpoint/2010/main" val="623646521"/>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GRAPHS &amp; TEXT">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B5BDEC08-1444-3A43-A0FF-535A9B70C8C1}"/>
              </a:ext>
            </a:extLst>
          </p:cNvPr>
          <p:cNvSpPr>
            <a:spLocks noGrp="1"/>
          </p:cNvSpPr>
          <p:nvPr>
            <p:ph type="ctrTitle"/>
          </p:nvPr>
        </p:nvSpPr>
        <p:spPr>
          <a:xfrm>
            <a:off x="2345094" y="1682200"/>
            <a:ext cx="7703975" cy="678445"/>
          </a:xfrm>
          <a:prstGeom prst="rect">
            <a:avLst/>
          </a:prstGeom>
        </p:spPr>
        <p:txBody>
          <a:bodyPr anchor="t">
            <a:normAutofit/>
          </a:bodyPr>
          <a:lstStyle>
            <a:lvl1pPr algn="l">
              <a:defRPr sz="2000"/>
            </a:lvl1pPr>
          </a:lstStyle>
          <a:p>
            <a:r>
              <a:rPr lang="en-GB"/>
              <a:t>Click to edit Master title style</a:t>
            </a:r>
            <a:endParaRPr lang="en-US"/>
          </a:p>
        </p:txBody>
      </p:sp>
      <p:sp>
        <p:nvSpPr>
          <p:cNvPr id="7" name="Subtitle 2">
            <a:extLst>
              <a:ext uri="{FF2B5EF4-FFF2-40B4-BE49-F238E27FC236}">
                <a16:creationId xmlns:a16="http://schemas.microsoft.com/office/drawing/2014/main" id="{9D6A0081-2D05-E345-BB53-D498662170A2}"/>
              </a:ext>
            </a:extLst>
          </p:cNvPr>
          <p:cNvSpPr>
            <a:spLocks noGrp="1"/>
          </p:cNvSpPr>
          <p:nvPr>
            <p:ph type="subTitle" idx="1" hasCustomPrompt="1"/>
          </p:nvPr>
        </p:nvSpPr>
        <p:spPr>
          <a:xfrm>
            <a:off x="7461504" y="3336488"/>
            <a:ext cx="2614997" cy="2506824"/>
          </a:xfrm>
        </p:spPr>
        <p:txBody>
          <a:bodyPr numCol="1" spcCol="360000">
            <a:normAutofit/>
          </a:bodyPr>
          <a:lstStyle>
            <a:lvl1pPr marL="0" indent="0" algn="l">
              <a:lnSpc>
                <a:spcPct val="150000"/>
              </a:lnSpc>
              <a:buNone/>
              <a:defRPr sz="900" baseline="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An per </a:t>
            </a:r>
            <a:r>
              <a:rPr lang="en-US" err="1"/>
              <a:t>vero</a:t>
            </a:r>
            <a:r>
              <a:rPr lang="en-US"/>
              <a:t> </a:t>
            </a:r>
            <a:r>
              <a:rPr lang="en-US" err="1"/>
              <a:t>tempor</a:t>
            </a:r>
            <a:r>
              <a:rPr lang="en-US"/>
              <a:t>, </a:t>
            </a:r>
            <a:r>
              <a:rPr lang="en-US" err="1"/>
              <a:t>ornatus</a:t>
            </a:r>
            <a:r>
              <a:rPr lang="en-US"/>
              <a:t> </a:t>
            </a:r>
            <a:r>
              <a:rPr lang="en-US" err="1"/>
              <a:t>epicurei</a:t>
            </a:r>
            <a:r>
              <a:rPr lang="en-US"/>
              <a:t> </a:t>
            </a:r>
            <a:r>
              <a:rPr lang="en-US" err="1"/>
              <a:t>intellegam</a:t>
            </a:r>
            <a:r>
              <a:rPr lang="en-US"/>
              <a:t> </a:t>
            </a:r>
            <a:r>
              <a:rPr lang="en-US" err="1"/>
              <a:t>te</a:t>
            </a:r>
            <a:r>
              <a:rPr lang="en-US"/>
              <a:t> usu. Eu </a:t>
            </a:r>
            <a:r>
              <a:rPr lang="en-US" err="1"/>
              <a:t>eos</a:t>
            </a:r>
            <a:r>
              <a:rPr lang="en-US"/>
              <a:t> populo </a:t>
            </a:r>
            <a:r>
              <a:rPr lang="en-US" err="1"/>
              <a:t>moderatius</a:t>
            </a:r>
            <a:r>
              <a:rPr lang="en-US"/>
              <a:t> </a:t>
            </a:r>
            <a:r>
              <a:rPr lang="en-US" err="1"/>
              <a:t>reprimique</a:t>
            </a:r>
            <a:r>
              <a:rPr lang="en-US"/>
              <a:t>, id sit </a:t>
            </a:r>
            <a:r>
              <a:rPr lang="en-US" err="1"/>
              <a:t>officiis</a:t>
            </a:r>
            <a:r>
              <a:rPr lang="en-US"/>
              <a:t> </a:t>
            </a:r>
            <a:r>
              <a:rPr lang="en-US" err="1"/>
              <a:t>gubergren</a:t>
            </a:r>
            <a:r>
              <a:rPr lang="en-US"/>
              <a:t>, qui </a:t>
            </a:r>
            <a:r>
              <a:rPr lang="en-US" err="1"/>
              <a:t>singulis</a:t>
            </a:r>
            <a:r>
              <a:rPr lang="en-US"/>
              <a:t> </a:t>
            </a:r>
            <a:r>
              <a:rPr lang="en-US" err="1"/>
              <a:t>recteque</a:t>
            </a:r>
            <a:r>
              <a:rPr lang="en-US"/>
              <a:t> </a:t>
            </a:r>
            <a:r>
              <a:rPr lang="en-US" err="1"/>
              <a:t>concludaturque</a:t>
            </a:r>
            <a:r>
              <a:rPr lang="en-US"/>
              <a:t> ad. Doming </a:t>
            </a:r>
            <a:r>
              <a:rPr lang="en-US" err="1"/>
              <a:t>reprimique</a:t>
            </a:r>
            <a:r>
              <a:rPr lang="en-US"/>
              <a:t> </a:t>
            </a:r>
            <a:r>
              <a:rPr lang="en-US" err="1"/>
              <a:t>ei</a:t>
            </a:r>
            <a:r>
              <a:rPr lang="en-US"/>
              <a:t> vis. </a:t>
            </a:r>
            <a:r>
              <a:rPr lang="en-US" err="1"/>
              <a:t>Enim</a:t>
            </a:r>
            <a:r>
              <a:rPr lang="en-US"/>
              <a:t> </a:t>
            </a:r>
            <a:r>
              <a:rPr lang="en-US" err="1"/>
              <a:t>tation</a:t>
            </a:r>
            <a:r>
              <a:rPr lang="en-US"/>
              <a:t> </a:t>
            </a:r>
            <a:r>
              <a:rPr lang="en-US" err="1"/>
              <a:t>ridens</a:t>
            </a:r>
            <a:r>
              <a:rPr lang="en-US"/>
              <a:t> </a:t>
            </a:r>
            <a:r>
              <a:rPr lang="en-US" err="1"/>
              <a:t>ius</a:t>
            </a:r>
            <a:r>
              <a:rPr lang="en-US"/>
              <a:t> an, id lorem </a:t>
            </a:r>
            <a:r>
              <a:rPr lang="en-US" err="1"/>
              <a:t>ullum</a:t>
            </a:r>
            <a:r>
              <a:rPr lang="en-US"/>
              <a:t> </a:t>
            </a:r>
            <a:r>
              <a:rPr lang="en-US" err="1"/>
              <a:t>iusto</a:t>
            </a:r>
            <a:r>
              <a:rPr lang="en-US"/>
              <a:t> sed, </a:t>
            </a:r>
            <a:r>
              <a:rPr lang="en-US" err="1"/>
              <a:t>ei</a:t>
            </a:r>
            <a:r>
              <a:rPr lang="en-US"/>
              <a:t> per </a:t>
            </a:r>
            <a:r>
              <a:rPr lang="en-US" err="1"/>
              <a:t>natum</a:t>
            </a:r>
            <a:r>
              <a:rPr lang="en-US"/>
              <a:t> </a:t>
            </a:r>
            <a:r>
              <a:rPr lang="en-US" err="1"/>
              <a:t>senserit</a:t>
            </a:r>
            <a:r>
              <a:rPr lang="en-US"/>
              <a:t>. No </a:t>
            </a:r>
            <a:r>
              <a:rPr lang="en-US" err="1"/>
              <a:t>est</a:t>
            </a:r>
            <a:r>
              <a:rPr lang="en-US"/>
              <a:t> </a:t>
            </a:r>
            <a:r>
              <a:rPr lang="en-US" err="1"/>
              <a:t>zril</a:t>
            </a:r>
            <a:r>
              <a:rPr lang="en-US"/>
              <a:t> </a:t>
            </a:r>
            <a:r>
              <a:rPr lang="en-US" err="1"/>
              <a:t>expetenda</a:t>
            </a:r>
            <a:r>
              <a:rPr lang="en-US"/>
              <a:t> </a:t>
            </a:r>
            <a:r>
              <a:rPr lang="en-US" err="1"/>
              <a:t>delicatissimi</a:t>
            </a:r>
            <a:r>
              <a:rPr lang="en-US"/>
              <a:t>, cu </a:t>
            </a:r>
            <a:r>
              <a:rPr lang="en-US" err="1"/>
              <a:t>eligendi</a:t>
            </a:r>
            <a:r>
              <a:rPr lang="en-US"/>
              <a:t> </a:t>
            </a:r>
            <a:r>
              <a:rPr lang="en-US" err="1"/>
              <a:t>tacimates</a:t>
            </a:r>
            <a:r>
              <a:rPr lang="en-US"/>
              <a:t> </a:t>
            </a:r>
            <a:r>
              <a:rPr lang="en-US" err="1"/>
              <a:t>theophrastus</a:t>
            </a:r>
            <a:r>
              <a:rPr lang="en-US"/>
              <a:t> </a:t>
            </a:r>
            <a:r>
              <a:rPr lang="en-US" err="1"/>
              <a:t>vix</a:t>
            </a:r>
            <a:r>
              <a:rPr lang="en-US"/>
              <a:t>.</a:t>
            </a:r>
          </a:p>
        </p:txBody>
      </p:sp>
      <p:sp>
        <p:nvSpPr>
          <p:cNvPr id="10" name="Picture Placeholder 2">
            <a:extLst>
              <a:ext uri="{FF2B5EF4-FFF2-40B4-BE49-F238E27FC236}">
                <a16:creationId xmlns:a16="http://schemas.microsoft.com/office/drawing/2014/main" id="{A033FBF4-7937-5A4F-8CBB-C6E849165BEB}"/>
              </a:ext>
            </a:extLst>
          </p:cNvPr>
          <p:cNvSpPr>
            <a:spLocks noGrp="1"/>
          </p:cNvSpPr>
          <p:nvPr>
            <p:ph type="pic" idx="10"/>
          </p:nvPr>
        </p:nvSpPr>
        <p:spPr>
          <a:xfrm>
            <a:off x="2345094" y="2468880"/>
            <a:ext cx="4887810" cy="3885946"/>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Tree>
    <p:extLst>
      <p:ext uri="{BB962C8B-B14F-4D97-AF65-F5344CB8AC3E}">
        <p14:creationId xmlns:p14="http://schemas.microsoft.com/office/powerpoint/2010/main" val="3014102386"/>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HEADING &amp; BULLET POINTS">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883D74B6-D092-E248-8E9C-592BE1363E49}"/>
              </a:ext>
            </a:extLst>
          </p:cNvPr>
          <p:cNvSpPr>
            <a:spLocks noGrp="1"/>
          </p:cNvSpPr>
          <p:nvPr>
            <p:ph type="ctrTitle"/>
          </p:nvPr>
        </p:nvSpPr>
        <p:spPr>
          <a:xfrm>
            <a:off x="2345094" y="1682200"/>
            <a:ext cx="9144000" cy="678445"/>
          </a:xfrm>
          <a:prstGeom prst="rect">
            <a:avLst/>
          </a:prstGeom>
        </p:spPr>
        <p:txBody>
          <a:bodyPr anchor="t">
            <a:normAutofit/>
          </a:bodyPr>
          <a:lstStyle>
            <a:lvl1pPr algn="l">
              <a:defRPr sz="2000"/>
            </a:lvl1pPr>
          </a:lstStyle>
          <a:p>
            <a:r>
              <a:rPr lang="en-GB"/>
              <a:t>Click to edit Master title style</a:t>
            </a:r>
            <a:endParaRPr lang="en-US"/>
          </a:p>
        </p:txBody>
      </p:sp>
      <p:sp>
        <p:nvSpPr>
          <p:cNvPr id="7" name="Subtitle 2">
            <a:extLst>
              <a:ext uri="{FF2B5EF4-FFF2-40B4-BE49-F238E27FC236}">
                <a16:creationId xmlns:a16="http://schemas.microsoft.com/office/drawing/2014/main" id="{D68285FD-C013-B048-94D1-C1D188E712BC}"/>
              </a:ext>
            </a:extLst>
          </p:cNvPr>
          <p:cNvSpPr>
            <a:spLocks noGrp="1"/>
          </p:cNvSpPr>
          <p:nvPr>
            <p:ph type="subTitle" idx="1" hasCustomPrompt="1"/>
          </p:nvPr>
        </p:nvSpPr>
        <p:spPr>
          <a:xfrm>
            <a:off x="2345094" y="2668976"/>
            <a:ext cx="9144000" cy="2638520"/>
          </a:xfrm>
        </p:spPr>
        <p:txBody>
          <a:bodyPr>
            <a:normAutofit/>
          </a:bodyPr>
          <a:lstStyle>
            <a:lvl1pPr marL="285750" indent="-285750" algn="l">
              <a:buFont typeface="Wingdings" pitchFamily="2" charset="2"/>
              <a:buChar char="§"/>
              <a:defRPr sz="16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Bullet Points…</a:t>
            </a:r>
          </a:p>
          <a:p>
            <a:r>
              <a:rPr lang="en-GB"/>
              <a:t>Click to edit Bullet Points</a:t>
            </a:r>
            <a:endParaRPr lang="en-US"/>
          </a:p>
        </p:txBody>
      </p:sp>
    </p:spTree>
    <p:extLst>
      <p:ext uri="{BB962C8B-B14F-4D97-AF65-F5344CB8AC3E}">
        <p14:creationId xmlns:p14="http://schemas.microsoft.com/office/powerpoint/2010/main" val="1737060619"/>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Title and Content">
    <p:bg>
      <p:bgPr>
        <a:solidFill>
          <a:schemeClr val="bg1"/>
        </a:solidFill>
        <a:effectLst/>
      </p:bgPr>
    </p:bg>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442750E5-7338-4325-B1EB-990C64CC4462}"/>
              </a:ext>
            </a:extLst>
          </p:cNvPr>
          <p:cNvSpPr>
            <a:spLocks noGrp="1"/>
          </p:cNvSpPr>
          <p:nvPr>
            <p:ph sz="quarter" idx="30"/>
          </p:nvPr>
        </p:nvSpPr>
        <p:spPr>
          <a:xfrm>
            <a:off x="550863" y="1222375"/>
            <a:ext cx="11090275" cy="4987925"/>
          </a:xfrm>
          <a:prstGeom prst="rect">
            <a:avLst/>
          </a:prstGeom>
        </p:spPr>
        <p:txBody>
          <a:bodyPr/>
          <a:lstStyle/>
          <a:p>
            <a:pPr lvl="0"/>
            <a:r>
              <a:rPr lang="en-GB" noProof="0"/>
              <a:t>Click to edit Master text styles</a:t>
            </a:r>
          </a:p>
          <a:p>
            <a:pPr lvl="1"/>
            <a:r>
              <a:rPr lang="en-GB" noProof="0"/>
              <a:t>Second level</a:t>
            </a:r>
          </a:p>
          <a:p>
            <a:pPr lvl="2"/>
            <a:r>
              <a:rPr lang="en-GB" noProof="0"/>
              <a:t>Third level</a:t>
            </a:r>
          </a:p>
          <a:p>
            <a:pPr lvl="3"/>
            <a:r>
              <a:rPr lang="en-GB" noProof="0"/>
              <a:t>Fourth level</a:t>
            </a:r>
          </a:p>
          <a:p>
            <a:pPr lvl="4"/>
            <a:r>
              <a:rPr lang="en-GB" noProof="0"/>
              <a:t>Fifth level</a:t>
            </a:r>
          </a:p>
        </p:txBody>
      </p:sp>
      <p:sp>
        <p:nvSpPr>
          <p:cNvPr id="4" name="Title 3">
            <a:extLst>
              <a:ext uri="{FF2B5EF4-FFF2-40B4-BE49-F238E27FC236}">
                <a16:creationId xmlns:a16="http://schemas.microsoft.com/office/drawing/2014/main" id="{692B2594-A09A-4136-BB5D-0714E2600A8F}"/>
              </a:ext>
            </a:extLst>
          </p:cNvPr>
          <p:cNvSpPr>
            <a:spLocks noGrp="1"/>
          </p:cNvSpPr>
          <p:nvPr>
            <p:ph type="title"/>
          </p:nvPr>
        </p:nvSpPr>
        <p:spPr/>
        <p:txBody>
          <a:bodyPr/>
          <a:lstStyle/>
          <a:p>
            <a:r>
              <a:rPr lang="en-GB" noProof="0"/>
              <a:t>Click to edit Master title style</a:t>
            </a:r>
          </a:p>
        </p:txBody>
      </p:sp>
      <p:sp>
        <p:nvSpPr>
          <p:cNvPr id="6" name="Footer Placeholder 5">
            <a:extLst>
              <a:ext uri="{FF2B5EF4-FFF2-40B4-BE49-F238E27FC236}">
                <a16:creationId xmlns:a16="http://schemas.microsoft.com/office/drawing/2014/main" id="{E9F8B7CE-1403-4626-8A27-24FB87322E45}"/>
              </a:ext>
            </a:extLst>
          </p:cNvPr>
          <p:cNvSpPr>
            <a:spLocks noGrp="1"/>
          </p:cNvSpPr>
          <p:nvPr>
            <p:ph type="ftr" sz="quarter" idx="31"/>
          </p:nvPr>
        </p:nvSpPr>
        <p:spPr/>
        <p:txBody>
          <a:bodyPr/>
          <a:lstStyle/>
          <a:p>
            <a:pPr algn="l">
              <a:defRPr/>
            </a:pPr>
            <a:r>
              <a:rPr lang="en-GB" cap="all" noProof="0"/>
              <a:t>Commercial in confidence</a:t>
            </a:r>
          </a:p>
        </p:txBody>
      </p:sp>
      <p:sp>
        <p:nvSpPr>
          <p:cNvPr id="7" name="Slide Number Placeholder 6">
            <a:extLst>
              <a:ext uri="{FF2B5EF4-FFF2-40B4-BE49-F238E27FC236}">
                <a16:creationId xmlns:a16="http://schemas.microsoft.com/office/drawing/2014/main" id="{C84499A0-6B83-4F9D-A91A-8251FCE1A25C}"/>
              </a:ext>
            </a:extLst>
          </p:cNvPr>
          <p:cNvSpPr>
            <a:spLocks noGrp="1"/>
          </p:cNvSpPr>
          <p:nvPr>
            <p:ph type="sldNum" sz="quarter" idx="32"/>
          </p:nvPr>
        </p:nvSpPr>
        <p:spPr/>
        <p:txBody>
          <a:bodyPr/>
          <a:lstStyle/>
          <a:p>
            <a:fld id="{81D0F217-5B86-41B1-BC85-807B0CD5ACB5}" type="slidenum">
              <a:rPr lang="en-GB" noProof="0" smtClean="0"/>
              <a:pPr/>
              <a:t>‹#›</a:t>
            </a:fld>
            <a:endParaRPr lang="en-GB" noProof="0"/>
          </a:p>
        </p:txBody>
      </p:sp>
    </p:spTree>
    <p:extLst>
      <p:ext uri="{BB962C8B-B14F-4D97-AF65-F5344CB8AC3E}">
        <p14:creationId xmlns:p14="http://schemas.microsoft.com/office/powerpoint/2010/main" val="3634981753"/>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7" name="Footer Placeholder 6">
            <a:extLst>
              <a:ext uri="{FF2B5EF4-FFF2-40B4-BE49-F238E27FC236}">
                <a16:creationId xmlns:a16="http://schemas.microsoft.com/office/drawing/2014/main" id="{E5AA5207-80EC-4927-A154-A9D3A5EC2B9B}"/>
              </a:ext>
            </a:extLst>
          </p:cNvPr>
          <p:cNvSpPr>
            <a:spLocks noGrp="1"/>
          </p:cNvSpPr>
          <p:nvPr>
            <p:ph type="ftr" sz="quarter" idx="10"/>
          </p:nvPr>
        </p:nvSpPr>
        <p:spPr/>
        <p:txBody>
          <a:bodyPr/>
          <a:lstStyle/>
          <a:p>
            <a:pPr algn="l">
              <a:defRPr/>
            </a:pPr>
            <a:r>
              <a:rPr lang="en-GB" cap="all" noProof="0"/>
              <a:t>Commercial in confidence</a:t>
            </a:r>
          </a:p>
        </p:txBody>
      </p:sp>
      <p:sp>
        <p:nvSpPr>
          <p:cNvPr id="8" name="Slide Number Placeholder 7">
            <a:extLst>
              <a:ext uri="{FF2B5EF4-FFF2-40B4-BE49-F238E27FC236}">
                <a16:creationId xmlns:a16="http://schemas.microsoft.com/office/drawing/2014/main" id="{387BDC89-30F5-466F-99D7-1C0746C16264}"/>
              </a:ext>
            </a:extLst>
          </p:cNvPr>
          <p:cNvSpPr>
            <a:spLocks noGrp="1"/>
          </p:cNvSpPr>
          <p:nvPr>
            <p:ph type="sldNum" sz="quarter" idx="11"/>
          </p:nvPr>
        </p:nvSpPr>
        <p:spPr/>
        <p:txBody>
          <a:bodyPr/>
          <a:lstStyle/>
          <a:p>
            <a:fld id="{81D0F217-5B86-41B1-BC85-807B0CD5ACB5}" type="slidenum">
              <a:rPr lang="en-GB" noProof="0" smtClean="0"/>
              <a:pPr/>
              <a:t>‹#›</a:t>
            </a:fld>
            <a:endParaRPr lang="en-GB" noProof="0"/>
          </a:p>
        </p:txBody>
      </p:sp>
      <p:sp>
        <p:nvSpPr>
          <p:cNvPr id="9" name="Title 8">
            <a:extLst>
              <a:ext uri="{FF2B5EF4-FFF2-40B4-BE49-F238E27FC236}">
                <a16:creationId xmlns:a16="http://schemas.microsoft.com/office/drawing/2014/main" id="{36A24EB5-3AE7-44F7-BF59-AA50C09B4850}"/>
              </a:ext>
            </a:extLst>
          </p:cNvPr>
          <p:cNvSpPr>
            <a:spLocks noGrp="1"/>
          </p:cNvSpPr>
          <p:nvPr>
            <p:ph type="title"/>
          </p:nvPr>
        </p:nvSpPr>
        <p:spPr/>
        <p:txBody>
          <a:bodyPr/>
          <a:lstStyle/>
          <a:p>
            <a:r>
              <a:rPr lang="en-GB" noProof="0"/>
              <a:t>Click to edit Master title style</a:t>
            </a:r>
          </a:p>
        </p:txBody>
      </p:sp>
    </p:spTree>
    <p:extLst>
      <p:ext uri="{BB962C8B-B14F-4D97-AF65-F5344CB8AC3E}">
        <p14:creationId xmlns:p14="http://schemas.microsoft.com/office/powerpoint/2010/main" val="2732186678"/>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showMasterSp="0" preserve="1" userDrawn="1">
  <p:cSld name="Blank">
    <p:spTree>
      <p:nvGrpSpPr>
        <p:cNvPr id="1" name=""/>
        <p:cNvGrpSpPr/>
        <p:nvPr/>
      </p:nvGrpSpPr>
      <p:grpSpPr>
        <a:xfrm>
          <a:off x="0" y="0"/>
          <a:ext cx="0" cy="0"/>
          <a:chOff x="0" y="0"/>
          <a:chExt cx="0" cy="0"/>
        </a:xfrm>
      </p:grpSpPr>
      <p:sp>
        <p:nvSpPr>
          <p:cNvPr id="7" name="Footer Placeholder 6">
            <a:extLst>
              <a:ext uri="{FF2B5EF4-FFF2-40B4-BE49-F238E27FC236}">
                <a16:creationId xmlns:a16="http://schemas.microsoft.com/office/drawing/2014/main" id="{E5AA5207-80EC-4927-A154-A9D3A5EC2B9B}"/>
              </a:ext>
            </a:extLst>
          </p:cNvPr>
          <p:cNvSpPr>
            <a:spLocks noGrp="1"/>
          </p:cNvSpPr>
          <p:nvPr>
            <p:ph type="ftr" sz="quarter" idx="10"/>
          </p:nvPr>
        </p:nvSpPr>
        <p:spPr/>
        <p:txBody>
          <a:bodyPr/>
          <a:lstStyle/>
          <a:p>
            <a:pPr algn="l">
              <a:defRPr/>
            </a:pPr>
            <a:r>
              <a:rPr lang="en-GB" cap="all" noProof="0"/>
              <a:t>Commercial in confidence</a:t>
            </a:r>
          </a:p>
        </p:txBody>
      </p:sp>
      <p:sp>
        <p:nvSpPr>
          <p:cNvPr id="8" name="Slide Number Placeholder 7">
            <a:extLst>
              <a:ext uri="{FF2B5EF4-FFF2-40B4-BE49-F238E27FC236}">
                <a16:creationId xmlns:a16="http://schemas.microsoft.com/office/drawing/2014/main" id="{387BDC89-30F5-466F-99D7-1C0746C16264}"/>
              </a:ext>
            </a:extLst>
          </p:cNvPr>
          <p:cNvSpPr>
            <a:spLocks noGrp="1"/>
          </p:cNvSpPr>
          <p:nvPr>
            <p:ph type="sldNum" sz="quarter" idx="11"/>
          </p:nvPr>
        </p:nvSpPr>
        <p:spPr/>
        <p:txBody>
          <a:bodyPr/>
          <a:lstStyle/>
          <a:p>
            <a:fld id="{81D0F217-5B86-41B1-BC85-807B0CD5ACB5}" type="slidenum">
              <a:rPr lang="en-GB" noProof="0" smtClean="0"/>
              <a:pPr/>
              <a:t>‹#›</a:t>
            </a:fld>
            <a:endParaRPr lang="en-GB" noProof="0"/>
          </a:p>
        </p:txBody>
      </p:sp>
      <p:pic>
        <p:nvPicPr>
          <p:cNvPr id="5" name="Picture 4">
            <a:extLst>
              <a:ext uri="{FF2B5EF4-FFF2-40B4-BE49-F238E27FC236}">
                <a16:creationId xmlns:a16="http://schemas.microsoft.com/office/drawing/2014/main" id="{6558016D-ECBF-4667-87E2-61AE7320C3AD}"/>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111064" y="221566"/>
            <a:ext cx="851975" cy="630743"/>
          </a:xfrm>
          <a:prstGeom prst="rect">
            <a:avLst/>
          </a:prstGeom>
        </p:spPr>
      </p:pic>
    </p:spTree>
    <p:extLst>
      <p:ext uri="{BB962C8B-B14F-4D97-AF65-F5344CB8AC3E}">
        <p14:creationId xmlns:p14="http://schemas.microsoft.com/office/powerpoint/2010/main" val="2396135356"/>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11" name="Slide Number Placeholder 5">
            <a:extLst>
              <a:ext uri="{FF2B5EF4-FFF2-40B4-BE49-F238E27FC236}">
                <a16:creationId xmlns:a16="http://schemas.microsoft.com/office/drawing/2014/main" id="{CF9015EE-45C2-4272-8B6E-ACD9A6FC6669}"/>
              </a:ext>
            </a:extLst>
          </p:cNvPr>
          <p:cNvSpPr>
            <a:spLocks noGrp="1"/>
          </p:cNvSpPr>
          <p:nvPr>
            <p:ph type="sldNum" sz="quarter" idx="4"/>
          </p:nvPr>
        </p:nvSpPr>
        <p:spPr>
          <a:xfrm>
            <a:off x="9329616" y="6356350"/>
            <a:ext cx="2743200" cy="365125"/>
          </a:xfrm>
          <a:prstGeom prst="rect">
            <a:avLst/>
          </a:prstGeom>
        </p:spPr>
        <p:txBody>
          <a:bodyPr vert="horz" lIns="91440" tIns="45720" rIns="91440" bIns="45720" rtlCol="0" anchor="ctr"/>
          <a:lstStyle>
            <a:lvl1pPr algn="r">
              <a:defRPr sz="1000" b="1">
                <a:solidFill>
                  <a:schemeClr val="accent1"/>
                </a:solidFill>
                <a:latin typeface="+mj-lt"/>
              </a:defRPr>
            </a:lvl1pPr>
          </a:lstStyle>
          <a:p>
            <a:fld id="{81D0F217-5B86-41B1-BC85-807B0CD5ACB5}" type="slidenum">
              <a:rPr lang="en-GB" noProof="0" smtClean="0"/>
              <a:pPr/>
              <a:t>‹#›</a:t>
            </a:fld>
            <a:endParaRPr lang="en-GB" noProof="0"/>
          </a:p>
        </p:txBody>
      </p:sp>
      <p:sp>
        <p:nvSpPr>
          <p:cNvPr id="15" name="Footer Placeholder 3">
            <a:extLst>
              <a:ext uri="{FF2B5EF4-FFF2-40B4-BE49-F238E27FC236}">
                <a16:creationId xmlns:a16="http://schemas.microsoft.com/office/drawing/2014/main" id="{DD49D8C2-F82A-4A65-B170-9025BA3BC72E}"/>
              </a:ext>
            </a:extLst>
          </p:cNvPr>
          <p:cNvSpPr>
            <a:spLocks noGrp="1"/>
          </p:cNvSpPr>
          <p:nvPr>
            <p:ph type="ftr" sz="quarter" idx="3"/>
          </p:nvPr>
        </p:nvSpPr>
        <p:spPr>
          <a:xfrm>
            <a:off x="119184" y="6356350"/>
            <a:ext cx="4114800" cy="365125"/>
          </a:xfrm>
          <a:prstGeom prst="rect">
            <a:avLst/>
          </a:prstGeom>
        </p:spPr>
        <p:txBody>
          <a:bodyPr vert="horz" lIns="91440" tIns="45720" rIns="91440" bIns="45720" rtlCol="0" anchor="ctr"/>
          <a:lstStyle>
            <a:lvl1pPr algn="ctr">
              <a:defRPr sz="1000" spc="200" baseline="0">
                <a:solidFill>
                  <a:schemeClr val="tx1"/>
                </a:solidFill>
                <a:latin typeface="+mj-lt"/>
              </a:defRPr>
            </a:lvl1pPr>
          </a:lstStyle>
          <a:p>
            <a:pPr algn="l">
              <a:defRPr/>
            </a:pPr>
            <a:r>
              <a:rPr lang="en-GB" cap="all" noProof="0"/>
              <a:t>Commercial in confidence</a:t>
            </a:r>
          </a:p>
        </p:txBody>
      </p:sp>
      <p:sp>
        <p:nvSpPr>
          <p:cNvPr id="2" name="Title 1">
            <a:extLst>
              <a:ext uri="{FF2B5EF4-FFF2-40B4-BE49-F238E27FC236}">
                <a16:creationId xmlns:a16="http://schemas.microsoft.com/office/drawing/2014/main" id="{D032E758-444E-42CA-8EE2-0F9B1C9201CA}"/>
              </a:ext>
            </a:extLst>
          </p:cNvPr>
          <p:cNvSpPr>
            <a:spLocks noGrp="1"/>
          </p:cNvSpPr>
          <p:nvPr>
            <p:ph type="title"/>
          </p:nvPr>
        </p:nvSpPr>
        <p:spPr/>
        <p:txBody>
          <a:bodyPr/>
          <a:lstStyle/>
          <a:p>
            <a:r>
              <a:rPr lang="en-GB" noProof="0"/>
              <a:t>Click to edit Master title style</a:t>
            </a:r>
          </a:p>
        </p:txBody>
      </p:sp>
      <p:sp>
        <p:nvSpPr>
          <p:cNvPr id="4" name="Content Placeholder 2">
            <a:extLst>
              <a:ext uri="{FF2B5EF4-FFF2-40B4-BE49-F238E27FC236}">
                <a16:creationId xmlns:a16="http://schemas.microsoft.com/office/drawing/2014/main" id="{EE162B27-77E0-4044-A0B3-750AF4D603BC}"/>
              </a:ext>
            </a:extLst>
          </p:cNvPr>
          <p:cNvSpPr>
            <a:spLocks noGrp="1"/>
          </p:cNvSpPr>
          <p:nvPr>
            <p:ph sz="quarter" idx="31"/>
          </p:nvPr>
        </p:nvSpPr>
        <p:spPr>
          <a:xfrm>
            <a:off x="550863" y="1196975"/>
            <a:ext cx="5326062" cy="5013325"/>
          </a:xfrm>
        </p:spPr>
        <p:txBody>
          <a:bodyPr/>
          <a:lstStyle/>
          <a:p>
            <a:pPr lvl="0"/>
            <a:r>
              <a:rPr lang="en-GB" noProof="0"/>
              <a:t>Click to edit Master text styles</a:t>
            </a:r>
          </a:p>
          <a:p>
            <a:pPr lvl="1"/>
            <a:r>
              <a:rPr lang="en-GB" noProof="0"/>
              <a:t>Second level</a:t>
            </a:r>
          </a:p>
          <a:p>
            <a:pPr lvl="2"/>
            <a:r>
              <a:rPr lang="en-GB" noProof="0"/>
              <a:t>Third level</a:t>
            </a:r>
          </a:p>
          <a:p>
            <a:pPr lvl="3"/>
            <a:r>
              <a:rPr lang="en-GB" noProof="0"/>
              <a:t>Fourth level</a:t>
            </a:r>
          </a:p>
          <a:p>
            <a:pPr lvl="4"/>
            <a:r>
              <a:rPr lang="en-GB" noProof="0"/>
              <a:t>Fifth level</a:t>
            </a:r>
          </a:p>
        </p:txBody>
      </p:sp>
      <p:sp>
        <p:nvSpPr>
          <p:cNvPr id="7" name="Content Placeholder 3">
            <a:extLst>
              <a:ext uri="{FF2B5EF4-FFF2-40B4-BE49-F238E27FC236}">
                <a16:creationId xmlns:a16="http://schemas.microsoft.com/office/drawing/2014/main" id="{CF71008C-56CE-4D4C-B11C-EE053DB14A60}"/>
              </a:ext>
            </a:extLst>
          </p:cNvPr>
          <p:cNvSpPr>
            <a:spLocks noGrp="1"/>
          </p:cNvSpPr>
          <p:nvPr>
            <p:ph sz="quarter" idx="32"/>
          </p:nvPr>
        </p:nvSpPr>
        <p:spPr>
          <a:xfrm>
            <a:off x="6311900" y="1196975"/>
            <a:ext cx="5364163" cy="5003800"/>
          </a:xfrm>
        </p:spPr>
        <p:txBody>
          <a:bodyPr/>
          <a:lstStyle/>
          <a:p>
            <a:pPr lvl="0"/>
            <a:r>
              <a:rPr lang="en-GB" noProof="0"/>
              <a:t>Click to edit Master text styles</a:t>
            </a:r>
          </a:p>
          <a:p>
            <a:pPr lvl="1"/>
            <a:r>
              <a:rPr lang="en-GB" noProof="0"/>
              <a:t>Second level</a:t>
            </a:r>
          </a:p>
          <a:p>
            <a:pPr lvl="2"/>
            <a:r>
              <a:rPr lang="en-GB" noProof="0"/>
              <a:t>Third level</a:t>
            </a:r>
          </a:p>
          <a:p>
            <a:pPr lvl="3"/>
            <a:r>
              <a:rPr lang="en-GB" noProof="0"/>
              <a:t>Fourth level</a:t>
            </a:r>
          </a:p>
          <a:p>
            <a:pPr lvl="4"/>
            <a:r>
              <a:rPr lang="en-GB" noProof="0"/>
              <a:t>Fifth level</a:t>
            </a:r>
          </a:p>
        </p:txBody>
      </p:sp>
    </p:spTree>
    <p:extLst>
      <p:ext uri="{BB962C8B-B14F-4D97-AF65-F5344CB8AC3E}">
        <p14:creationId xmlns:p14="http://schemas.microsoft.com/office/powerpoint/2010/main" val="1000725984"/>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BCE964-886F-4F28-B9B5-45541DAACA49}"/>
              </a:ext>
            </a:extLst>
          </p:cNvPr>
          <p:cNvSpPr>
            <a:spLocks noGrp="1"/>
          </p:cNvSpPr>
          <p:nvPr>
            <p:ph type="title"/>
          </p:nvPr>
        </p:nvSpPr>
        <p:spPr/>
        <p:txBody>
          <a:bodyPr/>
          <a:lstStyle/>
          <a:p>
            <a:r>
              <a:rPr lang="en-GB" noProof="0"/>
              <a:t>Click to edit Master title style</a:t>
            </a:r>
          </a:p>
        </p:txBody>
      </p:sp>
      <p:sp>
        <p:nvSpPr>
          <p:cNvPr id="15" name="Slide Number Placeholder 5">
            <a:extLst>
              <a:ext uri="{FF2B5EF4-FFF2-40B4-BE49-F238E27FC236}">
                <a16:creationId xmlns:a16="http://schemas.microsoft.com/office/drawing/2014/main" id="{F1E9F0DF-A5B2-4A5D-B754-B9EFF637A784}"/>
              </a:ext>
            </a:extLst>
          </p:cNvPr>
          <p:cNvSpPr>
            <a:spLocks noGrp="1"/>
          </p:cNvSpPr>
          <p:nvPr>
            <p:ph type="sldNum" sz="quarter" idx="4"/>
          </p:nvPr>
        </p:nvSpPr>
        <p:spPr>
          <a:xfrm>
            <a:off x="9329616" y="6356350"/>
            <a:ext cx="2743200" cy="365125"/>
          </a:xfrm>
          <a:prstGeom prst="rect">
            <a:avLst/>
          </a:prstGeom>
        </p:spPr>
        <p:txBody>
          <a:bodyPr vert="horz" lIns="91440" tIns="45720" rIns="91440" bIns="45720" rtlCol="0" anchor="ctr"/>
          <a:lstStyle>
            <a:lvl1pPr algn="r">
              <a:defRPr sz="1000" b="1">
                <a:solidFill>
                  <a:schemeClr val="accent1"/>
                </a:solidFill>
                <a:latin typeface="+mj-lt"/>
              </a:defRPr>
            </a:lvl1pPr>
          </a:lstStyle>
          <a:p>
            <a:fld id="{81D0F217-5B86-41B1-BC85-807B0CD5ACB5}" type="slidenum">
              <a:rPr lang="en-GB" noProof="0" smtClean="0"/>
              <a:pPr/>
              <a:t>‹#›</a:t>
            </a:fld>
            <a:endParaRPr lang="en-GB" noProof="0"/>
          </a:p>
        </p:txBody>
      </p:sp>
      <p:sp>
        <p:nvSpPr>
          <p:cNvPr id="18" name="Footer Placeholder 3">
            <a:extLst>
              <a:ext uri="{FF2B5EF4-FFF2-40B4-BE49-F238E27FC236}">
                <a16:creationId xmlns:a16="http://schemas.microsoft.com/office/drawing/2014/main" id="{E198066E-75B7-4380-BE80-92082757D114}"/>
              </a:ext>
            </a:extLst>
          </p:cNvPr>
          <p:cNvSpPr>
            <a:spLocks noGrp="1"/>
          </p:cNvSpPr>
          <p:nvPr>
            <p:ph type="ftr" sz="quarter" idx="3"/>
          </p:nvPr>
        </p:nvSpPr>
        <p:spPr>
          <a:xfrm>
            <a:off x="119184" y="6356350"/>
            <a:ext cx="4114800" cy="365125"/>
          </a:xfrm>
          <a:prstGeom prst="rect">
            <a:avLst/>
          </a:prstGeom>
        </p:spPr>
        <p:txBody>
          <a:bodyPr vert="horz" lIns="91440" tIns="45720" rIns="91440" bIns="45720" rtlCol="0" anchor="ctr"/>
          <a:lstStyle>
            <a:lvl1pPr algn="ctr">
              <a:defRPr sz="1000" spc="200" baseline="0">
                <a:solidFill>
                  <a:schemeClr val="tx1"/>
                </a:solidFill>
                <a:latin typeface="+mj-lt"/>
              </a:defRPr>
            </a:lvl1pPr>
          </a:lstStyle>
          <a:p>
            <a:pPr algn="l">
              <a:defRPr/>
            </a:pPr>
            <a:r>
              <a:rPr lang="en-GB" cap="all" noProof="0"/>
              <a:t>Commercial in confidence</a:t>
            </a:r>
          </a:p>
        </p:txBody>
      </p:sp>
      <p:sp>
        <p:nvSpPr>
          <p:cNvPr id="9" name="Content Placeholder 2">
            <a:extLst>
              <a:ext uri="{FF2B5EF4-FFF2-40B4-BE49-F238E27FC236}">
                <a16:creationId xmlns:a16="http://schemas.microsoft.com/office/drawing/2014/main" id="{9FE27231-2F9D-4B9C-8C2E-FEF5766A7D9B}"/>
              </a:ext>
            </a:extLst>
          </p:cNvPr>
          <p:cNvSpPr>
            <a:spLocks noGrp="1"/>
          </p:cNvSpPr>
          <p:nvPr>
            <p:ph sz="quarter" idx="31"/>
          </p:nvPr>
        </p:nvSpPr>
        <p:spPr>
          <a:xfrm>
            <a:off x="550863" y="1628775"/>
            <a:ext cx="5326062" cy="4581525"/>
          </a:xfrm>
        </p:spPr>
        <p:txBody>
          <a:bodyPr/>
          <a:lstStyle/>
          <a:p>
            <a:pPr lvl="0"/>
            <a:r>
              <a:rPr lang="en-GB" noProof="0"/>
              <a:t>Click to edit Master text styles</a:t>
            </a:r>
          </a:p>
          <a:p>
            <a:pPr lvl="1"/>
            <a:r>
              <a:rPr lang="en-GB" noProof="0"/>
              <a:t>Second level</a:t>
            </a:r>
          </a:p>
          <a:p>
            <a:pPr lvl="2"/>
            <a:r>
              <a:rPr lang="en-GB" noProof="0"/>
              <a:t>Third level</a:t>
            </a:r>
          </a:p>
          <a:p>
            <a:pPr lvl="3"/>
            <a:r>
              <a:rPr lang="en-GB" noProof="0"/>
              <a:t>Fourth level</a:t>
            </a:r>
          </a:p>
          <a:p>
            <a:pPr lvl="4"/>
            <a:r>
              <a:rPr lang="en-GB" noProof="0"/>
              <a:t>Fifth level</a:t>
            </a:r>
          </a:p>
        </p:txBody>
      </p:sp>
      <p:sp>
        <p:nvSpPr>
          <p:cNvPr id="10" name="Content Placeholder 3">
            <a:extLst>
              <a:ext uri="{FF2B5EF4-FFF2-40B4-BE49-F238E27FC236}">
                <a16:creationId xmlns:a16="http://schemas.microsoft.com/office/drawing/2014/main" id="{2A2012D5-64C7-4210-A7E4-6066A27671AA}"/>
              </a:ext>
            </a:extLst>
          </p:cNvPr>
          <p:cNvSpPr>
            <a:spLocks noGrp="1"/>
          </p:cNvSpPr>
          <p:nvPr>
            <p:ph sz="quarter" idx="32"/>
          </p:nvPr>
        </p:nvSpPr>
        <p:spPr>
          <a:xfrm>
            <a:off x="6311900" y="1627955"/>
            <a:ext cx="5364163" cy="4572820"/>
          </a:xfrm>
        </p:spPr>
        <p:txBody>
          <a:bodyPr/>
          <a:lstStyle/>
          <a:p>
            <a:pPr lvl="0"/>
            <a:r>
              <a:rPr lang="en-GB" noProof="0"/>
              <a:t>Click to edit Master text styles</a:t>
            </a:r>
          </a:p>
          <a:p>
            <a:pPr lvl="1"/>
            <a:r>
              <a:rPr lang="en-GB" noProof="0"/>
              <a:t>Second level</a:t>
            </a:r>
          </a:p>
          <a:p>
            <a:pPr lvl="2"/>
            <a:r>
              <a:rPr lang="en-GB" noProof="0"/>
              <a:t>Third level</a:t>
            </a:r>
          </a:p>
          <a:p>
            <a:pPr lvl="3"/>
            <a:r>
              <a:rPr lang="en-GB" noProof="0"/>
              <a:t>Fourth level</a:t>
            </a:r>
          </a:p>
          <a:p>
            <a:pPr lvl="4"/>
            <a:r>
              <a:rPr lang="en-GB" noProof="0"/>
              <a:t>Fifth level</a:t>
            </a:r>
          </a:p>
        </p:txBody>
      </p:sp>
      <p:sp>
        <p:nvSpPr>
          <p:cNvPr id="17" name="Text Placeholder 2">
            <a:extLst>
              <a:ext uri="{FF2B5EF4-FFF2-40B4-BE49-F238E27FC236}">
                <a16:creationId xmlns:a16="http://schemas.microsoft.com/office/drawing/2014/main" id="{4C7A13FD-A263-4E3A-A8E6-41907673FA96}"/>
              </a:ext>
            </a:extLst>
          </p:cNvPr>
          <p:cNvSpPr>
            <a:spLocks noGrp="1"/>
          </p:cNvSpPr>
          <p:nvPr>
            <p:ph type="body" idx="1" hasCustomPrompt="1"/>
          </p:nvPr>
        </p:nvSpPr>
        <p:spPr>
          <a:xfrm>
            <a:off x="550862" y="1063625"/>
            <a:ext cx="5326061" cy="358775"/>
          </a:xfrm>
        </p:spPr>
        <p:txBody>
          <a:bodyPr lIns="91440" rIns="91440" anchor="ctr">
            <a:normAutofit/>
          </a:bodyPr>
          <a:lstStyle>
            <a:lvl1pPr marL="0" indent="0">
              <a:buNone/>
              <a:defRPr sz="2000" b="0" cap="all" baseline="0">
                <a:solidFill>
                  <a:schemeClr val="tx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Heading</a:t>
            </a:r>
          </a:p>
        </p:txBody>
      </p:sp>
      <p:sp>
        <p:nvSpPr>
          <p:cNvPr id="21" name="Text Placeholder 2">
            <a:extLst>
              <a:ext uri="{FF2B5EF4-FFF2-40B4-BE49-F238E27FC236}">
                <a16:creationId xmlns:a16="http://schemas.microsoft.com/office/drawing/2014/main" id="{70296569-F4E4-461B-8771-38C2726A45F6}"/>
              </a:ext>
            </a:extLst>
          </p:cNvPr>
          <p:cNvSpPr>
            <a:spLocks noGrp="1"/>
          </p:cNvSpPr>
          <p:nvPr>
            <p:ph type="body" idx="33" hasCustomPrompt="1"/>
          </p:nvPr>
        </p:nvSpPr>
        <p:spPr>
          <a:xfrm>
            <a:off x="6311900" y="1063625"/>
            <a:ext cx="5364163" cy="358775"/>
          </a:xfrm>
        </p:spPr>
        <p:txBody>
          <a:bodyPr lIns="91440" rIns="91440" anchor="ctr">
            <a:normAutofit/>
          </a:bodyPr>
          <a:lstStyle>
            <a:lvl1pPr marL="0" indent="0">
              <a:buNone/>
              <a:defRPr sz="2000" b="0" cap="all" baseline="0">
                <a:solidFill>
                  <a:schemeClr val="tx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Heading</a:t>
            </a:r>
          </a:p>
        </p:txBody>
      </p:sp>
    </p:spTree>
    <p:extLst>
      <p:ext uri="{BB962C8B-B14F-4D97-AF65-F5344CB8AC3E}">
        <p14:creationId xmlns:p14="http://schemas.microsoft.com/office/powerpoint/2010/main" val="1618690815"/>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64FBA1-B101-4563-9913-E570237C664F}"/>
              </a:ext>
            </a:extLst>
          </p:cNvPr>
          <p:cNvSpPr>
            <a:spLocks noGrp="1"/>
          </p:cNvSpPr>
          <p:nvPr>
            <p:ph type="title"/>
          </p:nvPr>
        </p:nvSpPr>
        <p:spPr>
          <a:xfrm>
            <a:off x="839788" y="333375"/>
            <a:ext cx="3932237" cy="1724025"/>
          </a:xfrm>
        </p:spPr>
        <p:txBody>
          <a:bodyPr anchor="t"/>
          <a:lstStyle>
            <a:lvl1pPr>
              <a:defRPr sz="3200"/>
            </a:lvl1pPr>
          </a:lstStyle>
          <a:p>
            <a:r>
              <a:rPr lang="en-GB" noProof="0"/>
              <a:t>Click to edit Master title style</a:t>
            </a:r>
          </a:p>
        </p:txBody>
      </p:sp>
      <p:sp>
        <p:nvSpPr>
          <p:cNvPr id="3" name="Content Placeholder 2">
            <a:extLst>
              <a:ext uri="{FF2B5EF4-FFF2-40B4-BE49-F238E27FC236}">
                <a16:creationId xmlns:a16="http://schemas.microsoft.com/office/drawing/2014/main" id="{79571B95-4032-415F-8873-9F021ADAEB88}"/>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noProof="0"/>
              <a:t>Click to edit Master text styles</a:t>
            </a:r>
          </a:p>
          <a:p>
            <a:pPr lvl="1"/>
            <a:r>
              <a:rPr lang="en-GB" noProof="0"/>
              <a:t>Second level</a:t>
            </a:r>
          </a:p>
          <a:p>
            <a:pPr lvl="2"/>
            <a:r>
              <a:rPr lang="en-GB" noProof="0"/>
              <a:t>Third level</a:t>
            </a:r>
          </a:p>
          <a:p>
            <a:pPr lvl="3"/>
            <a:r>
              <a:rPr lang="en-GB" noProof="0"/>
              <a:t>Fourth level</a:t>
            </a:r>
          </a:p>
          <a:p>
            <a:pPr lvl="4"/>
            <a:r>
              <a:rPr lang="en-GB" noProof="0"/>
              <a:t>Fifth level</a:t>
            </a:r>
          </a:p>
        </p:txBody>
      </p:sp>
      <p:sp>
        <p:nvSpPr>
          <p:cNvPr id="4" name="Text Placeholder 3">
            <a:extLst>
              <a:ext uri="{FF2B5EF4-FFF2-40B4-BE49-F238E27FC236}">
                <a16:creationId xmlns:a16="http://schemas.microsoft.com/office/drawing/2014/main" id="{57CF7997-B4F9-4E17-B358-0E2EC418291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noProof="0"/>
              <a:t>Click to edit Master text styles</a:t>
            </a:r>
          </a:p>
        </p:txBody>
      </p:sp>
      <p:sp>
        <p:nvSpPr>
          <p:cNvPr id="5" name="Date Placeholder 4">
            <a:extLst>
              <a:ext uri="{FF2B5EF4-FFF2-40B4-BE49-F238E27FC236}">
                <a16:creationId xmlns:a16="http://schemas.microsoft.com/office/drawing/2014/main" id="{540E0012-39EA-4C27-9DD4-25553E042412}"/>
              </a:ext>
            </a:extLst>
          </p:cNvPr>
          <p:cNvSpPr>
            <a:spLocks noGrp="1"/>
          </p:cNvSpPr>
          <p:nvPr>
            <p:ph type="dt" sz="half" idx="10"/>
          </p:nvPr>
        </p:nvSpPr>
        <p:spPr>
          <a:xfrm>
            <a:off x="838200" y="6356350"/>
            <a:ext cx="2743200" cy="365125"/>
          </a:xfrm>
          <a:prstGeom prst="rect">
            <a:avLst/>
          </a:prstGeom>
        </p:spPr>
        <p:txBody>
          <a:bodyPr/>
          <a:lstStyle/>
          <a:p>
            <a:fld id="{8810577E-EEF6-442B-8AF9-26FB6A7BC1E4}" type="datetimeFigureOut">
              <a:rPr lang="en-GB" noProof="0" smtClean="0"/>
              <a:t>13/10/2023</a:t>
            </a:fld>
            <a:endParaRPr lang="en-GB" noProof="0"/>
          </a:p>
        </p:txBody>
      </p:sp>
      <p:sp>
        <p:nvSpPr>
          <p:cNvPr id="6" name="Footer Placeholder 5">
            <a:extLst>
              <a:ext uri="{FF2B5EF4-FFF2-40B4-BE49-F238E27FC236}">
                <a16:creationId xmlns:a16="http://schemas.microsoft.com/office/drawing/2014/main" id="{EE9DDE1C-3AF1-4906-AC3D-60E55C66BAA0}"/>
              </a:ext>
            </a:extLst>
          </p:cNvPr>
          <p:cNvSpPr>
            <a:spLocks noGrp="1"/>
          </p:cNvSpPr>
          <p:nvPr>
            <p:ph type="ftr" sz="quarter" idx="11"/>
          </p:nvPr>
        </p:nvSpPr>
        <p:spPr>
          <a:xfrm>
            <a:off x="4038600" y="6356350"/>
            <a:ext cx="4114800" cy="365125"/>
          </a:xfrm>
          <a:prstGeom prst="rect">
            <a:avLst/>
          </a:prstGeom>
        </p:spPr>
        <p:txBody>
          <a:bodyPr/>
          <a:lstStyle/>
          <a:p>
            <a:endParaRPr lang="en-GB" noProof="0"/>
          </a:p>
        </p:txBody>
      </p:sp>
      <p:sp>
        <p:nvSpPr>
          <p:cNvPr id="7" name="Slide Number Placeholder 6">
            <a:extLst>
              <a:ext uri="{FF2B5EF4-FFF2-40B4-BE49-F238E27FC236}">
                <a16:creationId xmlns:a16="http://schemas.microsoft.com/office/drawing/2014/main" id="{0549F1F1-EAB5-4273-A7F7-E7F44ECDE252}"/>
              </a:ext>
            </a:extLst>
          </p:cNvPr>
          <p:cNvSpPr>
            <a:spLocks noGrp="1"/>
          </p:cNvSpPr>
          <p:nvPr>
            <p:ph type="sldNum" sz="quarter" idx="12"/>
          </p:nvPr>
        </p:nvSpPr>
        <p:spPr>
          <a:xfrm>
            <a:off x="8610600" y="6356350"/>
            <a:ext cx="2743200" cy="365125"/>
          </a:xfrm>
          <a:prstGeom prst="rect">
            <a:avLst/>
          </a:prstGeom>
        </p:spPr>
        <p:txBody>
          <a:bodyPr/>
          <a:lstStyle/>
          <a:p>
            <a:fld id="{0E73C5D0-967A-4C14-8618-CF4A780E236B}" type="slidenum">
              <a:rPr lang="en-GB" noProof="0" smtClean="0"/>
              <a:t>‹#›</a:t>
            </a:fld>
            <a:endParaRPr lang="en-GB" noProof="0"/>
          </a:p>
        </p:txBody>
      </p:sp>
    </p:spTree>
    <p:extLst>
      <p:ext uri="{BB962C8B-B14F-4D97-AF65-F5344CB8AC3E}">
        <p14:creationId xmlns:p14="http://schemas.microsoft.com/office/powerpoint/2010/main" val="295606170"/>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A8A94A-F3F8-4FC4-A1C1-8FD62B09708D}"/>
              </a:ext>
            </a:extLst>
          </p:cNvPr>
          <p:cNvSpPr>
            <a:spLocks noGrp="1"/>
          </p:cNvSpPr>
          <p:nvPr>
            <p:ph type="title"/>
          </p:nvPr>
        </p:nvSpPr>
        <p:spPr>
          <a:xfrm>
            <a:off x="550864" y="246491"/>
            <a:ext cx="4221162" cy="1810910"/>
          </a:xfrm>
        </p:spPr>
        <p:txBody>
          <a:bodyPr anchor="t">
            <a:normAutofit/>
          </a:bodyPr>
          <a:lstStyle>
            <a:lvl1pPr>
              <a:defRPr sz="3600"/>
            </a:lvl1pPr>
          </a:lstStyle>
          <a:p>
            <a:r>
              <a:rPr lang="en-GB" noProof="0"/>
              <a:t>Click to edit Master title style</a:t>
            </a:r>
          </a:p>
        </p:txBody>
      </p:sp>
      <p:sp>
        <p:nvSpPr>
          <p:cNvPr id="3" name="Picture Placeholder 2">
            <a:extLst>
              <a:ext uri="{FF2B5EF4-FFF2-40B4-BE49-F238E27FC236}">
                <a16:creationId xmlns:a16="http://schemas.microsoft.com/office/drawing/2014/main" id="{2DC6E018-E326-4BDE-85F1-F6C295F56147}"/>
              </a:ext>
            </a:extLst>
          </p:cNvPr>
          <p:cNvSpPr>
            <a:spLocks noGrp="1"/>
          </p:cNvSpPr>
          <p:nvPr>
            <p:ph type="pic" idx="1"/>
          </p:nvPr>
        </p:nvSpPr>
        <p:spPr>
          <a:xfrm>
            <a:off x="5183188" y="1628775"/>
            <a:ext cx="6172200" cy="423227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noProof="0"/>
          </a:p>
        </p:txBody>
      </p:sp>
      <p:sp>
        <p:nvSpPr>
          <p:cNvPr id="4" name="Text Placeholder 3">
            <a:extLst>
              <a:ext uri="{FF2B5EF4-FFF2-40B4-BE49-F238E27FC236}">
                <a16:creationId xmlns:a16="http://schemas.microsoft.com/office/drawing/2014/main" id="{0A12725E-B87A-4B92-87EE-D0844687AD80}"/>
              </a:ext>
            </a:extLst>
          </p:cNvPr>
          <p:cNvSpPr>
            <a:spLocks noGrp="1"/>
          </p:cNvSpPr>
          <p:nvPr>
            <p:ph type="body" sz="half" idx="2"/>
          </p:nvPr>
        </p:nvSpPr>
        <p:spPr>
          <a:xfrm>
            <a:off x="550863" y="2057400"/>
            <a:ext cx="4221162"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noProof="0"/>
              <a:t>Click to edit Master text styles</a:t>
            </a:r>
          </a:p>
        </p:txBody>
      </p:sp>
      <p:sp>
        <p:nvSpPr>
          <p:cNvPr id="8" name="Footer Placeholder 7">
            <a:extLst>
              <a:ext uri="{FF2B5EF4-FFF2-40B4-BE49-F238E27FC236}">
                <a16:creationId xmlns:a16="http://schemas.microsoft.com/office/drawing/2014/main" id="{FAD66111-495B-4F2A-8E78-702A66308FBD}"/>
              </a:ext>
            </a:extLst>
          </p:cNvPr>
          <p:cNvSpPr>
            <a:spLocks noGrp="1"/>
          </p:cNvSpPr>
          <p:nvPr>
            <p:ph type="ftr" sz="quarter" idx="10"/>
          </p:nvPr>
        </p:nvSpPr>
        <p:spPr/>
        <p:txBody>
          <a:bodyPr/>
          <a:lstStyle/>
          <a:p>
            <a:pPr algn="l">
              <a:defRPr/>
            </a:pPr>
            <a:r>
              <a:rPr lang="en-GB" cap="all" noProof="0"/>
              <a:t>Commercial in confidence</a:t>
            </a:r>
          </a:p>
        </p:txBody>
      </p:sp>
      <p:sp>
        <p:nvSpPr>
          <p:cNvPr id="9" name="Slide Number Placeholder 8">
            <a:extLst>
              <a:ext uri="{FF2B5EF4-FFF2-40B4-BE49-F238E27FC236}">
                <a16:creationId xmlns:a16="http://schemas.microsoft.com/office/drawing/2014/main" id="{B329CA7F-DD98-40AC-9258-9D7A1112E97C}"/>
              </a:ext>
            </a:extLst>
          </p:cNvPr>
          <p:cNvSpPr>
            <a:spLocks noGrp="1"/>
          </p:cNvSpPr>
          <p:nvPr>
            <p:ph type="sldNum" sz="quarter" idx="11"/>
          </p:nvPr>
        </p:nvSpPr>
        <p:spPr/>
        <p:txBody>
          <a:bodyPr/>
          <a:lstStyle/>
          <a:p>
            <a:fld id="{81D0F217-5B86-41B1-BC85-807B0CD5ACB5}" type="slidenum">
              <a:rPr lang="en-GB" noProof="0" smtClean="0"/>
              <a:pPr/>
              <a:t>‹#›</a:t>
            </a:fld>
            <a:endParaRPr lang="en-GB" noProof="0"/>
          </a:p>
        </p:txBody>
      </p:sp>
    </p:spTree>
    <p:extLst>
      <p:ext uri="{BB962C8B-B14F-4D97-AF65-F5344CB8AC3E}">
        <p14:creationId xmlns:p14="http://schemas.microsoft.com/office/powerpoint/2010/main" val="1646184232"/>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69320B-1FFD-411B-9BBB-8CB268A54A39}"/>
              </a:ext>
            </a:extLst>
          </p:cNvPr>
          <p:cNvSpPr>
            <a:spLocks noGrp="1"/>
          </p:cNvSpPr>
          <p:nvPr>
            <p:ph type="title"/>
          </p:nvPr>
        </p:nvSpPr>
        <p:spPr/>
        <p:txBody>
          <a:bodyPr/>
          <a:lstStyle/>
          <a:p>
            <a:r>
              <a:rPr lang="en-GB" noProof="0"/>
              <a:t>Click to edit Master title style</a:t>
            </a:r>
          </a:p>
        </p:txBody>
      </p:sp>
      <p:sp>
        <p:nvSpPr>
          <p:cNvPr id="3" name="Vertical Text Placeholder 2">
            <a:extLst>
              <a:ext uri="{FF2B5EF4-FFF2-40B4-BE49-F238E27FC236}">
                <a16:creationId xmlns:a16="http://schemas.microsoft.com/office/drawing/2014/main" id="{E5EDA933-430B-4802-8912-8FD5830F2935}"/>
              </a:ext>
            </a:extLst>
          </p:cNvPr>
          <p:cNvSpPr>
            <a:spLocks noGrp="1"/>
          </p:cNvSpPr>
          <p:nvPr>
            <p:ph type="body" orient="vert" idx="1"/>
          </p:nvPr>
        </p:nvSpPr>
        <p:spPr/>
        <p:txBody>
          <a:bodyPr vert="eaVert"/>
          <a:lstStyle/>
          <a:p>
            <a:pPr lvl="0"/>
            <a:r>
              <a:rPr lang="en-GB" noProof="0"/>
              <a:t>Click to edit Master text styles</a:t>
            </a:r>
          </a:p>
          <a:p>
            <a:pPr lvl="1"/>
            <a:r>
              <a:rPr lang="en-GB" noProof="0"/>
              <a:t>Second level</a:t>
            </a:r>
          </a:p>
          <a:p>
            <a:pPr lvl="2"/>
            <a:r>
              <a:rPr lang="en-GB" noProof="0"/>
              <a:t>Third level</a:t>
            </a:r>
          </a:p>
          <a:p>
            <a:pPr lvl="3"/>
            <a:r>
              <a:rPr lang="en-GB" noProof="0"/>
              <a:t>Fourth level</a:t>
            </a:r>
          </a:p>
          <a:p>
            <a:pPr lvl="4"/>
            <a:r>
              <a:rPr lang="en-GB" noProof="0"/>
              <a:t>Fifth level</a:t>
            </a:r>
          </a:p>
        </p:txBody>
      </p:sp>
      <p:sp>
        <p:nvSpPr>
          <p:cNvPr id="7" name="Footer Placeholder 6">
            <a:extLst>
              <a:ext uri="{FF2B5EF4-FFF2-40B4-BE49-F238E27FC236}">
                <a16:creationId xmlns:a16="http://schemas.microsoft.com/office/drawing/2014/main" id="{D0FDA926-4265-4EED-9D3F-02240930EE93}"/>
              </a:ext>
            </a:extLst>
          </p:cNvPr>
          <p:cNvSpPr>
            <a:spLocks noGrp="1"/>
          </p:cNvSpPr>
          <p:nvPr>
            <p:ph type="ftr" sz="quarter" idx="10"/>
          </p:nvPr>
        </p:nvSpPr>
        <p:spPr/>
        <p:txBody>
          <a:bodyPr/>
          <a:lstStyle/>
          <a:p>
            <a:pPr algn="l">
              <a:defRPr/>
            </a:pPr>
            <a:r>
              <a:rPr lang="en-GB" cap="all" noProof="0"/>
              <a:t>Commercial in confidence</a:t>
            </a:r>
          </a:p>
        </p:txBody>
      </p:sp>
      <p:sp>
        <p:nvSpPr>
          <p:cNvPr id="8" name="Slide Number Placeholder 7">
            <a:extLst>
              <a:ext uri="{FF2B5EF4-FFF2-40B4-BE49-F238E27FC236}">
                <a16:creationId xmlns:a16="http://schemas.microsoft.com/office/drawing/2014/main" id="{95D41608-018E-4170-BF99-7558C1BB9368}"/>
              </a:ext>
            </a:extLst>
          </p:cNvPr>
          <p:cNvSpPr>
            <a:spLocks noGrp="1"/>
          </p:cNvSpPr>
          <p:nvPr>
            <p:ph type="sldNum" sz="quarter" idx="11"/>
          </p:nvPr>
        </p:nvSpPr>
        <p:spPr/>
        <p:txBody>
          <a:bodyPr/>
          <a:lstStyle/>
          <a:p>
            <a:fld id="{81D0F217-5B86-41B1-BC85-807B0CD5ACB5}" type="slidenum">
              <a:rPr lang="en-GB" noProof="0" smtClean="0"/>
              <a:pPr/>
              <a:t>‹#›</a:t>
            </a:fld>
            <a:endParaRPr lang="en-GB" noProof="0"/>
          </a:p>
        </p:txBody>
      </p:sp>
    </p:spTree>
    <p:extLst>
      <p:ext uri="{BB962C8B-B14F-4D97-AF65-F5344CB8AC3E}">
        <p14:creationId xmlns:p14="http://schemas.microsoft.com/office/powerpoint/2010/main" val="2687193139"/>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07568273-E380-480A-8D23-42DBA4112C07}"/>
              </a:ext>
            </a:extLst>
          </p:cNvPr>
          <p:cNvSpPr>
            <a:spLocks noGrp="1"/>
          </p:cNvSpPr>
          <p:nvPr>
            <p:ph type="title" orient="vert"/>
          </p:nvPr>
        </p:nvSpPr>
        <p:spPr>
          <a:xfrm>
            <a:off x="8724900" y="365125"/>
            <a:ext cx="2628900" cy="5811838"/>
          </a:xfrm>
        </p:spPr>
        <p:txBody>
          <a:bodyPr vert="eaVert"/>
          <a:lstStyle/>
          <a:p>
            <a:r>
              <a:rPr lang="en-GB" noProof="0"/>
              <a:t>Click to edit Master title style</a:t>
            </a:r>
          </a:p>
        </p:txBody>
      </p:sp>
      <p:sp>
        <p:nvSpPr>
          <p:cNvPr id="3" name="Vertical Text Placeholder 2">
            <a:extLst>
              <a:ext uri="{FF2B5EF4-FFF2-40B4-BE49-F238E27FC236}">
                <a16:creationId xmlns:a16="http://schemas.microsoft.com/office/drawing/2014/main" id="{0551EC2A-4B64-4F4A-B58D-5EE020D41826}"/>
              </a:ext>
            </a:extLst>
          </p:cNvPr>
          <p:cNvSpPr>
            <a:spLocks noGrp="1"/>
          </p:cNvSpPr>
          <p:nvPr>
            <p:ph type="body" orient="vert" idx="1"/>
          </p:nvPr>
        </p:nvSpPr>
        <p:spPr>
          <a:xfrm>
            <a:off x="838200" y="365125"/>
            <a:ext cx="7734300" cy="5811838"/>
          </a:xfrm>
        </p:spPr>
        <p:txBody>
          <a:bodyPr vert="eaVert"/>
          <a:lstStyle/>
          <a:p>
            <a:pPr lvl="0"/>
            <a:r>
              <a:rPr lang="en-GB" noProof="0"/>
              <a:t>Click to edit Master text styles</a:t>
            </a:r>
          </a:p>
          <a:p>
            <a:pPr lvl="1"/>
            <a:r>
              <a:rPr lang="en-GB" noProof="0"/>
              <a:t>Second level</a:t>
            </a:r>
          </a:p>
          <a:p>
            <a:pPr lvl="2"/>
            <a:r>
              <a:rPr lang="en-GB" noProof="0"/>
              <a:t>Third level</a:t>
            </a:r>
          </a:p>
          <a:p>
            <a:pPr lvl="3"/>
            <a:r>
              <a:rPr lang="en-GB" noProof="0"/>
              <a:t>Fourth level</a:t>
            </a:r>
          </a:p>
          <a:p>
            <a:pPr lvl="4"/>
            <a:r>
              <a:rPr lang="en-GB" noProof="0"/>
              <a:t>Fifth level</a:t>
            </a:r>
          </a:p>
        </p:txBody>
      </p:sp>
      <p:pic>
        <p:nvPicPr>
          <p:cNvPr id="7" name="Picture 6">
            <a:extLst>
              <a:ext uri="{FF2B5EF4-FFF2-40B4-BE49-F238E27FC236}">
                <a16:creationId xmlns:a16="http://schemas.microsoft.com/office/drawing/2014/main" id="{7390C331-2795-4F90-B02E-378E77B79D7C}"/>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111064" y="221566"/>
            <a:ext cx="851975" cy="630743"/>
          </a:xfrm>
          <a:prstGeom prst="rect">
            <a:avLst/>
          </a:prstGeom>
        </p:spPr>
      </p:pic>
      <p:sp>
        <p:nvSpPr>
          <p:cNvPr id="8" name="Footer Placeholder 7">
            <a:extLst>
              <a:ext uri="{FF2B5EF4-FFF2-40B4-BE49-F238E27FC236}">
                <a16:creationId xmlns:a16="http://schemas.microsoft.com/office/drawing/2014/main" id="{063AC59B-065C-4B77-B9E4-18652B26F5DE}"/>
              </a:ext>
            </a:extLst>
          </p:cNvPr>
          <p:cNvSpPr>
            <a:spLocks noGrp="1"/>
          </p:cNvSpPr>
          <p:nvPr>
            <p:ph type="ftr" sz="quarter" idx="10"/>
          </p:nvPr>
        </p:nvSpPr>
        <p:spPr/>
        <p:txBody>
          <a:bodyPr/>
          <a:lstStyle/>
          <a:p>
            <a:pPr algn="l">
              <a:defRPr/>
            </a:pPr>
            <a:r>
              <a:rPr lang="en-GB" cap="all" noProof="0"/>
              <a:t>Commercial in confidence</a:t>
            </a:r>
          </a:p>
        </p:txBody>
      </p:sp>
      <p:sp>
        <p:nvSpPr>
          <p:cNvPr id="9" name="Slide Number Placeholder 8">
            <a:extLst>
              <a:ext uri="{FF2B5EF4-FFF2-40B4-BE49-F238E27FC236}">
                <a16:creationId xmlns:a16="http://schemas.microsoft.com/office/drawing/2014/main" id="{B0E061F3-37E5-4720-90BF-2D612ACC55AE}"/>
              </a:ext>
            </a:extLst>
          </p:cNvPr>
          <p:cNvSpPr>
            <a:spLocks noGrp="1"/>
          </p:cNvSpPr>
          <p:nvPr>
            <p:ph type="sldNum" sz="quarter" idx="11"/>
          </p:nvPr>
        </p:nvSpPr>
        <p:spPr/>
        <p:txBody>
          <a:bodyPr/>
          <a:lstStyle/>
          <a:p>
            <a:fld id="{81D0F217-5B86-41B1-BC85-807B0CD5ACB5}" type="slidenum">
              <a:rPr lang="en-GB" noProof="0" smtClean="0"/>
              <a:pPr/>
              <a:t>‹#›</a:t>
            </a:fld>
            <a:endParaRPr lang="en-GB" noProof="0"/>
          </a:p>
        </p:txBody>
      </p:sp>
    </p:spTree>
    <p:extLst>
      <p:ext uri="{BB962C8B-B14F-4D97-AF65-F5344CB8AC3E}">
        <p14:creationId xmlns:p14="http://schemas.microsoft.com/office/powerpoint/2010/main" val="2431812564"/>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4 Columns with Icons">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413A72C1-1624-4480-A075-23961A8C05D2}"/>
              </a:ext>
            </a:extLst>
          </p:cNvPr>
          <p:cNvSpPr>
            <a:spLocks noGrp="1"/>
          </p:cNvSpPr>
          <p:nvPr>
            <p:ph sz="quarter" idx="29" hasCustomPrompt="1"/>
          </p:nvPr>
        </p:nvSpPr>
        <p:spPr>
          <a:xfrm>
            <a:off x="383137" y="3666752"/>
            <a:ext cx="2662852" cy="450836"/>
          </a:xfrm>
        </p:spPr>
        <p:txBody>
          <a:bodyPr>
            <a:noAutofit/>
          </a:bodyPr>
          <a:lstStyle>
            <a:lvl1pPr marL="0" indent="0" algn="ctr">
              <a:buNone/>
              <a:defRPr sz="2400" cap="all" baseline="0">
                <a:solidFill>
                  <a:schemeClr val="tx1"/>
                </a:solidFill>
                <a:latin typeface="+mj-lt"/>
              </a:defRPr>
            </a:lvl1pPr>
            <a:lvl2pPr marL="457200" indent="0">
              <a:buNone/>
              <a:defRPr sz="2000">
                <a:latin typeface="+mj-lt"/>
              </a:defRPr>
            </a:lvl2pPr>
            <a:lvl3pPr marL="914400" indent="0">
              <a:buNone/>
              <a:defRPr sz="2000">
                <a:latin typeface="+mj-lt"/>
              </a:defRPr>
            </a:lvl3pPr>
            <a:lvl4pPr marL="1371600" indent="0">
              <a:buNone/>
              <a:defRPr sz="2000">
                <a:latin typeface="+mj-lt"/>
              </a:defRPr>
            </a:lvl4pPr>
            <a:lvl5pPr marL="1828800" indent="0">
              <a:buNone/>
              <a:defRPr sz="2000">
                <a:latin typeface="+mj-lt"/>
              </a:defRPr>
            </a:lvl5pPr>
          </a:lstStyle>
          <a:p>
            <a:pPr lvl="0"/>
            <a:r>
              <a:rPr lang="en-GB" noProof="0"/>
              <a:t>heading</a:t>
            </a:r>
          </a:p>
        </p:txBody>
      </p:sp>
      <p:sp>
        <p:nvSpPr>
          <p:cNvPr id="11" name="Content Placeholder 4">
            <a:extLst>
              <a:ext uri="{FF2B5EF4-FFF2-40B4-BE49-F238E27FC236}">
                <a16:creationId xmlns:a16="http://schemas.microsoft.com/office/drawing/2014/main" id="{37AC3E8E-B8A3-4158-8B2A-1AC9CFFE7977}"/>
              </a:ext>
            </a:extLst>
          </p:cNvPr>
          <p:cNvSpPr>
            <a:spLocks noGrp="1"/>
          </p:cNvSpPr>
          <p:nvPr>
            <p:ph sz="quarter" idx="31" hasCustomPrompt="1"/>
          </p:nvPr>
        </p:nvSpPr>
        <p:spPr>
          <a:xfrm>
            <a:off x="383137" y="4193670"/>
            <a:ext cx="2662852" cy="1799782"/>
          </a:xfrm>
        </p:spPr>
        <p:txBody>
          <a:bodyPr>
            <a:normAutofit/>
          </a:bodyPr>
          <a:lstStyle>
            <a:lvl1pPr marL="0" indent="0" algn="ctr">
              <a:buNone/>
              <a:defRPr sz="2000">
                <a:solidFill>
                  <a:schemeClr val="tx1"/>
                </a:solidFill>
              </a:defRPr>
            </a:lvl1pPr>
            <a:lvl2pPr marL="457200" indent="0">
              <a:buNone/>
              <a:defRPr sz="2000"/>
            </a:lvl2pPr>
            <a:lvl3pPr marL="914400" indent="0">
              <a:buNone/>
              <a:defRPr sz="2000"/>
            </a:lvl3pPr>
            <a:lvl4pPr marL="1371600" indent="0">
              <a:buNone/>
              <a:defRPr sz="2000"/>
            </a:lvl4pPr>
            <a:lvl5pPr marL="1828800" indent="0">
              <a:buNone/>
              <a:defRPr sz="2000"/>
            </a:lvl5pPr>
          </a:lstStyle>
          <a:p>
            <a:pPr lvl="0"/>
            <a:r>
              <a:rPr lang="en-GB" noProof="0"/>
              <a:t>Text</a:t>
            </a:r>
          </a:p>
        </p:txBody>
      </p:sp>
      <p:sp>
        <p:nvSpPr>
          <p:cNvPr id="16" name="Rectangle 15">
            <a:extLst>
              <a:ext uri="{FF2B5EF4-FFF2-40B4-BE49-F238E27FC236}">
                <a16:creationId xmlns:a16="http://schemas.microsoft.com/office/drawing/2014/main" id="{3C5A3EA8-BA32-44F1-A126-0C5039201986}"/>
              </a:ext>
            </a:extLst>
          </p:cNvPr>
          <p:cNvSpPr/>
          <p:nvPr userDrawn="1"/>
        </p:nvSpPr>
        <p:spPr>
          <a:xfrm rot="2700000">
            <a:off x="9834480" y="1620035"/>
            <a:ext cx="1594268" cy="1594268"/>
          </a:xfrm>
          <a:prstGeom prst="rect">
            <a:avLst/>
          </a:prstGeom>
          <a:solidFill>
            <a:schemeClr val="bg1"/>
          </a:solidFill>
          <a:ln w="7620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solidFill>
                <a:schemeClr val="tx1"/>
              </a:solidFill>
            </a:endParaRPr>
          </a:p>
        </p:txBody>
      </p:sp>
      <p:sp>
        <p:nvSpPr>
          <p:cNvPr id="18" name="Rectangle 17">
            <a:extLst>
              <a:ext uri="{FF2B5EF4-FFF2-40B4-BE49-F238E27FC236}">
                <a16:creationId xmlns:a16="http://schemas.microsoft.com/office/drawing/2014/main" id="{F35E2F48-D1CC-45A4-AD24-4C047DC4CE3C}"/>
              </a:ext>
            </a:extLst>
          </p:cNvPr>
          <p:cNvSpPr/>
          <p:nvPr userDrawn="1"/>
        </p:nvSpPr>
        <p:spPr>
          <a:xfrm rot="2700000">
            <a:off x="917429" y="1620036"/>
            <a:ext cx="1594268" cy="1594268"/>
          </a:xfrm>
          <a:prstGeom prst="rect">
            <a:avLst/>
          </a:prstGeom>
          <a:solidFill>
            <a:schemeClr val="bg1"/>
          </a:solidFill>
          <a:ln w="7620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solidFill>
                <a:schemeClr val="tx1"/>
              </a:solidFill>
            </a:endParaRPr>
          </a:p>
        </p:txBody>
      </p:sp>
      <p:sp>
        <p:nvSpPr>
          <p:cNvPr id="25" name="Content Placeholder 4">
            <a:extLst>
              <a:ext uri="{FF2B5EF4-FFF2-40B4-BE49-F238E27FC236}">
                <a16:creationId xmlns:a16="http://schemas.microsoft.com/office/drawing/2014/main" id="{D73C3A9F-AF64-4932-970C-0921349B65D3}"/>
              </a:ext>
            </a:extLst>
          </p:cNvPr>
          <p:cNvSpPr>
            <a:spLocks noGrp="1"/>
          </p:cNvSpPr>
          <p:nvPr>
            <p:ph sz="quarter" idx="32" hasCustomPrompt="1"/>
          </p:nvPr>
        </p:nvSpPr>
        <p:spPr>
          <a:xfrm>
            <a:off x="3357221" y="3666752"/>
            <a:ext cx="2662852" cy="450836"/>
          </a:xfrm>
        </p:spPr>
        <p:txBody>
          <a:bodyPr>
            <a:noAutofit/>
          </a:bodyPr>
          <a:lstStyle>
            <a:lvl1pPr marL="0" indent="0" algn="ctr">
              <a:buNone/>
              <a:defRPr sz="2400" cap="all" baseline="0">
                <a:solidFill>
                  <a:schemeClr val="tx1"/>
                </a:solidFill>
                <a:latin typeface="+mj-lt"/>
              </a:defRPr>
            </a:lvl1pPr>
            <a:lvl2pPr marL="457200" indent="0">
              <a:buNone/>
              <a:defRPr sz="2000">
                <a:latin typeface="+mj-lt"/>
              </a:defRPr>
            </a:lvl2pPr>
            <a:lvl3pPr marL="914400" indent="0">
              <a:buNone/>
              <a:defRPr sz="2000">
                <a:latin typeface="+mj-lt"/>
              </a:defRPr>
            </a:lvl3pPr>
            <a:lvl4pPr marL="1371600" indent="0">
              <a:buNone/>
              <a:defRPr sz="2000">
                <a:latin typeface="+mj-lt"/>
              </a:defRPr>
            </a:lvl4pPr>
            <a:lvl5pPr marL="1828800" indent="0">
              <a:buNone/>
              <a:defRPr sz="2000">
                <a:latin typeface="+mj-lt"/>
              </a:defRPr>
            </a:lvl5pPr>
          </a:lstStyle>
          <a:p>
            <a:pPr lvl="0"/>
            <a:r>
              <a:rPr lang="en-GB" noProof="0"/>
              <a:t>heading</a:t>
            </a:r>
          </a:p>
        </p:txBody>
      </p:sp>
      <p:sp>
        <p:nvSpPr>
          <p:cNvPr id="26" name="Content Placeholder 4">
            <a:extLst>
              <a:ext uri="{FF2B5EF4-FFF2-40B4-BE49-F238E27FC236}">
                <a16:creationId xmlns:a16="http://schemas.microsoft.com/office/drawing/2014/main" id="{169B7C15-0ADD-4490-B4A5-46163FC52672}"/>
              </a:ext>
            </a:extLst>
          </p:cNvPr>
          <p:cNvSpPr>
            <a:spLocks noGrp="1"/>
          </p:cNvSpPr>
          <p:nvPr>
            <p:ph sz="quarter" idx="33" hasCustomPrompt="1"/>
          </p:nvPr>
        </p:nvSpPr>
        <p:spPr>
          <a:xfrm>
            <a:off x="3357221" y="4193670"/>
            <a:ext cx="2662852" cy="1799782"/>
          </a:xfrm>
        </p:spPr>
        <p:txBody>
          <a:bodyPr>
            <a:normAutofit/>
          </a:bodyPr>
          <a:lstStyle>
            <a:lvl1pPr marL="0" indent="0" algn="ctr">
              <a:buNone/>
              <a:defRPr sz="2000">
                <a:solidFill>
                  <a:schemeClr val="tx1"/>
                </a:solidFill>
              </a:defRPr>
            </a:lvl1pPr>
            <a:lvl2pPr marL="457200" indent="0">
              <a:buNone/>
              <a:defRPr sz="2000"/>
            </a:lvl2pPr>
            <a:lvl3pPr marL="914400" indent="0">
              <a:buNone/>
              <a:defRPr sz="2000"/>
            </a:lvl3pPr>
            <a:lvl4pPr marL="1371600" indent="0">
              <a:buNone/>
              <a:defRPr sz="2000"/>
            </a:lvl4pPr>
            <a:lvl5pPr marL="1828800" indent="0">
              <a:buNone/>
              <a:defRPr sz="2000"/>
            </a:lvl5pPr>
          </a:lstStyle>
          <a:p>
            <a:pPr lvl="0"/>
            <a:r>
              <a:rPr lang="en-GB" noProof="0"/>
              <a:t>Text</a:t>
            </a:r>
          </a:p>
        </p:txBody>
      </p:sp>
      <p:sp>
        <p:nvSpPr>
          <p:cNvPr id="27" name="Rectangle 26">
            <a:extLst>
              <a:ext uri="{FF2B5EF4-FFF2-40B4-BE49-F238E27FC236}">
                <a16:creationId xmlns:a16="http://schemas.microsoft.com/office/drawing/2014/main" id="{154929C9-F393-41E0-843A-66BC214F939E}"/>
              </a:ext>
            </a:extLst>
          </p:cNvPr>
          <p:cNvSpPr/>
          <p:nvPr userDrawn="1"/>
        </p:nvSpPr>
        <p:spPr>
          <a:xfrm rot="2700000">
            <a:off x="3891513" y="1620036"/>
            <a:ext cx="1594268" cy="1594268"/>
          </a:xfrm>
          <a:prstGeom prst="rect">
            <a:avLst/>
          </a:prstGeom>
          <a:solidFill>
            <a:schemeClr val="bg1"/>
          </a:solidFill>
          <a:ln w="7620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solidFill>
                <a:schemeClr val="tx1"/>
              </a:solidFill>
            </a:endParaRPr>
          </a:p>
        </p:txBody>
      </p:sp>
      <p:sp>
        <p:nvSpPr>
          <p:cNvPr id="28" name="Content Placeholder 4">
            <a:extLst>
              <a:ext uri="{FF2B5EF4-FFF2-40B4-BE49-F238E27FC236}">
                <a16:creationId xmlns:a16="http://schemas.microsoft.com/office/drawing/2014/main" id="{0B6A0D47-1017-4CF1-A7FF-959AAB7AFEF2}"/>
              </a:ext>
            </a:extLst>
          </p:cNvPr>
          <p:cNvSpPr>
            <a:spLocks noGrp="1"/>
          </p:cNvSpPr>
          <p:nvPr>
            <p:ph sz="quarter" idx="34" hasCustomPrompt="1"/>
          </p:nvPr>
        </p:nvSpPr>
        <p:spPr>
          <a:xfrm>
            <a:off x="6331304" y="3666751"/>
            <a:ext cx="2662852" cy="450836"/>
          </a:xfrm>
        </p:spPr>
        <p:txBody>
          <a:bodyPr>
            <a:noAutofit/>
          </a:bodyPr>
          <a:lstStyle>
            <a:lvl1pPr marL="0" indent="0" algn="ctr">
              <a:buNone/>
              <a:defRPr sz="2400" cap="all" baseline="0">
                <a:solidFill>
                  <a:schemeClr val="tx1"/>
                </a:solidFill>
                <a:latin typeface="+mj-lt"/>
              </a:defRPr>
            </a:lvl1pPr>
            <a:lvl2pPr marL="457200" indent="0">
              <a:buNone/>
              <a:defRPr sz="2000">
                <a:latin typeface="+mj-lt"/>
              </a:defRPr>
            </a:lvl2pPr>
            <a:lvl3pPr marL="914400" indent="0">
              <a:buNone/>
              <a:defRPr sz="2000">
                <a:latin typeface="+mj-lt"/>
              </a:defRPr>
            </a:lvl3pPr>
            <a:lvl4pPr marL="1371600" indent="0">
              <a:buNone/>
              <a:defRPr sz="2000">
                <a:latin typeface="+mj-lt"/>
              </a:defRPr>
            </a:lvl4pPr>
            <a:lvl5pPr marL="1828800" indent="0">
              <a:buNone/>
              <a:defRPr sz="2000">
                <a:latin typeface="+mj-lt"/>
              </a:defRPr>
            </a:lvl5pPr>
          </a:lstStyle>
          <a:p>
            <a:pPr lvl="0"/>
            <a:r>
              <a:rPr lang="en-GB" noProof="0"/>
              <a:t>heading</a:t>
            </a:r>
          </a:p>
        </p:txBody>
      </p:sp>
      <p:sp>
        <p:nvSpPr>
          <p:cNvPr id="29" name="Content Placeholder 4">
            <a:extLst>
              <a:ext uri="{FF2B5EF4-FFF2-40B4-BE49-F238E27FC236}">
                <a16:creationId xmlns:a16="http://schemas.microsoft.com/office/drawing/2014/main" id="{5CC051D1-C0D8-42EA-BDD4-DBC273B1B58E}"/>
              </a:ext>
            </a:extLst>
          </p:cNvPr>
          <p:cNvSpPr>
            <a:spLocks noGrp="1"/>
          </p:cNvSpPr>
          <p:nvPr>
            <p:ph sz="quarter" idx="35" hasCustomPrompt="1"/>
          </p:nvPr>
        </p:nvSpPr>
        <p:spPr>
          <a:xfrm>
            <a:off x="6331304" y="4193669"/>
            <a:ext cx="2662852" cy="1799782"/>
          </a:xfrm>
        </p:spPr>
        <p:txBody>
          <a:bodyPr>
            <a:normAutofit/>
          </a:bodyPr>
          <a:lstStyle>
            <a:lvl1pPr marL="0" indent="0" algn="ctr">
              <a:buNone/>
              <a:defRPr sz="2000">
                <a:solidFill>
                  <a:schemeClr val="tx1"/>
                </a:solidFill>
              </a:defRPr>
            </a:lvl1pPr>
            <a:lvl2pPr marL="457200" indent="0">
              <a:buNone/>
              <a:defRPr sz="2000"/>
            </a:lvl2pPr>
            <a:lvl3pPr marL="914400" indent="0">
              <a:buNone/>
              <a:defRPr sz="2000"/>
            </a:lvl3pPr>
            <a:lvl4pPr marL="1371600" indent="0">
              <a:buNone/>
              <a:defRPr sz="2000"/>
            </a:lvl4pPr>
            <a:lvl5pPr marL="1828800" indent="0">
              <a:buNone/>
              <a:defRPr sz="2000"/>
            </a:lvl5pPr>
          </a:lstStyle>
          <a:p>
            <a:pPr lvl="0"/>
            <a:r>
              <a:rPr lang="en-GB" noProof="0"/>
              <a:t>Text</a:t>
            </a:r>
          </a:p>
        </p:txBody>
      </p:sp>
      <p:sp>
        <p:nvSpPr>
          <p:cNvPr id="30" name="Rectangle 29">
            <a:extLst>
              <a:ext uri="{FF2B5EF4-FFF2-40B4-BE49-F238E27FC236}">
                <a16:creationId xmlns:a16="http://schemas.microsoft.com/office/drawing/2014/main" id="{989192B6-C9D6-401F-BE32-0C425B50AA9E}"/>
              </a:ext>
            </a:extLst>
          </p:cNvPr>
          <p:cNvSpPr/>
          <p:nvPr userDrawn="1"/>
        </p:nvSpPr>
        <p:spPr>
          <a:xfrm rot="2700000">
            <a:off x="6865596" y="1620035"/>
            <a:ext cx="1594268" cy="1594268"/>
          </a:xfrm>
          <a:prstGeom prst="rect">
            <a:avLst/>
          </a:prstGeom>
          <a:solidFill>
            <a:schemeClr val="bg1"/>
          </a:solidFill>
          <a:ln w="7620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solidFill>
                <a:schemeClr val="tx1"/>
              </a:solidFill>
            </a:endParaRPr>
          </a:p>
        </p:txBody>
      </p:sp>
      <p:sp>
        <p:nvSpPr>
          <p:cNvPr id="31" name="Content Placeholder 4">
            <a:extLst>
              <a:ext uri="{FF2B5EF4-FFF2-40B4-BE49-F238E27FC236}">
                <a16:creationId xmlns:a16="http://schemas.microsoft.com/office/drawing/2014/main" id="{745D83CC-B168-4666-8A3D-307F7B685E2F}"/>
              </a:ext>
            </a:extLst>
          </p:cNvPr>
          <p:cNvSpPr>
            <a:spLocks noGrp="1"/>
          </p:cNvSpPr>
          <p:nvPr>
            <p:ph sz="quarter" idx="36" hasCustomPrompt="1"/>
          </p:nvPr>
        </p:nvSpPr>
        <p:spPr>
          <a:xfrm>
            <a:off x="9300188" y="3666749"/>
            <a:ext cx="2662852" cy="450836"/>
          </a:xfrm>
        </p:spPr>
        <p:txBody>
          <a:bodyPr>
            <a:noAutofit/>
          </a:bodyPr>
          <a:lstStyle>
            <a:lvl1pPr marL="0" indent="0" algn="ctr">
              <a:buNone/>
              <a:defRPr sz="2400" cap="all" baseline="0">
                <a:solidFill>
                  <a:schemeClr val="tx1"/>
                </a:solidFill>
                <a:latin typeface="+mj-lt"/>
              </a:defRPr>
            </a:lvl1pPr>
            <a:lvl2pPr marL="457200" indent="0">
              <a:buNone/>
              <a:defRPr sz="2000">
                <a:latin typeface="+mj-lt"/>
              </a:defRPr>
            </a:lvl2pPr>
            <a:lvl3pPr marL="914400" indent="0">
              <a:buNone/>
              <a:defRPr sz="2000">
                <a:latin typeface="+mj-lt"/>
              </a:defRPr>
            </a:lvl3pPr>
            <a:lvl4pPr marL="1371600" indent="0">
              <a:buNone/>
              <a:defRPr sz="2000">
                <a:latin typeface="+mj-lt"/>
              </a:defRPr>
            </a:lvl4pPr>
            <a:lvl5pPr marL="1828800" indent="0">
              <a:buNone/>
              <a:defRPr sz="2000">
                <a:latin typeface="+mj-lt"/>
              </a:defRPr>
            </a:lvl5pPr>
          </a:lstStyle>
          <a:p>
            <a:pPr lvl="0"/>
            <a:r>
              <a:rPr lang="en-GB" noProof="0"/>
              <a:t>heading</a:t>
            </a:r>
          </a:p>
        </p:txBody>
      </p:sp>
      <p:sp>
        <p:nvSpPr>
          <p:cNvPr id="32" name="Content Placeholder 4">
            <a:extLst>
              <a:ext uri="{FF2B5EF4-FFF2-40B4-BE49-F238E27FC236}">
                <a16:creationId xmlns:a16="http://schemas.microsoft.com/office/drawing/2014/main" id="{90B8001A-D908-4DFE-8044-A61634562377}"/>
              </a:ext>
            </a:extLst>
          </p:cNvPr>
          <p:cNvSpPr>
            <a:spLocks noGrp="1"/>
          </p:cNvSpPr>
          <p:nvPr>
            <p:ph sz="quarter" idx="37" hasCustomPrompt="1"/>
          </p:nvPr>
        </p:nvSpPr>
        <p:spPr>
          <a:xfrm>
            <a:off x="9300188" y="4193667"/>
            <a:ext cx="2662852" cy="1799782"/>
          </a:xfrm>
        </p:spPr>
        <p:txBody>
          <a:bodyPr>
            <a:normAutofit/>
          </a:bodyPr>
          <a:lstStyle>
            <a:lvl1pPr marL="0" indent="0" algn="ctr">
              <a:buNone/>
              <a:defRPr sz="2000">
                <a:solidFill>
                  <a:schemeClr val="tx1"/>
                </a:solidFill>
              </a:defRPr>
            </a:lvl1pPr>
            <a:lvl2pPr marL="457200" indent="0">
              <a:buNone/>
              <a:defRPr sz="2000"/>
            </a:lvl2pPr>
            <a:lvl3pPr marL="914400" indent="0">
              <a:buNone/>
              <a:defRPr sz="2000"/>
            </a:lvl3pPr>
            <a:lvl4pPr marL="1371600" indent="0">
              <a:buNone/>
              <a:defRPr sz="2000"/>
            </a:lvl4pPr>
            <a:lvl5pPr marL="1828800" indent="0">
              <a:buNone/>
              <a:defRPr sz="2000"/>
            </a:lvl5pPr>
          </a:lstStyle>
          <a:p>
            <a:pPr lvl="0"/>
            <a:r>
              <a:rPr lang="en-GB" noProof="0"/>
              <a:t>Text</a:t>
            </a:r>
          </a:p>
        </p:txBody>
      </p:sp>
      <p:sp>
        <p:nvSpPr>
          <p:cNvPr id="34" name="Picture Placeholder 33">
            <a:extLst>
              <a:ext uri="{FF2B5EF4-FFF2-40B4-BE49-F238E27FC236}">
                <a16:creationId xmlns:a16="http://schemas.microsoft.com/office/drawing/2014/main" id="{EC0DBDAB-38E8-4D45-8FEC-A032A3F1D6B9}"/>
              </a:ext>
            </a:extLst>
          </p:cNvPr>
          <p:cNvSpPr>
            <a:spLocks noGrp="1"/>
          </p:cNvSpPr>
          <p:nvPr>
            <p:ph type="pic" sz="quarter" idx="38" hasCustomPrompt="1"/>
          </p:nvPr>
        </p:nvSpPr>
        <p:spPr>
          <a:xfrm>
            <a:off x="1118406" y="1868594"/>
            <a:ext cx="1158852" cy="1157796"/>
          </a:xfrm>
        </p:spPr>
        <p:txBody>
          <a:bodyPr anchor="ctr">
            <a:normAutofit/>
          </a:bodyPr>
          <a:lstStyle>
            <a:lvl1pPr marL="0" indent="0" algn="ctr">
              <a:buNone/>
              <a:defRPr sz="1800">
                <a:solidFill>
                  <a:schemeClr val="tx1"/>
                </a:solidFill>
              </a:defRPr>
            </a:lvl1pPr>
          </a:lstStyle>
          <a:p>
            <a:r>
              <a:rPr lang="en-GB" noProof="0"/>
              <a:t>Double Click to insert Icon</a:t>
            </a:r>
          </a:p>
        </p:txBody>
      </p:sp>
      <p:sp>
        <p:nvSpPr>
          <p:cNvPr id="38" name="Picture Placeholder 33">
            <a:extLst>
              <a:ext uri="{FF2B5EF4-FFF2-40B4-BE49-F238E27FC236}">
                <a16:creationId xmlns:a16="http://schemas.microsoft.com/office/drawing/2014/main" id="{2531097B-63DB-44BF-BE11-FAD8811EC715}"/>
              </a:ext>
            </a:extLst>
          </p:cNvPr>
          <p:cNvSpPr>
            <a:spLocks noGrp="1"/>
          </p:cNvSpPr>
          <p:nvPr>
            <p:ph type="pic" sz="quarter" idx="39" hasCustomPrompt="1"/>
          </p:nvPr>
        </p:nvSpPr>
        <p:spPr>
          <a:xfrm>
            <a:off x="4109221" y="1868594"/>
            <a:ext cx="1158852" cy="1157796"/>
          </a:xfrm>
        </p:spPr>
        <p:txBody>
          <a:bodyPr anchor="ctr">
            <a:normAutofit/>
          </a:bodyPr>
          <a:lstStyle>
            <a:lvl1pPr marL="0" indent="0" algn="ctr">
              <a:buNone/>
              <a:defRPr sz="1800">
                <a:solidFill>
                  <a:schemeClr val="tx1"/>
                </a:solidFill>
              </a:defRPr>
            </a:lvl1pPr>
          </a:lstStyle>
          <a:p>
            <a:r>
              <a:rPr lang="en-GB" noProof="0"/>
              <a:t>Double Click to insert Icon</a:t>
            </a:r>
          </a:p>
        </p:txBody>
      </p:sp>
      <p:sp>
        <p:nvSpPr>
          <p:cNvPr id="39" name="Picture Placeholder 33">
            <a:extLst>
              <a:ext uri="{FF2B5EF4-FFF2-40B4-BE49-F238E27FC236}">
                <a16:creationId xmlns:a16="http://schemas.microsoft.com/office/drawing/2014/main" id="{C2B0C4B2-5D5F-4E3A-B6B4-6CA43248E2E0}"/>
              </a:ext>
            </a:extLst>
          </p:cNvPr>
          <p:cNvSpPr>
            <a:spLocks noGrp="1"/>
          </p:cNvSpPr>
          <p:nvPr>
            <p:ph type="pic" sz="quarter" idx="40" hasCustomPrompt="1"/>
          </p:nvPr>
        </p:nvSpPr>
        <p:spPr>
          <a:xfrm>
            <a:off x="7083304" y="1868594"/>
            <a:ext cx="1158852" cy="1157796"/>
          </a:xfrm>
        </p:spPr>
        <p:txBody>
          <a:bodyPr anchor="ctr">
            <a:normAutofit/>
          </a:bodyPr>
          <a:lstStyle>
            <a:lvl1pPr marL="0" indent="0" algn="ctr">
              <a:buNone/>
              <a:defRPr sz="1800">
                <a:solidFill>
                  <a:schemeClr val="tx1"/>
                </a:solidFill>
              </a:defRPr>
            </a:lvl1pPr>
          </a:lstStyle>
          <a:p>
            <a:r>
              <a:rPr lang="en-GB" noProof="0"/>
              <a:t>Double Click to insert Icon</a:t>
            </a:r>
          </a:p>
        </p:txBody>
      </p:sp>
      <p:sp>
        <p:nvSpPr>
          <p:cNvPr id="40" name="Picture Placeholder 33">
            <a:extLst>
              <a:ext uri="{FF2B5EF4-FFF2-40B4-BE49-F238E27FC236}">
                <a16:creationId xmlns:a16="http://schemas.microsoft.com/office/drawing/2014/main" id="{E87E7C5C-26B9-4EB7-AD44-471BB1DF0870}"/>
              </a:ext>
            </a:extLst>
          </p:cNvPr>
          <p:cNvSpPr>
            <a:spLocks noGrp="1"/>
          </p:cNvSpPr>
          <p:nvPr>
            <p:ph type="pic" sz="quarter" idx="41" hasCustomPrompt="1"/>
          </p:nvPr>
        </p:nvSpPr>
        <p:spPr>
          <a:xfrm>
            <a:off x="10052188" y="1868594"/>
            <a:ext cx="1158852" cy="1157796"/>
          </a:xfrm>
        </p:spPr>
        <p:txBody>
          <a:bodyPr anchor="ctr">
            <a:normAutofit/>
          </a:bodyPr>
          <a:lstStyle>
            <a:lvl1pPr marL="0" indent="0" algn="ctr">
              <a:buNone/>
              <a:defRPr sz="1800">
                <a:solidFill>
                  <a:schemeClr val="tx1"/>
                </a:solidFill>
              </a:defRPr>
            </a:lvl1pPr>
          </a:lstStyle>
          <a:p>
            <a:r>
              <a:rPr lang="en-GB" noProof="0"/>
              <a:t>Double Click to insert Icon</a:t>
            </a:r>
          </a:p>
        </p:txBody>
      </p:sp>
      <p:sp>
        <p:nvSpPr>
          <p:cNvPr id="2" name="Title 1">
            <a:extLst>
              <a:ext uri="{FF2B5EF4-FFF2-40B4-BE49-F238E27FC236}">
                <a16:creationId xmlns:a16="http://schemas.microsoft.com/office/drawing/2014/main" id="{233EFCCE-DE0E-4782-B28C-CC27EB98533C}"/>
              </a:ext>
            </a:extLst>
          </p:cNvPr>
          <p:cNvSpPr>
            <a:spLocks noGrp="1"/>
          </p:cNvSpPr>
          <p:nvPr>
            <p:ph type="title"/>
          </p:nvPr>
        </p:nvSpPr>
        <p:spPr/>
        <p:txBody>
          <a:bodyPr/>
          <a:lstStyle/>
          <a:p>
            <a:r>
              <a:rPr lang="en-GB" noProof="0"/>
              <a:t>Click to edit Master title style</a:t>
            </a:r>
          </a:p>
        </p:txBody>
      </p:sp>
      <p:sp>
        <p:nvSpPr>
          <p:cNvPr id="3" name="Footer Placeholder 2">
            <a:extLst>
              <a:ext uri="{FF2B5EF4-FFF2-40B4-BE49-F238E27FC236}">
                <a16:creationId xmlns:a16="http://schemas.microsoft.com/office/drawing/2014/main" id="{C5B658C7-628A-4863-B9EA-CEBFFA946A9D}"/>
              </a:ext>
            </a:extLst>
          </p:cNvPr>
          <p:cNvSpPr>
            <a:spLocks noGrp="1"/>
          </p:cNvSpPr>
          <p:nvPr>
            <p:ph type="ftr" sz="quarter" idx="42"/>
          </p:nvPr>
        </p:nvSpPr>
        <p:spPr/>
        <p:txBody>
          <a:bodyPr/>
          <a:lstStyle/>
          <a:p>
            <a:pPr algn="l">
              <a:defRPr/>
            </a:pPr>
            <a:r>
              <a:rPr lang="en-GB" cap="all" noProof="0"/>
              <a:t>Commercial in confidence</a:t>
            </a:r>
          </a:p>
        </p:txBody>
      </p:sp>
      <p:sp>
        <p:nvSpPr>
          <p:cNvPr id="6" name="Slide Number Placeholder 5">
            <a:extLst>
              <a:ext uri="{FF2B5EF4-FFF2-40B4-BE49-F238E27FC236}">
                <a16:creationId xmlns:a16="http://schemas.microsoft.com/office/drawing/2014/main" id="{C2EA70D4-2B0D-40D8-8DAC-BB83CE23335E}"/>
              </a:ext>
            </a:extLst>
          </p:cNvPr>
          <p:cNvSpPr>
            <a:spLocks noGrp="1"/>
          </p:cNvSpPr>
          <p:nvPr>
            <p:ph type="sldNum" sz="quarter" idx="43"/>
          </p:nvPr>
        </p:nvSpPr>
        <p:spPr/>
        <p:txBody>
          <a:bodyPr/>
          <a:lstStyle/>
          <a:p>
            <a:fld id="{81D0F217-5B86-41B1-BC85-807B0CD5ACB5}" type="slidenum">
              <a:rPr lang="en-GB" noProof="0" smtClean="0"/>
              <a:pPr/>
              <a:t>‹#›</a:t>
            </a:fld>
            <a:endParaRPr lang="en-GB" noProof="0"/>
          </a:p>
        </p:txBody>
      </p:sp>
    </p:spTree>
    <p:extLst>
      <p:ext uri="{BB962C8B-B14F-4D97-AF65-F5344CB8AC3E}">
        <p14:creationId xmlns:p14="http://schemas.microsoft.com/office/powerpoint/2010/main" val="2397712800"/>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Overview of 8 Items">
    <p:spTree>
      <p:nvGrpSpPr>
        <p:cNvPr id="1" name=""/>
        <p:cNvGrpSpPr/>
        <p:nvPr/>
      </p:nvGrpSpPr>
      <p:grpSpPr>
        <a:xfrm>
          <a:off x="0" y="0"/>
          <a:ext cx="0" cy="0"/>
          <a:chOff x="0" y="0"/>
          <a:chExt cx="0" cy="0"/>
        </a:xfrm>
      </p:grpSpPr>
      <p:sp>
        <p:nvSpPr>
          <p:cNvPr id="11" name="Content Placeholder 4">
            <a:extLst>
              <a:ext uri="{FF2B5EF4-FFF2-40B4-BE49-F238E27FC236}">
                <a16:creationId xmlns:a16="http://schemas.microsoft.com/office/drawing/2014/main" id="{37AC3E8E-B8A3-4158-8B2A-1AC9CFFE7977}"/>
              </a:ext>
            </a:extLst>
          </p:cNvPr>
          <p:cNvSpPr>
            <a:spLocks noGrp="1"/>
          </p:cNvSpPr>
          <p:nvPr>
            <p:ph sz="quarter" idx="31" hasCustomPrompt="1"/>
          </p:nvPr>
        </p:nvSpPr>
        <p:spPr>
          <a:xfrm>
            <a:off x="1840461" y="1154156"/>
            <a:ext cx="4169813" cy="887484"/>
          </a:xfrm>
        </p:spPr>
        <p:txBody>
          <a:bodyPr>
            <a:normAutofit/>
          </a:bodyPr>
          <a:lstStyle>
            <a:lvl1pPr marL="0" indent="0" algn="l">
              <a:buNone/>
              <a:defRPr sz="2000">
                <a:solidFill>
                  <a:schemeClr val="tx1"/>
                </a:solidFill>
              </a:defRPr>
            </a:lvl1pPr>
            <a:lvl2pPr marL="457200" indent="0">
              <a:buNone/>
              <a:defRPr sz="2000"/>
            </a:lvl2pPr>
            <a:lvl3pPr marL="914400" indent="0">
              <a:buNone/>
              <a:defRPr sz="2000"/>
            </a:lvl3pPr>
            <a:lvl4pPr marL="1371600" indent="0">
              <a:buNone/>
              <a:defRPr sz="2000"/>
            </a:lvl4pPr>
            <a:lvl5pPr marL="1828800" indent="0">
              <a:buNone/>
              <a:defRPr sz="2000"/>
            </a:lvl5pPr>
          </a:lstStyle>
          <a:p>
            <a:pPr lvl="0"/>
            <a:r>
              <a:rPr lang="en-GB" noProof="0"/>
              <a:t>Text</a:t>
            </a:r>
          </a:p>
        </p:txBody>
      </p:sp>
      <p:sp>
        <p:nvSpPr>
          <p:cNvPr id="18" name="Rectangle 17">
            <a:extLst>
              <a:ext uri="{FF2B5EF4-FFF2-40B4-BE49-F238E27FC236}">
                <a16:creationId xmlns:a16="http://schemas.microsoft.com/office/drawing/2014/main" id="{F35E2F48-D1CC-45A4-AD24-4C047DC4CE3C}"/>
              </a:ext>
            </a:extLst>
          </p:cNvPr>
          <p:cNvSpPr/>
          <p:nvPr userDrawn="1"/>
        </p:nvSpPr>
        <p:spPr>
          <a:xfrm rot="2700000">
            <a:off x="689261" y="1217766"/>
            <a:ext cx="840447" cy="840447"/>
          </a:xfrm>
          <a:prstGeom prst="rect">
            <a:avLst/>
          </a:prstGeom>
          <a:solidFill>
            <a:schemeClr val="bg1"/>
          </a:solidFill>
          <a:ln w="28575">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solidFill>
                <a:schemeClr val="tx1"/>
              </a:solidFill>
            </a:endParaRPr>
          </a:p>
        </p:txBody>
      </p:sp>
      <p:sp>
        <p:nvSpPr>
          <p:cNvPr id="34" name="Picture Placeholder 33">
            <a:extLst>
              <a:ext uri="{FF2B5EF4-FFF2-40B4-BE49-F238E27FC236}">
                <a16:creationId xmlns:a16="http://schemas.microsoft.com/office/drawing/2014/main" id="{EC0DBDAB-38E8-4D45-8FEC-A032A3F1D6B9}"/>
              </a:ext>
            </a:extLst>
          </p:cNvPr>
          <p:cNvSpPr>
            <a:spLocks noGrp="1"/>
          </p:cNvSpPr>
          <p:nvPr>
            <p:ph type="pic" sz="quarter" idx="38" hasCustomPrompt="1"/>
          </p:nvPr>
        </p:nvSpPr>
        <p:spPr>
          <a:xfrm>
            <a:off x="821481" y="1347147"/>
            <a:ext cx="576006" cy="575481"/>
          </a:xfrm>
        </p:spPr>
        <p:txBody>
          <a:bodyPr anchor="ctr">
            <a:noAutofit/>
          </a:bodyPr>
          <a:lstStyle>
            <a:lvl1pPr marL="0" indent="0" algn="ctr">
              <a:buNone/>
              <a:defRPr sz="900">
                <a:solidFill>
                  <a:schemeClr val="tx1"/>
                </a:solidFill>
              </a:defRPr>
            </a:lvl1pPr>
          </a:lstStyle>
          <a:p>
            <a:r>
              <a:rPr lang="en-GB" noProof="0"/>
              <a:t>Double Click to insert Icon</a:t>
            </a:r>
          </a:p>
        </p:txBody>
      </p:sp>
      <p:sp>
        <p:nvSpPr>
          <p:cNvPr id="33" name="Content Placeholder 4">
            <a:extLst>
              <a:ext uri="{FF2B5EF4-FFF2-40B4-BE49-F238E27FC236}">
                <a16:creationId xmlns:a16="http://schemas.microsoft.com/office/drawing/2014/main" id="{596CBF72-AC5D-4DDD-BF65-3EA411A2E361}"/>
              </a:ext>
            </a:extLst>
          </p:cNvPr>
          <p:cNvSpPr>
            <a:spLocks noGrp="1"/>
          </p:cNvSpPr>
          <p:nvPr>
            <p:ph sz="quarter" idx="39" hasCustomPrompt="1"/>
          </p:nvPr>
        </p:nvSpPr>
        <p:spPr>
          <a:xfrm>
            <a:off x="1840461" y="2479980"/>
            <a:ext cx="4169813" cy="887484"/>
          </a:xfrm>
        </p:spPr>
        <p:txBody>
          <a:bodyPr>
            <a:normAutofit/>
          </a:bodyPr>
          <a:lstStyle>
            <a:lvl1pPr marL="0" indent="0" algn="l">
              <a:buNone/>
              <a:defRPr sz="2000">
                <a:solidFill>
                  <a:schemeClr val="tx1"/>
                </a:solidFill>
              </a:defRPr>
            </a:lvl1pPr>
            <a:lvl2pPr marL="457200" indent="0">
              <a:buNone/>
              <a:defRPr sz="2000"/>
            </a:lvl2pPr>
            <a:lvl3pPr marL="914400" indent="0">
              <a:buNone/>
              <a:defRPr sz="2000"/>
            </a:lvl3pPr>
            <a:lvl4pPr marL="1371600" indent="0">
              <a:buNone/>
              <a:defRPr sz="2000"/>
            </a:lvl4pPr>
            <a:lvl5pPr marL="1828800" indent="0">
              <a:buNone/>
              <a:defRPr sz="2000"/>
            </a:lvl5pPr>
          </a:lstStyle>
          <a:p>
            <a:pPr lvl="0"/>
            <a:r>
              <a:rPr lang="en-GB" noProof="0"/>
              <a:t>Text</a:t>
            </a:r>
          </a:p>
        </p:txBody>
      </p:sp>
      <p:sp>
        <p:nvSpPr>
          <p:cNvPr id="35" name="Rectangle 34">
            <a:extLst>
              <a:ext uri="{FF2B5EF4-FFF2-40B4-BE49-F238E27FC236}">
                <a16:creationId xmlns:a16="http://schemas.microsoft.com/office/drawing/2014/main" id="{D344E163-AFC3-4703-B3C9-073BFF5A401A}"/>
              </a:ext>
            </a:extLst>
          </p:cNvPr>
          <p:cNvSpPr/>
          <p:nvPr userDrawn="1"/>
        </p:nvSpPr>
        <p:spPr>
          <a:xfrm rot="2700000">
            <a:off x="689261" y="2543590"/>
            <a:ext cx="840447" cy="840447"/>
          </a:xfrm>
          <a:prstGeom prst="rect">
            <a:avLst/>
          </a:prstGeom>
          <a:solidFill>
            <a:schemeClr val="bg1"/>
          </a:solidFill>
          <a:ln w="28575">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solidFill>
                <a:schemeClr val="tx1"/>
              </a:solidFill>
            </a:endParaRPr>
          </a:p>
        </p:txBody>
      </p:sp>
      <p:sp>
        <p:nvSpPr>
          <p:cNvPr id="36" name="Picture Placeholder 33">
            <a:extLst>
              <a:ext uri="{FF2B5EF4-FFF2-40B4-BE49-F238E27FC236}">
                <a16:creationId xmlns:a16="http://schemas.microsoft.com/office/drawing/2014/main" id="{5F7915A6-DFF8-456C-8546-AA9934653B0C}"/>
              </a:ext>
            </a:extLst>
          </p:cNvPr>
          <p:cNvSpPr>
            <a:spLocks noGrp="1"/>
          </p:cNvSpPr>
          <p:nvPr>
            <p:ph type="pic" sz="quarter" idx="40" hasCustomPrompt="1"/>
          </p:nvPr>
        </p:nvSpPr>
        <p:spPr>
          <a:xfrm>
            <a:off x="821481" y="2672971"/>
            <a:ext cx="576006" cy="575481"/>
          </a:xfrm>
        </p:spPr>
        <p:txBody>
          <a:bodyPr anchor="ctr">
            <a:noAutofit/>
          </a:bodyPr>
          <a:lstStyle>
            <a:lvl1pPr marL="0" indent="0" algn="ctr">
              <a:buNone/>
              <a:defRPr sz="900">
                <a:solidFill>
                  <a:schemeClr val="tx1"/>
                </a:solidFill>
              </a:defRPr>
            </a:lvl1pPr>
          </a:lstStyle>
          <a:p>
            <a:r>
              <a:rPr lang="en-GB" noProof="0"/>
              <a:t>Double Click to insert Icon</a:t>
            </a:r>
          </a:p>
        </p:txBody>
      </p:sp>
      <p:sp>
        <p:nvSpPr>
          <p:cNvPr id="37" name="Content Placeholder 4">
            <a:extLst>
              <a:ext uri="{FF2B5EF4-FFF2-40B4-BE49-F238E27FC236}">
                <a16:creationId xmlns:a16="http://schemas.microsoft.com/office/drawing/2014/main" id="{AABA16BC-02EC-4D5B-B9B2-69593BC456EC}"/>
              </a:ext>
            </a:extLst>
          </p:cNvPr>
          <p:cNvSpPr>
            <a:spLocks noGrp="1"/>
          </p:cNvSpPr>
          <p:nvPr>
            <p:ph sz="quarter" idx="41" hasCustomPrompt="1"/>
          </p:nvPr>
        </p:nvSpPr>
        <p:spPr>
          <a:xfrm>
            <a:off x="1840462" y="3805803"/>
            <a:ext cx="4169813" cy="887484"/>
          </a:xfrm>
        </p:spPr>
        <p:txBody>
          <a:bodyPr>
            <a:normAutofit/>
          </a:bodyPr>
          <a:lstStyle>
            <a:lvl1pPr marL="0" indent="0" algn="l">
              <a:buNone/>
              <a:defRPr sz="2000">
                <a:solidFill>
                  <a:schemeClr val="tx1"/>
                </a:solidFill>
              </a:defRPr>
            </a:lvl1pPr>
            <a:lvl2pPr marL="457200" indent="0">
              <a:buNone/>
              <a:defRPr sz="2000"/>
            </a:lvl2pPr>
            <a:lvl3pPr marL="914400" indent="0">
              <a:buNone/>
              <a:defRPr sz="2000"/>
            </a:lvl3pPr>
            <a:lvl4pPr marL="1371600" indent="0">
              <a:buNone/>
              <a:defRPr sz="2000"/>
            </a:lvl4pPr>
            <a:lvl5pPr marL="1828800" indent="0">
              <a:buNone/>
              <a:defRPr sz="2000"/>
            </a:lvl5pPr>
          </a:lstStyle>
          <a:p>
            <a:pPr lvl="0"/>
            <a:r>
              <a:rPr lang="en-GB" noProof="0"/>
              <a:t>Text</a:t>
            </a:r>
          </a:p>
        </p:txBody>
      </p:sp>
      <p:sp>
        <p:nvSpPr>
          <p:cNvPr id="41" name="Rectangle 40">
            <a:extLst>
              <a:ext uri="{FF2B5EF4-FFF2-40B4-BE49-F238E27FC236}">
                <a16:creationId xmlns:a16="http://schemas.microsoft.com/office/drawing/2014/main" id="{B2CB2BD6-DB0F-4D26-859E-65F429FB5901}"/>
              </a:ext>
            </a:extLst>
          </p:cNvPr>
          <p:cNvSpPr/>
          <p:nvPr userDrawn="1"/>
        </p:nvSpPr>
        <p:spPr>
          <a:xfrm rot="2700000">
            <a:off x="689262" y="3869413"/>
            <a:ext cx="840447" cy="840447"/>
          </a:xfrm>
          <a:prstGeom prst="rect">
            <a:avLst/>
          </a:prstGeom>
          <a:solidFill>
            <a:schemeClr val="bg1"/>
          </a:solidFill>
          <a:ln w="28575">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solidFill>
                <a:schemeClr val="tx1"/>
              </a:solidFill>
            </a:endParaRPr>
          </a:p>
        </p:txBody>
      </p:sp>
      <p:sp>
        <p:nvSpPr>
          <p:cNvPr id="42" name="Picture Placeholder 33">
            <a:extLst>
              <a:ext uri="{FF2B5EF4-FFF2-40B4-BE49-F238E27FC236}">
                <a16:creationId xmlns:a16="http://schemas.microsoft.com/office/drawing/2014/main" id="{A65DD786-EE8C-482B-87F4-653FA3C8990E}"/>
              </a:ext>
            </a:extLst>
          </p:cNvPr>
          <p:cNvSpPr>
            <a:spLocks noGrp="1"/>
          </p:cNvSpPr>
          <p:nvPr>
            <p:ph type="pic" sz="quarter" idx="42" hasCustomPrompt="1"/>
          </p:nvPr>
        </p:nvSpPr>
        <p:spPr>
          <a:xfrm>
            <a:off x="821482" y="3998794"/>
            <a:ext cx="576006" cy="575481"/>
          </a:xfrm>
        </p:spPr>
        <p:txBody>
          <a:bodyPr anchor="ctr">
            <a:noAutofit/>
          </a:bodyPr>
          <a:lstStyle>
            <a:lvl1pPr marL="0" indent="0" algn="ctr">
              <a:buNone/>
              <a:defRPr sz="900">
                <a:solidFill>
                  <a:schemeClr val="tx1"/>
                </a:solidFill>
              </a:defRPr>
            </a:lvl1pPr>
          </a:lstStyle>
          <a:p>
            <a:r>
              <a:rPr lang="en-GB" noProof="0"/>
              <a:t>Double Click to insert Icon</a:t>
            </a:r>
          </a:p>
        </p:txBody>
      </p:sp>
      <p:sp>
        <p:nvSpPr>
          <p:cNvPr id="43" name="Content Placeholder 4">
            <a:extLst>
              <a:ext uri="{FF2B5EF4-FFF2-40B4-BE49-F238E27FC236}">
                <a16:creationId xmlns:a16="http://schemas.microsoft.com/office/drawing/2014/main" id="{D54BD051-6EEF-409D-91E5-8F2ADB7D47AF}"/>
              </a:ext>
            </a:extLst>
          </p:cNvPr>
          <p:cNvSpPr>
            <a:spLocks noGrp="1"/>
          </p:cNvSpPr>
          <p:nvPr>
            <p:ph sz="quarter" idx="43" hasCustomPrompt="1"/>
          </p:nvPr>
        </p:nvSpPr>
        <p:spPr>
          <a:xfrm>
            <a:off x="1840463" y="5155410"/>
            <a:ext cx="4169813" cy="887484"/>
          </a:xfrm>
        </p:spPr>
        <p:txBody>
          <a:bodyPr>
            <a:normAutofit/>
          </a:bodyPr>
          <a:lstStyle>
            <a:lvl1pPr marL="0" indent="0" algn="l">
              <a:buNone/>
              <a:defRPr sz="2000">
                <a:solidFill>
                  <a:schemeClr val="tx1"/>
                </a:solidFill>
              </a:defRPr>
            </a:lvl1pPr>
            <a:lvl2pPr marL="457200" indent="0">
              <a:buNone/>
              <a:defRPr sz="2000"/>
            </a:lvl2pPr>
            <a:lvl3pPr marL="914400" indent="0">
              <a:buNone/>
              <a:defRPr sz="2000"/>
            </a:lvl3pPr>
            <a:lvl4pPr marL="1371600" indent="0">
              <a:buNone/>
              <a:defRPr sz="2000"/>
            </a:lvl4pPr>
            <a:lvl5pPr marL="1828800" indent="0">
              <a:buNone/>
              <a:defRPr sz="2000"/>
            </a:lvl5pPr>
          </a:lstStyle>
          <a:p>
            <a:pPr lvl="0"/>
            <a:r>
              <a:rPr lang="en-GB" noProof="0"/>
              <a:t>Text</a:t>
            </a:r>
          </a:p>
        </p:txBody>
      </p:sp>
      <p:sp>
        <p:nvSpPr>
          <p:cNvPr id="44" name="Rectangle 43">
            <a:extLst>
              <a:ext uri="{FF2B5EF4-FFF2-40B4-BE49-F238E27FC236}">
                <a16:creationId xmlns:a16="http://schemas.microsoft.com/office/drawing/2014/main" id="{9DED66C9-33F4-40CC-9312-C4AE30BB951B}"/>
              </a:ext>
            </a:extLst>
          </p:cNvPr>
          <p:cNvSpPr/>
          <p:nvPr userDrawn="1"/>
        </p:nvSpPr>
        <p:spPr>
          <a:xfrm rot="2700000">
            <a:off x="689263" y="5219020"/>
            <a:ext cx="840447" cy="840447"/>
          </a:xfrm>
          <a:prstGeom prst="rect">
            <a:avLst/>
          </a:prstGeom>
          <a:solidFill>
            <a:schemeClr val="bg1"/>
          </a:solidFill>
          <a:ln w="28575">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solidFill>
                <a:schemeClr val="tx1"/>
              </a:solidFill>
            </a:endParaRPr>
          </a:p>
        </p:txBody>
      </p:sp>
      <p:sp>
        <p:nvSpPr>
          <p:cNvPr id="45" name="Picture Placeholder 33">
            <a:extLst>
              <a:ext uri="{FF2B5EF4-FFF2-40B4-BE49-F238E27FC236}">
                <a16:creationId xmlns:a16="http://schemas.microsoft.com/office/drawing/2014/main" id="{EA654074-AE8F-4D07-836D-CB658552B82E}"/>
              </a:ext>
            </a:extLst>
          </p:cNvPr>
          <p:cNvSpPr>
            <a:spLocks noGrp="1"/>
          </p:cNvSpPr>
          <p:nvPr>
            <p:ph type="pic" sz="quarter" idx="44" hasCustomPrompt="1"/>
          </p:nvPr>
        </p:nvSpPr>
        <p:spPr>
          <a:xfrm>
            <a:off x="821483" y="5348401"/>
            <a:ext cx="576006" cy="575481"/>
          </a:xfrm>
        </p:spPr>
        <p:txBody>
          <a:bodyPr anchor="ctr">
            <a:noAutofit/>
          </a:bodyPr>
          <a:lstStyle>
            <a:lvl1pPr marL="0" indent="0" algn="ctr">
              <a:buNone/>
              <a:defRPr sz="900">
                <a:solidFill>
                  <a:schemeClr val="tx1"/>
                </a:solidFill>
              </a:defRPr>
            </a:lvl1pPr>
          </a:lstStyle>
          <a:p>
            <a:r>
              <a:rPr lang="en-GB" noProof="0"/>
              <a:t>Double Click to insert Icon</a:t>
            </a:r>
          </a:p>
        </p:txBody>
      </p:sp>
      <p:sp>
        <p:nvSpPr>
          <p:cNvPr id="46" name="Content Placeholder 4">
            <a:extLst>
              <a:ext uri="{FF2B5EF4-FFF2-40B4-BE49-F238E27FC236}">
                <a16:creationId xmlns:a16="http://schemas.microsoft.com/office/drawing/2014/main" id="{A61B33E6-E6CA-4AD5-8435-75B1D62E356B}"/>
              </a:ext>
            </a:extLst>
          </p:cNvPr>
          <p:cNvSpPr>
            <a:spLocks noGrp="1"/>
          </p:cNvSpPr>
          <p:nvPr>
            <p:ph sz="quarter" idx="45" hasCustomPrompt="1"/>
          </p:nvPr>
        </p:nvSpPr>
        <p:spPr>
          <a:xfrm>
            <a:off x="7674554" y="1154156"/>
            <a:ext cx="4169813" cy="887484"/>
          </a:xfrm>
        </p:spPr>
        <p:txBody>
          <a:bodyPr>
            <a:normAutofit/>
          </a:bodyPr>
          <a:lstStyle>
            <a:lvl1pPr marL="0" indent="0" algn="l">
              <a:buNone/>
              <a:defRPr sz="2000">
                <a:solidFill>
                  <a:schemeClr val="tx1"/>
                </a:solidFill>
              </a:defRPr>
            </a:lvl1pPr>
            <a:lvl2pPr marL="457200" indent="0">
              <a:buNone/>
              <a:defRPr sz="2000"/>
            </a:lvl2pPr>
            <a:lvl3pPr marL="914400" indent="0">
              <a:buNone/>
              <a:defRPr sz="2000"/>
            </a:lvl3pPr>
            <a:lvl4pPr marL="1371600" indent="0">
              <a:buNone/>
              <a:defRPr sz="2000"/>
            </a:lvl4pPr>
            <a:lvl5pPr marL="1828800" indent="0">
              <a:buNone/>
              <a:defRPr sz="2000"/>
            </a:lvl5pPr>
          </a:lstStyle>
          <a:p>
            <a:pPr lvl="0"/>
            <a:r>
              <a:rPr lang="en-GB" noProof="0"/>
              <a:t>Text</a:t>
            </a:r>
          </a:p>
        </p:txBody>
      </p:sp>
      <p:sp>
        <p:nvSpPr>
          <p:cNvPr id="47" name="Rectangle 46">
            <a:extLst>
              <a:ext uri="{FF2B5EF4-FFF2-40B4-BE49-F238E27FC236}">
                <a16:creationId xmlns:a16="http://schemas.microsoft.com/office/drawing/2014/main" id="{8F4CF1C4-BE46-4760-A243-050C94125DAE}"/>
              </a:ext>
            </a:extLst>
          </p:cNvPr>
          <p:cNvSpPr/>
          <p:nvPr userDrawn="1"/>
        </p:nvSpPr>
        <p:spPr>
          <a:xfrm rot="2700000">
            <a:off x="6523354" y="1217766"/>
            <a:ext cx="840447" cy="840447"/>
          </a:xfrm>
          <a:prstGeom prst="rect">
            <a:avLst/>
          </a:prstGeom>
          <a:solidFill>
            <a:schemeClr val="bg1"/>
          </a:solidFill>
          <a:ln w="28575">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solidFill>
                <a:schemeClr val="tx1"/>
              </a:solidFill>
            </a:endParaRPr>
          </a:p>
        </p:txBody>
      </p:sp>
      <p:sp>
        <p:nvSpPr>
          <p:cNvPr id="48" name="Picture Placeholder 33">
            <a:extLst>
              <a:ext uri="{FF2B5EF4-FFF2-40B4-BE49-F238E27FC236}">
                <a16:creationId xmlns:a16="http://schemas.microsoft.com/office/drawing/2014/main" id="{B6B9CF30-40A6-44B7-8759-196924BE200A}"/>
              </a:ext>
            </a:extLst>
          </p:cNvPr>
          <p:cNvSpPr>
            <a:spLocks noGrp="1"/>
          </p:cNvSpPr>
          <p:nvPr>
            <p:ph type="pic" sz="quarter" idx="46" hasCustomPrompt="1"/>
          </p:nvPr>
        </p:nvSpPr>
        <p:spPr>
          <a:xfrm>
            <a:off x="6655574" y="1347147"/>
            <a:ext cx="576006" cy="575481"/>
          </a:xfrm>
        </p:spPr>
        <p:txBody>
          <a:bodyPr anchor="ctr">
            <a:noAutofit/>
          </a:bodyPr>
          <a:lstStyle>
            <a:lvl1pPr marL="0" indent="0" algn="ctr">
              <a:buNone/>
              <a:defRPr sz="900">
                <a:solidFill>
                  <a:schemeClr val="tx1"/>
                </a:solidFill>
              </a:defRPr>
            </a:lvl1pPr>
          </a:lstStyle>
          <a:p>
            <a:r>
              <a:rPr lang="en-GB" noProof="0"/>
              <a:t>Double Click to insert Icon</a:t>
            </a:r>
          </a:p>
        </p:txBody>
      </p:sp>
      <p:sp>
        <p:nvSpPr>
          <p:cNvPr id="49" name="Content Placeholder 4">
            <a:extLst>
              <a:ext uri="{FF2B5EF4-FFF2-40B4-BE49-F238E27FC236}">
                <a16:creationId xmlns:a16="http://schemas.microsoft.com/office/drawing/2014/main" id="{36CEC82E-9CD9-42E6-A7C3-FAD7E87F900C}"/>
              </a:ext>
            </a:extLst>
          </p:cNvPr>
          <p:cNvSpPr>
            <a:spLocks noGrp="1"/>
          </p:cNvSpPr>
          <p:nvPr>
            <p:ph sz="quarter" idx="47" hasCustomPrompt="1"/>
          </p:nvPr>
        </p:nvSpPr>
        <p:spPr>
          <a:xfrm>
            <a:off x="7674554" y="2479980"/>
            <a:ext cx="4169813" cy="887484"/>
          </a:xfrm>
        </p:spPr>
        <p:txBody>
          <a:bodyPr>
            <a:normAutofit/>
          </a:bodyPr>
          <a:lstStyle>
            <a:lvl1pPr marL="0" indent="0" algn="l">
              <a:buNone/>
              <a:defRPr sz="2000">
                <a:solidFill>
                  <a:schemeClr val="tx1"/>
                </a:solidFill>
              </a:defRPr>
            </a:lvl1pPr>
            <a:lvl2pPr marL="457200" indent="0">
              <a:buNone/>
              <a:defRPr sz="2000"/>
            </a:lvl2pPr>
            <a:lvl3pPr marL="914400" indent="0">
              <a:buNone/>
              <a:defRPr sz="2000"/>
            </a:lvl3pPr>
            <a:lvl4pPr marL="1371600" indent="0">
              <a:buNone/>
              <a:defRPr sz="2000"/>
            </a:lvl4pPr>
            <a:lvl5pPr marL="1828800" indent="0">
              <a:buNone/>
              <a:defRPr sz="2000"/>
            </a:lvl5pPr>
          </a:lstStyle>
          <a:p>
            <a:pPr lvl="0"/>
            <a:r>
              <a:rPr lang="en-GB" noProof="0"/>
              <a:t>Text</a:t>
            </a:r>
          </a:p>
        </p:txBody>
      </p:sp>
      <p:sp>
        <p:nvSpPr>
          <p:cNvPr id="50" name="Rectangle 49">
            <a:extLst>
              <a:ext uri="{FF2B5EF4-FFF2-40B4-BE49-F238E27FC236}">
                <a16:creationId xmlns:a16="http://schemas.microsoft.com/office/drawing/2014/main" id="{0A110F51-B12D-44FD-ABF8-C75E5DADB01A}"/>
              </a:ext>
            </a:extLst>
          </p:cNvPr>
          <p:cNvSpPr/>
          <p:nvPr userDrawn="1"/>
        </p:nvSpPr>
        <p:spPr>
          <a:xfrm rot="2700000">
            <a:off x="6523354" y="2543590"/>
            <a:ext cx="840447" cy="840447"/>
          </a:xfrm>
          <a:prstGeom prst="rect">
            <a:avLst/>
          </a:prstGeom>
          <a:solidFill>
            <a:schemeClr val="bg1"/>
          </a:solidFill>
          <a:ln w="28575">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solidFill>
                <a:schemeClr val="tx1"/>
              </a:solidFill>
            </a:endParaRPr>
          </a:p>
        </p:txBody>
      </p:sp>
      <p:sp>
        <p:nvSpPr>
          <p:cNvPr id="51" name="Picture Placeholder 33">
            <a:extLst>
              <a:ext uri="{FF2B5EF4-FFF2-40B4-BE49-F238E27FC236}">
                <a16:creationId xmlns:a16="http://schemas.microsoft.com/office/drawing/2014/main" id="{D25629FD-3C86-4B30-A270-723E3E57818F}"/>
              </a:ext>
            </a:extLst>
          </p:cNvPr>
          <p:cNvSpPr>
            <a:spLocks noGrp="1"/>
          </p:cNvSpPr>
          <p:nvPr>
            <p:ph type="pic" sz="quarter" idx="48" hasCustomPrompt="1"/>
          </p:nvPr>
        </p:nvSpPr>
        <p:spPr>
          <a:xfrm>
            <a:off x="6655574" y="2672971"/>
            <a:ext cx="576006" cy="575481"/>
          </a:xfrm>
        </p:spPr>
        <p:txBody>
          <a:bodyPr anchor="ctr">
            <a:noAutofit/>
          </a:bodyPr>
          <a:lstStyle>
            <a:lvl1pPr marL="0" indent="0" algn="ctr">
              <a:buNone/>
              <a:defRPr sz="900">
                <a:solidFill>
                  <a:schemeClr val="tx1"/>
                </a:solidFill>
              </a:defRPr>
            </a:lvl1pPr>
          </a:lstStyle>
          <a:p>
            <a:r>
              <a:rPr lang="en-GB" noProof="0"/>
              <a:t>Double Click to insert Icon</a:t>
            </a:r>
          </a:p>
        </p:txBody>
      </p:sp>
      <p:sp>
        <p:nvSpPr>
          <p:cNvPr id="52" name="Content Placeholder 4">
            <a:extLst>
              <a:ext uri="{FF2B5EF4-FFF2-40B4-BE49-F238E27FC236}">
                <a16:creationId xmlns:a16="http://schemas.microsoft.com/office/drawing/2014/main" id="{42E4F6C0-EC89-4324-80EF-B02D1408FA68}"/>
              </a:ext>
            </a:extLst>
          </p:cNvPr>
          <p:cNvSpPr>
            <a:spLocks noGrp="1"/>
          </p:cNvSpPr>
          <p:nvPr>
            <p:ph sz="quarter" idx="49" hasCustomPrompt="1"/>
          </p:nvPr>
        </p:nvSpPr>
        <p:spPr>
          <a:xfrm>
            <a:off x="7674555" y="3805803"/>
            <a:ext cx="4169813" cy="887484"/>
          </a:xfrm>
        </p:spPr>
        <p:txBody>
          <a:bodyPr>
            <a:normAutofit/>
          </a:bodyPr>
          <a:lstStyle>
            <a:lvl1pPr marL="0" indent="0" algn="l">
              <a:buNone/>
              <a:defRPr sz="2000">
                <a:solidFill>
                  <a:schemeClr val="tx1"/>
                </a:solidFill>
              </a:defRPr>
            </a:lvl1pPr>
            <a:lvl2pPr marL="457200" indent="0">
              <a:buNone/>
              <a:defRPr sz="2000"/>
            </a:lvl2pPr>
            <a:lvl3pPr marL="914400" indent="0">
              <a:buNone/>
              <a:defRPr sz="2000"/>
            </a:lvl3pPr>
            <a:lvl4pPr marL="1371600" indent="0">
              <a:buNone/>
              <a:defRPr sz="2000"/>
            </a:lvl4pPr>
            <a:lvl5pPr marL="1828800" indent="0">
              <a:buNone/>
              <a:defRPr sz="2000"/>
            </a:lvl5pPr>
          </a:lstStyle>
          <a:p>
            <a:pPr lvl="0"/>
            <a:r>
              <a:rPr lang="en-GB" noProof="0"/>
              <a:t>Text</a:t>
            </a:r>
          </a:p>
        </p:txBody>
      </p:sp>
      <p:sp>
        <p:nvSpPr>
          <p:cNvPr id="53" name="Rectangle 52">
            <a:extLst>
              <a:ext uri="{FF2B5EF4-FFF2-40B4-BE49-F238E27FC236}">
                <a16:creationId xmlns:a16="http://schemas.microsoft.com/office/drawing/2014/main" id="{57AB9FF1-F3A5-4398-BEF4-BCCC5469BC50}"/>
              </a:ext>
            </a:extLst>
          </p:cNvPr>
          <p:cNvSpPr/>
          <p:nvPr userDrawn="1"/>
        </p:nvSpPr>
        <p:spPr>
          <a:xfrm rot="2700000">
            <a:off x="6523355" y="3869413"/>
            <a:ext cx="840447" cy="840447"/>
          </a:xfrm>
          <a:prstGeom prst="rect">
            <a:avLst/>
          </a:prstGeom>
          <a:solidFill>
            <a:schemeClr val="bg1"/>
          </a:solidFill>
          <a:ln w="28575">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solidFill>
                <a:schemeClr val="tx1"/>
              </a:solidFill>
            </a:endParaRPr>
          </a:p>
        </p:txBody>
      </p:sp>
      <p:sp>
        <p:nvSpPr>
          <p:cNvPr id="54" name="Picture Placeholder 33">
            <a:extLst>
              <a:ext uri="{FF2B5EF4-FFF2-40B4-BE49-F238E27FC236}">
                <a16:creationId xmlns:a16="http://schemas.microsoft.com/office/drawing/2014/main" id="{A7C8B0F1-11B3-4F04-8AA3-68E546FA5D00}"/>
              </a:ext>
            </a:extLst>
          </p:cNvPr>
          <p:cNvSpPr>
            <a:spLocks noGrp="1"/>
          </p:cNvSpPr>
          <p:nvPr>
            <p:ph type="pic" sz="quarter" idx="50" hasCustomPrompt="1"/>
          </p:nvPr>
        </p:nvSpPr>
        <p:spPr>
          <a:xfrm>
            <a:off x="6655575" y="3998794"/>
            <a:ext cx="576006" cy="575481"/>
          </a:xfrm>
        </p:spPr>
        <p:txBody>
          <a:bodyPr anchor="ctr">
            <a:noAutofit/>
          </a:bodyPr>
          <a:lstStyle>
            <a:lvl1pPr marL="0" indent="0" algn="ctr">
              <a:buNone/>
              <a:defRPr sz="900">
                <a:solidFill>
                  <a:schemeClr val="tx1"/>
                </a:solidFill>
              </a:defRPr>
            </a:lvl1pPr>
          </a:lstStyle>
          <a:p>
            <a:r>
              <a:rPr lang="en-GB" noProof="0"/>
              <a:t>Double Click to insert Icon</a:t>
            </a:r>
          </a:p>
        </p:txBody>
      </p:sp>
      <p:sp>
        <p:nvSpPr>
          <p:cNvPr id="55" name="Content Placeholder 4">
            <a:extLst>
              <a:ext uri="{FF2B5EF4-FFF2-40B4-BE49-F238E27FC236}">
                <a16:creationId xmlns:a16="http://schemas.microsoft.com/office/drawing/2014/main" id="{1F863852-49BA-4E01-9E0A-852D890AD2FD}"/>
              </a:ext>
            </a:extLst>
          </p:cNvPr>
          <p:cNvSpPr>
            <a:spLocks noGrp="1"/>
          </p:cNvSpPr>
          <p:nvPr>
            <p:ph sz="quarter" idx="51" hasCustomPrompt="1"/>
          </p:nvPr>
        </p:nvSpPr>
        <p:spPr>
          <a:xfrm>
            <a:off x="7674556" y="5155410"/>
            <a:ext cx="4169813" cy="887484"/>
          </a:xfrm>
        </p:spPr>
        <p:txBody>
          <a:bodyPr>
            <a:normAutofit/>
          </a:bodyPr>
          <a:lstStyle>
            <a:lvl1pPr marL="0" indent="0" algn="l">
              <a:buNone/>
              <a:defRPr sz="2000">
                <a:solidFill>
                  <a:schemeClr val="tx1"/>
                </a:solidFill>
              </a:defRPr>
            </a:lvl1pPr>
            <a:lvl2pPr marL="457200" indent="0">
              <a:buNone/>
              <a:defRPr sz="2000"/>
            </a:lvl2pPr>
            <a:lvl3pPr marL="914400" indent="0">
              <a:buNone/>
              <a:defRPr sz="2000"/>
            </a:lvl3pPr>
            <a:lvl4pPr marL="1371600" indent="0">
              <a:buNone/>
              <a:defRPr sz="2000"/>
            </a:lvl4pPr>
            <a:lvl5pPr marL="1828800" indent="0">
              <a:buNone/>
              <a:defRPr sz="2000"/>
            </a:lvl5pPr>
          </a:lstStyle>
          <a:p>
            <a:pPr lvl="0"/>
            <a:r>
              <a:rPr lang="en-GB" noProof="0"/>
              <a:t>Text</a:t>
            </a:r>
          </a:p>
        </p:txBody>
      </p:sp>
      <p:sp>
        <p:nvSpPr>
          <p:cNvPr id="56" name="Rectangle 55">
            <a:extLst>
              <a:ext uri="{FF2B5EF4-FFF2-40B4-BE49-F238E27FC236}">
                <a16:creationId xmlns:a16="http://schemas.microsoft.com/office/drawing/2014/main" id="{5F0068CC-21FF-4C9C-96C6-2B10E5464498}"/>
              </a:ext>
            </a:extLst>
          </p:cNvPr>
          <p:cNvSpPr/>
          <p:nvPr userDrawn="1"/>
        </p:nvSpPr>
        <p:spPr>
          <a:xfrm rot="2700000">
            <a:off x="6523356" y="5219020"/>
            <a:ext cx="840447" cy="840447"/>
          </a:xfrm>
          <a:prstGeom prst="rect">
            <a:avLst/>
          </a:prstGeom>
          <a:solidFill>
            <a:schemeClr val="bg1"/>
          </a:solidFill>
          <a:ln w="28575">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solidFill>
                <a:schemeClr val="tx1"/>
              </a:solidFill>
            </a:endParaRPr>
          </a:p>
        </p:txBody>
      </p:sp>
      <p:sp>
        <p:nvSpPr>
          <p:cNvPr id="57" name="Picture Placeholder 33">
            <a:extLst>
              <a:ext uri="{FF2B5EF4-FFF2-40B4-BE49-F238E27FC236}">
                <a16:creationId xmlns:a16="http://schemas.microsoft.com/office/drawing/2014/main" id="{DAFC9FDF-D9F7-4191-9830-681EB7A40A20}"/>
              </a:ext>
            </a:extLst>
          </p:cNvPr>
          <p:cNvSpPr>
            <a:spLocks noGrp="1"/>
          </p:cNvSpPr>
          <p:nvPr>
            <p:ph type="pic" sz="quarter" idx="52" hasCustomPrompt="1"/>
          </p:nvPr>
        </p:nvSpPr>
        <p:spPr>
          <a:xfrm>
            <a:off x="6655576" y="5348401"/>
            <a:ext cx="576006" cy="575481"/>
          </a:xfrm>
        </p:spPr>
        <p:txBody>
          <a:bodyPr anchor="ctr">
            <a:noAutofit/>
          </a:bodyPr>
          <a:lstStyle>
            <a:lvl1pPr marL="0" indent="0" algn="ctr">
              <a:buNone/>
              <a:defRPr sz="900">
                <a:solidFill>
                  <a:schemeClr val="tx1"/>
                </a:solidFill>
              </a:defRPr>
            </a:lvl1pPr>
          </a:lstStyle>
          <a:p>
            <a:r>
              <a:rPr lang="en-GB" noProof="0"/>
              <a:t>Double Click to insert Icon</a:t>
            </a:r>
          </a:p>
        </p:txBody>
      </p:sp>
      <p:sp>
        <p:nvSpPr>
          <p:cNvPr id="2" name="Title 1">
            <a:extLst>
              <a:ext uri="{FF2B5EF4-FFF2-40B4-BE49-F238E27FC236}">
                <a16:creationId xmlns:a16="http://schemas.microsoft.com/office/drawing/2014/main" id="{1F273EE0-B29C-4EAA-ACCE-DC85959C5C13}"/>
              </a:ext>
            </a:extLst>
          </p:cNvPr>
          <p:cNvSpPr>
            <a:spLocks noGrp="1"/>
          </p:cNvSpPr>
          <p:nvPr>
            <p:ph type="title"/>
          </p:nvPr>
        </p:nvSpPr>
        <p:spPr/>
        <p:txBody>
          <a:bodyPr/>
          <a:lstStyle/>
          <a:p>
            <a:r>
              <a:rPr lang="en-GB" noProof="0"/>
              <a:t>Click to edit Master title style</a:t>
            </a:r>
          </a:p>
        </p:txBody>
      </p:sp>
      <p:sp>
        <p:nvSpPr>
          <p:cNvPr id="3" name="Footer Placeholder 2">
            <a:extLst>
              <a:ext uri="{FF2B5EF4-FFF2-40B4-BE49-F238E27FC236}">
                <a16:creationId xmlns:a16="http://schemas.microsoft.com/office/drawing/2014/main" id="{D68DD6D9-2BF1-4C3E-957B-65B9BF7D4B90}"/>
              </a:ext>
            </a:extLst>
          </p:cNvPr>
          <p:cNvSpPr>
            <a:spLocks noGrp="1"/>
          </p:cNvSpPr>
          <p:nvPr>
            <p:ph type="ftr" sz="quarter" idx="53"/>
          </p:nvPr>
        </p:nvSpPr>
        <p:spPr/>
        <p:txBody>
          <a:bodyPr/>
          <a:lstStyle/>
          <a:p>
            <a:pPr algn="l">
              <a:defRPr/>
            </a:pPr>
            <a:r>
              <a:rPr lang="en-GB" cap="all" noProof="0"/>
              <a:t>Commercial in confidence</a:t>
            </a:r>
          </a:p>
        </p:txBody>
      </p:sp>
      <p:sp>
        <p:nvSpPr>
          <p:cNvPr id="5" name="Slide Number Placeholder 4">
            <a:extLst>
              <a:ext uri="{FF2B5EF4-FFF2-40B4-BE49-F238E27FC236}">
                <a16:creationId xmlns:a16="http://schemas.microsoft.com/office/drawing/2014/main" id="{9310C812-512C-44F8-BD76-21F6334C46C6}"/>
              </a:ext>
            </a:extLst>
          </p:cNvPr>
          <p:cNvSpPr>
            <a:spLocks noGrp="1"/>
          </p:cNvSpPr>
          <p:nvPr>
            <p:ph type="sldNum" sz="quarter" idx="54"/>
          </p:nvPr>
        </p:nvSpPr>
        <p:spPr/>
        <p:txBody>
          <a:bodyPr/>
          <a:lstStyle/>
          <a:p>
            <a:fld id="{81D0F217-5B86-41B1-BC85-807B0CD5ACB5}" type="slidenum">
              <a:rPr lang="en-GB" noProof="0" smtClean="0"/>
              <a:pPr/>
              <a:t>‹#›</a:t>
            </a:fld>
            <a:endParaRPr lang="en-GB" noProof="0"/>
          </a:p>
        </p:txBody>
      </p:sp>
    </p:spTree>
    <p:extLst>
      <p:ext uri="{BB962C8B-B14F-4D97-AF65-F5344CB8AC3E}">
        <p14:creationId xmlns:p14="http://schemas.microsoft.com/office/powerpoint/2010/main" val="788638386"/>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Content with Diamon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6BA5E624-B0F5-48C1-93F7-38800BD3D89D}"/>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 y="0"/>
            <a:ext cx="12191997" cy="6857998"/>
          </a:xfrm>
          <a:prstGeom prst="rect">
            <a:avLst/>
          </a:prstGeom>
        </p:spPr>
      </p:pic>
      <p:sp>
        <p:nvSpPr>
          <p:cNvPr id="2" name="Title 1">
            <a:extLst>
              <a:ext uri="{FF2B5EF4-FFF2-40B4-BE49-F238E27FC236}">
                <a16:creationId xmlns:a16="http://schemas.microsoft.com/office/drawing/2014/main" id="{CC745DF2-A496-44EC-AB8C-97D4FD4D03A6}"/>
              </a:ext>
            </a:extLst>
          </p:cNvPr>
          <p:cNvSpPr>
            <a:spLocks noGrp="1"/>
          </p:cNvSpPr>
          <p:nvPr>
            <p:ph type="title"/>
          </p:nvPr>
        </p:nvSpPr>
        <p:spPr/>
        <p:txBody>
          <a:bodyPr/>
          <a:lstStyle/>
          <a:p>
            <a:r>
              <a:rPr lang="en-US"/>
              <a:t>Click to edit Master title style</a:t>
            </a:r>
            <a:endParaRPr lang="en-GB"/>
          </a:p>
        </p:txBody>
      </p:sp>
      <p:sp>
        <p:nvSpPr>
          <p:cNvPr id="4" name="Footer Placeholder 3">
            <a:extLst>
              <a:ext uri="{FF2B5EF4-FFF2-40B4-BE49-F238E27FC236}">
                <a16:creationId xmlns:a16="http://schemas.microsoft.com/office/drawing/2014/main" id="{614A2EC2-EBCA-4C19-877D-DE1D89F8DDDF}"/>
              </a:ext>
            </a:extLst>
          </p:cNvPr>
          <p:cNvSpPr>
            <a:spLocks noGrp="1"/>
          </p:cNvSpPr>
          <p:nvPr>
            <p:ph type="ftr" sz="quarter" idx="11"/>
          </p:nvPr>
        </p:nvSpPr>
        <p:spPr/>
        <p:txBody>
          <a:bodyPr/>
          <a:lstStyle/>
          <a:p>
            <a:pPr algn="l">
              <a:defRPr/>
            </a:pPr>
            <a:r>
              <a:rPr lang="en-GB" cap="all" noProof="0"/>
              <a:t>Commercial in confidence</a:t>
            </a:r>
          </a:p>
        </p:txBody>
      </p:sp>
      <p:sp>
        <p:nvSpPr>
          <p:cNvPr id="6" name="Content Placeholder 5">
            <a:extLst>
              <a:ext uri="{FF2B5EF4-FFF2-40B4-BE49-F238E27FC236}">
                <a16:creationId xmlns:a16="http://schemas.microsoft.com/office/drawing/2014/main" id="{E5B205D4-5DF8-4313-A63D-062CB5F309AE}"/>
              </a:ext>
            </a:extLst>
          </p:cNvPr>
          <p:cNvSpPr>
            <a:spLocks noGrp="1"/>
          </p:cNvSpPr>
          <p:nvPr>
            <p:ph sz="quarter" idx="12"/>
          </p:nvPr>
        </p:nvSpPr>
        <p:spPr>
          <a:xfrm>
            <a:off x="550863" y="1828800"/>
            <a:ext cx="7200900" cy="438647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0" name="Picture Placeholder 25">
            <a:extLst>
              <a:ext uri="{FF2B5EF4-FFF2-40B4-BE49-F238E27FC236}">
                <a16:creationId xmlns:a16="http://schemas.microsoft.com/office/drawing/2014/main" id="{810E7AD7-7CDD-4C1D-B2D6-77F331B42D25}"/>
              </a:ext>
            </a:extLst>
          </p:cNvPr>
          <p:cNvSpPr>
            <a:spLocks noGrp="1"/>
          </p:cNvSpPr>
          <p:nvPr>
            <p:ph type="pic" sz="quarter" idx="31" hasCustomPrompt="1"/>
          </p:nvPr>
        </p:nvSpPr>
        <p:spPr>
          <a:xfrm>
            <a:off x="7939476" y="-9144"/>
            <a:ext cx="4280024" cy="5852355"/>
          </a:xfrm>
          <a:custGeom>
            <a:avLst/>
            <a:gdLst>
              <a:gd name="connsiteX0" fmla="*/ 3595521 w 4280024"/>
              <a:gd name="connsiteY0" fmla="*/ 486266 h 5852355"/>
              <a:gd name="connsiteX1" fmla="*/ 3401858 w 4280024"/>
              <a:gd name="connsiteY1" fmla="*/ 679870 h 5852355"/>
              <a:gd name="connsiteX2" fmla="*/ 3595521 w 4280024"/>
              <a:gd name="connsiteY2" fmla="*/ 873473 h 5852355"/>
              <a:gd name="connsiteX3" fmla="*/ 3789242 w 4280024"/>
              <a:gd name="connsiteY3" fmla="*/ 679870 h 5852355"/>
              <a:gd name="connsiteX4" fmla="*/ 3826729 w 4280024"/>
              <a:gd name="connsiteY4" fmla="*/ 254999 h 5852355"/>
              <a:gd name="connsiteX5" fmla="*/ 3632949 w 4280024"/>
              <a:gd name="connsiteY5" fmla="*/ 448720 h 5852355"/>
              <a:gd name="connsiteX6" fmla="*/ 3826729 w 4280024"/>
              <a:gd name="connsiteY6" fmla="*/ 642324 h 5852355"/>
              <a:gd name="connsiteX7" fmla="*/ 4020333 w 4280024"/>
              <a:gd name="connsiteY7" fmla="*/ 448720 h 5852355"/>
              <a:gd name="connsiteX8" fmla="*/ 3364313 w 4280024"/>
              <a:gd name="connsiteY8" fmla="*/ 254999 h 5852355"/>
              <a:gd name="connsiteX9" fmla="*/ 3170709 w 4280024"/>
              <a:gd name="connsiteY9" fmla="*/ 448720 h 5852355"/>
              <a:gd name="connsiteX10" fmla="*/ 3364313 w 4280024"/>
              <a:gd name="connsiteY10" fmla="*/ 642324 h 5852355"/>
              <a:gd name="connsiteX11" fmla="*/ 3557976 w 4280024"/>
              <a:gd name="connsiteY11" fmla="*/ 448720 h 5852355"/>
              <a:gd name="connsiteX12" fmla="*/ 3428475 w 4280024"/>
              <a:gd name="connsiteY12" fmla="*/ 244071 h 5852355"/>
              <a:gd name="connsiteX13" fmla="*/ 3595521 w 4280024"/>
              <a:gd name="connsiteY13" fmla="*/ 411175 h 5852355"/>
              <a:gd name="connsiteX14" fmla="*/ 3762625 w 4280024"/>
              <a:gd name="connsiteY14" fmla="*/ 244071 h 5852355"/>
              <a:gd name="connsiteX15" fmla="*/ 4279632 w 4280024"/>
              <a:gd name="connsiteY15" fmla="*/ 0 h 5852355"/>
              <a:gd name="connsiteX16" fmla="*/ 4270074 w 4280024"/>
              <a:gd name="connsiteY16" fmla="*/ 5021930 h 5852355"/>
              <a:gd name="connsiteX17" fmla="*/ 3424562 w 4280024"/>
              <a:gd name="connsiteY17" fmla="*/ 5852355 h 5852355"/>
              <a:gd name="connsiteX18" fmla="*/ 0 w 4280024"/>
              <a:gd name="connsiteY18" fmla="*/ 2453950 h 5852355"/>
              <a:gd name="connsiteX19" fmla="*/ 2424401 w 4280024"/>
              <a:gd name="connsiteY19" fmla="*/ 12152 h 58523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4280024" h="5852355">
                <a:moveTo>
                  <a:pt x="3595521" y="486266"/>
                </a:moveTo>
                <a:lnTo>
                  <a:pt x="3401858" y="679870"/>
                </a:lnTo>
                <a:lnTo>
                  <a:pt x="3595521" y="873473"/>
                </a:lnTo>
                <a:lnTo>
                  <a:pt x="3789242" y="679870"/>
                </a:lnTo>
                <a:close/>
                <a:moveTo>
                  <a:pt x="3826729" y="254999"/>
                </a:moveTo>
                <a:lnTo>
                  <a:pt x="3632949" y="448720"/>
                </a:lnTo>
                <a:lnTo>
                  <a:pt x="3826729" y="642324"/>
                </a:lnTo>
                <a:lnTo>
                  <a:pt x="4020333" y="448720"/>
                </a:lnTo>
                <a:close/>
                <a:moveTo>
                  <a:pt x="3364313" y="254999"/>
                </a:moveTo>
                <a:lnTo>
                  <a:pt x="3170709" y="448720"/>
                </a:lnTo>
                <a:lnTo>
                  <a:pt x="3364313" y="642324"/>
                </a:lnTo>
                <a:lnTo>
                  <a:pt x="3557976" y="448720"/>
                </a:lnTo>
                <a:close/>
                <a:moveTo>
                  <a:pt x="3428475" y="244071"/>
                </a:moveTo>
                <a:lnTo>
                  <a:pt x="3595521" y="411175"/>
                </a:lnTo>
                <a:lnTo>
                  <a:pt x="3762625" y="244071"/>
                </a:lnTo>
                <a:close/>
                <a:moveTo>
                  <a:pt x="4279632" y="0"/>
                </a:moveTo>
                <a:cubicBezTo>
                  <a:pt x="4282666" y="1667756"/>
                  <a:pt x="4267040" y="3354174"/>
                  <a:pt x="4270074" y="5021930"/>
                </a:cubicBezTo>
                <a:lnTo>
                  <a:pt x="3424562" y="5852355"/>
                </a:lnTo>
                <a:lnTo>
                  <a:pt x="0" y="2453950"/>
                </a:lnTo>
                <a:lnTo>
                  <a:pt x="2424401" y="12152"/>
                </a:lnTo>
                <a:close/>
              </a:path>
            </a:pathLst>
          </a:custGeom>
          <a:noFill/>
          <a:effectLst/>
        </p:spPr>
        <p:txBody>
          <a:bodyPr wrap="square" anchor="ctr">
            <a:noAutofit/>
          </a:bodyPr>
          <a:lstStyle>
            <a:lvl1pPr algn="ctr">
              <a:defRPr sz="2400"/>
            </a:lvl1pPr>
            <a:lvl3pPr marL="914400" indent="0" algn="ctr">
              <a:buNone/>
              <a:defRPr sz="3600" baseline="0">
                <a:solidFill>
                  <a:schemeClr val="tx1"/>
                </a:solidFill>
                <a:effectLst/>
              </a:defRPr>
            </a:lvl3pPr>
          </a:lstStyle>
          <a:p>
            <a:pPr marL="1371600" marR="0" lvl="2" indent="-457200" algn="l" defTabSz="914400" rtl="0" eaLnBrk="1" fontAlgn="auto" latinLnBrk="0" hangingPunct="1">
              <a:lnSpc>
                <a:spcPct val="90000"/>
              </a:lnSpc>
              <a:spcBef>
                <a:spcPts val="1000"/>
              </a:spcBef>
              <a:spcAft>
                <a:spcPts val="0"/>
              </a:spcAft>
              <a:buClrTx/>
              <a:buSzTx/>
              <a:tabLst/>
              <a:defRPr/>
            </a:pPr>
            <a:r>
              <a:rPr lang="en-GB" noProof="0"/>
              <a:t>Click to add image</a:t>
            </a:r>
          </a:p>
        </p:txBody>
      </p:sp>
      <p:pic>
        <p:nvPicPr>
          <p:cNvPr id="11" name="Picture 10">
            <a:extLst>
              <a:ext uri="{FF2B5EF4-FFF2-40B4-BE49-F238E27FC236}">
                <a16:creationId xmlns:a16="http://schemas.microsoft.com/office/drawing/2014/main" id="{BBD70952-CB2A-480D-B594-BED55CBF07AE}"/>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11111064" y="221566"/>
            <a:ext cx="851975" cy="630743"/>
          </a:xfrm>
          <a:prstGeom prst="rect">
            <a:avLst/>
          </a:prstGeom>
        </p:spPr>
      </p:pic>
      <p:sp>
        <p:nvSpPr>
          <p:cNvPr id="3" name="Slide Number Placeholder 2">
            <a:extLst>
              <a:ext uri="{FF2B5EF4-FFF2-40B4-BE49-F238E27FC236}">
                <a16:creationId xmlns:a16="http://schemas.microsoft.com/office/drawing/2014/main" id="{280601AB-A8A2-4302-8F7C-A8C696830EDD}"/>
              </a:ext>
            </a:extLst>
          </p:cNvPr>
          <p:cNvSpPr>
            <a:spLocks noGrp="1"/>
          </p:cNvSpPr>
          <p:nvPr>
            <p:ph type="sldNum" sz="quarter" idx="10"/>
          </p:nvPr>
        </p:nvSpPr>
        <p:spPr/>
        <p:txBody>
          <a:bodyPr/>
          <a:lstStyle>
            <a:lvl1pPr>
              <a:defRPr>
                <a:solidFill>
                  <a:schemeClr val="bg1"/>
                </a:solidFill>
              </a:defRPr>
            </a:lvl1pPr>
          </a:lstStyle>
          <a:p>
            <a:fld id="{81D0F217-5B86-41B1-BC85-807B0CD5ACB5}" type="slidenum">
              <a:rPr lang="en-GB" smtClean="0"/>
              <a:pPr/>
              <a:t>‹#›</a:t>
            </a:fld>
            <a:endParaRPr lang="en-GB"/>
          </a:p>
        </p:txBody>
      </p:sp>
    </p:spTree>
    <p:extLst>
      <p:ext uri="{BB962C8B-B14F-4D97-AF65-F5344CB8AC3E}">
        <p14:creationId xmlns:p14="http://schemas.microsoft.com/office/powerpoint/2010/main" val="3289896527"/>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6 Step Blocks">
    <p:spTree>
      <p:nvGrpSpPr>
        <p:cNvPr id="1" name=""/>
        <p:cNvGrpSpPr/>
        <p:nvPr/>
      </p:nvGrpSpPr>
      <p:grpSpPr>
        <a:xfrm>
          <a:off x="0" y="0"/>
          <a:ext cx="0" cy="0"/>
          <a:chOff x="0" y="0"/>
          <a:chExt cx="0" cy="0"/>
        </a:xfrm>
      </p:grpSpPr>
      <p:sp>
        <p:nvSpPr>
          <p:cNvPr id="19" name="Rectangle 18">
            <a:extLst>
              <a:ext uri="{FF2B5EF4-FFF2-40B4-BE49-F238E27FC236}">
                <a16:creationId xmlns:a16="http://schemas.microsoft.com/office/drawing/2014/main" id="{3B95E85B-397D-4049-86BB-5307129C174E}"/>
              </a:ext>
            </a:extLst>
          </p:cNvPr>
          <p:cNvSpPr/>
          <p:nvPr userDrawn="1"/>
        </p:nvSpPr>
        <p:spPr>
          <a:xfrm rot="2700000">
            <a:off x="568436" y="1714300"/>
            <a:ext cx="2330227" cy="2330227"/>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20" name="Rectangle 19">
            <a:extLst>
              <a:ext uri="{FF2B5EF4-FFF2-40B4-BE49-F238E27FC236}">
                <a16:creationId xmlns:a16="http://schemas.microsoft.com/office/drawing/2014/main" id="{17F98C36-5CDE-40D6-A3CE-D33A29BF1611}"/>
              </a:ext>
            </a:extLst>
          </p:cNvPr>
          <p:cNvSpPr/>
          <p:nvPr userDrawn="1"/>
        </p:nvSpPr>
        <p:spPr>
          <a:xfrm rot="2700000">
            <a:off x="4054587" y="1714300"/>
            <a:ext cx="2330227" cy="2330227"/>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21" name="Rectangle 20">
            <a:extLst>
              <a:ext uri="{FF2B5EF4-FFF2-40B4-BE49-F238E27FC236}">
                <a16:creationId xmlns:a16="http://schemas.microsoft.com/office/drawing/2014/main" id="{619B4162-6530-4140-B58A-BEDBB22DEF71}"/>
              </a:ext>
            </a:extLst>
          </p:cNvPr>
          <p:cNvSpPr/>
          <p:nvPr userDrawn="1"/>
        </p:nvSpPr>
        <p:spPr>
          <a:xfrm rot="2700000">
            <a:off x="7540738" y="1714300"/>
            <a:ext cx="2330227" cy="2330227"/>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22" name="Rectangle 21">
            <a:extLst>
              <a:ext uri="{FF2B5EF4-FFF2-40B4-BE49-F238E27FC236}">
                <a16:creationId xmlns:a16="http://schemas.microsoft.com/office/drawing/2014/main" id="{9A8402FA-FFD7-40C0-A2CA-6FA835FAFC7B}"/>
              </a:ext>
            </a:extLst>
          </p:cNvPr>
          <p:cNvSpPr/>
          <p:nvPr userDrawn="1"/>
        </p:nvSpPr>
        <p:spPr>
          <a:xfrm rot="2700000">
            <a:off x="2330560" y="3458857"/>
            <a:ext cx="2330227" cy="2330227"/>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23" name="Rectangle 22">
            <a:extLst>
              <a:ext uri="{FF2B5EF4-FFF2-40B4-BE49-F238E27FC236}">
                <a16:creationId xmlns:a16="http://schemas.microsoft.com/office/drawing/2014/main" id="{67898E8C-722C-4A8A-9EE1-FF10C4FDECAF}"/>
              </a:ext>
            </a:extLst>
          </p:cNvPr>
          <p:cNvSpPr/>
          <p:nvPr userDrawn="1"/>
        </p:nvSpPr>
        <p:spPr>
          <a:xfrm rot="2700000">
            <a:off x="5816711" y="3458857"/>
            <a:ext cx="2330227" cy="2330227"/>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24" name="Rectangle 23">
            <a:extLst>
              <a:ext uri="{FF2B5EF4-FFF2-40B4-BE49-F238E27FC236}">
                <a16:creationId xmlns:a16="http://schemas.microsoft.com/office/drawing/2014/main" id="{44A17ED8-0BF5-476D-BF83-F347E53040BF}"/>
              </a:ext>
            </a:extLst>
          </p:cNvPr>
          <p:cNvSpPr/>
          <p:nvPr userDrawn="1"/>
        </p:nvSpPr>
        <p:spPr>
          <a:xfrm rot="2700000">
            <a:off x="9302862" y="3458857"/>
            <a:ext cx="2330227" cy="2330227"/>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26" name="Rectangle 25">
            <a:extLst>
              <a:ext uri="{FF2B5EF4-FFF2-40B4-BE49-F238E27FC236}">
                <a16:creationId xmlns:a16="http://schemas.microsoft.com/office/drawing/2014/main" id="{AE7FDF42-439C-49FD-9731-AF3BD5CD9511}"/>
              </a:ext>
            </a:extLst>
          </p:cNvPr>
          <p:cNvSpPr/>
          <p:nvPr userDrawn="1"/>
        </p:nvSpPr>
        <p:spPr>
          <a:xfrm rot="2700000">
            <a:off x="-1155591" y="3458857"/>
            <a:ext cx="2330227" cy="2330227"/>
          </a:xfrm>
          <a:custGeom>
            <a:avLst/>
            <a:gdLst>
              <a:gd name="connsiteX0" fmla="*/ 0 w 2330227"/>
              <a:gd name="connsiteY0" fmla="*/ 0 h 2330227"/>
              <a:gd name="connsiteX1" fmla="*/ 2330227 w 2330227"/>
              <a:gd name="connsiteY1" fmla="*/ 0 h 2330227"/>
              <a:gd name="connsiteX2" fmla="*/ 2330227 w 2330227"/>
              <a:gd name="connsiteY2" fmla="*/ 2330227 h 2330227"/>
              <a:gd name="connsiteX3" fmla="*/ 0 w 2330227"/>
              <a:gd name="connsiteY3" fmla="*/ 2330227 h 2330227"/>
              <a:gd name="connsiteX4" fmla="*/ 0 w 2330227"/>
              <a:gd name="connsiteY4" fmla="*/ 0 h 2330227"/>
              <a:gd name="connsiteX0" fmla="*/ 0 w 2330227"/>
              <a:gd name="connsiteY0" fmla="*/ 0 h 2330227"/>
              <a:gd name="connsiteX1" fmla="*/ 2330227 w 2330227"/>
              <a:gd name="connsiteY1" fmla="*/ 0 h 2330227"/>
              <a:gd name="connsiteX2" fmla="*/ 2330227 w 2330227"/>
              <a:gd name="connsiteY2" fmla="*/ 2330227 h 2330227"/>
              <a:gd name="connsiteX3" fmla="*/ 0 w 2330227"/>
              <a:gd name="connsiteY3" fmla="*/ 0 h 2330227"/>
            </a:gdLst>
            <a:ahLst/>
            <a:cxnLst>
              <a:cxn ang="0">
                <a:pos x="connsiteX0" y="connsiteY0"/>
              </a:cxn>
              <a:cxn ang="0">
                <a:pos x="connsiteX1" y="connsiteY1"/>
              </a:cxn>
              <a:cxn ang="0">
                <a:pos x="connsiteX2" y="connsiteY2"/>
              </a:cxn>
              <a:cxn ang="0">
                <a:pos x="connsiteX3" y="connsiteY3"/>
              </a:cxn>
            </a:cxnLst>
            <a:rect l="l" t="t" r="r" b="b"/>
            <a:pathLst>
              <a:path w="2330227" h="2330227">
                <a:moveTo>
                  <a:pt x="0" y="0"/>
                </a:moveTo>
                <a:lnTo>
                  <a:pt x="2330227" y="0"/>
                </a:lnTo>
                <a:lnTo>
                  <a:pt x="2330227" y="2330227"/>
                </a:lnTo>
                <a:lnTo>
                  <a:pt x="0" y="0"/>
                </a:ln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7" name="Rectangle 25">
            <a:extLst>
              <a:ext uri="{FF2B5EF4-FFF2-40B4-BE49-F238E27FC236}">
                <a16:creationId xmlns:a16="http://schemas.microsoft.com/office/drawing/2014/main" id="{99D99A1E-5562-4E81-BB47-02BE2A04A65B}"/>
              </a:ext>
            </a:extLst>
          </p:cNvPr>
          <p:cNvSpPr/>
          <p:nvPr userDrawn="1"/>
        </p:nvSpPr>
        <p:spPr>
          <a:xfrm rot="13500000">
            <a:off x="11017362" y="1709352"/>
            <a:ext cx="2330227" cy="2330227"/>
          </a:xfrm>
          <a:custGeom>
            <a:avLst/>
            <a:gdLst>
              <a:gd name="connsiteX0" fmla="*/ 0 w 2330227"/>
              <a:gd name="connsiteY0" fmla="*/ 0 h 2330227"/>
              <a:gd name="connsiteX1" fmla="*/ 2330227 w 2330227"/>
              <a:gd name="connsiteY1" fmla="*/ 0 h 2330227"/>
              <a:gd name="connsiteX2" fmla="*/ 2330227 w 2330227"/>
              <a:gd name="connsiteY2" fmla="*/ 2330227 h 2330227"/>
              <a:gd name="connsiteX3" fmla="*/ 0 w 2330227"/>
              <a:gd name="connsiteY3" fmla="*/ 2330227 h 2330227"/>
              <a:gd name="connsiteX4" fmla="*/ 0 w 2330227"/>
              <a:gd name="connsiteY4" fmla="*/ 0 h 2330227"/>
              <a:gd name="connsiteX0" fmla="*/ 0 w 2330227"/>
              <a:gd name="connsiteY0" fmla="*/ 0 h 2330227"/>
              <a:gd name="connsiteX1" fmla="*/ 2330227 w 2330227"/>
              <a:gd name="connsiteY1" fmla="*/ 0 h 2330227"/>
              <a:gd name="connsiteX2" fmla="*/ 2330227 w 2330227"/>
              <a:gd name="connsiteY2" fmla="*/ 2330227 h 2330227"/>
              <a:gd name="connsiteX3" fmla="*/ 0 w 2330227"/>
              <a:gd name="connsiteY3" fmla="*/ 0 h 2330227"/>
            </a:gdLst>
            <a:ahLst/>
            <a:cxnLst>
              <a:cxn ang="0">
                <a:pos x="connsiteX0" y="connsiteY0"/>
              </a:cxn>
              <a:cxn ang="0">
                <a:pos x="connsiteX1" y="connsiteY1"/>
              </a:cxn>
              <a:cxn ang="0">
                <a:pos x="connsiteX2" y="connsiteY2"/>
              </a:cxn>
              <a:cxn ang="0">
                <a:pos x="connsiteX3" y="connsiteY3"/>
              </a:cxn>
            </a:cxnLst>
            <a:rect l="l" t="t" r="r" b="b"/>
            <a:pathLst>
              <a:path w="2330227" h="2330227">
                <a:moveTo>
                  <a:pt x="0" y="0"/>
                </a:moveTo>
                <a:lnTo>
                  <a:pt x="2330227" y="0"/>
                </a:lnTo>
                <a:lnTo>
                  <a:pt x="2330227" y="2330227"/>
                </a:lnTo>
                <a:lnTo>
                  <a:pt x="0" y="0"/>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8" name="Picture Placeholder 33">
            <a:extLst>
              <a:ext uri="{FF2B5EF4-FFF2-40B4-BE49-F238E27FC236}">
                <a16:creationId xmlns:a16="http://schemas.microsoft.com/office/drawing/2014/main" id="{DFDE4F05-9D29-4FEC-932C-5ECDE7BF6915}"/>
              </a:ext>
            </a:extLst>
          </p:cNvPr>
          <p:cNvSpPr>
            <a:spLocks noGrp="1"/>
          </p:cNvSpPr>
          <p:nvPr>
            <p:ph type="pic" sz="quarter" idx="38" hasCustomPrompt="1"/>
          </p:nvPr>
        </p:nvSpPr>
        <p:spPr>
          <a:xfrm>
            <a:off x="822320" y="1964067"/>
            <a:ext cx="1822458" cy="1820796"/>
          </a:xfrm>
        </p:spPr>
        <p:txBody>
          <a:bodyPr anchor="ctr">
            <a:normAutofit/>
          </a:bodyPr>
          <a:lstStyle>
            <a:lvl1pPr marL="0" indent="0" algn="ctr">
              <a:buNone/>
              <a:defRPr sz="2000">
                <a:solidFill>
                  <a:schemeClr val="bg1"/>
                </a:solidFill>
              </a:defRPr>
            </a:lvl1pPr>
          </a:lstStyle>
          <a:p>
            <a:r>
              <a:rPr lang="en-GB" noProof="0"/>
              <a:t>Double Click to insert Icon</a:t>
            </a:r>
          </a:p>
        </p:txBody>
      </p:sp>
      <p:sp>
        <p:nvSpPr>
          <p:cNvPr id="29" name="Picture Placeholder 33">
            <a:extLst>
              <a:ext uri="{FF2B5EF4-FFF2-40B4-BE49-F238E27FC236}">
                <a16:creationId xmlns:a16="http://schemas.microsoft.com/office/drawing/2014/main" id="{77F201DE-A77F-4A4C-B848-5C67A8C26AE5}"/>
              </a:ext>
            </a:extLst>
          </p:cNvPr>
          <p:cNvSpPr>
            <a:spLocks noGrp="1"/>
          </p:cNvSpPr>
          <p:nvPr>
            <p:ph type="pic" sz="quarter" idx="39" hasCustomPrompt="1"/>
          </p:nvPr>
        </p:nvSpPr>
        <p:spPr>
          <a:xfrm>
            <a:off x="4308471" y="1964067"/>
            <a:ext cx="1822458" cy="1820796"/>
          </a:xfrm>
        </p:spPr>
        <p:txBody>
          <a:bodyPr anchor="ctr">
            <a:normAutofit/>
          </a:bodyPr>
          <a:lstStyle>
            <a:lvl1pPr marL="0" indent="0" algn="ctr">
              <a:buNone/>
              <a:defRPr sz="2000">
                <a:solidFill>
                  <a:schemeClr val="bg1"/>
                </a:solidFill>
              </a:defRPr>
            </a:lvl1pPr>
          </a:lstStyle>
          <a:p>
            <a:r>
              <a:rPr lang="en-GB" noProof="0"/>
              <a:t>Double Click to insert Icon</a:t>
            </a:r>
          </a:p>
        </p:txBody>
      </p:sp>
      <p:sp>
        <p:nvSpPr>
          <p:cNvPr id="30" name="Picture Placeholder 33">
            <a:extLst>
              <a:ext uri="{FF2B5EF4-FFF2-40B4-BE49-F238E27FC236}">
                <a16:creationId xmlns:a16="http://schemas.microsoft.com/office/drawing/2014/main" id="{5E3D4D22-B4D2-4C50-8FAA-A76F41A7DCB0}"/>
              </a:ext>
            </a:extLst>
          </p:cNvPr>
          <p:cNvSpPr>
            <a:spLocks noGrp="1"/>
          </p:cNvSpPr>
          <p:nvPr>
            <p:ph type="pic" sz="quarter" idx="40" hasCustomPrompt="1"/>
          </p:nvPr>
        </p:nvSpPr>
        <p:spPr>
          <a:xfrm>
            <a:off x="7789859" y="1964067"/>
            <a:ext cx="1822458" cy="1820796"/>
          </a:xfrm>
        </p:spPr>
        <p:txBody>
          <a:bodyPr anchor="ctr">
            <a:normAutofit/>
          </a:bodyPr>
          <a:lstStyle>
            <a:lvl1pPr marL="0" indent="0" algn="ctr">
              <a:buNone/>
              <a:defRPr sz="2000">
                <a:solidFill>
                  <a:schemeClr val="bg1"/>
                </a:solidFill>
              </a:defRPr>
            </a:lvl1pPr>
          </a:lstStyle>
          <a:p>
            <a:r>
              <a:rPr lang="en-GB" noProof="0"/>
              <a:t>Double Click to insert Icon</a:t>
            </a:r>
          </a:p>
        </p:txBody>
      </p:sp>
      <p:sp>
        <p:nvSpPr>
          <p:cNvPr id="31" name="Picture Placeholder 33">
            <a:extLst>
              <a:ext uri="{FF2B5EF4-FFF2-40B4-BE49-F238E27FC236}">
                <a16:creationId xmlns:a16="http://schemas.microsoft.com/office/drawing/2014/main" id="{122CEC1E-9FFD-4A98-B80A-B1BEE233372F}"/>
              </a:ext>
            </a:extLst>
          </p:cNvPr>
          <p:cNvSpPr>
            <a:spLocks noGrp="1"/>
          </p:cNvSpPr>
          <p:nvPr>
            <p:ph type="pic" sz="quarter" idx="41" hasCustomPrompt="1"/>
          </p:nvPr>
        </p:nvSpPr>
        <p:spPr>
          <a:xfrm>
            <a:off x="2555870" y="3739614"/>
            <a:ext cx="1822458" cy="1820796"/>
          </a:xfrm>
        </p:spPr>
        <p:txBody>
          <a:bodyPr anchor="ctr">
            <a:normAutofit/>
          </a:bodyPr>
          <a:lstStyle>
            <a:lvl1pPr marL="0" indent="0" algn="ctr">
              <a:buNone/>
              <a:defRPr sz="2000">
                <a:solidFill>
                  <a:schemeClr val="bg1"/>
                </a:solidFill>
              </a:defRPr>
            </a:lvl1pPr>
          </a:lstStyle>
          <a:p>
            <a:r>
              <a:rPr lang="en-GB" noProof="0"/>
              <a:t>Double Click to insert Icon</a:t>
            </a:r>
          </a:p>
        </p:txBody>
      </p:sp>
      <p:sp>
        <p:nvSpPr>
          <p:cNvPr id="32" name="Picture Placeholder 33">
            <a:extLst>
              <a:ext uri="{FF2B5EF4-FFF2-40B4-BE49-F238E27FC236}">
                <a16:creationId xmlns:a16="http://schemas.microsoft.com/office/drawing/2014/main" id="{78470C70-7AD5-4A1D-BE1F-6F5F11EBA8E1}"/>
              </a:ext>
            </a:extLst>
          </p:cNvPr>
          <p:cNvSpPr>
            <a:spLocks noGrp="1"/>
          </p:cNvSpPr>
          <p:nvPr>
            <p:ph type="pic" sz="quarter" idx="42" hasCustomPrompt="1"/>
          </p:nvPr>
        </p:nvSpPr>
        <p:spPr>
          <a:xfrm>
            <a:off x="6042021" y="3739614"/>
            <a:ext cx="1822458" cy="1820796"/>
          </a:xfrm>
        </p:spPr>
        <p:txBody>
          <a:bodyPr anchor="ctr">
            <a:normAutofit/>
          </a:bodyPr>
          <a:lstStyle>
            <a:lvl1pPr marL="0" indent="0" algn="ctr">
              <a:buNone/>
              <a:defRPr sz="2000">
                <a:solidFill>
                  <a:schemeClr val="bg1"/>
                </a:solidFill>
              </a:defRPr>
            </a:lvl1pPr>
          </a:lstStyle>
          <a:p>
            <a:r>
              <a:rPr lang="en-GB" noProof="0"/>
              <a:t>Double Click to insert Icon</a:t>
            </a:r>
          </a:p>
        </p:txBody>
      </p:sp>
      <p:sp>
        <p:nvSpPr>
          <p:cNvPr id="33" name="Picture Placeholder 33">
            <a:extLst>
              <a:ext uri="{FF2B5EF4-FFF2-40B4-BE49-F238E27FC236}">
                <a16:creationId xmlns:a16="http://schemas.microsoft.com/office/drawing/2014/main" id="{D90B03F8-CFA8-49C6-BC1B-962A1B68229D}"/>
              </a:ext>
            </a:extLst>
          </p:cNvPr>
          <p:cNvSpPr>
            <a:spLocks noGrp="1"/>
          </p:cNvSpPr>
          <p:nvPr>
            <p:ph type="pic" sz="quarter" idx="43" hasCustomPrompt="1"/>
          </p:nvPr>
        </p:nvSpPr>
        <p:spPr>
          <a:xfrm>
            <a:off x="9523409" y="3739614"/>
            <a:ext cx="1822458" cy="1820796"/>
          </a:xfrm>
        </p:spPr>
        <p:txBody>
          <a:bodyPr anchor="ctr">
            <a:normAutofit/>
          </a:bodyPr>
          <a:lstStyle>
            <a:lvl1pPr marL="0" indent="0" algn="ctr">
              <a:buNone/>
              <a:defRPr sz="2000">
                <a:solidFill>
                  <a:schemeClr val="bg1"/>
                </a:solidFill>
              </a:defRPr>
            </a:lvl1pPr>
          </a:lstStyle>
          <a:p>
            <a:r>
              <a:rPr lang="en-GB" noProof="0"/>
              <a:t>Double Click to insert Icon</a:t>
            </a:r>
          </a:p>
        </p:txBody>
      </p:sp>
      <p:sp>
        <p:nvSpPr>
          <p:cNvPr id="34" name="Text Placeholder 31">
            <a:extLst>
              <a:ext uri="{FF2B5EF4-FFF2-40B4-BE49-F238E27FC236}">
                <a16:creationId xmlns:a16="http://schemas.microsoft.com/office/drawing/2014/main" id="{B815717A-4E7C-4CE4-A059-A91F24B6E576}"/>
              </a:ext>
            </a:extLst>
          </p:cNvPr>
          <p:cNvSpPr>
            <a:spLocks noGrp="1"/>
          </p:cNvSpPr>
          <p:nvPr>
            <p:ph type="body" sz="quarter" idx="14" hasCustomPrompt="1"/>
          </p:nvPr>
        </p:nvSpPr>
        <p:spPr>
          <a:xfrm rot="2700000">
            <a:off x="1308288" y="2015004"/>
            <a:ext cx="2333032" cy="216083"/>
          </a:xfrm>
        </p:spPr>
        <p:txBody>
          <a:bodyPr>
            <a:normAutofit/>
          </a:bodyPr>
          <a:lstStyle>
            <a:lvl1pPr marL="0" indent="0" algn="ctr">
              <a:buNone/>
              <a:defRPr sz="1100" cap="all" baseline="0">
                <a:solidFill>
                  <a:schemeClr val="bg1"/>
                </a:solidFill>
                <a:latin typeface="+mj-lt"/>
              </a:defRPr>
            </a:lvl1pPr>
          </a:lstStyle>
          <a:p>
            <a:pPr lvl="0"/>
            <a:r>
              <a:rPr lang="en-GB" noProof="0"/>
              <a:t>Step one - title</a:t>
            </a:r>
          </a:p>
        </p:txBody>
      </p:sp>
      <p:sp>
        <p:nvSpPr>
          <p:cNvPr id="35" name="Text Placeholder 31">
            <a:extLst>
              <a:ext uri="{FF2B5EF4-FFF2-40B4-BE49-F238E27FC236}">
                <a16:creationId xmlns:a16="http://schemas.microsoft.com/office/drawing/2014/main" id="{296FAB1A-8008-424F-A291-BBF6905982F7}"/>
              </a:ext>
            </a:extLst>
          </p:cNvPr>
          <p:cNvSpPr>
            <a:spLocks noGrp="1"/>
          </p:cNvSpPr>
          <p:nvPr>
            <p:ph type="body" sz="quarter" idx="44" hasCustomPrompt="1"/>
          </p:nvPr>
        </p:nvSpPr>
        <p:spPr>
          <a:xfrm rot="2700000">
            <a:off x="3063038" y="3759558"/>
            <a:ext cx="2333032" cy="216083"/>
          </a:xfrm>
        </p:spPr>
        <p:txBody>
          <a:bodyPr>
            <a:noAutofit/>
          </a:bodyPr>
          <a:lstStyle>
            <a:lvl1pPr marL="0" indent="0" algn="ctr">
              <a:buNone/>
              <a:defRPr sz="1100" cap="all" baseline="0">
                <a:solidFill>
                  <a:schemeClr val="bg1"/>
                </a:solidFill>
                <a:latin typeface="+mj-lt"/>
              </a:defRPr>
            </a:lvl1pPr>
          </a:lstStyle>
          <a:p>
            <a:pPr lvl="0"/>
            <a:r>
              <a:rPr lang="en-GB" noProof="0"/>
              <a:t>Step two - title</a:t>
            </a:r>
          </a:p>
        </p:txBody>
      </p:sp>
      <p:sp>
        <p:nvSpPr>
          <p:cNvPr id="36" name="Text Placeholder 31">
            <a:extLst>
              <a:ext uri="{FF2B5EF4-FFF2-40B4-BE49-F238E27FC236}">
                <a16:creationId xmlns:a16="http://schemas.microsoft.com/office/drawing/2014/main" id="{48B5DA4F-6EB1-4973-9430-D0C0680EB474}"/>
              </a:ext>
            </a:extLst>
          </p:cNvPr>
          <p:cNvSpPr>
            <a:spLocks noGrp="1"/>
          </p:cNvSpPr>
          <p:nvPr>
            <p:ph type="body" sz="quarter" idx="45" hasCustomPrompt="1"/>
          </p:nvPr>
        </p:nvSpPr>
        <p:spPr>
          <a:xfrm rot="2700000">
            <a:off x="4796376" y="2015004"/>
            <a:ext cx="2333032" cy="216083"/>
          </a:xfrm>
        </p:spPr>
        <p:txBody>
          <a:bodyPr>
            <a:noAutofit/>
          </a:bodyPr>
          <a:lstStyle>
            <a:lvl1pPr marL="0" indent="0" algn="ctr">
              <a:buNone/>
              <a:defRPr sz="1100" cap="all" baseline="0">
                <a:solidFill>
                  <a:schemeClr val="bg1"/>
                </a:solidFill>
                <a:latin typeface="+mj-lt"/>
              </a:defRPr>
            </a:lvl1pPr>
          </a:lstStyle>
          <a:p>
            <a:pPr lvl="0"/>
            <a:r>
              <a:rPr lang="en-GB" noProof="0"/>
              <a:t>Step three - title</a:t>
            </a:r>
          </a:p>
        </p:txBody>
      </p:sp>
      <p:sp>
        <p:nvSpPr>
          <p:cNvPr id="37" name="Text Placeholder 31">
            <a:extLst>
              <a:ext uri="{FF2B5EF4-FFF2-40B4-BE49-F238E27FC236}">
                <a16:creationId xmlns:a16="http://schemas.microsoft.com/office/drawing/2014/main" id="{CAD50298-6615-4ED0-B03B-7932A7A588AB}"/>
              </a:ext>
            </a:extLst>
          </p:cNvPr>
          <p:cNvSpPr>
            <a:spLocks noGrp="1"/>
          </p:cNvSpPr>
          <p:nvPr>
            <p:ph type="body" sz="quarter" idx="46" hasCustomPrompt="1"/>
          </p:nvPr>
        </p:nvSpPr>
        <p:spPr>
          <a:xfrm rot="2700000">
            <a:off x="6551125" y="3759559"/>
            <a:ext cx="2333032" cy="216083"/>
          </a:xfrm>
        </p:spPr>
        <p:txBody>
          <a:bodyPr>
            <a:noAutofit/>
          </a:bodyPr>
          <a:lstStyle>
            <a:lvl1pPr marL="0" indent="0" algn="ctr">
              <a:buNone/>
              <a:defRPr sz="1100" cap="all" baseline="0">
                <a:solidFill>
                  <a:schemeClr val="bg1"/>
                </a:solidFill>
                <a:latin typeface="+mj-lt"/>
              </a:defRPr>
            </a:lvl1pPr>
          </a:lstStyle>
          <a:p>
            <a:pPr lvl="0"/>
            <a:r>
              <a:rPr lang="en-GB" noProof="0"/>
              <a:t>Step four - title</a:t>
            </a:r>
          </a:p>
        </p:txBody>
      </p:sp>
      <p:sp>
        <p:nvSpPr>
          <p:cNvPr id="38" name="Text Placeholder 31">
            <a:extLst>
              <a:ext uri="{FF2B5EF4-FFF2-40B4-BE49-F238E27FC236}">
                <a16:creationId xmlns:a16="http://schemas.microsoft.com/office/drawing/2014/main" id="{280CF028-EA54-4DED-8D72-6E0375A5FB3D}"/>
              </a:ext>
            </a:extLst>
          </p:cNvPr>
          <p:cNvSpPr>
            <a:spLocks noGrp="1"/>
          </p:cNvSpPr>
          <p:nvPr>
            <p:ph type="body" sz="quarter" idx="47" hasCustomPrompt="1"/>
          </p:nvPr>
        </p:nvSpPr>
        <p:spPr>
          <a:xfrm rot="2700000">
            <a:off x="8290944" y="2015004"/>
            <a:ext cx="2333032" cy="216083"/>
          </a:xfrm>
        </p:spPr>
        <p:txBody>
          <a:bodyPr>
            <a:noAutofit/>
          </a:bodyPr>
          <a:lstStyle>
            <a:lvl1pPr marL="0" indent="0" algn="ctr">
              <a:buNone/>
              <a:defRPr sz="1100" cap="all" baseline="0">
                <a:solidFill>
                  <a:schemeClr val="bg1"/>
                </a:solidFill>
                <a:latin typeface="+mj-lt"/>
              </a:defRPr>
            </a:lvl1pPr>
          </a:lstStyle>
          <a:p>
            <a:pPr lvl="0"/>
            <a:r>
              <a:rPr lang="en-GB" noProof="0"/>
              <a:t>Step five - title</a:t>
            </a:r>
          </a:p>
        </p:txBody>
      </p:sp>
      <p:sp>
        <p:nvSpPr>
          <p:cNvPr id="39" name="Text Placeholder 31">
            <a:extLst>
              <a:ext uri="{FF2B5EF4-FFF2-40B4-BE49-F238E27FC236}">
                <a16:creationId xmlns:a16="http://schemas.microsoft.com/office/drawing/2014/main" id="{CE757868-42DE-4D19-A846-0F58D0B7CCF2}"/>
              </a:ext>
            </a:extLst>
          </p:cNvPr>
          <p:cNvSpPr>
            <a:spLocks noGrp="1"/>
          </p:cNvSpPr>
          <p:nvPr>
            <p:ph type="body" sz="quarter" idx="48" hasCustomPrompt="1"/>
          </p:nvPr>
        </p:nvSpPr>
        <p:spPr>
          <a:xfrm rot="2700000">
            <a:off x="10045693" y="3759559"/>
            <a:ext cx="2333032" cy="216083"/>
          </a:xfrm>
        </p:spPr>
        <p:txBody>
          <a:bodyPr>
            <a:normAutofit/>
          </a:bodyPr>
          <a:lstStyle>
            <a:lvl1pPr marL="0" indent="0" algn="ctr">
              <a:buNone/>
              <a:defRPr sz="1100" cap="all" baseline="0">
                <a:solidFill>
                  <a:schemeClr val="bg1"/>
                </a:solidFill>
                <a:latin typeface="+mj-lt"/>
              </a:defRPr>
            </a:lvl1pPr>
          </a:lstStyle>
          <a:p>
            <a:pPr lvl="0"/>
            <a:r>
              <a:rPr lang="en-GB" noProof="0"/>
              <a:t>Step six - title</a:t>
            </a:r>
          </a:p>
        </p:txBody>
      </p:sp>
      <p:sp>
        <p:nvSpPr>
          <p:cNvPr id="3" name="Title 2">
            <a:extLst>
              <a:ext uri="{FF2B5EF4-FFF2-40B4-BE49-F238E27FC236}">
                <a16:creationId xmlns:a16="http://schemas.microsoft.com/office/drawing/2014/main" id="{09BABE25-96E7-492C-9F07-17CDD7ED2F65}"/>
              </a:ext>
            </a:extLst>
          </p:cNvPr>
          <p:cNvSpPr>
            <a:spLocks noGrp="1"/>
          </p:cNvSpPr>
          <p:nvPr>
            <p:ph type="title"/>
          </p:nvPr>
        </p:nvSpPr>
        <p:spPr/>
        <p:txBody>
          <a:bodyPr/>
          <a:lstStyle/>
          <a:p>
            <a:r>
              <a:rPr lang="en-GB" noProof="0"/>
              <a:t>Click to edit Master title style</a:t>
            </a:r>
          </a:p>
        </p:txBody>
      </p:sp>
      <p:sp>
        <p:nvSpPr>
          <p:cNvPr id="4" name="Footer Placeholder 3">
            <a:extLst>
              <a:ext uri="{FF2B5EF4-FFF2-40B4-BE49-F238E27FC236}">
                <a16:creationId xmlns:a16="http://schemas.microsoft.com/office/drawing/2014/main" id="{AFEB7F32-FDE9-4C5B-A182-693F8B272237}"/>
              </a:ext>
            </a:extLst>
          </p:cNvPr>
          <p:cNvSpPr>
            <a:spLocks noGrp="1"/>
          </p:cNvSpPr>
          <p:nvPr>
            <p:ph type="ftr" sz="quarter" idx="49"/>
          </p:nvPr>
        </p:nvSpPr>
        <p:spPr/>
        <p:txBody>
          <a:bodyPr/>
          <a:lstStyle/>
          <a:p>
            <a:pPr algn="l">
              <a:defRPr/>
            </a:pPr>
            <a:r>
              <a:rPr lang="en-GB" cap="all" noProof="0"/>
              <a:t>Commercial in confidence</a:t>
            </a:r>
          </a:p>
        </p:txBody>
      </p:sp>
      <p:sp>
        <p:nvSpPr>
          <p:cNvPr id="5" name="Slide Number Placeholder 4">
            <a:extLst>
              <a:ext uri="{FF2B5EF4-FFF2-40B4-BE49-F238E27FC236}">
                <a16:creationId xmlns:a16="http://schemas.microsoft.com/office/drawing/2014/main" id="{86E147E7-4CFD-420C-A314-8142AA08B90F}"/>
              </a:ext>
            </a:extLst>
          </p:cNvPr>
          <p:cNvSpPr>
            <a:spLocks noGrp="1"/>
          </p:cNvSpPr>
          <p:nvPr>
            <p:ph type="sldNum" sz="quarter" idx="50"/>
          </p:nvPr>
        </p:nvSpPr>
        <p:spPr/>
        <p:txBody>
          <a:bodyPr/>
          <a:lstStyle/>
          <a:p>
            <a:fld id="{81D0F217-5B86-41B1-BC85-807B0CD5ACB5}" type="slidenum">
              <a:rPr lang="en-GB" noProof="0" smtClean="0"/>
              <a:pPr/>
              <a:t>‹#›</a:t>
            </a:fld>
            <a:endParaRPr lang="en-GB" noProof="0"/>
          </a:p>
        </p:txBody>
      </p:sp>
    </p:spTree>
    <p:extLst>
      <p:ext uri="{BB962C8B-B14F-4D97-AF65-F5344CB8AC3E}">
        <p14:creationId xmlns:p14="http://schemas.microsoft.com/office/powerpoint/2010/main" val="4090448409"/>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Timeline_Start">
    <p:spTree>
      <p:nvGrpSpPr>
        <p:cNvPr id="1" name=""/>
        <p:cNvGrpSpPr/>
        <p:nvPr/>
      </p:nvGrpSpPr>
      <p:grpSpPr>
        <a:xfrm>
          <a:off x="0" y="0"/>
          <a:ext cx="0" cy="0"/>
          <a:chOff x="0" y="0"/>
          <a:chExt cx="0" cy="0"/>
        </a:xfrm>
      </p:grpSpPr>
      <p:cxnSp>
        <p:nvCxnSpPr>
          <p:cNvPr id="15" name="Straight Connector 14">
            <a:extLst>
              <a:ext uri="{FF2B5EF4-FFF2-40B4-BE49-F238E27FC236}">
                <a16:creationId xmlns:a16="http://schemas.microsoft.com/office/drawing/2014/main" id="{E33B78C5-2602-419C-BC85-3F9208CBC88F}"/>
              </a:ext>
            </a:extLst>
          </p:cNvPr>
          <p:cNvCxnSpPr/>
          <p:nvPr userDrawn="1"/>
        </p:nvCxnSpPr>
        <p:spPr>
          <a:xfrm>
            <a:off x="1666875" y="3642646"/>
            <a:ext cx="10525125" cy="0"/>
          </a:xfrm>
          <a:prstGeom prst="line">
            <a:avLst/>
          </a:prstGeom>
          <a:ln w="76200"/>
        </p:spPr>
        <p:style>
          <a:lnRef idx="1">
            <a:schemeClr val="accent1"/>
          </a:lnRef>
          <a:fillRef idx="0">
            <a:schemeClr val="accent1"/>
          </a:fillRef>
          <a:effectRef idx="0">
            <a:schemeClr val="accent1"/>
          </a:effectRef>
          <a:fontRef idx="minor">
            <a:schemeClr val="tx1"/>
          </a:fontRef>
        </p:style>
      </p:cxnSp>
      <p:sp>
        <p:nvSpPr>
          <p:cNvPr id="11" name="Content Placeholder 4">
            <a:extLst>
              <a:ext uri="{FF2B5EF4-FFF2-40B4-BE49-F238E27FC236}">
                <a16:creationId xmlns:a16="http://schemas.microsoft.com/office/drawing/2014/main" id="{37AC3E8E-B8A3-4158-8B2A-1AC9CFFE7977}"/>
              </a:ext>
            </a:extLst>
          </p:cNvPr>
          <p:cNvSpPr>
            <a:spLocks noGrp="1"/>
          </p:cNvSpPr>
          <p:nvPr>
            <p:ph sz="quarter" idx="31" hasCustomPrompt="1"/>
          </p:nvPr>
        </p:nvSpPr>
        <p:spPr>
          <a:xfrm>
            <a:off x="314325" y="1307619"/>
            <a:ext cx="2239730" cy="1581574"/>
          </a:xfrm>
        </p:spPr>
        <p:txBody>
          <a:bodyPr anchor="b">
            <a:normAutofit/>
          </a:bodyPr>
          <a:lstStyle>
            <a:lvl1pPr marL="0" indent="0" algn="ctr">
              <a:buNone/>
              <a:defRPr sz="2000">
                <a:solidFill>
                  <a:schemeClr val="tx1"/>
                </a:solidFill>
              </a:defRPr>
            </a:lvl1pPr>
            <a:lvl2pPr marL="457200" indent="0">
              <a:buNone/>
              <a:defRPr sz="2000"/>
            </a:lvl2pPr>
            <a:lvl3pPr marL="914400" indent="0">
              <a:buNone/>
              <a:defRPr sz="2000"/>
            </a:lvl3pPr>
            <a:lvl4pPr marL="1371600" indent="0">
              <a:buNone/>
              <a:defRPr sz="2000"/>
            </a:lvl4pPr>
            <a:lvl5pPr marL="1828800" indent="0">
              <a:buNone/>
              <a:defRPr sz="2000"/>
            </a:lvl5pPr>
          </a:lstStyle>
          <a:p>
            <a:pPr lvl="0"/>
            <a:r>
              <a:rPr lang="en-GB" noProof="0"/>
              <a:t>Text</a:t>
            </a:r>
          </a:p>
        </p:txBody>
      </p:sp>
      <p:sp>
        <p:nvSpPr>
          <p:cNvPr id="9" name="Text Placeholder 8">
            <a:extLst>
              <a:ext uri="{FF2B5EF4-FFF2-40B4-BE49-F238E27FC236}">
                <a16:creationId xmlns:a16="http://schemas.microsoft.com/office/drawing/2014/main" id="{AAD5D65A-00C7-4394-B97F-CD70D4CE09F5}"/>
              </a:ext>
            </a:extLst>
          </p:cNvPr>
          <p:cNvSpPr>
            <a:spLocks noGrp="1"/>
          </p:cNvSpPr>
          <p:nvPr>
            <p:ph type="body" sz="quarter" idx="37" hasCustomPrompt="1"/>
          </p:nvPr>
        </p:nvSpPr>
        <p:spPr>
          <a:xfrm>
            <a:off x="865734" y="3067177"/>
            <a:ext cx="1150938" cy="1150938"/>
          </a:xfrm>
          <a:prstGeom prst="ellipse">
            <a:avLst/>
          </a:prstGeom>
          <a:solidFill>
            <a:schemeClr val="accent1"/>
          </a:solidFill>
        </p:spPr>
        <p:txBody>
          <a:bodyPr lIns="36000" rIns="72000" anchor="ctr">
            <a:noAutofit/>
          </a:bodyPr>
          <a:lstStyle>
            <a:lvl1pPr marL="0" indent="0" algn="ctr">
              <a:buNone/>
              <a:defRPr sz="4800">
                <a:solidFill>
                  <a:schemeClr val="bg1"/>
                </a:solidFill>
                <a:latin typeface="+mj-lt"/>
              </a:defRPr>
            </a:lvl1pPr>
          </a:lstStyle>
          <a:p>
            <a:pPr lvl="0"/>
            <a:r>
              <a:rPr lang="en-GB" noProof="0"/>
              <a:t>01</a:t>
            </a:r>
          </a:p>
        </p:txBody>
      </p:sp>
      <p:sp>
        <p:nvSpPr>
          <p:cNvPr id="33" name="Text Placeholder 8">
            <a:extLst>
              <a:ext uri="{FF2B5EF4-FFF2-40B4-BE49-F238E27FC236}">
                <a16:creationId xmlns:a16="http://schemas.microsoft.com/office/drawing/2014/main" id="{3F8F37E9-4F18-4204-8692-5D6E46267657}"/>
              </a:ext>
            </a:extLst>
          </p:cNvPr>
          <p:cNvSpPr>
            <a:spLocks noGrp="1"/>
          </p:cNvSpPr>
          <p:nvPr>
            <p:ph type="body" sz="quarter" idx="38" hasCustomPrompt="1"/>
          </p:nvPr>
        </p:nvSpPr>
        <p:spPr>
          <a:xfrm>
            <a:off x="5024863" y="3067177"/>
            <a:ext cx="1150938" cy="1150938"/>
          </a:xfrm>
          <a:prstGeom prst="ellipse">
            <a:avLst/>
          </a:prstGeom>
          <a:solidFill>
            <a:schemeClr val="accent1"/>
          </a:solidFill>
        </p:spPr>
        <p:txBody>
          <a:bodyPr lIns="36000" rIns="72000" anchor="ctr">
            <a:noAutofit/>
          </a:bodyPr>
          <a:lstStyle>
            <a:lvl1pPr marL="0" indent="0" algn="ctr">
              <a:buNone/>
              <a:defRPr sz="4800">
                <a:solidFill>
                  <a:schemeClr val="bg1"/>
                </a:solidFill>
                <a:latin typeface="+mj-lt"/>
              </a:defRPr>
            </a:lvl1pPr>
          </a:lstStyle>
          <a:p>
            <a:pPr lvl="0"/>
            <a:r>
              <a:rPr lang="en-GB" noProof="0"/>
              <a:t>02</a:t>
            </a:r>
          </a:p>
        </p:txBody>
      </p:sp>
      <p:sp>
        <p:nvSpPr>
          <p:cNvPr id="35" name="Text Placeholder 8">
            <a:extLst>
              <a:ext uri="{FF2B5EF4-FFF2-40B4-BE49-F238E27FC236}">
                <a16:creationId xmlns:a16="http://schemas.microsoft.com/office/drawing/2014/main" id="{68639336-0768-46CC-82E0-5503F7A7AD6C}"/>
              </a:ext>
            </a:extLst>
          </p:cNvPr>
          <p:cNvSpPr>
            <a:spLocks noGrp="1"/>
          </p:cNvSpPr>
          <p:nvPr>
            <p:ph type="body" sz="quarter" idx="39" hasCustomPrompt="1"/>
          </p:nvPr>
        </p:nvSpPr>
        <p:spPr>
          <a:xfrm>
            <a:off x="9183992" y="3067177"/>
            <a:ext cx="1150938" cy="1150938"/>
          </a:xfrm>
          <a:prstGeom prst="ellipse">
            <a:avLst/>
          </a:prstGeom>
          <a:solidFill>
            <a:schemeClr val="accent1"/>
          </a:solidFill>
        </p:spPr>
        <p:txBody>
          <a:bodyPr lIns="36000" rIns="72000" anchor="ctr">
            <a:noAutofit/>
          </a:bodyPr>
          <a:lstStyle>
            <a:lvl1pPr marL="0" indent="0" algn="ctr">
              <a:buNone/>
              <a:defRPr sz="4800">
                <a:solidFill>
                  <a:schemeClr val="bg1"/>
                </a:solidFill>
                <a:latin typeface="+mj-lt"/>
              </a:defRPr>
            </a:lvl1pPr>
          </a:lstStyle>
          <a:p>
            <a:pPr lvl="0"/>
            <a:r>
              <a:rPr lang="en-GB" noProof="0"/>
              <a:t>03</a:t>
            </a:r>
          </a:p>
        </p:txBody>
      </p:sp>
      <p:sp>
        <p:nvSpPr>
          <p:cNvPr id="36" name="Content Placeholder 4">
            <a:extLst>
              <a:ext uri="{FF2B5EF4-FFF2-40B4-BE49-F238E27FC236}">
                <a16:creationId xmlns:a16="http://schemas.microsoft.com/office/drawing/2014/main" id="{F15C8BEB-6365-4167-B7AD-B3EADF61F3C7}"/>
              </a:ext>
            </a:extLst>
          </p:cNvPr>
          <p:cNvSpPr>
            <a:spLocks noGrp="1"/>
          </p:cNvSpPr>
          <p:nvPr>
            <p:ph sz="quarter" idx="40" hasCustomPrompt="1"/>
          </p:nvPr>
        </p:nvSpPr>
        <p:spPr>
          <a:xfrm>
            <a:off x="4480467" y="4345891"/>
            <a:ext cx="2239730" cy="1581574"/>
          </a:xfrm>
        </p:spPr>
        <p:txBody>
          <a:bodyPr>
            <a:normAutofit/>
          </a:bodyPr>
          <a:lstStyle>
            <a:lvl1pPr marL="0" indent="0" algn="ctr">
              <a:buNone/>
              <a:defRPr sz="2000">
                <a:solidFill>
                  <a:schemeClr val="tx1"/>
                </a:solidFill>
              </a:defRPr>
            </a:lvl1pPr>
            <a:lvl2pPr marL="457200" indent="0">
              <a:buNone/>
              <a:defRPr sz="2000"/>
            </a:lvl2pPr>
            <a:lvl3pPr marL="914400" indent="0">
              <a:buNone/>
              <a:defRPr sz="2000"/>
            </a:lvl3pPr>
            <a:lvl4pPr marL="1371600" indent="0">
              <a:buNone/>
              <a:defRPr sz="2000"/>
            </a:lvl4pPr>
            <a:lvl5pPr marL="1828800" indent="0">
              <a:buNone/>
              <a:defRPr sz="2000"/>
            </a:lvl5pPr>
          </a:lstStyle>
          <a:p>
            <a:pPr lvl="0"/>
            <a:r>
              <a:rPr lang="en-GB" noProof="0"/>
              <a:t>Text</a:t>
            </a:r>
          </a:p>
        </p:txBody>
      </p:sp>
      <p:sp>
        <p:nvSpPr>
          <p:cNvPr id="37" name="Content Placeholder 4">
            <a:extLst>
              <a:ext uri="{FF2B5EF4-FFF2-40B4-BE49-F238E27FC236}">
                <a16:creationId xmlns:a16="http://schemas.microsoft.com/office/drawing/2014/main" id="{AE91B603-8D66-48B4-B273-5D41E0933C48}"/>
              </a:ext>
            </a:extLst>
          </p:cNvPr>
          <p:cNvSpPr>
            <a:spLocks noGrp="1"/>
          </p:cNvSpPr>
          <p:nvPr>
            <p:ph sz="quarter" idx="41" hasCustomPrompt="1"/>
          </p:nvPr>
        </p:nvSpPr>
        <p:spPr>
          <a:xfrm>
            <a:off x="8639596" y="1307619"/>
            <a:ext cx="2239730" cy="1581574"/>
          </a:xfrm>
        </p:spPr>
        <p:txBody>
          <a:bodyPr anchor="b">
            <a:normAutofit/>
          </a:bodyPr>
          <a:lstStyle>
            <a:lvl1pPr marL="0" indent="0" algn="ctr">
              <a:buNone/>
              <a:defRPr sz="2000">
                <a:solidFill>
                  <a:schemeClr val="tx1"/>
                </a:solidFill>
              </a:defRPr>
            </a:lvl1pPr>
            <a:lvl2pPr marL="457200" indent="0">
              <a:buNone/>
              <a:defRPr sz="2000"/>
            </a:lvl2pPr>
            <a:lvl3pPr marL="914400" indent="0">
              <a:buNone/>
              <a:defRPr sz="2000"/>
            </a:lvl3pPr>
            <a:lvl4pPr marL="1371600" indent="0">
              <a:buNone/>
              <a:defRPr sz="2000"/>
            </a:lvl4pPr>
            <a:lvl5pPr marL="1828800" indent="0">
              <a:buNone/>
              <a:defRPr sz="2000"/>
            </a:lvl5pPr>
          </a:lstStyle>
          <a:p>
            <a:pPr lvl="0"/>
            <a:r>
              <a:rPr lang="en-GB" noProof="0"/>
              <a:t>Text</a:t>
            </a:r>
          </a:p>
        </p:txBody>
      </p:sp>
      <p:sp>
        <p:nvSpPr>
          <p:cNvPr id="2" name="Title 1">
            <a:extLst>
              <a:ext uri="{FF2B5EF4-FFF2-40B4-BE49-F238E27FC236}">
                <a16:creationId xmlns:a16="http://schemas.microsoft.com/office/drawing/2014/main" id="{87C81994-9C70-4C03-AD83-DB3C23CE1954}"/>
              </a:ext>
            </a:extLst>
          </p:cNvPr>
          <p:cNvSpPr>
            <a:spLocks noGrp="1"/>
          </p:cNvSpPr>
          <p:nvPr>
            <p:ph type="title"/>
          </p:nvPr>
        </p:nvSpPr>
        <p:spPr/>
        <p:txBody>
          <a:bodyPr/>
          <a:lstStyle/>
          <a:p>
            <a:r>
              <a:rPr lang="en-GB" noProof="0"/>
              <a:t>Click to edit Master title style</a:t>
            </a:r>
          </a:p>
        </p:txBody>
      </p:sp>
      <p:sp>
        <p:nvSpPr>
          <p:cNvPr id="3" name="Footer Placeholder 2">
            <a:extLst>
              <a:ext uri="{FF2B5EF4-FFF2-40B4-BE49-F238E27FC236}">
                <a16:creationId xmlns:a16="http://schemas.microsoft.com/office/drawing/2014/main" id="{01F96C90-DC55-43AA-AC76-66AE2F134E85}"/>
              </a:ext>
            </a:extLst>
          </p:cNvPr>
          <p:cNvSpPr>
            <a:spLocks noGrp="1"/>
          </p:cNvSpPr>
          <p:nvPr>
            <p:ph type="ftr" sz="quarter" idx="42"/>
          </p:nvPr>
        </p:nvSpPr>
        <p:spPr/>
        <p:txBody>
          <a:bodyPr/>
          <a:lstStyle/>
          <a:p>
            <a:pPr algn="l">
              <a:defRPr/>
            </a:pPr>
            <a:r>
              <a:rPr lang="en-GB" cap="all" noProof="0"/>
              <a:t>Commercial in confidence</a:t>
            </a:r>
          </a:p>
        </p:txBody>
      </p:sp>
      <p:sp>
        <p:nvSpPr>
          <p:cNvPr id="4" name="Slide Number Placeholder 3">
            <a:extLst>
              <a:ext uri="{FF2B5EF4-FFF2-40B4-BE49-F238E27FC236}">
                <a16:creationId xmlns:a16="http://schemas.microsoft.com/office/drawing/2014/main" id="{5018EF52-8FD9-446E-BE1A-8EC727B75E4D}"/>
              </a:ext>
            </a:extLst>
          </p:cNvPr>
          <p:cNvSpPr>
            <a:spLocks noGrp="1"/>
          </p:cNvSpPr>
          <p:nvPr>
            <p:ph type="sldNum" sz="quarter" idx="43"/>
          </p:nvPr>
        </p:nvSpPr>
        <p:spPr/>
        <p:txBody>
          <a:bodyPr/>
          <a:lstStyle/>
          <a:p>
            <a:fld id="{81D0F217-5B86-41B1-BC85-807B0CD5ACB5}" type="slidenum">
              <a:rPr lang="en-GB" noProof="0" smtClean="0"/>
              <a:pPr/>
              <a:t>‹#›</a:t>
            </a:fld>
            <a:endParaRPr lang="en-GB" noProof="0"/>
          </a:p>
        </p:txBody>
      </p:sp>
    </p:spTree>
    <p:extLst>
      <p:ext uri="{BB962C8B-B14F-4D97-AF65-F5344CB8AC3E}">
        <p14:creationId xmlns:p14="http://schemas.microsoft.com/office/powerpoint/2010/main" val="1199933417"/>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Timeline_Central">
    <p:spTree>
      <p:nvGrpSpPr>
        <p:cNvPr id="1" name=""/>
        <p:cNvGrpSpPr/>
        <p:nvPr/>
      </p:nvGrpSpPr>
      <p:grpSpPr>
        <a:xfrm>
          <a:off x="0" y="0"/>
          <a:ext cx="0" cy="0"/>
          <a:chOff x="0" y="0"/>
          <a:chExt cx="0" cy="0"/>
        </a:xfrm>
      </p:grpSpPr>
      <p:cxnSp>
        <p:nvCxnSpPr>
          <p:cNvPr id="15" name="Straight Connector 14">
            <a:extLst>
              <a:ext uri="{FF2B5EF4-FFF2-40B4-BE49-F238E27FC236}">
                <a16:creationId xmlns:a16="http://schemas.microsoft.com/office/drawing/2014/main" id="{E33B78C5-2602-419C-BC85-3F9208CBC88F}"/>
              </a:ext>
            </a:extLst>
          </p:cNvPr>
          <p:cNvCxnSpPr>
            <a:cxnSpLocks/>
          </p:cNvCxnSpPr>
          <p:nvPr userDrawn="1"/>
        </p:nvCxnSpPr>
        <p:spPr>
          <a:xfrm>
            <a:off x="0" y="3642646"/>
            <a:ext cx="12192000" cy="0"/>
          </a:xfrm>
          <a:prstGeom prst="line">
            <a:avLst/>
          </a:prstGeom>
          <a:ln w="76200"/>
        </p:spPr>
        <p:style>
          <a:lnRef idx="1">
            <a:schemeClr val="accent1"/>
          </a:lnRef>
          <a:fillRef idx="0">
            <a:schemeClr val="accent1"/>
          </a:fillRef>
          <a:effectRef idx="0">
            <a:schemeClr val="accent1"/>
          </a:effectRef>
          <a:fontRef idx="minor">
            <a:schemeClr val="tx1"/>
          </a:fontRef>
        </p:style>
      </p:cxnSp>
      <p:sp>
        <p:nvSpPr>
          <p:cNvPr id="11" name="Content Placeholder 4">
            <a:extLst>
              <a:ext uri="{FF2B5EF4-FFF2-40B4-BE49-F238E27FC236}">
                <a16:creationId xmlns:a16="http://schemas.microsoft.com/office/drawing/2014/main" id="{37AC3E8E-B8A3-4158-8B2A-1AC9CFFE7977}"/>
              </a:ext>
            </a:extLst>
          </p:cNvPr>
          <p:cNvSpPr>
            <a:spLocks noGrp="1"/>
          </p:cNvSpPr>
          <p:nvPr>
            <p:ph sz="quarter" idx="31" hasCustomPrompt="1"/>
          </p:nvPr>
        </p:nvSpPr>
        <p:spPr>
          <a:xfrm>
            <a:off x="819150" y="1307619"/>
            <a:ext cx="2239730" cy="1581574"/>
          </a:xfrm>
        </p:spPr>
        <p:txBody>
          <a:bodyPr anchor="b">
            <a:normAutofit/>
          </a:bodyPr>
          <a:lstStyle>
            <a:lvl1pPr marL="0" indent="0" algn="ctr">
              <a:buNone/>
              <a:defRPr sz="2000">
                <a:solidFill>
                  <a:schemeClr val="tx1"/>
                </a:solidFill>
              </a:defRPr>
            </a:lvl1pPr>
            <a:lvl2pPr marL="457200" indent="0">
              <a:buNone/>
              <a:defRPr sz="2000"/>
            </a:lvl2pPr>
            <a:lvl3pPr marL="914400" indent="0">
              <a:buNone/>
              <a:defRPr sz="2000"/>
            </a:lvl3pPr>
            <a:lvl4pPr marL="1371600" indent="0">
              <a:buNone/>
              <a:defRPr sz="2000"/>
            </a:lvl4pPr>
            <a:lvl5pPr marL="1828800" indent="0">
              <a:buNone/>
              <a:defRPr sz="2000"/>
            </a:lvl5pPr>
          </a:lstStyle>
          <a:p>
            <a:pPr lvl="0"/>
            <a:r>
              <a:rPr lang="en-GB" noProof="0"/>
              <a:t>Text</a:t>
            </a:r>
          </a:p>
        </p:txBody>
      </p:sp>
      <p:sp>
        <p:nvSpPr>
          <p:cNvPr id="9" name="Text Placeholder 8">
            <a:extLst>
              <a:ext uri="{FF2B5EF4-FFF2-40B4-BE49-F238E27FC236}">
                <a16:creationId xmlns:a16="http://schemas.microsoft.com/office/drawing/2014/main" id="{AAD5D65A-00C7-4394-B97F-CD70D4CE09F5}"/>
              </a:ext>
            </a:extLst>
          </p:cNvPr>
          <p:cNvSpPr>
            <a:spLocks noGrp="1"/>
          </p:cNvSpPr>
          <p:nvPr>
            <p:ph type="body" sz="quarter" idx="37" hasCustomPrompt="1"/>
          </p:nvPr>
        </p:nvSpPr>
        <p:spPr>
          <a:xfrm>
            <a:off x="1370559" y="3067177"/>
            <a:ext cx="1150938" cy="1150938"/>
          </a:xfrm>
          <a:prstGeom prst="ellipse">
            <a:avLst/>
          </a:prstGeom>
          <a:solidFill>
            <a:schemeClr val="accent1"/>
          </a:solidFill>
        </p:spPr>
        <p:txBody>
          <a:bodyPr lIns="36000" rIns="72000" anchor="ctr">
            <a:noAutofit/>
          </a:bodyPr>
          <a:lstStyle>
            <a:lvl1pPr marL="0" indent="0" algn="ctr">
              <a:buNone/>
              <a:defRPr sz="4800">
                <a:solidFill>
                  <a:schemeClr val="bg1"/>
                </a:solidFill>
                <a:latin typeface="+mj-lt"/>
              </a:defRPr>
            </a:lvl1pPr>
          </a:lstStyle>
          <a:p>
            <a:pPr lvl="0"/>
            <a:r>
              <a:rPr lang="en-GB" noProof="0"/>
              <a:t>04</a:t>
            </a:r>
          </a:p>
        </p:txBody>
      </p:sp>
      <p:sp>
        <p:nvSpPr>
          <p:cNvPr id="33" name="Text Placeholder 8">
            <a:extLst>
              <a:ext uri="{FF2B5EF4-FFF2-40B4-BE49-F238E27FC236}">
                <a16:creationId xmlns:a16="http://schemas.microsoft.com/office/drawing/2014/main" id="{3F8F37E9-4F18-4204-8692-5D6E46267657}"/>
              </a:ext>
            </a:extLst>
          </p:cNvPr>
          <p:cNvSpPr>
            <a:spLocks noGrp="1"/>
          </p:cNvSpPr>
          <p:nvPr>
            <p:ph type="body" sz="quarter" idx="38" hasCustomPrompt="1"/>
          </p:nvPr>
        </p:nvSpPr>
        <p:spPr>
          <a:xfrm>
            <a:off x="5520531" y="3067177"/>
            <a:ext cx="1150938" cy="1150938"/>
          </a:xfrm>
          <a:prstGeom prst="ellipse">
            <a:avLst/>
          </a:prstGeom>
          <a:solidFill>
            <a:schemeClr val="accent1"/>
          </a:solidFill>
        </p:spPr>
        <p:txBody>
          <a:bodyPr lIns="36000" rIns="72000" anchor="ctr">
            <a:noAutofit/>
          </a:bodyPr>
          <a:lstStyle>
            <a:lvl1pPr marL="0" indent="0" algn="ctr">
              <a:buNone/>
              <a:defRPr sz="4800">
                <a:solidFill>
                  <a:schemeClr val="bg1"/>
                </a:solidFill>
                <a:latin typeface="+mj-lt"/>
              </a:defRPr>
            </a:lvl1pPr>
          </a:lstStyle>
          <a:p>
            <a:pPr lvl="0"/>
            <a:r>
              <a:rPr lang="en-GB" noProof="0"/>
              <a:t>05</a:t>
            </a:r>
          </a:p>
        </p:txBody>
      </p:sp>
      <p:sp>
        <p:nvSpPr>
          <p:cNvPr id="35" name="Text Placeholder 8">
            <a:extLst>
              <a:ext uri="{FF2B5EF4-FFF2-40B4-BE49-F238E27FC236}">
                <a16:creationId xmlns:a16="http://schemas.microsoft.com/office/drawing/2014/main" id="{68639336-0768-46CC-82E0-5503F7A7AD6C}"/>
              </a:ext>
            </a:extLst>
          </p:cNvPr>
          <p:cNvSpPr>
            <a:spLocks noGrp="1"/>
          </p:cNvSpPr>
          <p:nvPr>
            <p:ph type="body" sz="quarter" idx="39" hasCustomPrompt="1"/>
          </p:nvPr>
        </p:nvSpPr>
        <p:spPr>
          <a:xfrm>
            <a:off x="9677516" y="3067177"/>
            <a:ext cx="1150938" cy="1150938"/>
          </a:xfrm>
          <a:prstGeom prst="ellipse">
            <a:avLst/>
          </a:prstGeom>
          <a:solidFill>
            <a:schemeClr val="accent1"/>
          </a:solidFill>
        </p:spPr>
        <p:txBody>
          <a:bodyPr lIns="36000" rIns="72000" anchor="ctr">
            <a:noAutofit/>
          </a:bodyPr>
          <a:lstStyle>
            <a:lvl1pPr marL="0" indent="0" algn="ctr">
              <a:buNone/>
              <a:defRPr sz="4800">
                <a:solidFill>
                  <a:schemeClr val="bg1"/>
                </a:solidFill>
                <a:latin typeface="+mj-lt"/>
              </a:defRPr>
            </a:lvl1pPr>
          </a:lstStyle>
          <a:p>
            <a:pPr lvl="0"/>
            <a:r>
              <a:rPr lang="en-GB" noProof="0"/>
              <a:t>06</a:t>
            </a:r>
          </a:p>
        </p:txBody>
      </p:sp>
      <p:sp>
        <p:nvSpPr>
          <p:cNvPr id="36" name="Content Placeholder 4">
            <a:extLst>
              <a:ext uri="{FF2B5EF4-FFF2-40B4-BE49-F238E27FC236}">
                <a16:creationId xmlns:a16="http://schemas.microsoft.com/office/drawing/2014/main" id="{F15C8BEB-6365-4167-B7AD-B3EADF61F3C7}"/>
              </a:ext>
            </a:extLst>
          </p:cNvPr>
          <p:cNvSpPr>
            <a:spLocks noGrp="1"/>
          </p:cNvSpPr>
          <p:nvPr>
            <p:ph sz="quarter" idx="40" hasCustomPrompt="1"/>
          </p:nvPr>
        </p:nvSpPr>
        <p:spPr>
          <a:xfrm>
            <a:off x="4976135" y="4345891"/>
            <a:ext cx="2239730" cy="1581574"/>
          </a:xfrm>
        </p:spPr>
        <p:txBody>
          <a:bodyPr>
            <a:normAutofit/>
          </a:bodyPr>
          <a:lstStyle>
            <a:lvl1pPr marL="0" indent="0" algn="ctr">
              <a:buNone/>
              <a:defRPr sz="2000">
                <a:solidFill>
                  <a:schemeClr val="tx1"/>
                </a:solidFill>
              </a:defRPr>
            </a:lvl1pPr>
            <a:lvl2pPr marL="457200" indent="0">
              <a:buNone/>
              <a:defRPr sz="2000"/>
            </a:lvl2pPr>
            <a:lvl3pPr marL="914400" indent="0">
              <a:buNone/>
              <a:defRPr sz="2000"/>
            </a:lvl3pPr>
            <a:lvl4pPr marL="1371600" indent="0">
              <a:buNone/>
              <a:defRPr sz="2000"/>
            </a:lvl4pPr>
            <a:lvl5pPr marL="1828800" indent="0">
              <a:buNone/>
              <a:defRPr sz="2000"/>
            </a:lvl5pPr>
          </a:lstStyle>
          <a:p>
            <a:pPr lvl="0"/>
            <a:r>
              <a:rPr lang="en-GB" noProof="0"/>
              <a:t>Text</a:t>
            </a:r>
          </a:p>
        </p:txBody>
      </p:sp>
      <p:sp>
        <p:nvSpPr>
          <p:cNvPr id="37" name="Content Placeholder 4">
            <a:extLst>
              <a:ext uri="{FF2B5EF4-FFF2-40B4-BE49-F238E27FC236}">
                <a16:creationId xmlns:a16="http://schemas.microsoft.com/office/drawing/2014/main" id="{AE91B603-8D66-48B4-B273-5D41E0933C48}"/>
              </a:ext>
            </a:extLst>
          </p:cNvPr>
          <p:cNvSpPr>
            <a:spLocks noGrp="1"/>
          </p:cNvSpPr>
          <p:nvPr>
            <p:ph sz="quarter" idx="41" hasCustomPrompt="1"/>
          </p:nvPr>
        </p:nvSpPr>
        <p:spPr>
          <a:xfrm>
            <a:off x="9133120" y="1307619"/>
            <a:ext cx="2239730" cy="1581574"/>
          </a:xfrm>
        </p:spPr>
        <p:txBody>
          <a:bodyPr anchor="b">
            <a:normAutofit/>
          </a:bodyPr>
          <a:lstStyle>
            <a:lvl1pPr marL="0" indent="0" algn="ctr">
              <a:buNone/>
              <a:defRPr sz="2000">
                <a:solidFill>
                  <a:schemeClr val="tx1"/>
                </a:solidFill>
              </a:defRPr>
            </a:lvl1pPr>
            <a:lvl2pPr marL="457200" indent="0">
              <a:buNone/>
              <a:defRPr sz="2000"/>
            </a:lvl2pPr>
            <a:lvl3pPr marL="914400" indent="0">
              <a:buNone/>
              <a:defRPr sz="2000"/>
            </a:lvl3pPr>
            <a:lvl4pPr marL="1371600" indent="0">
              <a:buNone/>
              <a:defRPr sz="2000"/>
            </a:lvl4pPr>
            <a:lvl5pPr marL="1828800" indent="0">
              <a:buNone/>
              <a:defRPr sz="2000"/>
            </a:lvl5pPr>
          </a:lstStyle>
          <a:p>
            <a:pPr lvl="0"/>
            <a:r>
              <a:rPr lang="en-GB" noProof="0"/>
              <a:t>Text</a:t>
            </a:r>
          </a:p>
        </p:txBody>
      </p:sp>
      <p:sp>
        <p:nvSpPr>
          <p:cNvPr id="2" name="Title 1">
            <a:extLst>
              <a:ext uri="{FF2B5EF4-FFF2-40B4-BE49-F238E27FC236}">
                <a16:creationId xmlns:a16="http://schemas.microsoft.com/office/drawing/2014/main" id="{6E6F65D2-F2B3-498E-BAC5-08B10EA39E2C}"/>
              </a:ext>
            </a:extLst>
          </p:cNvPr>
          <p:cNvSpPr>
            <a:spLocks noGrp="1"/>
          </p:cNvSpPr>
          <p:nvPr>
            <p:ph type="title"/>
          </p:nvPr>
        </p:nvSpPr>
        <p:spPr/>
        <p:txBody>
          <a:bodyPr/>
          <a:lstStyle/>
          <a:p>
            <a:r>
              <a:rPr lang="en-GB" noProof="0"/>
              <a:t>Click to edit Master title style</a:t>
            </a:r>
          </a:p>
        </p:txBody>
      </p:sp>
      <p:sp>
        <p:nvSpPr>
          <p:cNvPr id="3" name="Footer Placeholder 2">
            <a:extLst>
              <a:ext uri="{FF2B5EF4-FFF2-40B4-BE49-F238E27FC236}">
                <a16:creationId xmlns:a16="http://schemas.microsoft.com/office/drawing/2014/main" id="{B7D008FB-1EC5-4072-A7D7-A27F96D8C58D}"/>
              </a:ext>
            </a:extLst>
          </p:cNvPr>
          <p:cNvSpPr>
            <a:spLocks noGrp="1"/>
          </p:cNvSpPr>
          <p:nvPr>
            <p:ph type="ftr" sz="quarter" idx="42"/>
          </p:nvPr>
        </p:nvSpPr>
        <p:spPr/>
        <p:txBody>
          <a:bodyPr/>
          <a:lstStyle/>
          <a:p>
            <a:pPr algn="l">
              <a:defRPr/>
            </a:pPr>
            <a:r>
              <a:rPr lang="en-GB" cap="all" noProof="0"/>
              <a:t>Commercial in confidence</a:t>
            </a:r>
          </a:p>
        </p:txBody>
      </p:sp>
      <p:sp>
        <p:nvSpPr>
          <p:cNvPr id="5" name="Slide Number Placeholder 4">
            <a:extLst>
              <a:ext uri="{FF2B5EF4-FFF2-40B4-BE49-F238E27FC236}">
                <a16:creationId xmlns:a16="http://schemas.microsoft.com/office/drawing/2014/main" id="{311EEEF2-CE31-4499-8D44-A0D815647152}"/>
              </a:ext>
            </a:extLst>
          </p:cNvPr>
          <p:cNvSpPr>
            <a:spLocks noGrp="1"/>
          </p:cNvSpPr>
          <p:nvPr>
            <p:ph type="sldNum" sz="quarter" idx="43"/>
          </p:nvPr>
        </p:nvSpPr>
        <p:spPr/>
        <p:txBody>
          <a:bodyPr/>
          <a:lstStyle/>
          <a:p>
            <a:fld id="{81D0F217-5B86-41B1-BC85-807B0CD5ACB5}" type="slidenum">
              <a:rPr lang="en-GB" noProof="0" smtClean="0"/>
              <a:pPr/>
              <a:t>‹#›</a:t>
            </a:fld>
            <a:endParaRPr lang="en-GB" noProof="0"/>
          </a:p>
        </p:txBody>
      </p:sp>
    </p:spTree>
    <p:extLst>
      <p:ext uri="{BB962C8B-B14F-4D97-AF65-F5344CB8AC3E}">
        <p14:creationId xmlns:p14="http://schemas.microsoft.com/office/powerpoint/2010/main" val="417367358"/>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Timeline_End">
    <p:spTree>
      <p:nvGrpSpPr>
        <p:cNvPr id="1" name=""/>
        <p:cNvGrpSpPr/>
        <p:nvPr/>
      </p:nvGrpSpPr>
      <p:grpSpPr>
        <a:xfrm>
          <a:off x="0" y="0"/>
          <a:ext cx="0" cy="0"/>
          <a:chOff x="0" y="0"/>
          <a:chExt cx="0" cy="0"/>
        </a:xfrm>
      </p:grpSpPr>
      <p:cxnSp>
        <p:nvCxnSpPr>
          <p:cNvPr id="15" name="Straight Connector 14">
            <a:extLst>
              <a:ext uri="{FF2B5EF4-FFF2-40B4-BE49-F238E27FC236}">
                <a16:creationId xmlns:a16="http://schemas.microsoft.com/office/drawing/2014/main" id="{E33B78C5-2602-419C-BC85-3F9208CBC88F}"/>
              </a:ext>
            </a:extLst>
          </p:cNvPr>
          <p:cNvCxnSpPr/>
          <p:nvPr userDrawn="1"/>
        </p:nvCxnSpPr>
        <p:spPr>
          <a:xfrm>
            <a:off x="0" y="3642646"/>
            <a:ext cx="10525125" cy="0"/>
          </a:xfrm>
          <a:prstGeom prst="line">
            <a:avLst/>
          </a:prstGeom>
          <a:ln w="76200"/>
        </p:spPr>
        <p:style>
          <a:lnRef idx="1">
            <a:schemeClr val="accent1"/>
          </a:lnRef>
          <a:fillRef idx="0">
            <a:schemeClr val="accent1"/>
          </a:fillRef>
          <a:effectRef idx="0">
            <a:schemeClr val="accent1"/>
          </a:effectRef>
          <a:fontRef idx="minor">
            <a:schemeClr val="tx1"/>
          </a:fontRef>
        </p:style>
      </p:cxnSp>
      <p:sp>
        <p:nvSpPr>
          <p:cNvPr id="11" name="Content Placeholder 4">
            <a:extLst>
              <a:ext uri="{FF2B5EF4-FFF2-40B4-BE49-F238E27FC236}">
                <a16:creationId xmlns:a16="http://schemas.microsoft.com/office/drawing/2014/main" id="{37AC3E8E-B8A3-4158-8B2A-1AC9CFFE7977}"/>
              </a:ext>
            </a:extLst>
          </p:cNvPr>
          <p:cNvSpPr>
            <a:spLocks noGrp="1"/>
          </p:cNvSpPr>
          <p:nvPr>
            <p:ph sz="quarter" idx="31" hasCustomPrompt="1"/>
          </p:nvPr>
        </p:nvSpPr>
        <p:spPr>
          <a:xfrm>
            <a:off x="1333818" y="1307619"/>
            <a:ext cx="2239730" cy="1581574"/>
          </a:xfrm>
        </p:spPr>
        <p:txBody>
          <a:bodyPr anchor="b">
            <a:normAutofit/>
          </a:bodyPr>
          <a:lstStyle>
            <a:lvl1pPr marL="0" indent="0" algn="ctr">
              <a:buNone/>
              <a:defRPr sz="2000">
                <a:solidFill>
                  <a:schemeClr val="tx1"/>
                </a:solidFill>
              </a:defRPr>
            </a:lvl1pPr>
            <a:lvl2pPr marL="457200" indent="0">
              <a:buNone/>
              <a:defRPr sz="2000"/>
            </a:lvl2pPr>
            <a:lvl3pPr marL="914400" indent="0">
              <a:buNone/>
              <a:defRPr sz="2000"/>
            </a:lvl3pPr>
            <a:lvl4pPr marL="1371600" indent="0">
              <a:buNone/>
              <a:defRPr sz="2000"/>
            </a:lvl4pPr>
            <a:lvl5pPr marL="1828800" indent="0">
              <a:buNone/>
              <a:defRPr sz="2000"/>
            </a:lvl5pPr>
          </a:lstStyle>
          <a:p>
            <a:pPr lvl="0"/>
            <a:r>
              <a:rPr lang="en-GB" noProof="0"/>
              <a:t>Text</a:t>
            </a:r>
          </a:p>
        </p:txBody>
      </p:sp>
      <p:sp>
        <p:nvSpPr>
          <p:cNvPr id="9" name="Text Placeholder 8">
            <a:extLst>
              <a:ext uri="{FF2B5EF4-FFF2-40B4-BE49-F238E27FC236}">
                <a16:creationId xmlns:a16="http://schemas.microsoft.com/office/drawing/2014/main" id="{AAD5D65A-00C7-4394-B97F-CD70D4CE09F5}"/>
              </a:ext>
            </a:extLst>
          </p:cNvPr>
          <p:cNvSpPr>
            <a:spLocks noGrp="1"/>
          </p:cNvSpPr>
          <p:nvPr>
            <p:ph type="body" sz="quarter" idx="37" hasCustomPrompt="1"/>
          </p:nvPr>
        </p:nvSpPr>
        <p:spPr>
          <a:xfrm>
            <a:off x="1885227" y="3067177"/>
            <a:ext cx="1150938" cy="1150938"/>
          </a:xfrm>
          <a:prstGeom prst="ellipse">
            <a:avLst/>
          </a:prstGeom>
          <a:solidFill>
            <a:schemeClr val="accent1"/>
          </a:solidFill>
        </p:spPr>
        <p:txBody>
          <a:bodyPr lIns="36000" rIns="72000" anchor="ctr">
            <a:noAutofit/>
          </a:bodyPr>
          <a:lstStyle>
            <a:lvl1pPr marL="0" indent="0" algn="ctr">
              <a:buNone/>
              <a:defRPr sz="4800">
                <a:solidFill>
                  <a:schemeClr val="bg1"/>
                </a:solidFill>
                <a:latin typeface="+mj-lt"/>
              </a:defRPr>
            </a:lvl1pPr>
          </a:lstStyle>
          <a:p>
            <a:pPr lvl="0"/>
            <a:r>
              <a:rPr lang="en-GB" noProof="0"/>
              <a:t>07</a:t>
            </a:r>
          </a:p>
        </p:txBody>
      </p:sp>
      <p:sp>
        <p:nvSpPr>
          <p:cNvPr id="33" name="Text Placeholder 8">
            <a:extLst>
              <a:ext uri="{FF2B5EF4-FFF2-40B4-BE49-F238E27FC236}">
                <a16:creationId xmlns:a16="http://schemas.microsoft.com/office/drawing/2014/main" id="{3F8F37E9-4F18-4204-8692-5D6E46267657}"/>
              </a:ext>
            </a:extLst>
          </p:cNvPr>
          <p:cNvSpPr>
            <a:spLocks noGrp="1"/>
          </p:cNvSpPr>
          <p:nvPr>
            <p:ph type="body" sz="quarter" idx="38" hasCustomPrompt="1"/>
          </p:nvPr>
        </p:nvSpPr>
        <p:spPr>
          <a:xfrm>
            <a:off x="6044356" y="3067177"/>
            <a:ext cx="1150938" cy="1150938"/>
          </a:xfrm>
          <a:prstGeom prst="ellipse">
            <a:avLst/>
          </a:prstGeom>
          <a:solidFill>
            <a:schemeClr val="accent1"/>
          </a:solidFill>
        </p:spPr>
        <p:txBody>
          <a:bodyPr lIns="36000" rIns="72000" anchor="ctr">
            <a:noAutofit/>
          </a:bodyPr>
          <a:lstStyle>
            <a:lvl1pPr marL="0" indent="0" algn="ctr">
              <a:buNone/>
              <a:defRPr sz="4800">
                <a:solidFill>
                  <a:schemeClr val="bg1"/>
                </a:solidFill>
                <a:latin typeface="+mj-lt"/>
              </a:defRPr>
            </a:lvl1pPr>
          </a:lstStyle>
          <a:p>
            <a:pPr lvl="0"/>
            <a:r>
              <a:rPr lang="en-GB" noProof="0"/>
              <a:t>08</a:t>
            </a:r>
          </a:p>
        </p:txBody>
      </p:sp>
      <p:sp>
        <p:nvSpPr>
          <p:cNvPr id="35" name="Text Placeholder 8">
            <a:extLst>
              <a:ext uri="{FF2B5EF4-FFF2-40B4-BE49-F238E27FC236}">
                <a16:creationId xmlns:a16="http://schemas.microsoft.com/office/drawing/2014/main" id="{68639336-0768-46CC-82E0-5503F7A7AD6C}"/>
              </a:ext>
            </a:extLst>
          </p:cNvPr>
          <p:cNvSpPr>
            <a:spLocks noGrp="1"/>
          </p:cNvSpPr>
          <p:nvPr>
            <p:ph type="body" sz="quarter" idx="39" hasCustomPrompt="1"/>
          </p:nvPr>
        </p:nvSpPr>
        <p:spPr>
          <a:xfrm>
            <a:off x="10203485" y="3067177"/>
            <a:ext cx="1150938" cy="1150938"/>
          </a:xfrm>
          <a:prstGeom prst="ellipse">
            <a:avLst/>
          </a:prstGeom>
          <a:solidFill>
            <a:schemeClr val="accent1"/>
          </a:solidFill>
        </p:spPr>
        <p:txBody>
          <a:bodyPr lIns="36000" rIns="72000" anchor="ctr">
            <a:noAutofit/>
          </a:bodyPr>
          <a:lstStyle>
            <a:lvl1pPr marL="0" indent="0" algn="ctr">
              <a:buNone/>
              <a:defRPr sz="4800">
                <a:solidFill>
                  <a:schemeClr val="bg1"/>
                </a:solidFill>
                <a:latin typeface="+mj-lt"/>
              </a:defRPr>
            </a:lvl1pPr>
          </a:lstStyle>
          <a:p>
            <a:pPr lvl="0"/>
            <a:r>
              <a:rPr lang="en-GB" noProof="0"/>
              <a:t>09</a:t>
            </a:r>
          </a:p>
        </p:txBody>
      </p:sp>
      <p:sp>
        <p:nvSpPr>
          <p:cNvPr id="36" name="Content Placeholder 4">
            <a:extLst>
              <a:ext uri="{FF2B5EF4-FFF2-40B4-BE49-F238E27FC236}">
                <a16:creationId xmlns:a16="http://schemas.microsoft.com/office/drawing/2014/main" id="{F15C8BEB-6365-4167-B7AD-B3EADF61F3C7}"/>
              </a:ext>
            </a:extLst>
          </p:cNvPr>
          <p:cNvSpPr>
            <a:spLocks noGrp="1"/>
          </p:cNvSpPr>
          <p:nvPr>
            <p:ph sz="quarter" idx="40" hasCustomPrompt="1"/>
          </p:nvPr>
        </p:nvSpPr>
        <p:spPr>
          <a:xfrm>
            <a:off x="5499960" y="4345891"/>
            <a:ext cx="2239730" cy="1581574"/>
          </a:xfrm>
        </p:spPr>
        <p:txBody>
          <a:bodyPr>
            <a:normAutofit/>
          </a:bodyPr>
          <a:lstStyle>
            <a:lvl1pPr marL="0" indent="0" algn="ctr">
              <a:buNone/>
              <a:defRPr sz="2000">
                <a:solidFill>
                  <a:schemeClr val="tx1"/>
                </a:solidFill>
              </a:defRPr>
            </a:lvl1pPr>
            <a:lvl2pPr marL="457200" indent="0">
              <a:buNone/>
              <a:defRPr sz="2000"/>
            </a:lvl2pPr>
            <a:lvl3pPr marL="914400" indent="0">
              <a:buNone/>
              <a:defRPr sz="2000"/>
            </a:lvl3pPr>
            <a:lvl4pPr marL="1371600" indent="0">
              <a:buNone/>
              <a:defRPr sz="2000"/>
            </a:lvl4pPr>
            <a:lvl5pPr marL="1828800" indent="0">
              <a:buNone/>
              <a:defRPr sz="2000"/>
            </a:lvl5pPr>
          </a:lstStyle>
          <a:p>
            <a:pPr lvl="0"/>
            <a:r>
              <a:rPr lang="en-GB" noProof="0"/>
              <a:t>Text</a:t>
            </a:r>
          </a:p>
        </p:txBody>
      </p:sp>
      <p:sp>
        <p:nvSpPr>
          <p:cNvPr id="37" name="Content Placeholder 4">
            <a:extLst>
              <a:ext uri="{FF2B5EF4-FFF2-40B4-BE49-F238E27FC236}">
                <a16:creationId xmlns:a16="http://schemas.microsoft.com/office/drawing/2014/main" id="{AE91B603-8D66-48B4-B273-5D41E0933C48}"/>
              </a:ext>
            </a:extLst>
          </p:cNvPr>
          <p:cNvSpPr>
            <a:spLocks noGrp="1"/>
          </p:cNvSpPr>
          <p:nvPr>
            <p:ph sz="quarter" idx="41" hasCustomPrompt="1"/>
          </p:nvPr>
        </p:nvSpPr>
        <p:spPr>
          <a:xfrm>
            <a:off x="9659089" y="1307619"/>
            <a:ext cx="2239730" cy="1581574"/>
          </a:xfrm>
        </p:spPr>
        <p:txBody>
          <a:bodyPr anchor="b">
            <a:normAutofit/>
          </a:bodyPr>
          <a:lstStyle>
            <a:lvl1pPr marL="0" indent="0" algn="ctr">
              <a:buNone/>
              <a:defRPr sz="2000">
                <a:solidFill>
                  <a:schemeClr val="tx1"/>
                </a:solidFill>
              </a:defRPr>
            </a:lvl1pPr>
            <a:lvl2pPr marL="457200" indent="0">
              <a:buNone/>
              <a:defRPr sz="2000"/>
            </a:lvl2pPr>
            <a:lvl3pPr marL="914400" indent="0">
              <a:buNone/>
              <a:defRPr sz="2000"/>
            </a:lvl3pPr>
            <a:lvl4pPr marL="1371600" indent="0">
              <a:buNone/>
              <a:defRPr sz="2000"/>
            </a:lvl4pPr>
            <a:lvl5pPr marL="1828800" indent="0">
              <a:buNone/>
              <a:defRPr sz="2000"/>
            </a:lvl5pPr>
          </a:lstStyle>
          <a:p>
            <a:pPr lvl="0"/>
            <a:r>
              <a:rPr lang="en-GB" noProof="0"/>
              <a:t>Text</a:t>
            </a:r>
          </a:p>
        </p:txBody>
      </p:sp>
      <p:sp>
        <p:nvSpPr>
          <p:cNvPr id="2" name="Title 1">
            <a:extLst>
              <a:ext uri="{FF2B5EF4-FFF2-40B4-BE49-F238E27FC236}">
                <a16:creationId xmlns:a16="http://schemas.microsoft.com/office/drawing/2014/main" id="{3AFE858C-2A38-44D0-9EFA-E41C1D38C03A}"/>
              </a:ext>
            </a:extLst>
          </p:cNvPr>
          <p:cNvSpPr>
            <a:spLocks noGrp="1"/>
          </p:cNvSpPr>
          <p:nvPr>
            <p:ph type="title"/>
          </p:nvPr>
        </p:nvSpPr>
        <p:spPr/>
        <p:txBody>
          <a:bodyPr/>
          <a:lstStyle/>
          <a:p>
            <a:r>
              <a:rPr lang="en-GB" noProof="0"/>
              <a:t>Click to edit Master title style</a:t>
            </a:r>
          </a:p>
        </p:txBody>
      </p:sp>
      <p:sp>
        <p:nvSpPr>
          <p:cNvPr id="3" name="Footer Placeholder 2">
            <a:extLst>
              <a:ext uri="{FF2B5EF4-FFF2-40B4-BE49-F238E27FC236}">
                <a16:creationId xmlns:a16="http://schemas.microsoft.com/office/drawing/2014/main" id="{9ECE2467-00F4-45BD-BEFD-889C86D021EC}"/>
              </a:ext>
            </a:extLst>
          </p:cNvPr>
          <p:cNvSpPr>
            <a:spLocks noGrp="1"/>
          </p:cNvSpPr>
          <p:nvPr>
            <p:ph type="ftr" sz="quarter" idx="42"/>
          </p:nvPr>
        </p:nvSpPr>
        <p:spPr/>
        <p:txBody>
          <a:bodyPr/>
          <a:lstStyle/>
          <a:p>
            <a:pPr algn="l">
              <a:defRPr/>
            </a:pPr>
            <a:r>
              <a:rPr lang="en-GB" cap="all" noProof="0"/>
              <a:t>Commercial in confidence</a:t>
            </a:r>
          </a:p>
        </p:txBody>
      </p:sp>
      <p:sp>
        <p:nvSpPr>
          <p:cNvPr id="5" name="Slide Number Placeholder 4">
            <a:extLst>
              <a:ext uri="{FF2B5EF4-FFF2-40B4-BE49-F238E27FC236}">
                <a16:creationId xmlns:a16="http://schemas.microsoft.com/office/drawing/2014/main" id="{0C08A18C-CAB8-44BE-8D99-2D32AD539E80}"/>
              </a:ext>
            </a:extLst>
          </p:cNvPr>
          <p:cNvSpPr>
            <a:spLocks noGrp="1"/>
          </p:cNvSpPr>
          <p:nvPr>
            <p:ph type="sldNum" sz="quarter" idx="43"/>
          </p:nvPr>
        </p:nvSpPr>
        <p:spPr/>
        <p:txBody>
          <a:bodyPr/>
          <a:lstStyle/>
          <a:p>
            <a:fld id="{81D0F217-5B86-41B1-BC85-807B0CD5ACB5}" type="slidenum">
              <a:rPr lang="en-GB" noProof="0" smtClean="0"/>
              <a:pPr/>
              <a:t>‹#›</a:t>
            </a:fld>
            <a:endParaRPr lang="en-GB" noProof="0"/>
          </a:p>
        </p:txBody>
      </p:sp>
    </p:spTree>
    <p:extLst>
      <p:ext uri="{BB962C8B-B14F-4D97-AF65-F5344CB8AC3E}">
        <p14:creationId xmlns:p14="http://schemas.microsoft.com/office/powerpoint/2010/main" val="3508480491"/>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6 Members of the Team">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9C29AB0E-DA7A-4109-A655-28997D663092}"/>
              </a:ext>
            </a:extLst>
          </p:cNvPr>
          <p:cNvSpPr>
            <a:spLocks noGrp="1"/>
          </p:cNvSpPr>
          <p:nvPr>
            <p:ph type="sldNum" sz="quarter" idx="10"/>
          </p:nvPr>
        </p:nvSpPr>
        <p:spPr>
          <a:xfrm>
            <a:off x="9329616" y="6356350"/>
            <a:ext cx="2743200" cy="365125"/>
          </a:xfrm>
          <a:prstGeom prst="rect">
            <a:avLst/>
          </a:prstGeom>
        </p:spPr>
        <p:txBody>
          <a:bodyPr/>
          <a:lstStyle/>
          <a:p>
            <a:fld id="{81D0F217-5B86-41B1-BC85-807B0CD5ACB5}" type="slidenum">
              <a:rPr lang="en-GB" noProof="0" smtClean="0"/>
              <a:pPr/>
              <a:t>‹#›</a:t>
            </a:fld>
            <a:endParaRPr lang="en-GB" noProof="0"/>
          </a:p>
        </p:txBody>
      </p:sp>
      <p:sp>
        <p:nvSpPr>
          <p:cNvPr id="10" name="Rectangle 9">
            <a:extLst>
              <a:ext uri="{FF2B5EF4-FFF2-40B4-BE49-F238E27FC236}">
                <a16:creationId xmlns:a16="http://schemas.microsoft.com/office/drawing/2014/main" id="{EC33A23B-CB11-438D-AEEA-E4106F5005F6}"/>
              </a:ext>
            </a:extLst>
          </p:cNvPr>
          <p:cNvSpPr/>
          <p:nvPr userDrawn="1"/>
        </p:nvSpPr>
        <p:spPr>
          <a:xfrm rot="2700000">
            <a:off x="1243678" y="1730298"/>
            <a:ext cx="2337994" cy="2337994"/>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solidFill>
                <a:schemeClr val="tx1"/>
              </a:solidFill>
            </a:endParaRPr>
          </a:p>
        </p:txBody>
      </p:sp>
      <p:sp>
        <p:nvSpPr>
          <p:cNvPr id="11" name="Rectangle 10">
            <a:extLst>
              <a:ext uri="{FF2B5EF4-FFF2-40B4-BE49-F238E27FC236}">
                <a16:creationId xmlns:a16="http://schemas.microsoft.com/office/drawing/2014/main" id="{0FF4AD8D-0F08-46EC-BB36-1FC9C6DCB177}"/>
              </a:ext>
            </a:extLst>
          </p:cNvPr>
          <p:cNvSpPr/>
          <p:nvPr userDrawn="1"/>
        </p:nvSpPr>
        <p:spPr>
          <a:xfrm rot="2700000">
            <a:off x="4719664" y="1730299"/>
            <a:ext cx="2337994" cy="2337994"/>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solidFill>
                <a:schemeClr val="tx1"/>
              </a:solidFill>
            </a:endParaRPr>
          </a:p>
        </p:txBody>
      </p:sp>
      <p:sp>
        <p:nvSpPr>
          <p:cNvPr id="12" name="Rectangle 11">
            <a:extLst>
              <a:ext uri="{FF2B5EF4-FFF2-40B4-BE49-F238E27FC236}">
                <a16:creationId xmlns:a16="http://schemas.microsoft.com/office/drawing/2014/main" id="{911E38AD-76CF-42CE-9230-E2D83FADB745}"/>
              </a:ext>
            </a:extLst>
          </p:cNvPr>
          <p:cNvSpPr/>
          <p:nvPr userDrawn="1"/>
        </p:nvSpPr>
        <p:spPr>
          <a:xfrm rot="2700000">
            <a:off x="8195650" y="1730300"/>
            <a:ext cx="2337994" cy="2337994"/>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solidFill>
                <a:schemeClr val="tx1"/>
              </a:solidFill>
            </a:endParaRPr>
          </a:p>
        </p:txBody>
      </p:sp>
      <p:sp>
        <p:nvSpPr>
          <p:cNvPr id="13" name="Rectangle 12">
            <a:extLst>
              <a:ext uri="{FF2B5EF4-FFF2-40B4-BE49-F238E27FC236}">
                <a16:creationId xmlns:a16="http://schemas.microsoft.com/office/drawing/2014/main" id="{948C5BF5-FDE9-4B47-94E1-2936B5F199FF}"/>
              </a:ext>
            </a:extLst>
          </p:cNvPr>
          <p:cNvSpPr/>
          <p:nvPr userDrawn="1"/>
        </p:nvSpPr>
        <p:spPr>
          <a:xfrm rot="2700000">
            <a:off x="2980159" y="3430330"/>
            <a:ext cx="2337994" cy="2337994"/>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solidFill>
                <a:schemeClr val="tx1"/>
              </a:solidFill>
            </a:endParaRPr>
          </a:p>
        </p:txBody>
      </p:sp>
      <p:sp>
        <p:nvSpPr>
          <p:cNvPr id="14" name="Rectangle 13">
            <a:extLst>
              <a:ext uri="{FF2B5EF4-FFF2-40B4-BE49-F238E27FC236}">
                <a16:creationId xmlns:a16="http://schemas.microsoft.com/office/drawing/2014/main" id="{18459F2F-0E67-4BC8-889A-AF2FFD704A63}"/>
              </a:ext>
            </a:extLst>
          </p:cNvPr>
          <p:cNvSpPr/>
          <p:nvPr userDrawn="1"/>
        </p:nvSpPr>
        <p:spPr>
          <a:xfrm rot="2700000">
            <a:off x="6456145" y="3430331"/>
            <a:ext cx="2337994" cy="2337994"/>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solidFill>
                <a:schemeClr val="tx1"/>
              </a:solidFill>
            </a:endParaRPr>
          </a:p>
        </p:txBody>
      </p:sp>
      <p:sp>
        <p:nvSpPr>
          <p:cNvPr id="15" name="Rectangle 14">
            <a:extLst>
              <a:ext uri="{FF2B5EF4-FFF2-40B4-BE49-F238E27FC236}">
                <a16:creationId xmlns:a16="http://schemas.microsoft.com/office/drawing/2014/main" id="{59027D89-1E11-45AF-8E61-B492E292787C}"/>
              </a:ext>
            </a:extLst>
          </p:cNvPr>
          <p:cNvSpPr/>
          <p:nvPr userDrawn="1"/>
        </p:nvSpPr>
        <p:spPr>
          <a:xfrm rot="2700000">
            <a:off x="9932131" y="3430332"/>
            <a:ext cx="2337994" cy="2337994"/>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sp>
        <p:nvSpPr>
          <p:cNvPr id="16" name="Text Placeholder 31">
            <a:extLst>
              <a:ext uri="{FF2B5EF4-FFF2-40B4-BE49-F238E27FC236}">
                <a16:creationId xmlns:a16="http://schemas.microsoft.com/office/drawing/2014/main" id="{718FD54F-2073-498A-A724-4DEBF9D864F2}"/>
              </a:ext>
            </a:extLst>
          </p:cNvPr>
          <p:cNvSpPr>
            <a:spLocks noGrp="1"/>
          </p:cNvSpPr>
          <p:nvPr>
            <p:ph type="body" sz="quarter" idx="14" hasCustomPrompt="1"/>
          </p:nvPr>
        </p:nvSpPr>
        <p:spPr>
          <a:xfrm rot="2700000">
            <a:off x="2292764" y="1736509"/>
            <a:ext cx="2333032" cy="216083"/>
          </a:xfrm>
          <a:prstGeom prst="rect">
            <a:avLst/>
          </a:prstGeom>
        </p:spPr>
        <p:txBody>
          <a:bodyPr>
            <a:noAutofit/>
          </a:bodyPr>
          <a:lstStyle>
            <a:lvl1pPr marL="0" indent="0" algn="ctr">
              <a:buNone/>
              <a:defRPr sz="1100" cap="all" baseline="0">
                <a:solidFill>
                  <a:schemeClr val="tx1"/>
                </a:solidFill>
                <a:latin typeface="+mj-lt"/>
              </a:defRPr>
            </a:lvl1pPr>
          </a:lstStyle>
          <a:p>
            <a:pPr lvl="0"/>
            <a:r>
              <a:rPr lang="en-GB" noProof="0"/>
              <a:t>Name</a:t>
            </a:r>
          </a:p>
        </p:txBody>
      </p:sp>
      <p:sp>
        <p:nvSpPr>
          <p:cNvPr id="17" name="Text Placeholder 31">
            <a:extLst>
              <a:ext uri="{FF2B5EF4-FFF2-40B4-BE49-F238E27FC236}">
                <a16:creationId xmlns:a16="http://schemas.microsoft.com/office/drawing/2014/main" id="{0A3EA7ED-24DF-4266-AE54-E827B20A4942}"/>
              </a:ext>
            </a:extLst>
          </p:cNvPr>
          <p:cNvSpPr>
            <a:spLocks noGrp="1"/>
          </p:cNvSpPr>
          <p:nvPr>
            <p:ph type="body" sz="quarter" idx="15" hasCustomPrompt="1"/>
          </p:nvPr>
        </p:nvSpPr>
        <p:spPr>
          <a:xfrm rot="2700000">
            <a:off x="2165546" y="1864509"/>
            <a:ext cx="2333032" cy="216083"/>
          </a:xfrm>
          <a:prstGeom prst="rect">
            <a:avLst/>
          </a:prstGeom>
        </p:spPr>
        <p:txBody>
          <a:bodyPr>
            <a:noAutofit/>
          </a:bodyPr>
          <a:lstStyle>
            <a:lvl1pPr marL="0" indent="0" algn="ctr">
              <a:buNone/>
              <a:defRPr sz="1000" b="1">
                <a:solidFill>
                  <a:schemeClr val="tx1"/>
                </a:solidFill>
                <a:latin typeface="+mn-lt"/>
              </a:defRPr>
            </a:lvl1pPr>
          </a:lstStyle>
          <a:p>
            <a:pPr lvl="0"/>
            <a:r>
              <a:rPr lang="en-GB" noProof="0"/>
              <a:t>Job Title</a:t>
            </a:r>
          </a:p>
        </p:txBody>
      </p:sp>
      <p:sp>
        <p:nvSpPr>
          <p:cNvPr id="18" name="Text Placeholder 31">
            <a:extLst>
              <a:ext uri="{FF2B5EF4-FFF2-40B4-BE49-F238E27FC236}">
                <a16:creationId xmlns:a16="http://schemas.microsoft.com/office/drawing/2014/main" id="{09455DDB-A12F-4E0A-857D-6124EDD9D274}"/>
              </a:ext>
            </a:extLst>
          </p:cNvPr>
          <p:cNvSpPr>
            <a:spLocks noGrp="1"/>
          </p:cNvSpPr>
          <p:nvPr>
            <p:ph type="body" sz="quarter" idx="16" hasCustomPrompt="1"/>
          </p:nvPr>
        </p:nvSpPr>
        <p:spPr>
          <a:xfrm rot="2700000">
            <a:off x="5779155" y="1736509"/>
            <a:ext cx="2333032" cy="216083"/>
          </a:xfrm>
          <a:prstGeom prst="rect">
            <a:avLst/>
          </a:prstGeom>
        </p:spPr>
        <p:txBody>
          <a:bodyPr>
            <a:noAutofit/>
          </a:bodyPr>
          <a:lstStyle>
            <a:lvl1pPr marL="0" indent="0" algn="ctr">
              <a:buNone/>
              <a:defRPr sz="1100" cap="all" baseline="0">
                <a:solidFill>
                  <a:schemeClr val="tx1"/>
                </a:solidFill>
                <a:latin typeface="+mj-lt"/>
              </a:defRPr>
            </a:lvl1pPr>
          </a:lstStyle>
          <a:p>
            <a:pPr lvl="0"/>
            <a:r>
              <a:rPr lang="en-GB" noProof="0"/>
              <a:t>Name</a:t>
            </a:r>
          </a:p>
        </p:txBody>
      </p:sp>
      <p:sp>
        <p:nvSpPr>
          <p:cNvPr id="19" name="Text Placeholder 31">
            <a:extLst>
              <a:ext uri="{FF2B5EF4-FFF2-40B4-BE49-F238E27FC236}">
                <a16:creationId xmlns:a16="http://schemas.microsoft.com/office/drawing/2014/main" id="{379612F1-A85E-4D9B-BA31-A9CC0D960E95}"/>
              </a:ext>
            </a:extLst>
          </p:cNvPr>
          <p:cNvSpPr>
            <a:spLocks noGrp="1"/>
          </p:cNvSpPr>
          <p:nvPr>
            <p:ph type="body" sz="quarter" idx="17" hasCustomPrompt="1"/>
          </p:nvPr>
        </p:nvSpPr>
        <p:spPr>
          <a:xfrm rot="2700000">
            <a:off x="5651938" y="1864508"/>
            <a:ext cx="2333032" cy="216083"/>
          </a:xfrm>
          <a:prstGeom prst="rect">
            <a:avLst/>
          </a:prstGeom>
        </p:spPr>
        <p:txBody>
          <a:bodyPr>
            <a:noAutofit/>
          </a:bodyPr>
          <a:lstStyle>
            <a:lvl1pPr marL="0" indent="0" algn="ctr">
              <a:buNone/>
              <a:defRPr sz="1000" b="1">
                <a:solidFill>
                  <a:schemeClr val="tx1"/>
                </a:solidFill>
                <a:latin typeface="+mn-lt"/>
              </a:defRPr>
            </a:lvl1pPr>
          </a:lstStyle>
          <a:p>
            <a:pPr lvl="0"/>
            <a:r>
              <a:rPr lang="en-GB" noProof="0"/>
              <a:t>Job Title</a:t>
            </a:r>
          </a:p>
        </p:txBody>
      </p:sp>
      <p:sp>
        <p:nvSpPr>
          <p:cNvPr id="20" name="Text Placeholder 31">
            <a:extLst>
              <a:ext uri="{FF2B5EF4-FFF2-40B4-BE49-F238E27FC236}">
                <a16:creationId xmlns:a16="http://schemas.microsoft.com/office/drawing/2014/main" id="{79A668ED-BD10-4300-BE92-D98C80844993}"/>
              </a:ext>
            </a:extLst>
          </p:cNvPr>
          <p:cNvSpPr>
            <a:spLocks noGrp="1"/>
          </p:cNvSpPr>
          <p:nvPr>
            <p:ph type="body" sz="quarter" idx="18" hasCustomPrompt="1"/>
          </p:nvPr>
        </p:nvSpPr>
        <p:spPr>
          <a:xfrm rot="2700000">
            <a:off x="9265544" y="1736508"/>
            <a:ext cx="2333032" cy="216083"/>
          </a:xfrm>
          <a:prstGeom prst="rect">
            <a:avLst/>
          </a:prstGeom>
        </p:spPr>
        <p:txBody>
          <a:bodyPr>
            <a:noAutofit/>
          </a:bodyPr>
          <a:lstStyle>
            <a:lvl1pPr marL="0" indent="0" algn="ctr">
              <a:buNone/>
              <a:defRPr sz="1100" cap="all" baseline="0">
                <a:solidFill>
                  <a:schemeClr val="tx1"/>
                </a:solidFill>
                <a:latin typeface="+mj-lt"/>
              </a:defRPr>
            </a:lvl1pPr>
          </a:lstStyle>
          <a:p>
            <a:pPr lvl="0"/>
            <a:r>
              <a:rPr lang="en-GB" noProof="0"/>
              <a:t>Name</a:t>
            </a:r>
          </a:p>
        </p:txBody>
      </p:sp>
      <p:sp>
        <p:nvSpPr>
          <p:cNvPr id="21" name="Text Placeholder 31">
            <a:extLst>
              <a:ext uri="{FF2B5EF4-FFF2-40B4-BE49-F238E27FC236}">
                <a16:creationId xmlns:a16="http://schemas.microsoft.com/office/drawing/2014/main" id="{E01A0968-6EB1-4E99-9484-B842081E2450}"/>
              </a:ext>
            </a:extLst>
          </p:cNvPr>
          <p:cNvSpPr>
            <a:spLocks noGrp="1"/>
          </p:cNvSpPr>
          <p:nvPr>
            <p:ph type="body" sz="quarter" idx="19" hasCustomPrompt="1"/>
          </p:nvPr>
        </p:nvSpPr>
        <p:spPr>
          <a:xfrm rot="2700000">
            <a:off x="9138326" y="1864508"/>
            <a:ext cx="2333032" cy="216083"/>
          </a:xfrm>
          <a:prstGeom prst="rect">
            <a:avLst/>
          </a:prstGeom>
        </p:spPr>
        <p:txBody>
          <a:bodyPr>
            <a:noAutofit/>
          </a:bodyPr>
          <a:lstStyle>
            <a:lvl1pPr marL="0" indent="0" algn="ctr">
              <a:buNone/>
              <a:defRPr sz="1000" b="1">
                <a:solidFill>
                  <a:schemeClr val="tx1"/>
                </a:solidFill>
                <a:latin typeface="+mn-lt"/>
              </a:defRPr>
            </a:lvl1pPr>
          </a:lstStyle>
          <a:p>
            <a:pPr lvl="0"/>
            <a:r>
              <a:rPr lang="en-GB" noProof="0"/>
              <a:t>Job Title</a:t>
            </a:r>
          </a:p>
        </p:txBody>
      </p:sp>
      <p:sp>
        <p:nvSpPr>
          <p:cNvPr id="22" name="Text Placeholder 31">
            <a:extLst>
              <a:ext uri="{FF2B5EF4-FFF2-40B4-BE49-F238E27FC236}">
                <a16:creationId xmlns:a16="http://schemas.microsoft.com/office/drawing/2014/main" id="{C45ACEEB-EF35-4F69-BCDE-FDBA71213279}"/>
              </a:ext>
            </a:extLst>
          </p:cNvPr>
          <p:cNvSpPr>
            <a:spLocks noGrp="1"/>
          </p:cNvSpPr>
          <p:nvPr>
            <p:ph type="body" sz="quarter" idx="20" hasCustomPrompt="1"/>
          </p:nvPr>
        </p:nvSpPr>
        <p:spPr>
          <a:xfrm rot="2700000">
            <a:off x="2055372" y="5446735"/>
            <a:ext cx="2333032" cy="216083"/>
          </a:xfrm>
          <a:prstGeom prst="rect">
            <a:avLst/>
          </a:prstGeom>
        </p:spPr>
        <p:txBody>
          <a:bodyPr>
            <a:noAutofit/>
          </a:bodyPr>
          <a:lstStyle>
            <a:lvl1pPr marL="0" indent="0" algn="ctr">
              <a:buNone/>
              <a:defRPr sz="1100" cap="all" baseline="0">
                <a:solidFill>
                  <a:schemeClr val="tx1"/>
                </a:solidFill>
                <a:latin typeface="+mj-lt"/>
              </a:defRPr>
            </a:lvl1pPr>
          </a:lstStyle>
          <a:p>
            <a:pPr lvl="0"/>
            <a:r>
              <a:rPr lang="en-GB" noProof="0"/>
              <a:t>Name</a:t>
            </a:r>
          </a:p>
        </p:txBody>
      </p:sp>
      <p:sp>
        <p:nvSpPr>
          <p:cNvPr id="23" name="Text Placeholder 31">
            <a:extLst>
              <a:ext uri="{FF2B5EF4-FFF2-40B4-BE49-F238E27FC236}">
                <a16:creationId xmlns:a16="http://schemas.microsoft.com/office/drawing/2014/main" id="{8C9CACDF-D931-4C3B-AEEA-D29E3CED672F}"/>
              </a:ext>
            </a:extLst>
          </p:cNvPr>
          <p:cNvSpPr>
            <a:spLocks noGrp="1"/>
          </p:cNvSpPr>
          <p:nvPr>
            <p:ph type="body" sz="quarter" idx="21" hasCustomPrompt="1"/>
          </p:nvPr>
        </p:nvSpPr>
        <p:spPr>
          <a:xfrm rot="2700000">
            <a:off x="1928153" y="5574736"/>
            <a:ext cx="2333032" cy="216083"/>
          </a:xfrm>
          <a:prstGeom prst="rect">
            <a:avLst/>
          </a:prstGeom>
        </p:spPr>
        <p:txBody>
          <a:bodyPr>
            <a:noAutofit/>
          </a:bodyPr>
          <a:lstStyle>
            <a:lvl1pPr marL="0" indent="0" algn="ctr">
              <a:buNone/>
              <a:defRPr sz="1000" b="1">
                <a:solidFill>
                  <a:schemeClr val="tx1"/>
                </a:solidFill>
                <a:latin typeface="+mn-lt"/>
              </a:defRPr>
            </a:lvl1pPr>
          </a:lstStyle>
          <a:p>
            <a:pPr lvl="0"/>
            <a:r>
              <a:rPr lang="en-GB" noProof="0"/>
              <a:t>Job Title</a:t>
            </a:r>
          </a:p>
        </p:txBody>
      </p:sp>
      <p:sp>
        <p:nvSpPr>
          <p:cNvPr id="24" name="Text Placeholder 31">
            <a:extLst>
              <a:ext uri="{FF2B5EF4-FFF2-40B4-BE49-F238E27FC236}">
                <a16:creationId xmlns:a16="http://schemas.microsoft.com/office/drawing/2014/main" id="{3D1B5F51-461B-4B59-9234-FD1CA77199E3}"/>
              </a:ext>
            </a:extLst>
          </p:cNvPr>
          <p:cNvSpPr>
            <a:spLocks noGrp="1"/>
          </p:cNvSpPr>
          <p:nvPr>
            <p:ph type="body" sz="quarter" idx="22" hasCustomPrompt="1"/>
          </p:nvPr>
        </p:nvSpPr>
        <p:spPr>
          <a:xfrm rot="2700000">
            <a:off x="5508509" y="5446735"/>
            <a:ext cx="2333032" cy="216083"/>
          </a:xfrm>
          <a:prstGeom prst="rect">
            <a:avLst/>
          </a:prstGeom>
        </p:spPr>
        <p:txBody>
          <a:bodyPr>
            <a:noAutofit/>
          </a:bodyPr>
          <a:lstStyle>
            <a:lvl1pPr marL="0" indent="0" algn="ctr">
              <a:buNone/>
              <a:defRPr sz="1100" cap="all" baseline="0">
                <a:solidFill>
                  <a:schemeClr val="tx1"/>
                </a:solidFill>
                <a:latin typeface="+mj-lt"/>
              </a:defRPr>
            </a:lvl1pPr>
          </a:lstStyle>
          <a:p>
            <a:pPr lvl="0"/>
            <a:r>
              <a:rPr lang="en-GB" noProof="0"/>
              <a:t>Name</a:t>
            </a:r>
          </a:p>
        </p:txBody>
      </p:sp>
      <p:sp>
        <p:nvSpPr>
          <p:cNvPr id="25" name="Text Placeholder 31">
            <a:extLst>
              <a:ext uri="{FF2B5EF4-FFF2-40B4-BE49-F238E27FC236}">
                <a16:creationId xmlns:a16="http://schemas.microsoft.com/office/drawing/2014/main" id="{3E09FACA-941A-4D71-B75B-983099652D9F}"/>
              </a:ext>
            </a:extLst>
          </p:cNvPr>
          <p:cNvSpPr>
            <a:spLocks noGrp="1"/>
          </p:cNvSpPr>
          <p:nvPr>
            <p:ph type="body" sz="quarter" idx="23" hasCustomPrompt="1"/>
          </p:nvPr>
        </p:nvSpPr>
        <p:spPr>
          <a:xfrm rot="2700000">
            <a:off x="5381291" y="5574735"/>
            <a:ext cx="2333032" cy="216083"/>
          </a:xfrm>
          <a:prstGeom prst="rect">
            <a:avLst/>
          </a:prstGeom>
        </p:spPr>
        <p:txBody>
          <a:bodyPr>
            <a:noAutofit/>
          </a:bodyPr>
          <a:lstStyle>
            <a:lvl1pPr marL="0" indent="0" algn="ctr">
              <a:buNone/>
              <a:defRPr sz="1000" b="1">
                <a:solidFill>
                  <a:schemeClr val="tx1"/>
                </a:solidFill>
                <a:latin typeface="+mn-lt"/>
              </a:defRPr>
            </a:lvl1pPr>
          </a:lstStyle>
          <a:p>
            <a:pPr lvl="0"/>
            <a:r>
              <a:rPr lang="en-GB" noProof="0"/>
              <a:t>Job Title</a:t>
            </a:r>
          </a:p>
        </p:txBody>
      </p:sp>
      <p:sp>
        <p:nvSpPr>
          <p:cNvPr id="26" name="Text Placeholder 31">
            <a:extLst>
              <a:ext uri="{FF2B5EF4-FFF2-40B4-BE49-F238E27FC236}">
                <a16:creationId xmlns:a16="http://schemas.microsoft.com/office/drawing/2014/main" id="{899DFD5F-C553-482F-AFF6-457F75ADC7CF}"/>
              </a:ext>
            </a:extLst>
          </p:cNvPr>
          <p:cNvSpPr>
            <a:spLocks noGrp="1"/>
          </p:cNvSpPr>
          <p:nvPr>
            <p:ph type="body" sz="quarter" idx="24" hasCustomPrompt="1"/>
          </p:nvPr>
        </p:nvSpPr>
        <p:spPr>
          <a:xfrm rot="2700000">
            <a:off x="8986411" y="5446735"/>
            <a:ext cx="2333032" cy="216083"/>
          </a:xfrm>
          <a:prstGeom prst="rect">
            <a:avLst/>
          </a:prstGeom>
        </p:spPr>
        <p:txBody>
          <a:bodyPr>
            <a:noAutofit/>
          </a:bodyPr>
          <a:lstStyle>
            <a:lvl1pPr marL="0" indent="0" algn="ctr">
              <a:buNone/>
              <a:defRPr sz="1100" cap="all" baseline="0">
                <a:solidFill>
                  <a:schemeClr val="tx1"/>
                </a:solidFill>
                <a:latin typeface="+mj-lt"/>
              </a:defRPr>
            </a:lvl1pPr>
          </a:lstStyle>
          <a:p>
            <a:pPr lvl="0"/>
            <a:r>
              <a:rPr lang="en-GB" noProof="0"/>
              <a:t>Name</a:t>
            </a:r>
          </a:p>
        </p:txBody>
      </p:sp>
      <p:sp>
        <p:nvSpPr>
          <p:cNvPr id="27" name="Text Placeholder 31">
            <a:extLst>
              <a:ext uri="{FF2B5EF4-FFF2-40B4-BE49-F238E27FC236}">
                <a16:creationId xmlns:a16="http://schemas.microsoft.com/office/drawing/2014/main" id="{2D9BD842-0674-410F-9007-27A2EC1DFFDF}"/>
              </a:ext>
            </a:extLst>
          </p:cNvPr>
          <p:cNvSpPr>
            <a:spLocks noGrp="1"/>
          </p:cNvSpPr>
          <p:nvPr>
            <p:ph type="body" sz="quarter" idx="25" hasCustomPrompt="1"/>
          </p:nvPr>
        </p:nvSpPr>
        <p:spPr>
          <a:xfrm rot="2700000">
            <a:off x="8859193" y="5574735"/>
            <a:ext cx="2333032" cy="216083"/>
          </a:xfrm>
          <a:prstGeom prst="rect">
            <a:avLst/>
          </a:prstGeom>
        </p:spPr>
        <p:txBody>
          <a:bodyPr>
            <a:noAutofit/>
          </a:bodyPr>
          <a:lstStyle>
            <a:lvl1pPr marL="0" indent="0" algn="ctr">
              <a:buNone/>
              <a:defRPr sz="1000" b="1">
                <a:solidFill>
                  <a:schemeClr val="tx1"/>
                </a:solidFill>
                <a:latin typeface="+mn-lt"/>
              </a:defRPr>
            </a:lvl1pPr>
          </a:lstStyle>
          <a:p>
            <a:pPr lvl="0"/>
            <a:r>
              <a:rPr lang="en-GB" noProof="0"/>
              <a:t>Job Title</a:t>
            </a:r>
          </a:p>
        </p:txBody>
      </p:sp>
      <p:sp>
        <p:nvSpPr>
          <p:cNvPr id="29" name="Picture Placeholder 34">
            <a:extLst>
              <a:ext uri="{FF2B5EF4-FFF2-40B4-BE49-F238E27FC236}">
                <a16:creationId xmlns:a16="http://schemas.microsoft.com/office/drawing/2014/main" id="{B3DEF154-122B-4CB4-BD45-9CBBD1B8ABFE}"/>
              </a:ext>
            </a:extLst>
          </p:cNvPr>
          <p:cNvSpPr>
            <a:spLocks noGrp="1"/>
          </p:cNvSpPr>
          <p:nvPr>
            <p:ph type="pic" sz="quarter" idx="27" hasCustomPrompt="1"/>
          </p:nvPr>
        </p:nvSpPr>
        <p:spPr>
          <a:xfrm>
            <a:off x="907798" y="1387032"/>
            <a:ext cx="3009755" cy="3024527"/>
          </a:xfrm>
          <a:prstGeom prst="diamond">
            <a:avLst/>
          </a:prstGeom>
          <a:solidFill>
            <a:schemeClr val="tx2"/>
          </a:solidFill>
        </p:spPr>
        <p:txBody>
          <a:bodyPr anchor="ctr">
            <a:noAutofit/>
          </a:bodyPr>
          <a:lstStyle>
            <a:lvl1pPr marL="0" indent="0" algn="ctr">
              <a:buFont typeface="Arial" panose="020B0604020202020204" pitchFamily="34" charset="0"/>
              <a:buChar char="•"/>
              <a:defRPr sz="1800" baseline="0">
                <a:solidFill>
                  <a:schemeClr val="tx1"/>
                </a:solidFill>
              </a:defRPr>
            </a:lvl1pPr>
          </a:lstStyle>
          <a:p>
            <a:pPr marL="457200" marR="0" lvl="0" indent="-457200" algn="l" defTabSz="914400" rtl="0" eaLnBrk="1" fontAlgn="auto" latinLnBrk="0" hangingPunct="1">
              <a:lnSpc>
                <a:spcPct val="90000"/>
              </a:lnSpc>
              <a:spcBef>
                <a:spcPts val="1000"/>
              </a:spcBef>
              <a:spcAft>
                <a:spcPts val="0"/>
              </a:spcAft>
              <a:buClrTx/>
              <a:buSzTx/>
              <a:tabLst/>
              <a:defRPr/>
            </a:pPr>
            <a:r>
              <a:rPr lang="en-GB" noProof="0"/>
              <a:t>Double click center to add a picture</a:t>
            </a:r>
          </a:p>
        </p:txBody>
      </p:sp>
      <p:sp>
        <p:nvSpPr>
          <p:cNvPr id="30" name="Picture Placeholder 34">
            <a:extLst>
              <a:ext uri="{FF2B5EF4-FFF2-40B4-BE49-F238E27FC236}">
                <a16:creationId xmlns:a16="http://schemas.microsoft.com/office/drawing/2014/main" id="{C4E49C09-4226-4181-A2F1-4AA7FD96AE8B}"/>
              </a:ext>
            </a:extLst>
          </p:cNvPr>
          <p:cNvSpPr>
            <a:spLocks noGrp="1"/>
          </p:cNvSpPr>
          <p:nvPr>
            <p:ph type="pic" sz="quarter" idx="28" hasCustomPrompt="1"/>
          </p:nvPr>
        </p:nvSpPr>
        <p:spPr>
          <a:xfrm>
            <a:off x="4380759" y="1387032"/>
            <a:ext cx="3009755" cy="3024527"/>
          </a:xfrm>
          <a:prstGeom prst="diamond">
            <a:avLst/>
          </a:prstGeom>
          <a:solidFill>
            <a:schemeClr val="tx2"/>
          </a:solidFill>
        </p:spPr>
        <p:txBody>
          <a:bodyPr anchor="ctr">
            <a:noAutofit/>
          </a:bodyPr>
          <a:lstStyle>
            <a:lvl1pPr marL="0" indent="0" algn="ctr">
              <a:buFont typeface="Arial" panose="020B0604020202020204" pitchFamily="34" charset="0"/>
              <a:buChar char="•"/>
              <a:defRPr sz="1800" baseline="0">
                <a:solidFill>
                  <a:schemeClr val="tx1"/>
                </a:solidFill>
              </a:defRPr>
            </a:lvl1pPr>
          </a:lstStyle>
          <a:p>
            <a:pPr marL="457200" marR="0" lvl="0" indent="-457200" algn="l" defTabSz="914400" rtl="0" eaLnBrk="1" fontAlgn="auto" latinLnBrk="0" hangingPunct="1">
              <a:lnSpc>
                <a:spcPct val="90000"/>
              </a:lnSpc>
              <a:spcBef>
                <a:spcPts val="1000"/>
              </a:spcBef>
              <a:spcAft>
                <a:spcPts val="0"/>
              </a:spcAft>
              <a:buClrTx/>
              <a:buSzTx/>
              <a:tabLst/>
              <a:defRPr/>
            </a:pPr>
            <a:r>
              <a:rPr lang="en-GB" noProof="0"/>
              <a:t>Double click center to add a picture</a:t>
            </a:r>
          </a:p>
        </p:txBody>
      </p:sp>
      <p:sp>
        <p:nvSpPr>
          <p:cNvPr id="31" name="Picture Placeholder 34">
            <a:extLst>
              <a:ext uri="{FF2B5EF4-FFF2-40B4-BE49-F238E27FC236}">
                <a16:creationId xmlns:a16="http://schemas.microsoft.com/office/drawing/2014/main" id="{24E3CAF1-5754-4201-9315-3363637723B1}"/>
              </a:ext>
            </a:extLst>
          </p:cNvPr>
          <p:cNvSpPr>
            <a:spLocks noGrp="1"/>
          </p:cNvSpPr>
          <p:nvPr>
            <p:ph type="pic" sz="quarter" idx="29" hasCustomPrompt="1"/>
          </p:nvPr>
        </p:nvSpPr>
        <p:spPr>
          <a:xfrm>
            <a:off x="7858258" y="1387032"/>
            <a:ext cx="3009755" cy="3024527"/>
          </a:xfrm>
          <a:prstGeom prst="diamond">
            <a:avLst/>
          </a:prstGeom>
          <a:solidFill>
            <a:schemeClr val="tx2"/>
          </a:solidFill>
        </p:spPr>
        <p:txBody>
          <a:bodyPr anchor="ctr">
            <a:noAutofit/>
          </a:bodyPr>
          <a:lstStyle>
            <a:lvl1pPr marL="0" indent="0" algn="ctr">
              <a:buFont typeface="Arial" panose="020B0604020202020204" pitchFamily="34" charset="0"/>
              <a:buChar char="•"/>
              <a:defRPr sz="1800" baseline="0">
                <a:solidFill>
                  <a:schemeClr val="tx1"/>
                </a:solidFill>
              </a:defRPr>
            </a:lvl1pPr>
          </a:lstStyle>
          <a:p>
            <a:pPr marL="457200" marR="0" lvl="0" indent="-457200" algn="l" defTabSz="914400" rtl="0" eaLnBrk="1" fontAlgn="auto" latinLnBrk="0" hangingPunct="1">
              <a:lnSpc>
                <a:spcPct val="90000"/>
              </a:lnSpc>
              <a:spcBef>
                <a:spcPts val="1000"/>
              </a:spcBef>
              <a:spcAft>
                <a:spcPts val="0"/>
              </a:spcAft>
              <a:buClrTx/>
              <a:buSzTx/>
              <a:tabLst/>
              <a:defRPr/>
            </a:pPr>
            <a:r>
              <a:rPr lang="en-GB" noProof="0"/>
              <a:t>Double click center to add a picture</a:t>
            </a:r>
          </a:p>
        </p:txBody>
      </p:sp>
      <p:sp>
        <p:nvSpPr>
          <p:cNvPr id="32" name="Picture Placeholder 34">
            <a:extLst>
              <a:ext uri="{FF2B5EF4-FFF2-40B4-BE49-F238E27FC236}">
                <a16:creationId xmlns:a16="http://schemas.microsoft.com/office/drawing/2014/main" id="{9754915C-447B-4888-A177-A7CFE0E0E742}"/>
              </a:ext>
            </a:extLst>
          </p:cNvPr>
          <p:cNvSpPr>
            <a:spLocks noGrp="1"/>
          </p:cNvSpPr>
          <p:nvPr>
            <p:ph type="pic" sz="quarter" idx="30" hasCustomPrompt="1"/>
          </p:nvPr>
        </p:nvSpPr>
        <p:spPr>
          <a:xfrm>
            <a:off x="2644278" y="3085270"/>
            <a:ext cx="3009755" cy="3024527"/>
          </a:xfrm>
          <a:prstGeom prst="diamond">
            <a:avLst/>
          </a:prstGeom>
          <a:solidFill>
            <a:schemeClr val="tx2"/>
          </a:solidFill>
        </p:spPr>
        <p:txBody>
          <a:bodyPr anchor="ctr">
            <a:noAutofit/>
          </a:bodyPr>
          <a:lstStyle>
            <a:lvl1pPr marL="0" indent="0" algn="ctr">
              <a:buFont typeface="Arial" panose="020B0604020202020204" pitchFamily="34" charset="0"/>
              <a:buChar char="•"/>
              <a:defRPr sz="1800" baseline="0">
                <a:solidFill>
                  <a:schemeClr val="tx1"/>
                </a:solidFill>
              </a:defRPr>
            </a:lvl1pPr>
          </a:lstStyle>
          <a:p>
            <a:pPr marL="457200" marR="0" lvl="0" indent="-457200" algn="l" defTabSz="914400" rtl="0" eaLnBrk="1" fontAlgn="auto" latinLnBrk="0" hangingPunct="1">
              <a:lnSpc>
                <a:spcPct val="90000"/>
              </a:lnSpc>
              <a:spcBef>
                <a:spcPts val="1000"/>
              </a:spcBef>
              <a:spcAft>
                <a:spcPts val="0"/>
              </a:spcAft>
              <a:buClrTx/>
              <a:buSzTx/>
              <a:tabLst/>
              <a:defRPr/>
            </a:pPr>
            <a:r>
              <a:rPr lang="en-GB" noProof="0"/>
              <a:t>Double click center to add a picture</a:t>
            </a:r>
          </a:p>
        </p:txBody>
      </p:sp>
      <p:sp>
        <p:nvSpPr>
          <p:cNvPr id="33" name="Picture Placeholder 34">
            <a:extLst>
              <a:ext uri="{FF2B5EF4-FFF2-40B4-BE49-F238E27FC236}">
                <a16:creationId xmlns:a16="http://schemas.microsoft.com/office/drawing/2014/main" id="{5BFF682A-15DB-4A4C-9640-5128F15D9B0E}"/>
              </a:ext>
            </a:extLst>
          </p:cNvPr>
          <p:cNvSpPr>
            <a:spLocks noGrp="1"/>
          </p:cNvSpPr>
          <p:nvPr>
            <p:ph type="pic" sz="quarter" idx="31" hasCustomPrompt="1"/>
          </p:nvPr>
        </p:nvSpPr>
        <p:spPr>
          <a:xfrm>
            <a:off x="6117239" y="3085270"/>
            <a:ext cx="3009755" cy="3024527"/>
          </a:xfrm>
          <a:prstGeom prst="diamond">
            <a:avLst/>
          </a:prstGeom>
          <a:solidFill>
            <a:schemeClr val="tx2"/>
          </a:solidFill>
        </p:spPr>
        <p:txBody>
          <a:bodyPr anchor="ctr">
            <a:noAutofit/>
          </a:bodyPr>
          <a:lstStyle>
            <a:lvl1pPr marL="0" indent="0" algn="ctr">
              <a:buFont typeface="Arial" panose="020B0604020202020204" pitchFamily="34" charset="0"/>
              <a:buChar char="•"/>
              <a:defRPr sz="1800" baseline="0">
                <a:solidFill>
                  <a:schemeClr val="tx1"/>
                </a:solidFill>
              </a:defRPr>
            </a:lvl1pPr>
          </a:lstStyle>
          <a:p>
            <a:pPr marL="457200" marR="0" lvl="0" indent="-457200" algn="l" defTabSz="914400" rtl="0" eaLnBrk="1" fontAlgn="auto" latinLnBrk="0" hangingPunct="1">
              <a:lnSpc>
                <a:spcPct val="90000"/>
              </a:lnSpc>
              <a:spcBef>
                <a:spcPts val="1000"/>
              </a:spcBef>
              <a:spcAft>
                <a:spcPts val="0"/>
              </a:spcAft>
              <a:buClrTx/>
              <a:buSzTx/>
              <a:tabLst/>
              <a:defRPr/>
            </a:pPr>
            <a:r>
              <a:rPr lang="en-GB" noProof="0"/>
              <a:t>Double click center to add a picture</a:t>
            </a:r>
          </a:p>
        </p:txBody>
      </p:sp>
      <p:sp>
        <p:nvSpPr>
          <p:cNvPr id="34" name="Picture Placeholder 34">
            <a:extLst>
              <a:ext uri="{FF2B5EF4-FFF2-40B4-BE49-F238E27FC236}">
                <a16:creationId xmlns:a16="http://schemas.microsoft.com/office/drawing/2014/main" id="{F93C62F6-10A8-4D6A-8893-0668710757DB}"/>
              </a:ext>
            </a:extLst>
          </p:cNvPr>
          <p:cNvSpPr>
            <a:spLocks noGrp="1"/>
          </p:cNvSpPr>
          <p:nvPr>
            <p:ph type="pic" sz="quarter" idx="32" hasCustomPrompt="1"/>
          </p:nvPr>
        </p:nvSpPr>
        <p:spPr>
          <a:xfrm>
            <a:off x="9594738" y="3085270"/>
            <a:ext cx="3009755" cy="3024527"/>
          </a:xfrm>
          <a:prstGeom prst="diamond">
            <a:avLst/>
          </a:prstGeom>
          <a:solidFill>
            <a:schemeClr val="tx2"/>
          </a:solidFill>
        </p:spPr>
        <p:txBody>
          <a:bodyPr anchor="ctr">
            <a:noAutofit/>
          </a:bodyPr>
          <a:lstStyle>
            <a:lvl1pPr marL="0" indent="0" algn="ctr">
              <a:buFont typeface="Arial" panose="020B0604020202020204" pitchFamily="34" charset="0"/>
              <a:buChar char="•"/>
              <a:defRPr sz="1800" baseline="0">
                <a:solidFill>
                  <a:schemeClr val="tx1"/>
                </a:solidFill>
              </a:defRPr>
            </a:lvl1pPr>
          </a:lstStyle>
          <a:p>
            <a:pPr marL="457200" marR="0" lvl="0" indent="-457200" algn="l" defTabSz="914400" rtl="0" eaLnBrk="1" fontAlgn="auto" latinLnBrk="0" hangingPunct="1">
              <a:lnSpc>
                <a:spcPct val="90000"/>
              </a:lnSpc>
              <a:spcBef>
                <a:spcPts val="1000"/>
              </a:spcBef>
              <a:spcAft>
                <a:spcPts val="0"/>
              </a:spcAft>
              <a:buClrTx/>
              <a:buSzTx/>
              <a:tabLst/>
              <a:defRPr/>
            </a:pPr>
            <a:r>
              <a:rPr lang="en-US"/>
              <a:t>Double click center to add a picture</a:t>
            </a:r>
            <a:endParaRPr lang="en-GB"/>
          </a:p>
        </p:txBody>
      </p:sp>
      <p:sp>
        <p:nvSpPr>
          <p:cNvPr id="4" name="Title 3">
            <a:extLst>
              <a:ext uri="{FF2B5EF4-FFF2-40B4-BE49-F238E27FC236}">
                <a16:creationId xmlns:a16="http://schemas.microsoft.com/office/drawing/2014/main" id="{B9AA3DBE-2197-4598-9B58-595960457B3E}"/>
              </a:ext>
            </a:extLst>
          </p:cNvPr>
          <p:cNvSpPr>
            <a:spLocks noGrp="1"/>
          </p:cNvSpPr>
          <p:nvPr>
            <p:ph type="title"/>
          </p:nvPr>
        </p:nvSpPr>
        <p:spPr/>
        <p:txBody>
          <a:bodyPr/>
          <a:lstStyle/>
          <a:p>
            <a:r>
              <a:rPr lang="en-GB" noProof="0"/>
              <a:t>Click to edit Master title style</a:t>
            </a:r>
          </a:p>
        </p:txBody>
      </p:sp>
      <p:sp>
        <p:nvSpPr>
          <p:cNvPr id="5" name="Footer Placeholder 4">
            <a:extLst>
              <a:ext uri="{FF2B5EF4-FFF2-40B4-BE49-F238E27FC236}">
                <a16:creationId xmlns:a16="http://schemas.microsoft.com/office/drawing/2014/main" id="{3AB3F26A-3058-4305-AE37-EF3CD2D7E0FE}"/>
              </a:ext>
            </a:extLst>
          </p:cNvPr>
          <p:cNvSpPr>
            <a:spLocks noGrp="1"/>
          </p:cNvSpPr>
          <p:nvPr>
            <p:ph type="ftr" sz="quarter" idx="33"/>
          </p:nvPr>
        </p:nvSpPr>
        <p:spPr/>
        <p:txBody>
          <a:bodyPr/>
          <a:lstStyle/>
          <a:p>
            <a:pPr algn="l">
              <a:defRPr/>
            </a:pPr>
            <a:r>
              <a:rPr lang="en-GB" cap="all" noProof="0"/>
              <a:t>Commercial in confidence</a:t>
            </a:r>
          </a:p>
        </p:txBody>
      </p:sp>
    </p:spTree>
    <p:extLst>
      <p:ext uri="{BB962C8B-B14F-4D97-AF65-F5344CB8AC3E}">
        <p14:creationId xmlns:p14="http://schemas.microsoft.com/office/powerpoint/2010/main" val="3502994165"/>
      </p:ext>
    </p:extLst>
  </p:cSld>
  <p:clrMapOvr>
    <a:masterClrMapping/>
  </p:clrMapOvr>
  <p:hf sldNum="0" hdr="0" dt="0"/>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3 Members of the Team">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5BEDD8C2-CDCE-4C15-B6CC-AD80A9577ED6}"/>
              </a:ext>
            </a:extLst>
          </p:cNvPr>
          <p:cNvSpPr/>
          <p:nvPr userDrawn="1"/>
        </p:nvSpPr>
        <p:spPr>
          <a:xfrm rot="2700000">
            <a:off x="769702" y="2144063"/>
            <a:ext cx="2670092" cy="2670092"/>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14" name="Picture Placeholder 34">
            <a:extLst>
              <a:ext uri="{FF2B5EF4-FFF2-40B4-BE49-F238E27FC236}">
                <a16:creationId xmlns:a16="http://schemas.microsoft.com/office/drawing/2014/main" id="{EAD36108-793B-4073-92C6-2AE3C15AA63D}"/>
              </a:ext>
            </a:extLst>
          </p:cNvPr>
          <p:cNvSpPr>
            <a:spLocks noGrp="1"/>
          </p:cNvSpPr>
          <p:nvPr>
            <p:ph type="pic" sz="quarter" idx="27" hasCustomPrompt="1"/>
          </p:nvPr>
        </p:nvSpPr>
        <p:spPr>
          <a:xfrm>
            <a:off x="386112" y="1752038"/>
            <a:ext cx="3437273" cy="3454143"/>
          </a:xfrm>
          <a:prstGeom prst="diamond">
            <a:avLst/>
          </a:prstGeom>
          <a:solidFill>
            <a:schemeClr val="bg1"/>
          </a:solidFill>
        </p:spPr>
        <p:txBody>
          <a:bodyPr anchor="ctr">
            <a:noAutofit/>
          </a:bodyPr>
          <a:lstStyle>
            <a:lvl1pPr marL="0" indent="0" algn="ctr">
              <a:buFont typeface="Arial" panose="020B0604020202020204" pitchFamily="34" charset="0"/>
              <a:buChar char="•"/>
              <a:defRPr sz="1800" baseline="0"/>
            </a:lvl1pPr>
          </a:lstStyle>
          <a:p>
            <a:pPr marL="457200" marR="0" lvl="0" indent="-457200" algn="l" defTabSz="914400" rtl="0" eaLnBrk="1" fontAlgn="auto" latinLnBrk="0" hangingPunct="1">
              <a:lnSpc>
                <a:spcPct val="90000"/>
              </a:lnSpc>
              <a:spcBef>
                <a:spcPts val="1000"/>
              </a:spcBef>
              <a:spcAft>
                <a:spcPts val="0"/>
              </a:spcAft>
              <a:buClrTx/>
              <a:buSzTx/>
              <a:tabLst/>
              <a:defRPr/>
            </a:pPr>
            <a:r>
              <a:rPr lang="en-GB" noProof="0"/>
              <a:t>Double click center to add a picture</a:t>
            </a:r>
          </a:p>
        </p:txBody>
      </p:sp>
      <p:sp>
        <p:nvSpPr>
          <p:cNvPr id="15" name="Text Placeholder 31">
            <a:extLst>
              <a:ext uri="{FF2B5EF4-FFF2-40B4-BE49-F238E27FC236}">
                <a16:creationId xmlns:a16="http://schemas.microsoft.com/office/drawing/2014/main" id="{5C92F28C-A9F8-4360-83A7-6295A71CD750}"/>
              </a:ext>
            </a:extLst>
          </p:cNvPr>
          <p:cNvSpPr>
            <a:spLocks noGrp="1"/>
          </p:cNvSpPr>
          <p:nvPr>
            <p:ph type="body" sz="quarter" idx="14" hasCustomPrompt="1"/>
          </p:nvPr>
        </p:nvSpPr>
        <p:spPr>
          <a:xfrm>
            <a:off x="386111" y="4425046"/>
            <a:ext cx="3437274" cy="339746"/>
          </a:xfrm>
          <a:prstGeom prst="rect">
            <a:avLst/>
          </a:prstGeom>
          <a:solidFill>
            <a:schemeClr val="bg1"/>
          </a:solidFill>
        </p:spPr>
        <p:txBody>
          <a:bodyPr>
            <a:noAutofit/>
          </a:bodyPr>
          <a:lstStyle>
            <a:lvl1pPr marL="0" indent="0" algn="ctr">
              <a:buNone/>
              <a:defRPr sz="1600" cap="all" baseline="0">
                <a:solidFill>
                  <a:schemeClr val="tx1"/>
                </a:solidFill>
                <a:latin typeface="+mj-lt"/>
              </a:defRPr>
            </a:lvl1pPr>
          </a:lstStyle>
          <a:p>
            <a:pPr lvl="0"/>
            <a:r>
              <a:rPr lang="en-GB" noProof="0"/>
              <a:t>Name</a:t>
            </a:r>
          </a:p>
        </p:txBody>
      </p:sp>
      <p:sp>
        <p:nvSpPr>
          <p:cNvPr id="16" name="Text Placeholder 31">
            <a:extLst>
              <a:ext uri="{FF2B5EF4-FFF2-40B4-BE49-F238E27FC236}">
                <a16:creationId xmlns:a16="http://schemas.microsoft.com/office/drawing/2014/main" id="{040CDFCF-3341-4824-8C63-FB97C01F2B5A}"/>
              </a:ext>
            </a:extLst>
          </p:cNvPr>
          <p:cNvSpPr>
            <a:spLocks noGrp="1"/>
          </p:cNvSpPr>
          <p:nvPr>
            <p:ph type="body" sz="quarter" idx="15" hasCustomPrompt="1"/>
          </p:nvPr>
        </p:nvSpPr>
        <p:spPr>
          <a:xfrm>
            <a:off x="386111" y="4674334"/>
            <a:ext cx="3437274" cy="216083"/>
          </a:xfrm>
          <a:prstGeom prst="rect">
            <a:avLst/>
          </a:prstGeom>
          <a:solidFill>
            <a:schemeClr val="bg1"/>
          </a:solidFill>
        </p:spPr>
        <p:txBody>
          <a:bodyPr>
            <a:noAutofit/>
          </a:bodyPr>
          <a:lstStyle>
            <a:lvl1pPr marL="0" indent="0" algn="ctr">
              <a:buNone/>
              <a:defRPr sz="1400" b="1">
                <a:solidFill>
                  <a:schemeClr val="tx1"/>
                </a:solidFill>
                <a:latin typeface="+mn-lt"/>
              </a:defRPr>
            </a:lvl1pPr>
          </a:lstStyle>
          <a:p>
            <a:pPr lvl="0"/>
            <a:r>
              <a:rPr lang="en-GB" noProof="0"/>
              <a:t>Job Title</a:t>
            </a:r>
          </a:p>
        </p:txBody>
      </p:sp>
      <p:sp>
        <p:nvSpPr>
          <p:cNvPr id="17" name="Rectangle 16">
            <a:extLst>
              <a:ext uri="{FF2B5EF4-FFF2-40B4-BE49-F238E27FC236}">
                <a16:creationId xmlns:a16="http://schemas.microsoft.com/office/drawing/2014/main" id="{538514A5-117A-4F9E-BD28-F41A254B3865}"/>
              </a:ext>
            </a:extLst>
          </p:cNvPr>
          <p:cNvSpPr/>
          <p:nvPr userDrawn="1"/>
        </p:nvSpPr>
        <p:spPr>
          <a:xfrm rot="2700000">
            <a:off x="4760953" y="2144063"/>
            <a:ext cx="2670092" cy="2670092"/>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18" name="Picture Placeholder 34">
            <a:extLst>
              <a:ext uri="{FF2B5EF4-FFF2-40B4-BE49-F238E27FC236}">
                <a16:creationId xmlns:a16="http://schemas.microsoft.com/office/drawing/2014/main" id="{78B0003B-FCFF-4511-BF15-F7B78704BA05}"/>
              </a:ext>
            </a:extLst>
          </p:cNvPr>
          <p:cNvSpPr>
            <a:spLocks noGrp="1"/>
          </p:cNvSpPr>
          <p:nvPr>
            <p:ph type="pic" sz="quarter" idx="28" hasCustomPrompt="1"/>
          </p:nvPr>
        </p:nvSpPr>
        <p:spPr>
          <a:xfrm>
            <a:off x="4377363" y="1752038"/>
            <a:ext cx="3437273" cy="3454143"/>
          </a:xfrm>
          <a:prstGeom prst="diamond">
            <a:avLst/>
          </a:prstGeom>
          <a:solidFill>
            <a:schemeClr val="bg1"/>
          </a:solidFill>
        </p:spPr>
        <p:txBody>
          <a:bodyPr anchor="ctr">
            <a:noAutofit/>
          </a:bodyPr>
          <a:lstStyle>
            <a:lvl1pPr marL="0" indent="0" algn="ctr">
              <a:buFont typeface="Arial" panose="020B0604020202020204" pitchFamily="34" charset="0"/>
              <a:buChar char="•"/>
              <a:defRPr sz="1800" baseline="0"/>
            </a:lvl1pPr>
          </a:lstStyle>
          <a:p>
            <a:pPr marL="457200" marR="0" lvl="0" indent="-457200" algn="l" defTabSz="914400" rtl="0" eaLnBrk="1" fontAlgn="auto" latinLnBrk="0" hangingPunct="1">
              <a:lnSpc>
                <a:spcPct val="90000"/>
              </a:lnSpc>
              <a:spcBef>
                <a:spcPts val="1000"/>
              </a:spcBef>
              <a:spcAft>
                <a:spcPts val="0"/>
              </a:spcAft>
              <a:buClrTx/>
              <a:buSzTx/>
              <a:tabLst/>
              <a:defRPr/>
            </a:pPr>
            <a:r>
              <a:rPr lang="en-GB" noProof="0"/>
              <a:t>Double click center to add a picture</a:t>
            </a:r>
          </a:p>
        </p:txBody>
      </p:sp>
      <p:sp>
        <p:nvSpPr>
          <p:cNvPr id="19" name="Text Placeholder 31">
            <a:extLst>
              <a:ext uri="{FF2B5EF4-FFF2-40B4-BE49-F238E27FC236}">
                <a16:creationId xmlns:a16="http://schemas.microsoft.com/office/drawing/2014/main" id="{E839C3C1-CD99-4F96-A560-434B67CA719B}"/>
              </a:ext>
            </a:extLst>
          </p:cNvPr>
          <p:cNvSpPr>
            <a:spLocks noGrp="1"/>
          </p:cNvSpPr>
          <p:nvPr>
            <p:ph type="body" sz="quarter" idx="29" hasCustomPrompt="1"/>
          </p:nvPr>
        </p:nvSpPr>
        <p:spPr>
          <a:xfrm>
            <a:off x="4377362" y="4425046"/>
            <a:ext cx="3437274" cy="339746"/>
          </a:xfrm>
          <a:prstGeom prst="rect">
            <a:avLst/>
          </a:prstGeom>
          <a:solidFill>
            <a:schemeClr val="bg1"/>
          </a:solidFill>
        </p:spPr>
        <p:txBody>
          <a:bodyPr>
            <a:noAutofit/>
          </a:bodyPr>
          <a:lstStyle>
            <a:lvl1pPr marL="0" indent="0" algn="ctr">
              <a:buNone/>
              <a:defRPr sz="1600" cap="all" baseline="0">
                <a:solidFill>
                  <a:schemeClr val="tx1"/>
                </a:solidFill>
                <a:latin typeface="+mj-lt"/>
              </a:defRPr>
            </a:lvl1pPr>
          </a:lstStyle>
          <a:p>
            <a:pPr lvl="0"/>
            <a:r>
              <a:rPr lang="en-GB" noProof="0"/>
              <a:t>Name</a:t>
            </a:r>
          </a:p>
        </p:txBody>
      </p:sp>
      <p:sp>
        <p:nvSpPr>
          <p:cNvPr id="20" name="Text Placeholder 31">
            <a:extLst>
              <a:ext uri="{FF2B5EF4-FFF2-40B4-BE49-F238E27FC236}">
                <a16:creationId xmlns:a16="http://schemas.microsoft.com/office/drawing/2014/main" id="{755187FD-6CD5-4908-9B87-CA586DAD5400}"/>
              </a:ext>
            </a:extLst>
          </p:cNvPr>
          <p:cNvSpPr>
            <a:spLocks noGrp="1"/>
          </p:cNvSpPr>
          <p:nvPr>
            <p:ph type="body" sz="quarter" idx="30" hasCustomPrompt="1"/>
          </p:nvPr>
        </p:nvSpPr>
        <p:spPr>
          <a:xfrm>
            <a:off x="4377362" y="4674334"/>
            <a:ext cx="3437274" cy="216083"/>
          </a:xfrm>
          <a:prstGeom prst="rect">
            <a:avLst/>
          </a:prstGeom>
          <a:solidFill>
            <a:schemeClr val="bg1"/>
          </a:solidFill>
        </p:spPr>
        <p:txBody>
          <a:bodyPr>
            <a:noAutofit/>
          </a:bodyPr>
          <a:lstStyle>
            <a:lvl1pPr marL="0" indent="0" algn="ctr">
              <a:buNone/>
              <a:defRPr sz="1400" b="1">
                <a:solidFill>
                  <a:schemeClr val="tx1"/>
                </a:solidFill>
                <a:latin typeface="+mn-lt"/>
              </a:defRPr>
            </a:lvl1pPr>
          </a:lstStyle>
          <a:p>
            <a:pPr lvl="0"/>
            <a:r>
              <a:rPr lang="en-GB" noProof="0"/>
              <a:t>Job Title</a:t>
            </a:r>
          </a:p>
        </p:txBody>
      </p:sp>
      <p:sp>
        <p:nvSpPr>
          <p:cNvPr id="21" name="Rectangle 20">
            <a:extLst>
              <a:ext uri="{FF2B5EF4-FFF2-40B4-BE49-F238E27FC236}">
                <a16:creationId xmlns:a16="http://schemas.microsoft.com/office/drawing/2014/main" id="{D27FA852-D0A8-4F94-8CDE-14CDD0A8A686}"/>
              </a:ext>
            </a:extLst>
          </p:cNvPr>
          <p:cNvSpPr/>
          <p:nvPr userDrawn="1"/>
        </p:nvSpPr>
        <p:spPr>
          <a:xfrm rot="2700000">
            <a:off x="8732892" y="2144063"/>
            <a:ext cx="2670092" cy="2670092"/>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22" name="Picture Placeholder 34">
            <a:extLst>
              <a:ext uri="{FF2B5EF4-FFF2-40B4-BE49-F238E27FC236}">
                <a16:creationId xmlns:a16="http://schemas.microsoft.com/office/drawing/2014/main" id="{0827E951-4C42-41D4-9C87-A7CAA2278DFB}"/>
              </a:ext>
            </a:extLst>
          </p:cNvPr>
          <p:cNvSpPr>
            <a:spLocks noGrp="1"/>
          </p:cNvSpPr>
          <p:nvPr>
            <p:ph type="pic" sz="quarter" idx="31" hasCustomPrompt="1"/>
          </p:nvPr>
        </p:nvSpPr>
        <p:spPr>
          <a:xfrm>
            <a:off x="8349302" y="1752038"/>
            <a:ext cx="3437273" cy="3454143"/>
          </a:xfrm>
          <a:prstGeom prst="diamond">
            <a:avLst/>
          </a:prstGeom>
          <a:solidFill>
            <a:schemeClr val="bg1"/>
          </a:solidFill>
        </p:spPr>
        <p:txBody>
          <a:bodyPr anchor="ctr">
            <a:noAutofit/>
          </a:bodyPr>
          <a:lstStyle>
            <a:lvl1pPr marL="0" indent="0" algn="ctr">
              <a:buFont typeface="Arial" panose="020B0604020202020204" pitchFamily="34" charset="0"/>
              <a:buChar char="•"/>
              <a:defRPr sz="1800" baseline="0"/>
            </a:lvl1pPr>
          </a:lstStyle>
          <a:p>
            <a:pPr marL="457200" marR="0" lvl="0" indent="-457200" algn="l" defTabSz="914400" rtl="0" eaLnBrk="1" fontAlgn="auto" latinLnBrk="0" hangingPunct="1">
              <a:lnSpc>
                <a:spcPct val="90000"/>
              </a:lnSpc>
              <a:spcBef>
                <a:spcPts val="1000"/>
              </a:spcBef>
              <a:spcAft>
                <a:spcPts val="0"/>
              </a:spcAft>
              <a:buClrTx/>
              <a:buSzTx/>
              <a:tabLst/>
              <a:defRPr/>
            </a:pPr>
            <a:r>
              <a:rPr lang="en-GB" noProof="0"/>
              <a:t>Double click center to add a picture</a:t>
            </a:r>
          </a:p>
        </p:txBody>
      </p:sp>
      <p:sp>
        <p:nvSpPr>
          <p:cNvPr id="23" name="Text Placeholder 31">
            <a:extLst>
              <a:ext uri="{FF2B5EF4-FFF2-40B4-BE49-F238E27FC236}">
                <a16:creationId xmlns:a16="http://schemas.microsoft.com/office/drawing/2014/main" id="{0B6709C2-CCE9-4EAC-A520-A864A76FF601}"/>
              </a:ext>
            </a:extLst>
          </p:cNvPr>
          <p:cNvSpPr>
            <a:spLocks noGrp="1"/>
          </p:cNvSpPr>
          <p:nvPr>
            <p:ph type="body" sz="quarter" idx="32" hasCustomPrompt="1"/>
          </p:nvPr>
        </p:nvSpPr>
        <p:spPr>
          <a:xfrm>
            <a:off x="8349301" y="4425046"/>
            <a:ext cx="3437274" cy="339746"/>
          </a:xfrm>
          <a:prstGeom prst="rect">
            <a:avLst/>
          </a:prstGeom>
          <a:solidFill>
            <a:schemeClr val="bg1"/>
          </a:solidFill>
        </p:spPr>
        <p:txBody>
          <a:bodyPr>
            <a:noAutofit/>
          </a:bodyPr>
          <a:lstStyle>
            <a:lvl1pPr marL="0" indent="0" algn="ctr">
              <a:buNone/>
              <a:defRPr sz="1600" cap="all" baseline="0">
                <a:solidFill>
                  <a:schemeClr val="tx1"/>
                </a:solidFill>
                <a:latin typeface="+mj-lt"/>
              </a:defRPr>
            </a:lvl1pPr>
          </a:lstStyle>
          <a:p>
            <a:pPr lvl="0"/>
            <a:r>
              <a:rPr lang="en-GB" noProof="0"/>
              <a:t>Name</a:t>
            </a:r>
          </a:p>
        </p:txBody>
      </p:sp>
      <p:sp>
        <p:nvSpPr>
          <p:cNvPr id="24" name="Text Placeholder 31">
            <a:extLst>
              <a:ext uri="{FF2B5EF4-FFF2-40B4-BE49-F238E27FC236}">
                <a16:creationId xmlns:a16="http://schemas.microsoft.com/office/drawing/2014/main" id="{5EE375A0-8A81-4176-A7B5-9205250896AF}"/>
              </a:ext>
            </a:extLst>
          </p:cNvPr>
          <p:cNvSpPr>
            <a:spLocks noGrp="1"/>
          </p:cNvSpPr>
          <p:nvPr>
            <p:ph type="body" sz="quarter" idx="33" hasCustomPrompt="1"/>
          </p:nvPr>
        </p:nvSpPr>
        <p:spPr>
          <a:xfrm>
            <a:off x="8349301" y="4674334"/>
            <a:ext cx="3437274" cy="216083"/>
          </a:xfrm>
          <a:prstGeom prst="rect">
            <a:avLst/>
          </a:prstGeom>
          <a:solidFill>
            <a:schemeClr val="bg1"/>
          </a:solidFill>
        </p:spPr>
        <p:txBody>
          <a:bodyPr>
            <a:noAutofit/>
          </a:bodyPr>
          <a:lstStyle>
            <a:lvl1pPr marL="0" indent="0" algn="ctr">
              <a:buNone/>
              <a:defRPr sz="1400" b="1">
                <a:solidFill>
                  <a:schemeClr val="tx1"/>
                </a:solidFill>
                <a:latin typeface="+mn-lt"/>
              </a:defRPr>
            </a:lvl1pPr>
          </a:lstStyle>
          <a:p>
            <a:pPr lvl="0"/>
            <a:r>
              <a:rPr lang="en-GB" noProof="0"/>
              <a:t>Job Title</a:t>
            </a:r>
          </a:p>
        </p:txBody>
      </p:sp>
      <p:sp>
        <p:nvSpPr>
          <p:cNvPr id="25" name="Slide Number Placeholder 5">
            <a:extLst>
              <a:ext uri="{FF2B5EF4-FFF2-40B4-BE49-F238E27FC236}">
                <a16:creationId xmlns:a16="http://schemas.microsoft.com/office/drawing/2014/main" id="{2E9633AE-21E6-4452-BAF5-43EE61B6A684}"/>
              </a:ext>
            </a:extLst>
          </p:cNvPr>
          <p:cNvSpPr txBox="1">
            <a:spLocks/>
          </p:cNvSpPr>
          <p:nvPr userDrawn="1"/>
        </p:nvSpPr>
        <p:spPr>
          <a:xfrm>
            <a:off x="9329616" y="6356350"/>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1000" b="1" kern="1200">
                <a:solidFill>
                  <a:schemeClr val="accent1"/>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81D0F217-5B86-41B1-BC85-807B0CD5ACB5}" type="slidenum">
              <a:rPr lang="en-GB" noProof="0" smtClean="0"/>
              <a:pPr/>
              <a:t>‹#›</a:t>
            </a:fld>
            <a:endParaRPr lang="en-GB" noProof="0"/>
          </a:p>
        </p:txBody>
      </p:sp>
      <p:sp>
        <p:nvSpPr>
          <p:cNvPr id="2" name="Title 1">
            <a:extLst>
              <a:ext uri="{FF2B5EF4-FFF2-40B4-BE49-F238E27FC236}">
                <a16:creationId xmlns:a16="http://schemas.microsoft.com/office/drawing/2014/main" id="{269DACB8-273E-49A8-A860-854823F4322D}"/>
              </a:ext>
            </a:extLst>
          </p:cNvPr>
          <p:cNvSpPr>
            <a:spLocks noGrp="1"/>
          </p:cNvSpPr>
          <p:nvPr>
            <p:ph type="title"/>
          </p:nvPr>
        </p:nvSpPr>
        <p:spPr/>
        <p:txBody>
          <a:bodyPr/>
          <a:lstStyle/>
          <a:p>
            <a:r>
              <a:rPr lang="en-GB" noProof="0"/>
              <a:t>Click to edit Master title style</a:t>
            </a:r>
          </a:p>
        </p:txBody>
      </p:sp>
      <p:sp>
        <p:nvSpPr>
          <p:cNvPr id="3" name="Footer Placeholder 2">
            <a:extLst>
              <a:ext uri="{FF2B5EF4-FFF2-40B4-BE49-F238E27FC236}">
                <a16:creationId xmlns:a16="http://schemas.microsoft.com/office/drawing/2014/main" id="{E809F5AA-44C2-45DD-88CE-A43FD3C0E5CD}"/>
              </a:ext>
            </a:extLst>
          </p:cNvPr>
          <p:cNvSpPr>
            <a:spLocks noGrp="1"/>
          </p:cNvSpPr>
          <p:nvPr>
            <p:ph type="ftr" sz="quarter" idx="34"/>
          </p:nvPr>
        </p:nvSpPr>
        <p:spPr/>
        <p:txBody>
          <a:bodyPr/>
          <a:lstStyle/>
          <a:p>
            <a:pPr algn="l">
              <a:defRPr/>
            </a:pPr>
            <a:r>
              <a:rPr lang="en-GB" cap="all" noProof="0"/>
              <a:t>Commercial in confidence</a:t>
            </a:r>
          </a:p>
        </p:txBody>
      </p:sp>
      <p:sp>
        <p:nvSpPr>
          <p:cNvPr id="4" name="Slide Number Placeholder 3">
            <a:extLst>
              <a:ext uri="{FF2B5EF4-FFF2-40B4-BE49-F238E27FC236}">
                <a16:creationId xmlns:a16="http://schemas.microsoft.com/office/drawing/2014/main" id="{ACF784A5-E19D-486A-B3E9-91A3948617C2}"/>
              </a:ext>
            </a:extLst>
          </p:cNvPr>
          <p:cNvSpPr>
            <a:spLocks noGrp="1"/>
          </p:cNvSpPr>
          <p:nvPr>
            <p:ph type="sldNum" sz="quarter" idx="35"/>
          </p:nvPr>
        </p:nvSpPr>
        <p:spPr/>
        <p:txBody>
          <a:bodyPr/>
          <a:lstStyle/>
          <a:p>
            <a:fld id="{81D0F217-5B86-41B1-BC85-807B0CD5ACB5}" type="slidenum">
              <a:rPr lang="en-GB" noProof="0" smtClean="0"/>
              <a:pPr/>
              <a:t>‹#›</a:t>
            </a:fld>
            <a:endParaRPr lang="en-GB" noProof="0"/>
          </a:p>
        </p:txBody>
      </p:sp>
    </p:spTree>
    <p:extLst>
      <p:ext uri="{BB962C8B-B14F-4D97-AF65-F5344CB8AC3E}">
        <p14:creationId xmlns:p14="http://schemas.microsoft.com/office/powerpoint/2010/main" val="497211162"/>
      </p:ext>
    </p:extLst>
  </p:cSld>
  <p:clrMapOvr>
    <a:masterClrMapping/>
  </p:clrMapOvr>
  <p:hf sldNum="0" hdr="0" dt="0"/>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2 Members of the Team">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56DF6A2B-A531-473E-8D7E-6F6A9AD2B922}"/>
              </a:ext>
            </a:extLst>
          </p:cNvPr>
          <p:cNvSpPr/>
          <p:nvPr userDrawn="1"/>
        </p:nvSpPr>
        <p:spPr>
          <a:xfrm rot="2700000">
            <a:off x="604122" y="1567779"/>
            <a:ext cx="2028479" cy="2028479"/>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solidFill>
                <a:schemeClr val="tx1"/>
              </a:solidFill>
            </a:endParaRPr>
          </a:p>
        </p:txBody>
      </p:sp>
      <p:sp>
        <p:nvSpPr>
          <p:cNvPr id="14" name="Picture Placeholder 34">
            <a:extLst>
              <a:ext uri="{FF2B5EF4-FFF2-40B4-BE49-F238E27FC236}">
                <a16:creationId xmlns:a16="http://schemas.microsoft.com/office/drawing/2014/main" id="{7AD40BD5-8C94-4964-98FC-222DF603EEBE}"/>
              </a:ext>
            </a:extLst>
          </p:cNvPr>
          <p:cNvSpPr>
            <a:spLocks noGrp="1"/>
          </p:cNvSpPr>
          <p:nvPr>
            <p:ph type="pic" sz="quarter" idx="27" hasCustomPrompt="1"/>
          </p:nvPr>
        </p:nvSpPr>
        <p:spPr>
          <a:xfrm>
            <a:off x="312706" y="1269955"/>
            <a:ext cx="2611310" cy="2624126"/>
          </a:xfrm>
          <a:prstGeom prst="diamond">
            <a:avLst/>
          </a:prstGeom>
          <a:solidFill>
            <a:schemeClr val="bg1"/>
          </a:solidFill>
        </p:spPr>
        <p:txBody>
          <a:bodyPr anchor="ctr">
            <a:noAutofit/>
          </a:bodyPr>
          <a:lstStyle>
            <a:lvl1pPr marL="0" indent="0" algn="ctr">
              <a:buFont typeface="Arial" panose="020B0604020202020204" pitchFamily="34" charset="0"/>
              <a:buChar char="•"/>
              <a:defRPr sz="1400" baseline="0">
                <a:solidFill>
                  <a:schemeClr val="tx1"/>
                </a:solidFill>
              </a:defRPr>
            </a:lvl1pPr>
          </a:lstStyle>
          <a:p>
            <a:pPr marL="457200" marR="0" lvl="0" indent="-457200" algn="l" defTabSz="914400" rtl="0" eaLnBrk="1" fontAlgn="auto" latinLnBrk="0" hangingPunct="1">
              <a:lnSpc>
                <a:spcPct val="90000"/>
              </a:lnSpc>
              <a:spcBef>
                <a:spcPts val="1000"/>
              </a:spcBef>
              <a:spcAft>
                <a:spcPts val="0"/>
              </a:spcAft>
              <a:buClrTx/>
              <a:buSzTx/>
              <a:tabLst/>
              <a:defRPr/>
            </a:pPr>
            <a:r>
              <a:rPr lang="en-GB" noProof="0"/>
              <a:t>Double click center to add a picture</a:t>
            </a:r>
          </a:p>
        </p:txBody>
      </p:sp>
      <p:sp>
        <p:nvSpPr>
          <p:cNvPr id="15" name="Text Placeholder 31">
            <a:extLst>
              <a:ext uri="{FF2B5EF4-FFF2-40B4-BE49-F238E27FC236}">
                <a16:creationId xmlns:a16="http://schemas.microsoft.com/office/drawing/2014/main" id="{9F94C5E3-A1FB-493F-BFDE-8DB86B265666}"/>
              </a:ext>
            </a:extLst>
          </p:cNvPr>
          <p:cNvSpPr>
            <a:spLocks noGrp="1"/>
          </p:cNvSpPr>
          <p:nvPr>
            <p:ph type="body" sz="quarter" idx="14" hasCustomPrompt="1"/>
          </p:nvPr>
        </p:nvSpPr>
        <p:spPr>
          <a:xfrm>
            <a:off x="2496265" y="1122933"/>
            <a:ext cx="3437274" cy="1170137"/>
          </a:xfrm>
          <a:prstGeom prst="rect">
            <a:avLst/>
          </a:prstGeom>
          <a:noFill/>
        </p:spPr>
        <p:txBody>
          <a:bodyPr>
            <a:noAutofit/>
          </a:bodyPr>
          <a:lstStyle>
            <a:lvl1pPr marL="0" indent="0" algn="r">
              <a:lnSpc>
                <a:spcPct val="100000"/>
              </a:lnSpc>
              <a:buNone/>
              <a:defRPr sz="2800" cap="all" baseline="0">
                <a:solidFill>
                  <a:schemeClr val="tx1"/>
                </a:solidFill>
                <a:latin typeface="+mj-lt"/>
              </a:defRPr>
            </a:lvl1pPr>
          </a:lstStyle>
          <a:p>
            <a:pPr lvl="0"/>
            <a:r>
              <a:rPr lang="en-GB" noProof="0"/>
              <a:t>Name </a:t>
            </a:r>
            <a:br>
              <a:rPr lang="en-GB" noProof="0"/>
            </a:br>
            <a:r>
              <a:rPr lang="en-GB" noProof="0"/>
              <a:t>surname</a:t>
            </a:r>
          </a:p>
        </p:txBody>
      </p:sp>
      <p:sp>
        <p:nvSpPr>
          <p:cNvPr id="16" name="Text Placeholder 31">
            <a:extLst>
              <a:ext uri="{FF2B5EF4-FFF2-40B4-BE49-F238E27FC236}">
                <a16:creationId xmlns:a16="http://schemas.microsoft.com/office/drawing/2014/main" id="{174CECFF-44FA-4779-BACB-A721089412B4}"/>
              </a:ext>
            </a:extLst>
          </p:cNvPr>
          <p:cNvSpPr>
            <a:spLocks noGrp="1"/>
          </p:cNvSpPr>
          <p:nvPr>
            <p:ph type="body" sz="quarter" idx="15" hasCustomPrompt="1"/>
          </p:nvPr>
        </p:nvSpPr>
        <p:spPr>
          <a:xfrm>
            <a:off x="3181409" y="2360177"/>
            <a:ext cx="2752130" cy="997926"/>
          </a:xfrm>
          <a:prstGeom prst="rect">
            <a:avLst/>
          </a:prstGeom>
          <a:noFill/>
        </p:spPr>
        <p:txBody>
          <a:bodyPr>
            <a:noAutofit/>
          </a:bodyPr>
          <a:lstStyle>
            <a:lvl1pPr marL="0" indent="0" algn="r">
              <a:lnSpc>
                <a:spcPts val="2100"/>
              </a:lnSpc>
              <a:buNone/>
              <a:defRPr sz="1800" b="1">
                <a:solidFill>
                  <a:schemeClr val="tx1"/>
                </a:solidFill>
                <a:latin typeface="+mn-lt"/>
              </a:defRPr>
            </a:lvl1pPr>
          </a:lstStyle>
          <a:p>
            <a:pPr lvl="0"/>
            <a:r>
              <a:rPr lang="en-GB" noProof="0"/>
              <a:t>Job</a:t>
            </a:r>
            <a:br>
              <a:rPr lang="en-GB" noProof="0"/>
            </a:br>
            <a:r>
              <a:rPr lang="en-GB" noProof="0"/>
              <a:t>Title</a:t>
            </a:r>
            <a:br>
              <a:rPr lang="en-GB" noProof="0"/>
            </a:br>
            <a:r>
              <a:rPr lang="en-GB" noProof="0"/>
              <a:t>Consultant</a:t>
            </a:r>
          </a:p>
        </p:txBody>
      </p:sp>
      <p:sp>
        <p:nvSpPr>
          <p:cNvPr id="27" name="Text Placeholder 26">
            <a:extLst>
              <a:ext uri="{FF2B5EF4-FFF2-40B4-BE49-F238E27FC236}">
                <a16:creationId xmlns:a16="http://schemas.microsoft.com/office/drawing/2014/main" id="{9901A6FE-5A96-4B46-A2F9-8F2730B7CD97}"/>
              </a:ext>
            </a:extLst>
          </p:cNvPr>
          <p:cNvSpPr>
            <a:spLocks noGrp="1"/>
          </p:cNvSpPr>
          <p:nvPr>
            <p:ph type="body" sz="quarter" idx="28" hasCustomPrompt="1"/>
          </p:nvPr>
        </p:nvSpPr>
        <p:spPr>
          <a:xfrm>
            <a:off x="2432050" y="3505374"/>
            <a:ext cx="3502025" cy="2727325"/>
          </a:xfrm>
          <a:prstGeom prst="rect">
            <a:avLst/>
          </a:prstGeom>
        </p:spPr>
        <p:txBody>
          <a:bodyPr>
            <a:normAutofit/>
          </a:bodyPr>
          <a:lstStyle>
            <a:lvl1pPr marL="0" indent="0" algn="r">
              <a:buNone/>
              <a:defRPr sz="2000">
                <a:solidFill>
                  <a:schemeClr val="tx1"/>
                </a:solidFill>
              </a:defRPr>
            </a:lvl1pPr>
            <a:lvl2pPr marL="457200" indent="0">
              <a:buNone/>
              <a:defRPr sz="2000"/>
            </a:lvl2pPr>
            <a:lvl3pPr marL="914400" indent="0">
              <a:buNone/>
              <a:defRPr sz="2000"/>
            </a:lvl3pPr>
            <a:lvl4pPr marL="1371600" indent="0">
              <a:buNone/>
              <a:defRPr sz="2000"/>
            </a:lvl4pPr>
            <a:lvl5pPr marL="1828800" indent="0">
              <a:buNone/>
              <a:defRPr sz="2000"/>
            </a:lvl5pPr>
          </a:lstStyle>
          <a:p>
            <a:pPr lvl="0"/>
            <a:r>
              <a:rPr lang="en-GB" noProof="0"/>
              <a:t>Description about the employee </a:t>
            </a:r>
          </a:p>
        </p:txBody>
      </p:sp>
      <p:cxnSp>
        <p:nvCxnSpPr>
          <p:cNvPr id="29" name="Straight Connector 28">
            <a:extLst>
              <a:ext uri="{FF2B5EF4-FFF2-40B4-BE49-F238E27FC236}">
                <a16:creationId xmlns:a16="http://schemas.microsoft.com/office/drawing/2014/main" id="{59843B8A-30A1-42E9-B128-7D4EE63A8E30}"/>
              </a:ext>
            </a:extLst>
          </p:cNvPr>
          <p:cNvCxnSpPr/>
          <p:nvPr userDrawn="1"/>
        </p:nvCxnSpPr>
        <p:spPr>
          <a:xfrm>
            <a:off x="6096000" y="1379345"/>
            <a:ext cx="0" cy="4910504"/>
          </a:xfrm>
          <a:prstGeom prst="line">
            <a:avLst/>
          </a:prstGeom>
          <a:ln w="28575"/>
        </p:spPr>
        <p:style>
          <a:lnRef idx="1">
            <a:schemeClr val="accent1"/>
          </a:lnRef>
          <a:fillRef idx="0">
            <a:schemeClr val="accent1"/>
          </a:fillRef>
          <a:effectRef idx="0">
            <a:schemeClr val="accent1"/>
          </a:effectRef>
          <a:fontRef idx="minor">
            <a:schemeClr val="tx1"/>
          </a:fontRef>
        </p:style>
      </p:cxnSp>
      <p:sp>
        <p:nvSpPr>
          <p:cNvPr id="32" name="Rectangle 31">
            <a:extLst>
              <a:ext uri="{FF2B5EF4-FFF2-40B4-BE49-F238E27FC236}">
                <a16:creationId xmlns:a16="http://schemas.microsoft.com/office/drawing/2014/main" id="{5C686652-9152-4A23-AD16-F2F3150F916F}"/>
              </a:ext>
            </a:extLst>
          </p:cNvPr>
          <p:cNvSpPr/>
          <p:nvPr userDrawn="1"/>
        </p:nvSpPr>
        <p:spPr>
          <a:xfrm rot="2700000">
            <a:off x="9514448" y="1567779"/>
            <a:ext cx="2028479" cy="2028479"/>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33" name="Picture Placeholder 34">
            <a:extLst>
              <a:ext uri="{FF2B5EF4-FFF2-40B4-BE49-F238E27FC236}">
                <a16:creationId xmlns:a16="http://schemas.microsoft.com/office/drawing/2014/main" id="{1D3C337B-D389-4AA0-9064-55E8386C9B70}"/>
              </a:ext>
            </a:extLst>
          </p:cNvPr>
          <p:cNvSpPr>
            <a:spLocks noGrp="1"/>
          </p:cNvSpPr>
          <p:nvPr>
            <p:ph type="pic" sz="quarter" idx="29" hasCustomPrompt="1"/>
          </p:nvPr>
        </p:nvSpPr>
        <p:spPr>
          <a:xfrm>
            <a:off x="9223032" y="1269955"/>
            <a:ext cx="2611310" cy="2624126"/>
          </a:xfrm>
          <a:prstGeom prst="diamond">
            <a:avLst/>
          </a:prstGeom>
          <a:solidFill>
            <a:schemeClr val="bg1"/>
          </a:solidFill>
        </p:spPr>
        <p:txBody>
          <a:bodyPr anchor="ctr">
            <a:noAutofit/>
          </a:bodyPr>
          <a:lstStyle>
            <a:lvl1pPr marL="0" indent="0" algn="ctr">
              <a:buFont typeface="Arial" panose="020B0604020202020204" pitchFamily="34" charset="0"/>
              <a:buChar char="•"/>
              <a:defRPr sz="1400" baseline="0"/>
            </a:lvl1pPr>
          </a:lstStyle>
          <a:p>
            <a:pPr marL="457200" marR="0" lvl="0" indent="-457200" algn="l" defTabSz="914400" rtl="0" eaLnBrk="1" fontAlgn="auto" latinLnBrk="0" hangingPunct="1">
              <a:lnSpc>
                <a:spcPct val="90000"/>
              </a:lnSpc>
              <a:spcBef>
                <a:spcPts val="1000"/>
              </a:spcBef>
              <a:spcAft>
                <a:spcPts val="0"/>
              </a:spcAft>
              <a:buClrTx/>
              <a:buSzTx/>
              <a:tabLst/>
              <a:defRPr/>
            </a:pPr>
            <a:r>
              <a:rPr lang="en-GB" noProof="0"/>
              <a:t>Double click center to add a picture</a:t>
            </a:r>
          </a:p>
        </p:txBody>
      </p:sp>
      <p:sp>
        <p:nvSpPr>
          <p:cNvPr id="34" name="Text Placeholder 31">
            <a:extLst>
              <a:ext uri="{FF2B5EF4-FFF2-40B4-BE49-F238E27FC236}">
                <a16:creationId xmlns:a16="http://schemas.microsoft.com/office/drawing/2014/main" id="{9C0A2D27-60D4-42BE-8FB1-77EF2D698D56}"/>
              </a:ext>
            </a:extLst>
          </p:cNvPr>
          <p:cNvSpPr>
            <a:spLocks noGrp="1"/>
          </p:cNvSpPr>
          <p:nvPr>
            <p:ph type="body" sz="quarter" idx="30" hasCustomPrompt="1"/>
          </p:nvPr>
        </p:nvSpPr>
        <p:spPr>
          <a:xfrm>
            <a:off x="6258461" y="1122933"/>
            <a:ext cx="3437274" cy="1170137"/>
          </a:xfrm>
          <a:prstGeom prst="rect">
            <a:avLst/>
          </a:prstGeom>
          <a:noFill/>
        </p:spPr>
        <p:txBody>
          <a:bodyPr>
            <a:noAutofit/>
          </a:bodyPr>
          <a:lstStyle>
            <a:lvl1pPr marL="0" indent="0" algn="l">
              <a:lnSpc>
                <a:spcPct val="100000"/>
              </a:lnSpc>
              <a:buNone/>
              <a:defRPr sz="2800" cap="all" baseline="0">
                <a:solidFill>
                  <a:schemeClr val="tx1"/>
                </a:solidFill>
                <a:latin typeface="+mj-lt"/>
              </a:defRPr>
            </a:lvl1pPr>
          </a:lstStyle>
          <a:p>
            <a:pPr lvl="0"/>
            <a:r>
              <a:rPr lang="en-GB" noProof="0"/>
              <a:t>Name </a:t>
            </a:r>
            <a:br>
              <a:rPr lang="en-GB" noProof="0"/>
            </a:br>
            <a:r>
              <a:rPr lang="en-GB" noProof="0"/>
              <a:t>surname</a:t>
            </a:r>
          </a:p>
        </p:txBody>
      </p:sp>
      <p:sp>
        <p:nvSpPr>
          <p:cNvPr id="36" name="Text Placeholder 31">
            <a:extLst>
              <a:ext uri="{FF2B5EF4-FFF2-40B4-BE49-F238E27FC236}">
                <a16:creationId xmlns:a16="http://schemas.microsoft.com/office/drawing/2014/main" id="{ED29B6FD-E223-4E45-AC69-3A3569234CF5}"/>
              </a:ext>
            </a:extLst>
          </p:cNvPr>
          <p:cNvSpPr>
            <a:spLocks noGrp="1"/>
          </p:cNvSpPr>
          <p:nvPr>
            <p:ph type="body" sz="quarter" idx="31" hasCustomPrompt="1"/>
          </p:nvPr>
        </p:nvSpPr>
        <p:spPr>
          <a:xfrm>
            <a:off x="6257926" y="2360177"/>
            <a:ext cx="2752130" cy="997926"/>
          </a:xfrm>
          <a:prstGeom prst="rect">
            <a:avLst/>
          </a:prstGeom>
          <a:noFill/>
        </p:spPr>
        <p:txBody>
          <a:bodyPr>
            <a:noAutofit/>
          </a:bodyPr>
          <a:lstStyle>
            <a:lvl1pPr marL="0" indent="0" algn="l">
              <a:lnSpc>
                <a:spcPts val="2100"/>
              </a:lnSpc>
              <a:buNone/>
              <a:defRPr sz="1800" b="1">
                <a:solidFill>
                  <a:schemeClr val="tx1"/>
                </a:solidFill>
                <a:latin typeface="+mn-lt"/>
              </a:defRPr>
            </a:lvl1pPr>
          </a:lstStyle>
          <a:p>
            <a:pPr lvl="0"/>
            <a:r>
              <a:rPr lang="en-GB" noProof="0"/>
              <a:t>Job</a:t>
            </a:r>
            <a:br>
              <a:rPr lang="en-GB" noProof="0"/>
            </a:br>
            <a:r>
              <a:rPr lang="en-GB" noProof="0"/>
              <a:t>Title</a:t>
            </a:r>
            <a:br>
              <a:rPr lang="en-GB" noProof="0"/>
            </a:br>
            <a:r>
              <a:rPr lang="en-GB" noProof="0"/>
              <a:t>Consultant</a:t>
            </a:r>
          </a:p>
        </p:txBody>
      </p:sp>
      <p:sp>
        <p:nvSpPr>
          <p:cNvPr id="37" name="Text Placeholder 26">
            <a:extLst>
              <a:ext uri="{FF2B5EF4-FFF2-40B4-BE49-F238E27FC236}">
                <a16:creationId xmlns:a16="http://schemas.microsoft.com/office/drawing/2014/main" id="{5CA66CE4-D367-4EE9-862F-9538B97A6A9B}"/>
              </a:ext>
            </a:extLst>
          </p:cNvPr>
          <p:cNvSpPr>
            <a:spLocks noGrp="1"/>
          </p:cNvSpPr>
          <p:nvPr>
            <p:ph type="body" sz="quarter" idx="32" hasCustomPrompt="1"/>
          </p:nvPr>
        </p:nvSpPr>
        <p:spPr>
          <a:xfrm>
            <a:off x="6257926" y="3505374"/>
            <a:ext cx="3502025" cy="2727325"/>
          </a:xfrm>
          <a:prstGeom prst="rect">
            <a:avLst/>
          </a:prstGeom>
        </p:spPr>
        <p:txBody>
          <a:bodyPr>
            <a:normAutofit/>
          </a:bodyPr>
          <a:lstStyle>
            <a:lvl1pPr marL="0" indent="0">
              <a:buNone/>
              <a:defRPr sz="2000">
                <a:solidFill>
                  <a:schemeClr val="tx1"/>
                </a:solidFill>
              </a:defRPr>
            </a:lvl1pPr>
            <a:lvl2pPr marL="457200" indent="0">
              <a:buNone/>
              <a:defRPr sz="2000"/>
            </a:lvl2pPr>
            <a:lvl3pPr marL="914400" indent="0">
              <a:buNone/>
              <a:defRPr sz="2000"/>
            </a:lvl3pPr>
            <a:lvl4pPr marL="1371600" indent="0">
              <a:buNone/>
              <a:defRPr sz="2000"/>
            </a:lvl4pPr>
            <a:lvl5pPr marL="1828800" indent="0">
              <a:buNone/>
              <a:defRPr sz="2000"/>
            </a:lvl5pPr>
          </a:lstStyle>
          <a:p>
            <a:pPr lvl="0"/>
            <a:r>
              <a:rPr lang="en-GB" noProof="0"/>
              <a:t>Description about the employee </a:t>
            </a:r>
          </a:p>
        </p:txBody>
      </p:sp>
      <p:sp>
        <p:nvSpPr>
          <p:cNvPr id="2" name="Title 1">
            <a:extLst>
              <a:ext uri="{FF2B5EF4-FFF2-40B4-BE49-F238E27FC236}">
                <a16:creationId xmlns:a16="http://schemas.microsoft.com/office/drawing/2014/main" id="{B05F4B8E-8504-4D42-A29A-00B5DD5D912B}"/>
              </a:ext>
            </a:extLst>
          </p:cNvPr>
          <p:cNvSpPr>
            <a:spLocks noGrp="1"/>
          </p:cNvSpPr>
          <p:nvPr>
            <p:ph type="title"/>
          </p:nvPr>
        </p:nvSpPr>
        <p:spPr/>
        <p:txBody>
          <a:bodyPr/>
          <a:lstStyle/>
          <a:p>
            <a:r>
              <a:rPr lang="en-GB" noProof="0"/>
              <a:t>Click to edit Master title style</a:t>
            </a:r>
          </a:p>
        </p:txBody>
      </p:sp>
      <p:sp>
        <p:nvSpPr>
          <p:cNvPr id="3" name="Footer Placeholder 2">
            <a:extLst>
              <a:ext uri="{FF2B5EF4-FFF2-40B4-BE49-F238E27FC236}">
                <a16:creationId xmlns:a16="http://schemas.microsoft.com/office/drawing/2014/main" id="{86743A95-6CA1-4C45-B4DA-1610BB5A9185}"/>
              </a:ext>
            </a:extLst>
          </p:cNvPr>
          <p:cNvSpPr>
            <a:spLocks noGrp="1"/>
          </p:cNvSpPr>
          <p:nvPr>
            <p:ph type="ftr" sz="quarter" idx="33"/>
          </p:nvPr>
        </p:nvSpPr>
        <p:spPr/>
        <p:txBody>
          <a:bodyPr/>
          <a:lstStyle/>
          <a:p>
            <a:pPr algn="l">
              <a:defRPr/>
            </a:pPr>
            <a:r>
              <a:rPr lang="en-GB" cap="all" noProof="0"/>
              <a:t>Commercial in confidence</a:t>
            </a:r>
          </a:p>
        </p:txBody>
      </p:sp>
      <p:sp>
        <p:nvSpPr>
          <p:cNvPr id="4" name="Slide Number Placeholder 3">
            <a:extLst>
              <a:ext uri="{FF2B5EF4-FFF2-40B4-BE49-F238E27FC236}">
                <a16:creationId xmlns:a16="http://schemas.microsoft.com/office/drawing/2014/main" id="{2C6A89E4-A83A-48AE-9C8E-CF9647A34975}"/>
              </a:ext>
            </a:extLst>
          </p:cNvPr>
          <p:cNvSpPr>
            <a:spLocks noGrp="1"/>
          </p:cNvSpPr>
          <p:nvPr>
            <p:ph type="sldNum" sz="quarter" idx="34"/>
          </p:nvPr>
        </p:nvSpPr>
        <p:spPr/>
        <p:txBody>
          <a:bodyPr/>
          <a:lstStyle/>
          <a:p>
            <a:fld id="{81D0F217-5B86-41B1-BC85-807B0CD5ACB5}" type="slidenum">
              <a:rPr lang="en-GB" noProof="0" smtClean="0"/>
              <a:pPr/>
              <a:t>‹#›</a:t>
            </a:fld>
            <a:endParaRPr lang="en-GB" noProof="0"/>
          </a:p>
        </p:txBody>
      </p:sp>
    </p:spTree>
    <p:extLst>
      <p:ext uri="{BB962C8B-B14F-4D97-AF65-F5344CB8AC3E}">
        <p14:creationId xmlns:p14="http://schemas.microsoft.com/office/powerpoint/2010/main" val="58967759"/>
      </p:ext>
    </p:extLst>
  </p:cSld>
  <p:clrMapOvr>
    <a:masterClrMapping/>
  </p:clrMapOvr>
  <p:hf sldNum="0" hdr="0" dt="0"/>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Spotlight of Member of the Team">
    <p:spTree>
      <p:nvGrpSpPr>
        <p:cNvPr id="1" name=""/>
        <p:cNvGrpSpPr/>
        <p:nvPr/>
      </p:nvGrpSpPr>
      <p:grpSpPr>
        <a:xfrm>
          <a:off x="0" y="0"/>
          <a:ext cx="0" cy="0"/>
          <a:chOff x="0" y="0"/>
          <a:chExt cx="0" cy="0"/>
        </a:xfrm>
      </p:grpSpPr>
      <p:sp>
        <p:nvSpPr>
          <p:cNvPr id="11" name="Text Placeholder 31">
            <a:extLst>
              <a:ext uri="{FF2B5EF4-FFF2-40B4-BE49-F238E27FC236}">
                <a16:creationId xmlns:a16="http://schemas.microsoft.com/office/drawing/2014/main" id="{1D5BD2D3-0F06-42D5-AE41-458159D7BDDD}"/>
              </a:ext>
            </a:extLst>
          </p:cNvPr>
          <p:cNvSpPr>
            <a:spLocks noGrp="1"/>
          </p:cNvSpPr>
          <p:nvPr>
            <p:ph type="body" sz="quarter" idx="30" hasCustomPrompt="1"/>
          </p:nvPr>
        </p:nvSpPr>
        <p:spPr>
          <a:xfrm>
            <a:off x="4600417" y="1439167"/>
            <a:ext cx="6827300" cy="505314"/>
          </a:xfrm>
          <a:prstGeom prst="rect">
            <a:avLst/>
          </a:prstGeom>
          <a:noFill/>
        </p:spPr>
        <p:txBody>
          <a:bodyPr>
            <a:noAutofit/>
          </a:bodyPr>
          <a:lstStyle>
            <a:lvl1pPr marL="0" indent="0" algn="l">
              <a:lnSpc>
                <a:spcPct val="100000"/>
              </a:lnSpc>
              <a:buNone/>
              <a:defRPr sz="2800" cap="all" baseline="0">
                <a:solidFill>
                  <a:schemeClr val="tx1"/>
                </a:solidFill>
                <a:latin typeface="+mj-lt"/>
              </a:defRPr>
            </a:lvl1pPr>
          </a:lstStyle>
          <a:p>
            <a:pPr lvl="0"/>
            <a:r>
              <a:rPr lang="en-GB" noProof="0"/>
              <a:t>Name surname</a:t>
            </a:r>
          </a:p>
        </p:txBody>
      </p:sp>
      <p:sp>
        <p:nvSpPr>
          <p:cNvPr id="12" name="Text Placeholder 31">
            <a:extLst>
              <a:ext uri="{FF2B5EF4-FFF2-40B4-BE49-F238E27FC236}">
                <a16:creationId xmlns:a16="http://schemas.microsoft.com/office/drawing/2014/main" id="{3BE2DCED-BAAE-4225-AB1C-9DDB5B96A6E4}"/>
              </a:ext>
            </a:extLst>
          </p:cNvPr>
          <p:cNvSpPr>
            <a:spLocks noGrp="1"/>
          </p:cNvSpPr>
          <p:nvPr>
            <p:ph type="body" sz="quarter" idx="31" hasCustomPrompt="1"/>
          </p:nvPr>
        </p:nvSpPr>
        <p:spPr>
          <a:xfrm>
            <a:off x="4600417" y="2076597"/>
            <a:ext cx="6827301" cy="257430"/>
          </a:xfrm>
          <a:prstGeom prst="rect">
            <a:avLst/>
          </a:prstGeom>
          <a:noFill/>
        </p:spPr>
        <p:txBody>
          <a:bodyPr>
            <a:noAutofit/>
          </a:bodyPr>
          <a:lstStyle>
            <a:lvl1pPr marL="0" indent="0" algn="l">
              <a:lnSpc>
                <a:spcPts val="2100"/>
              </a:lnSpc>
              <a:buNone/>
              <a:defRPr sz="1800" b="1">
                <a:solidFill>
                  <a:schemeClr val="tx1"/>
                </a:solidFill>
                <a:latin typeface="+mn-lt"/>
              </a:defRPr>
            </a:lvl1pPr>
          </a:lstStyle>
          <a:p>
            <a:pPr lvl="0"/>
            <a:r>
              <a:rPr lang="en-GB" noProof="0"/>
              <a:t>Job Title</a:t>
            </a:r>
          </a:p>
        </p:txBody>
      </p:sp>
      <p:sp>
        <p:nvSpPr>
          <p:cNvPr id="13" name="Text Placeholder 26">
            <a:extLst>
              <a:ext uri="{FF2B5EF4-FFF2-40B4-BE49-F238E27FC236}">
                <a16:creationId xmlns:a16="http://schemas.microsoft.com/office/drawing/2014/main" id="{AF6525B3-F53B-4DE9-9A60-191EF87DBEE6}"/>
              </a:ext>
            </a:extLst>
          </p:cNvPr>
          <p:cNvSpPr>
            <a:spLocks noGrp="1"/>
          </p:cNvSpPr>
          <p:nvPr>
            <p:ph type="body" sz="quarter" idx="32" hasCustomPrompt="1"/>
          </p:nvPr>
        </p:nvSpPr>
        <p:spPr>
          <a:xfrm>
            <a:off x="4600417" y="2823222"/>
            <a:ext cx="6896014" cy="3055082"/>
          </a:xfrm>
          <a:prstGeom prst="rect">
            <a:avLst/>
          </a:prstGeom>
        </p:spPr>
        <p:txBody>
          <a:bodyPr>
            <a:normAutofit/>
          </a:bodyPr>
          <a:lstStyle>
            <a:lvl1pPr marL="0" indent="0">
              <a:buNone/>
              <a:defRPr sz="2000">
                <a:solidFill>
                  <a:schemeClr val="tx1"/>
                </a:solidFill>
              </a:defRPr>
            </a:lvl1pPr>
            <a:lvl2pPr marL="457200" indent="0">
              <a:buNone/>
              <a:defRPr sz="2000"/>
            </a:lvl2pPr>
            <a:lvl3pPr marL="914400" indent="0">
              <a:buNone/>
              <a:defRPr sz="2000"/>
            </a:lvl3pPr>
            <a:lvl4pPr marL="1371600" indent="0">
              <a:buNone/>
              <a:defRPr sz="2000"/>
            </a:lvl4pPr>
            <a:lvl5pPr marL="1828800" indent="0">
              <a:buNone/>
              <a:defRPr sz="2000"/>
            </a:lvl5pPr>
          </a:lstStyle>
          <a:p>
            <a:pPr lvl="0"/>
            <a:r>
              <a:rPr lang="en-GB" noProof="0"/>
              <a:t>Description about the employee </a:t>
            </a:r>
          </a:p>
        </p:txBody>
      </p:sp>
      <p:cxnSp>
        <p:nvCxnSpPr>
          <p:cNvPr id="14" name="Straight Connector 13">
            <a:extLst>
              <a:ext uri="{FF2B5EF4-FFF2-40B4-BE49-F238E27FC236}">
                <a16:creationId xmlns:a16="http://schemas.microsoft.com/office/drawing/2014/main" id="{3A247D73-B56C-423E-9501-9FB5DB45E1A7}"/>
              </a:ext>
            </a:extLst>
          </p:cNvPr>
          <p:cNvCxnSpPr>
            <a:cxnSpLocks/>
          </p:cNvCxnSpPr>
          <p:nvPr userDrawn="1"/>
        </p:nvCxnSpPr>
        <p:spPr>
          <a:xfrm flipH="1">
            <a:off x="4691917" y="2503280"/>
            <a:ext cx="3404821" cy="0"/>
          </a:xfrm>
          <a:prstGeom prst="line">
            <a:avLst/>
          </a:prstGeom>
          <a:ln w="28575"/>
        </p:spPr>
        <p:style>
          <a:lnRef idx="1">
            <a:schemeClr val="accent1"/>
          </a:lnRef>
          <a:fillRef idx="0">
            <a:schemeClr val="accent1"/>
          </a:fillRef>
          <a:effectRef idx="0">
            <a:schemeClr val="accent1"/>
          </a:effectRef>
          <a:fontRef idx="minor">
            <a:schemeClr val="tx1"/>
          </a:fontRef>
        </p:style>
      </p:cxnSp>
      <p:sp>
        <p:nvSpPr>
          <p:cNvPr id="18" name="Pentagon 17">
            <a:extLst>
              <a:ext uri="{FF2B5EF4-FFF2-40B4-BE49-F238E27FC236}">
                <a16:creationId xmlns:a16="http://schemas.microsoft.com/office/drawing/2014/main" id="{ACF829BA-0B45-4E15-9ECF-28C635A7B5AD}"/>
              </a:ext>
            </a:extLst>
          </p:cNvPr>
          <p:cNvSpPr/>
          <p:nvPr userDrawn="1"/>
        </p:nvSpPr>
        <p:spPr>
          <a:xfrm rot="2700000">
            <a:off x="-391188" y="1677880"/>
            <a:ext cx="3954800" cy="3934496"/>
          </a:xfrm>
          <a:custGeom>
            <a:avLst/>
            <a:gdLst>
              <a:gd name="connsiteX0" fmla="*/ 4 w 3909281"/>
              <a:gd name="connsiteY0" fmla="*/ 1493209 h 3909281"/>
              <a:gd name="connsiteX1" fmla="*/ 1954641 w 3909281"/>
              <a:gd name="connsiteY1" fmla="*/ 0 h 3909281"/>
              <a:gd name="connsiteX2" fmla="*/ 3909277 w 3909281"/>
              <a:gd name="connsiteY2" fmla="*/ 1493209 h 3909281"/>
              <a:gd name="connsiteX3" fmla="*/ 3162672 w 3909281"/>
              <a:gd name="connsiteY3" fmla="*/ 3909271 h 3909281"/>
              <a:gd name="connsiteX4" fmla="*/ 746609 w 3909281"/>
              <a:gd name="connsiteY4" fmla="*/ 3909271 h 3909281"/>
              <a:gd name="connsiteX5" fmla="*/ 4 w 3909281"/>
              <a:gd name="connsiteY5" fmla="*/ 1493209 h 3909281"/>
              <a:gd name="connsiteX0" fmla="*/ 0 w 3927402"/>
              <a:gd name="connsiteY0" fmla="*/ 639 h 3909271"/>
              <a:gd name="connsiteX1" fmla="*/ 1972766 w 3927402"/>
              <a:gd name="connsiteY1" fmla="*/ 0 h 3909271"/>
              <a:gd name="connsiteX2" fmla="*/ 3927402 w 3927402"/>
              <a:gd name="connsiteY2" fmla="*/ 1493209 h 3909271"/>
              <a:gd name="connsiteX3" fmla="*/ 3180797 w 3927402"/>
              <a:gd name="connsiteY3" fmla="*/ 3909271 h 3909271"/>
              <a:gd name="connsiteX4" fmla="*/ 764734 w 3927402"/>
              <a:gd name="connsiteY4" fmla="*/ 3909271 h 3909271"/>
              <a:gd name="connsiteX5" fmla="*/ 0 w 3927402"/>
              <a:gd name="connsiteY5" fmla="*/ 639 h 3909271"/>
              <a:gd name="connsiteX0" fmla="*/ 0 w 3954800"/>
              <a:gd name="connsiteY0" fmla="*/ 639 h 3909271"/>
              <a:gd name="connsiteX1" fmla="*/ 3954800 w 3954800"/>
              <a:gd name="connsiteY1" fmla="*/ 0 h 3909271"/>
              <a:gd name="connsiteX2" fmla="*/ 3927402 w 3954800"/>
              <a:gd name="connsiteY2" fmla="*/ 1493209 h 3909271"/>
              <a:gd name="connsiteX3" fmla="*/ 3180797 w 3954800"/>
              <a:gd name="connsiteY3" fmla="*/ 3909271 h 3909271"/>
              <a:gd name="connsiteX4" fmla="*/ 764734 w 3954800"/>
              <a:gd name="connsiteY4" fmla="*/ 3909271 h 3909271"/>
              <a:gd name="connsiteX5" fmla="*/ 0 w 3954800"/>
              <a:gd name="connsiteY5" fmla="*/ 639 h 3909271"/>
              <a:gd name="connsiteX0" fmla="*/ 0 w 3954800"/>
              <a:gd name="connsiteY0" fmla="*/ 639 h 3934496"/>
              <a:gd name="connsiteX1" fmla="*/ 3954800 w 3954800"/>
              <a:gd name="connsiteY1" fmla="*/ 0 h 3934496"/>
              <a:gd name="connsiteX2" fmla="*/ 3939488 w 3954800"/>
              <a:gd name="connsiteY2" fmla="*/ 3934496 h 3934496"/>
              <a:gd name="connsiteX3" fmla="*/ 3180797 w 3954800"/>
              <a:gd name="connsiteY3" fmla="*/ 3909271 h 3934496"/>
              <a:gd name="connsiteX4" fmla="*/ 764734 w 3954800"/>
              <a:gd name="connsiteY4" fmla="*/ 3909271 h 3934496"/>
              <a:gd name="connsiteX5" fmla="*/ 0 w 3954800"/>
              <a:gd name="connsiteY5" fmla="*/ 639 h 3934496"/>
              <a:gd name="connsiteX0" fmla="*/ 0 w 3954800"/>
              <a:gd name="connsiteY0" fmla="*/ 639 h 3934496"/>
              <a:gd name="connsiteX1" fmla="*/ 3954800 w 3954800"/>
              <a:gd name="connsiteY1" fmla="*/ 0 h 3934496"/>
              <a:gd name="connsiteX2" fmla="*/ 3939488 w 3954800"/>
              <a:gd name="connsiteY2" fmla="*/ 3934496 h 3934496"/>
              <a:gd name="connsiteX3" fmla="*/ 1627799 w 3954800"/>
              <a:gd name="connsiteY3" fmla="*/ 3915313 h 3934496"/>
              <a:gd name="connsiteX4" fmla="*/ 764734 w 3954800"/>
              <a:gd name="connsiteY4" fmla="*/ 3909271 h 3934496"/>
              <a:gd name="connsiteX5" fmla="*/ 0 w 3954800"/>
              <a:gd name="connsiteY5" fmla="*/ 639 h 3934496"/>
              <a:gd name="connsiteX0" fmla="*/ 0 w 3954800"/>
              <a:gd name="connsiteY0" fmla="*/ 639 h 3934496"/>
              <a:gd name="connsiteX1" fmla="*/ 3954800 w 3954800"/>
              <a:gd name="connsiteY1" fmla="*/ 0 h 3934496"/>
              <a:gd name="connsiteX2" fmla="*/ 3939488 w 3954800"/>
              <a:gd name="connsiteY2" fmla="*/ 3934496 h 3934496"/>
              <a:gd name="connsiteX3" fmla="*/ 1627799 w 3954800"/>
              <a:gd name="connsiteY3" fmla="*/ 3915313 h 3934496"/>
              <a:gd name="connsiteX4" fmla="*/ 3342 w 3954800"/>
              <a:gd name="connsiteY4" fmla="*/ 2277718 h 3934496"/>
              <a:gd name="connsiteX5" fmla="*/ 0 w 3954800"/>
              <a:gd name="connsiteY5" fmla="*/ 639 h 39344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954800" h="3934496">
                <a:moveTo>
                  <a:pt x="0" y="639"/>
                </a:moveTo>
                <a:lnTo>
                  <a:pt x="3954800" y="0"/>
                </a:lnTo>
                <a:lnTo>
                  <a:pt x="3939488" y="3934496"/>
                </a:lnTo>
                <a:lnTo>
                  <a:pt x="1627799" y="3915313"/>
                </a:lnTo>
                <a:lnTo>
                  <a:pt x="3342" y="2277718"/>
                </a:lnTo>
                <a:lnTo>
                  <a:pt x="0" y="639"/>
                </a:ln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sp>
        <p:nvSpPr>
          <p:cNvPr id="19" name="Picture Placeholder 34">
            <a:extLst>
              <a:ext uri="{FF2B5EF4-FFF2-40B4-BE49-F238E27FC236}">
                <a16:creationId xmlns:a16="http://schemas.microsoft.com/office/drawing/2014/main" id="{5A444853-131A-455B-8653-0F64691A5AF5}"/>
              </a:ext>
            </a:extLst>
          </p:cNvPr>
          <p:cNvSpPr>
            <a:spLocks noGrp="1"/>
          </p:cNvSpPr>
          <p:nvPr>
            <p:ph type="pic" sz="quarter" idx="27" hasCustomPrompt="1"/>
          </p:nvPr>
        </p:nvSpPr>
        <p:spPr>
          <a:xfrm>
            <a:off x="-38270" y="1133375"/>
            <a:ext cx="4144081" cy="5024742"/>
          </a:xfrm>
          <a:custGeom>
            <a:avLst/>
            <a:gdLst>
              <a:gd name="connsiteX0" fmla="*/ 5 w 5032511"/>
              <a:gd name="connsiteY0" fmla="*/ 1931677 h 5057210"/>
              <a:gd name="connsiteX1" fmla="*/ 2516256 w 5032511"/>
              <a:gd name="connsiteY1" fmla="*/ 0 h 5057210"/>
              <a:gd name="connsiteX2" fmla="*/ 5032506 w 5032511"/>
              <a:gd name="connsiteY2" fmla="*/ 1931677 h 5057210"/>
              <a:gd name="connsiteX3" fmla="*/ 4071384 w 5032511"/>
              <a:gd name="connsiteY3" fmla="*/ 5057197 h 5057210"/>
              <a:gd name="connsiteX4" fmla="*/ 961127 w 5032511"/>
              <a:gd name="connsiteY4" fmla="*/ 5057197 h 5057210"/>
              <a:gd name="connsiteX5" fmla="*/ 5 w 5032511"/>
              <a:gd name="connsiteY5" fmla="*/ 1931677 h 5057210"/>
              <a:gd name="connsiteX0" fmla="*/ 0 w 5032501"/>
              <a:gd name="connsiteY0" fmla="*/ 2153868 h 5279388"/>
              <a:gd name="connsiteX1" fmla="*/ 2507705 w 5032501"/>
              <a:gd name="connsiteY1" fmla="*/ 0 h 5279388"/>
              <a:gd name="connsiteX2" fmla="*/ 5032501 w 5032501"/>
              <a:gd name="connsiteY2" fmla="*/ 2153868 h 5279388"/>
              <a:gd name="connsiteX3" fmla="*/ 4071379 w 5032501"/>
              <a:gd name="connsiteY3" fmla="*/ 5279388 h 5279388"/>
              <a:gd name="connsiteX4" fmla="*/ 961122 w 5032501"/>
              <a:gd name="connsiteY4" fmla="*/ 5279388 h 5279388"/>
              <a:gd name="connsiteX5" fmla="*/ 0 w 5032501"/>
              <a:gd name="connsiteY5" fmla="*/ 2153868 h 5279388"/>
              <a:gd name="connsiteX0" fmla="*/ 0 w 5280329"/>
              <a:gd name="connsiteY0" fmla="*/ 2153868 h 5279388"/>
              <a:gd name="connsiteX1" fmla="*/ 2507705 w 5280329"/>
              <a:gd name="connsiteY1" fmla="*/ 0 h 5279388"/>
              <a:gd name="connsiteX2" fmla="*/ 5280329 w 5280329"/>
              <a:gd name="connsiteY2" fmla="*/ 2743528 h 5279388"/>
              <a:gd name="connsiteX3" fmla="*/ 4071379 w 5280329"/>
              <a:gd name="connsiteY3" fmla="*/ 5279388 h 5279388"/>
              <a:gd name="connsiteX4" fmla="*/ 961122 w 5280329"/>
              <a:gd name="connsiteY4" fmla="*/ 5279388 h 5279388"/>
              <a:gd name="connsiteX5" fmla="*/ 0 w 5280329"/>
              <a:gd name="connsiteY5" fmla="*/ 2153868 h 5279388"/>
              <a:gd name="connsiteX0" fmla="*/ 0 w 5280329"/>
              <a:gd name="connsiteY0" fmla="*/ 2153868 h 5527216"/>
              <a:gd name="connsiteX1" fmla="*/ 2507705 w 5280329"/>
              <a:gd name="connsiteY1" fmla="*/ 0 h 5527216"/>
              <a:gd name="connsiteX2" fmla="*/ 5280329 w 5280329"/>
              <a:gd name="connsiteY2" fmla="*/ 2743528 h 5527216"/>
              <a:gd name="connsiteX3" fmla="*/ 2498953 w 5280329"/>
              <a:gd name="connsiteY3" fmla="*/ 5527216 h 5527216"/>
              <a:gd name="connsiteX4" fmla="*/ 961122 w 5280329"/>
              <a:gd name="connsiteY4" fmla="*/ 5279388 h 5527216"/>
              <a:gd name="connsiteX5" fmla="*/ 0 w 5280329"/>
              <a:gd name="connsiteY5" fmla="*/ 2153868 h 5527216"/>
              <a:gd name="connsiteX0" fmla="*/ 354930 w 4319207"/>
              <a:gd name="connsiteY0" fmla="*/ 1487296 h 5527216"/>
              <a:gd name="connsiteX1" fmla="*/ 1546583 w 4319207"/>
              <a:gd name="connsiteY1" fmla="*/ 0 h 5527216"/>
              <a:gd name="connsiteX2" fmla="*/ 4319207 w 4319207"/>
              <a:gd name="connsiteY2" fmla="*/ 2743528 h 5527216"/>
              <a:gd name="connsiteX3" fmla="*/ 1537831 w 4319207"/>
              <a:gd name="connsiteY3" fmla="*/ 5527216 h 5527216"/>
              <a:gd name="connsiteX4" fmla="*/ 0 w 4319207"/>
              <a:gd name="connsiteY4" fmla="*/ 5279388 h 5527216"/>
              <a:gd name="connsiteX5" fmla="*/ 354930 w 4319207"/>
              <a:gd name="connsiteY5" fmla="*/ 1487296 h 5527216"/>
              <a:gd name="connsiteX0" fmla="*/ 0 w 4374475"/>
              <a:gd name="connsiteY0" fmla="*/ 1624029 h 5527216"/>
              <a:gd name="connsiteX1" fmla="*/ 1601851 w 4374475"/>
              <a:gd name="connsiteY1" fmla="*/ 0 h 5527216"/>
              <a:gd name="connsiteX2" fmla="*/ 4374475 w 4374475"/>
              <a:gd name="connsiteY2" fmla="*/ 2743528 h 5527216"/>
              <a:gd name="connsiteX3" fmla="*/ 1593099 w 4374475"/>
              <a:gd name="connsiteY3" fmla="*/ 5527216 h 5527216"/>
              <a:gd name="connsiteX4" fmla="*/ 55268 w 4374475"/>
              <a:gd name="connsiteY4" fmla="*/ 5279388 h 5527216"/>
              <a:gd name="connsiteX5" fmla="*/ 0 w 4374475"/>
              <a:gd name="connsiteY5" fmla="*/ 1624029 h 5527216"/>
              <a:gd name="connsiteX0" fmla="*/ 0 w 4374475"/>
              <a:gd name="connsiteY0" fmla="*/ 1624029 h 5527216"/>
              <a:gd name="connsiteX1" fmla="*/ 1601851 w 4374475"/>
              <a:gd name="connsiteY1" fmla="*/ 0 h 5527216"/>
              <a:gd name="connsiteX2" fmla="*/ 4374475 w 4374475"/>
              <a:gd name="connsiteY2" fmla="*/ 2743528 h 5527216"/>
              <a:gd name="connsiteX3" fmla="*/ 1593099 w 4374475"/>
              <a:gd name="connsiteY3" fmla="*/ 5527216 h 5527216"/>
              <a:gd name="connsiteX4" fmla="*/ 3993 w 4374475"/>
              <a:gd name="connsiteY4" fmla="*/ 3894969 h 5527216"/>
              <a:gd name="connsiteX5" fmla="*/ 0 w 4374475"/>
              <a:gd name="connsiteY5" fmla="*/ 1624029 h 5527216"/>
              <a:gd name="connsiteX0" fmla="*/ 0 w 4408658"/>
              <a:gd name="connsiteY0" fmla="*/ 2230780 h 5527216"/>
              <a:gd name="connsiteX1" fmla="*/ 1636034 w 4408658"/>
              <a:gd name="connsiteY1" fmla="*/ 0 h 5527216"/>
              <a:gd name="connsiteX2" fmla="*/ 4408658 w 4408658"/>
              <a:gd name="connsiteY2" fmla="*/ 2743528 h 5527216"/>
              <a:gd name="connsiteX3" fmla="*/ 1627282 w 4408658"/>
              <a:gd name="connsiteY3" fmla="*/ 5527216 h 5527216"/>
              <a:gd name="connsiteX4" fmla="*/ 38176 w 4408658"/>
              <a:gd name="connsiteY4" fmla="*/ 3894969 h 5527216"/>
              <a:gd name="connsiteX5" fmla="*/ 0 w 4408658"/>
              <a:gd name="connsiteY5" fmla="*/ 2230780 h 5527216"/>
              <a:gd name="connsiteX0" fmla="*/ 0 w 4374475"/>
              <a:gd name="connsiteY0" fmla="*/ 1589846 h 5527216"/>
              <a:gd name="connsiteX1" fmla="*/ 1601851 w 4374475"/>
              <a:gd name="connsiteY1" fmla="*/ 0 h 5527216"/>
              <a:gd name="connsiteX2" fmla="*/ 4374475 w 4374475"/>
              <a:gd name="connsiteY2" fmla="*/ 2743528 h 5527216"/>
              <a:gd name="connsiteX3" fmla="*/ 1593099 w 4374475"/>
              <a:gd name="connsiteY3" fmla="*/ 5527216 h 5527216"/>
              <a:gd name="connsiteX4" fmla="*/ 3993 w 4374475"/>
              <a:gd name="connsiteY4" fmla="*/ 3894969 h 5527216"/>
              <a:gd name="connsiteX5" fmla="*/ 0 w 4374475"/>
              <a:gd name="connsiteY5" fmla="*/ 1589846 h 5527216"/>
              <a:gd name="connsiteX0" fmla="*/ 0 w 4374475"/>
              <a:gd name="connsiteY0" fmla="*/ 1042915 h 4980285"/>
              <a:gd name="connsiteX1" fmla="*/ 1601851 w 4374475"/>
              <a:gd name="connsiteY1" fmla="*/ 0 h 4980285"/>
              <a:gd name="connsiteX2" fmla="*/ 4374475 w 4374475"/>
              <a:gd name="connsiteY2" fmla="*/ 2196597 h 4980285"/>
              <a:gd name="connsiteX3" fmla="*/ 1593099 w 4374475"/>
              <a:gd name="connsiteY3" fmla="*/ 4980285 h 4980285"/>
              <a:gd name="connsiteX4" fmla="*/ 3993 w 4374475"/>
              <a:gd name="connsiteY4" fmla="*/ 3348038 h 4980285"/>
              <a:gd name="connsiteX5" fmla="*/ 0 w 4374475"/>
              <a:gd name="connsiteY5" fmla="*/ 1042915 h 4980285"/>
              <a:gd name="connsiteX0" fmla="*/ 0 w 4374475"/>
              <a:gd name="connsiteY0" fmla="*/ 1606938 h 5544308"/>
              <a:gd name="connsiteX1" fmla="*/ 1610397 w 4374475"/>
              <a:gd name="connsiteY1" fmla="*/ 0 h 5544308"/>
              <a:gd name="connsiteX2" fmla="*/ 4374475 w 4374475"/>
              <a:gd name="connsiteY2" fmla="*/ 2760620 h 5544308"/>
              <a:gd name="connsiteX3" fmla="*/ 1593099 w 4374475"/>
              <a:gd name="connsiteY3" fmla="*/ 5544308 h 5544308"/>
              <a:gd name="connsiteX4" fmla="*/ 3993 w 4374475"/>
              <a:gd name="connsiteY4" fmla="*/ 3912061 h 5544308"/>
              <a:gd name="connsiteX5" fmla="*/ 0 w 4374475"/>
              <a:gd name="connsiteY5" fmla="*/ 1606938 h 5544308"/>
              <a:gd name="connsiteX0" fmla="*/ 0 w 3930094"/>
              <a:gd name="connsiteY0" fmla="*/ 1606938 h 5544308"/>
              <a:gd name="connsiteX1" fmla="*/ 1610397 w 3930094"/>
              <a:gd name="connsiteY1" fmla="*/ 0 h 5544308"/>
              <a:gd name="connsiteX2" fmla="*/ 3930094 w 3930094"/>
              <a:gd name="connsiteY2" fmla="*/ 2709346 h 5544308"/>
              <a:gd name="connsiteX3" fmla="*/ 1593099 w 3930094"/>
              <a:gd name="connsiteY3" fmla="*/ 5544308 h 5544308"/>
              <a:gd name="connsiteX4" fmla="*/ 3993 w 3930094"/>
              <a:gd name="connsiteY4" fmla="*/ 3912061 h 5544308"/>
              <a:gd name="connsiteX5" fmla="*/ 0 w 3930094"/>
              <a:gd name="connsiteY5" fmla="*/ 1606938 h 5544308"/>
              <a:gd name="connsiteX0" fmla="*/ 0 w 4374475"/>
              <a:gd name="connsiteY0" fmla="*/ 1606938 h 5544308"/>
              <a:gd name="connsiteX1" fmla="*/ 1610397 w 4374475"/>
              <a:gd name="connsiteY1" fmla="*/ 0 h 5544308"/>
              <a:gd name="connsiteX2" fmla="*/ 4374475 w 4374475"/>
              <a:gd name="connsiteY2" fmla="*/ 2769167 h 5544308"/>
              <a:gd name="connsiteX3" fmla="*/ 1593099 w 4374475"/>
              <a:gd name="connsiteY3" fmla="*/ 5544308 h 5544308"/>
              <a:gd name="connsiteX4" fmla="*/ 3993 w 4374475"/>
              <a:gd name="connsiteY4" fmla="*/ 3912061 h 5544308"/>
              <a:gd name="connsiteX5" fmla="*/ 0 w 4374475"/>
              <a:gd name="connsiteY5" fmla="*/ 1606938 h 5544308"/>
              <a:gd name="connsiteX0" fmla="*/ 0 w 4374475"/>
              <a:gd name="connsiteY0" fmla="*/ 1606938 h 4886282"/>
              <a:gd name="connsiteX1" fmla="*/ 1610397 w 4374475"/>
              <a:gd name="connsiteY1" fmla="*/ 0 h 4886282"/>
              <a:gd name="connsiteX2" fmla="*/ 4374475 w 4374475"/>
              <a:gd name="connsiteY2" fmla="*/ 2769167 h 4886282"/>
              <a:gd name="connsiteX3" fmla="*/ 1618736 w 4374475"/>
              <a:gd name="connsiteY3" fmla="*/ 4886282 h 4886282"/>
              <a:gd name="connsiteX4" fmla="*/ 3993 w 4374475"/>
              <a:gd name="connsiteY4" fmla="*/ 3912061 h 4886282"/>
              <a:gd name="connsiteX5" fmla="*/ 0 w 4374475"/>
              <a:gd name="connsiteY5" fmla="*/ 1606938 h 4886282"/>
              <a:gd name="connsiteX0" fmla="*/ 0 w 4374475"/>
              <a:gd name="connsiteY0" fmla="*/ 1606938 h 5527216"/>
              <a:gd name="connsiteX1" fmla="*/ 1610397 w 4374475"/>
              <a:gd name="connsiteY1" fmla="*/ 0 h 5527216"/>
              <a:gd name="connsiteX2" fmla="*/ 4374475 w 4374475"/>
              <a:gd name="connsiteY2" fmla="*/ 2769167 h 5527216"/>
              <a:gd name="connsiteX3" fmla="*/ 1601645 w 4374475"/>
              <a:gd name="connsiteY3" fmla="*/ 5527216 h 5527216"/>
              <a:gd name="connsiteX4" fmla="*/ 3993 w 4374475"/>
              <a:gd name="connsiteY4" fmla="*/ 3912061 h 5527216"/>
              <a:gd name="connsiteX5" fmla="*/ 0 w 4374475"/>
              <a:gd name="connsiteY5" fmla="*/ 1606938 h 5527216"/>
              <a:gd name="connsiteX0" fmla="*/ 0 w 4553082"/>
              <a:gd name="connsiteY0" fmla="*/ 1804346 h 5527216"/>
              <a:gd name="connsiteX1" fmla="*/ 1789004 w 4553082"/>
              <a:gd name="connsiteY1" fmla="*/ 0 h 5527216"/>
              <a:gd name="connsiteX2" fmla="*/ 4553082 w 4553082"/>
              <a:gd name="connsiteY2" fmla="*/ 2769167 h 5527216"/>
              <a:gd name="connsiteX3" fmla="*/ 1780252 w 4553082"/>
              <a:gd name="connsiteY3" fmla="*/ 5527216 h 5527216"/>
              <a:gd name="connsiteX4" fmla="*/ 182600 w 4553082"/>
              <a:gd name="connsiteY4" fmla="*/ 3912061 h 5527216"/>
              <a:gd name="connsiteX5" fmla="*/ 0 w 4553082"/>
              <a:gd name="connsiteY5" fmla="*/ 1804346 h 5527216"/>
              <a:gd name="connsiteX0" fmla="*/ 5408 w 4558490"/>
              <a:gd name="connsiteY0" fmla="*/ 1804346 h 5527216"/>
              <a:gd name="connsiteX1" fmla="*/ 1794412 w 4558490"/>
              <a:gd name="connsiteY1" fmla="*/ 0 h 5527216"/>
              <a:gd name="connsiteX2" fmla="*/ 4558490 w 4558490"/>
              <a:gd name="connsiteY2" fmla="*/ 2769167 h 5527216"/>
              <a:gd name="connsiteX3" fmla="*/ 1785660 w 4558490"/>
              <a:gd name="connsiteY3" fmla="*/ 5527216 h 5527216"/>
              <a:gd name="connsiteX4" fmla="*/ 0 w 4558490"/>
              <a:gd name="connsiteY4" fmla="*/ 3705252 h 5527216"/>
              <a:gd name="connsiteX5" fmla="*/ 5408 w 4558490"/>
              <a:gd name="connsiteY5" fmla="*/ 1804346 h 55272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558490" h="5527216">
                <a:moveTo>
                  <a:pt x="5408" y="1804346"/>
                </a:moveTo>
                <a:lnTo>
                  <a:pt x="1794412" y="0"/>
                </a:lnTo>
                <a:lnTo>
                  <a:pt x="4558490" y="2769167"/>
                </a:lnTo>
                <a:lnTo>
                  <a:pt x="1785660" y="5527216"/>
                </a:lnTo>
                <a:lnTo>
                  <a:pt x="0" y="3705252"/>
                </a:lnTo>
                <a:cubicBezTo>
                  <a:pt x="1803" y="3071617"/>
                  <a:pt x="3605" y="2437981"/>
                  <a:pt x="5408" y="1804346"/>
                </a:cubicBezTo>
                <a:close/>
              </a:path>
            </a:pathLst>
          </a:custGeom>
          <a:solidFill>
            <a:schemeClr val="bg1"/>
          </a:solidFill>
        </p:spPr>
        <p:txBody>
          <a:bodyPr anchor="ctr">
            <a:noAutofit/>
          </a:bodyPr>
          <a:lstStyle>
            <a:lvl1pPr marL="0" indent="0" algn="ctr">
              <a:buFont typeface="Arial" panose="020B0604020202020204" pitchFamily="34" charset="0"/>
              <a:buChar char="•"/>
              <a:defRPr sz="1800" baseline="0">
                <a:solidFill>
                  <a:schemeClr val="tx1"/>
                </a:solidFill>
              </a:defRPr>
            </a:lvl1pPr>
          </a:lstStyle>
          <a:p>
            <a:pPr marL="457200" marR="0" lvl="0" indent="-457200" algn="l" defTabSz="914400" rtl="0" eaLnBrk="1" fontAlgn="auto" latinLnBrk="0" hangingPunct="1">
              <a:lnSpc>
                <a:spcPct val="90000"/>
              </a:lnSpc>
              <a:spcBef>
                <a:spcPts val="1000"/>
              </a:spcBef>
              <a:spcAft>
                <a:spcPts val="0"/>
              </a:spcAft>
              <a:buClrTx/>
              <a:buSzTx/>
              <a:tabLst/>
              <a:defRPr/>
            </a:pPr>
            <a:r>
              <a:rPr lang="en-GB" noProof="0"/>
              <a:t>Double click center to add a picture</a:t>
            </a:r>
          </a:p>
        </p:txBody>
      </p:sp>
      <p:sp>
        <p:nvSpPr>
          <p:cNvPr id="2" name="Title 1">
            <a:extLst>
              <a:ext uri="{FF2B5EF4-FFF2-40B4-BE49-F238E27FC236}">
                <a16:creationId xmlns:a16="http://schemas.microsoft.com/office/drawing/2014/main" id="{659EFB75-4A0D-43B5-B72E-532045384D31}"/>
              </a:ext>
            </a:extLst>
          </p:cNvPr>
          <p:cNvSpPr>
            <a:spLocks noGrp="1"/>
          </p:cNvSpPr>
          <p:nvPr>
            <p:ph type="title"/>
          </p:nvPr>
        </p:nvSpPr>
        <p:spPr/>
        <p:txBody>
          <a:bodyPr/>
          <a:lstStyle/>
          <a:p>
            <a:r>
              <a:rPr lang="en-GB" noProof="0"/>
              <a:t>Click to edit Master title style</a:t>
            </a:r>
          </a:p>
        </p:txBody>
      </p:sp>
      <p:sp>
        <p:nvSpPr>
          <p:cNvPr id="3" name="Footer Placeholder 2">
            <a:extLst>
              <a:ext uri="{FF2B5EF4-FFF2-40B4-BE49-F238E27FC236}">
                <a16:creationId xmlns:a16="http://schemas.microsoft.com/office/drawing/2014/main" id="{1948A1EE-6473-4615-A9DC-BF9C7CE23A69}"/>
              </a:ext>
            </a:extLst>
          </p:cNvPr>
          <p:cNvSpPr>
            <a:spLocks noGrp="1"/>
          </p:cNvSpPr>
          <p:nvPr>
            <p:ph type="ftr" sz="quarter" idx="33"/>
          </p:nvPr>
        </p:nvSpPr>
        <p:spPr/>
        <p:txBody>
          <a:bodyPr/>
          <a:lstStyle/>
          <a:p>
            <a:pPr algn="l">
              <a:defRPr/>
            </a:pPr>
            <a:r>
              <a:rPr lang="en-GB" cap="all" noProof="0"/>
              <a:t>Commercial in confidence</a:t>
            </a:r>
          </a:p>
        </p:txBody>
      </p:sp>
      <p:sp>
        <p:nvSpPr>
          <p:cNvPr id="4" name="Slide Number Placeholder 3">
            <a:extLst>
              <a:ext uri="{FF2B5EF4-FFF2-40B4-BE49-F238E27FC236}">
                <a16:creationId xmlns:a16="http://schemas.microsoft.com/office/drawing/2014/main" id="{0A8A6E96-1A3F-4C71-9E88-C7B9E2F4734A}"/>
              </a:ext>
            </a:extLst>
          </p:cNvPr>
          <p:cNvSpPr>
            <a:spLocks noGrp="1"/>
          </p:cNvSpPr>
          <p:nvPr>
            <p:ph type="sldNum" sz="quarter" idx="34"/>
          </p:nvPr>
        </p:nvSpPr>
        <p:spPr/>
        <p:txBody>
          <a:bodyPr/>
          <a:lstStyle/>
          <a:p>
            <a:fld id="{81D0F217-5B86-41B1-BC85-807B0CD5ACB5}" type="slidenum">
              <a:rPr lang="en-GB" noProof="0" smtClean="0"/>
              <a:pPr/>
              <a:t>‹#›</a:t>
            </a:fld>
            <a:endParaRPr lang="en-GB" noProof="0"/>
          </a:p>
        </p:txBody>
      </p:sp>
    </p:spTree>
    <p:extLst>
      <p:ext uri="{BB962C8B-B14F-4D97-AF65-F5344CB8AC3E}">
        <p14:creationId xmlns:p14="http://schemas.microsoft.com/office/powerpoint/2010/main" val="3448324493"/>
      </p:ext>
    </p:extLst>
  </p:cSld>
  <p:clrMapOvr>
    <a:masterClrMapping/>
  </p:clrMapOvr>
  <p:hf sldNum="0" hdr="0" dt="0"/>
</p:sldLayout>
</file>

<file path=ppt/slideLayouts/slideLayout56.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6E44EF-B460-0F0B-922E-70F59F34191F}"/>
              </a:ext>
            </a:extLst>
          </p:cNvPr>
          <p:cNvSpPr>
            <a:spLocks noGrp="1"/>
          </p:cNvSpPr>
          <p:nvPr>
            <p:ph type="ctrTitle"/>
          </p:nvPr>
        </p:nvSpPr>
        <p:spPr>
          <a:xfrm>
            <a:off x="517228" y="2955632"/>
            <a:ext cx="6059063" cy="1939635"/>
          </a:xfrm>
        </p:spPr>
        <p:txBody>
          <a:bodyPr anchor="b">
            <a:normAutofit/>
          </a:bodyPr>
          <a:lstStyle>
            <a:lvl1pPr algn="l">
              <a:defRPr sz="3200" strike="noStrike" cap="all" baseline="0">
                <a:solidFill>
                  <a:srgbClr val="4D8934"/>
                </a:solidFill>
              </a:defRPr>
            </a:lvl1pPr>
          </a:lstStyle>
          <a:p>
            <a:r>
              <a:rPr lang="en-US"/>
              <a:t>Click to edit Master title style</a:t>
            </a:r>
            <a:endParaRPr lang="en-GB"/>
          </a:p>
        </p:txBody>
      </p:sp>
      <p:sp>
        <p:nvSpPr>
          <p:cNvPr id="3" name="Subtitle 2">
            <a:extLst>
              <a:ext uri="{FF2B5EF4-FFF2-40B4-BE49-F238E27FC236}">
                <a16:creationId xmlns:a16="http://schemas.microsoft.com/office/drawing/2014/main" id="{5FCE09D1-136B-701C-E24A-0B129DEF8411}"/>
              </a:ext>
            </a:extLst>
          </p:cNvPr>
          <p:cNvSpPr>
            <a:spLocks noGrp="1"/>
          </p:cNvSpPr>
          <p:nvPr>
            <p:ph type="subTitle" idx="1"/>
          </p:nvPr>
        </p:nvSpPr>
        <p:spPr>
          <a:xfrm>
            <a:off x="517228" y="4895268"/>
            <a:ext cx="6059063" cy="1009073"/>
          </a:xfrm>
        </p:spPr>
        <p:txBody>
          <a:bodyPr anchor="b">
            <a:normAutofit/>
          </a:bodyPr>
          <a:lstStyle>
            <a:lvl1pPr marL="0" indent="0" algn="l">
              <a:buNone/>
              <a:defRPr sz="2000" cap="all" baseline="0">
                <a:solidFill>
                  <a:srgbClr val="4D8934"/>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pic>
        <p:nvPicPr>
          <p:cNvPr id="8" name="Picture 7" descr="A picture containing text, outdoor&#10;&#10;Description automatically generated">
            <a:extLst>
              <a:ext uri="{FF2B5EF4-FFF2-40B4-BE49-F238E27FC236}">
                <a16:creationId xmlns:a16="http://schemas.microsoft.com/office/drawing/2014/main" id="{00BF0293-6F82-4BBF-D0BD-611EC9D6BFB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498006" y="339660"/>
            <a:ext cx="3790752" cy="2615972"/>
          </a:xfrm>
          <a:prstGeom prst="rect">
            <a:avLst/>
          </a:prstGeom>
        </p:spPr>
      </p:pic>
      <p:pic>
        <p:nvPicPr>
          <p:cNvPr id="10" name="Picture 9" descr="A green and white logo&#10;&#10;Description automatically generated with low confidence">
            <a:extLst>
              <a:ext uri="{FF2B5EF4-FFF2-40B4-BE49-F238E27FC236}">
                <a16:creationId xmlns:a16="http://schemas.microsoft.com/office/drawing/2014/main" id="{6959662B-FD87-EB75-8134-0BC5FAF51FDE}"/>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l="6356" t="12217" r="45066" b="29972"/>
          <a:stretch/>
        </p:blipFill>
        <p:spPr>
          <a:xfrm>
            <a:off x="9393382" y="2893287"/>
            <a:ext cx="2798618" cy="3964713"/>
          </a:xfrm>
          <a:prstGeom prst="rect">
            <a:avLst/>
          </a:prstGeom>
        </p:spPr>
      </p:pic>
    </p:spTree>
    <p:extLst>
      <p:ext uri="{BB962C8B-B14F-4D97-AF65-F5344CB8AC3E}">
        <p14:creationId xmlns:p14="http://schemas.microsoft.com/office/powerpoint/2010/main" val="3608612575"/>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Introducing Presenters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A575E2-058B-7E11-CD53-2539375E87FD}"/>
              </a:ext>
            </a:extLst>
          </p:cNvPr>
          <p:cNvSpPr>
            <a:spLocks noGrp="1"/>
          </p:cNvSpPr>
          <p:nvPr>
            <p:ph type="title" hasCustomPrompt="1"/>
          </p:nvPr>
        </p:nvSpPr>
        <p:spPr/>
        <p:txBody>
          <a:bodyPr/>
          <a:lstStyle>
            <a:lvl1pPr>
              <a:defRPr/>
            </a:lvl1pPr>
          </a:lstStyle>
          <a:p>
            <a:r>
              <a:rPr lang="en-US"/>
              <a:t>Introducing your presenters</a:t>
            </a:r>
            <a:endParaRPr lang="en-GB"/>
          </a:p>
        </p:txBody>
      </p:sp>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838200" y="1606550"/>
            <a:ext cx="3521075" cy="338455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5" name="Picture Placeholder 3">
            <a:extLst>
              <a:ext uri="{FF2B5EF4-FFF2-40B4-BE49-F238E27FC236}">
                <a16:creationId xmlns:a16="http://schemas.microsoft.com/office/drawing/2014/main" id="{ADD18D3C-B836-DFCD-D7DB-1701542FE7B5}"/>
              </a:ext>
            </a:extLst>
          </p:cNvPr>
          <p:cNvSpPr>
            <a:spLocks noGrp="1"/>
          </p:cNvSpPr>
          <p:nvPr>
            <p:ph type="pic" sz="quarter" idx="11"/>
          </p:nvPr>
        </p:nvSpPr>
        <p:spPr>
          <a:xfrm>
            <a:off x="4929410" y="1606550"/>
            <a:ext cx="3521075" cy="3384550"/>
          </a:xfrm>
          <a:ln>
            <a:solidFill>
              <a:schemeClr val="accent3"/>
            </a:solidFill>
          </a:ln>
        </p:spPr>
        <p:txBody>
          <a:body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1376363" y="4606925"/>
            <a:ext cx="3552825" cy="1358038"/>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9" name="Text Placeholder 6">
            <a:extLst>
              <a:ext uri="{FF2B5EF4-FFF2-40B4-BE49-F238E27FC236}">
                <a16:creationId xmlns:a16="http://schemas.microsoft.com/office/drawing/2014/main" id="{540BE4E4-02A2-6F97-B571-E7208D0B0958}"/>
              </a:ext>
            </a:extLst>
          </p:cNvPr>
          <p:cNvSpPr>
            <a:spLocks noGrp="1"/>
          </p:cNvSpPr>
          <p:nvPr>
            <p:ph type="body" sz="quarter" idx="14" hasCustomPrompt="1"/>
          </p:nvPr>
        </p:nvSpPr>
        <p:spPr>
          <a:xfrm>
            <a:off x="5467795" y="4607667"/>
            <a:ext cx="3552825" cy="1358039"/>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Tree>
    <p:extLst>
      <p:ext uri="{BB962C8B-B14F-4D97-AF65-F5344CB8AC3E}">
        <p14:creationId xmlns:p14="http://schemas.microsoft.com/office/powerpoint/2010/main" val="2985990407"/>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Introducing Presenters (3)">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A575E2-058B-7E11-CD53-2539375E87FD}"/>
              </a:ext>
            </a:extLst>
          </p:cNvPr>
          <p:cNvSpPr>
            <a:spLocks noGrp="1"/>
          </p:cNvSpPr>
          <p:nvPr>
            <p:ph type="title" hasCustomPrompt="1"/>
          </p:nvPr>
        </p:nvSpPr>
        <p:spPr/>
        <p:txBody>
          <a:bodyPr/>
          <a:lstStyle>
            <a:lvl1pPr>
              <a:defRPr/>
            </a:lvl1pPr>
          </a:lstStyle>
          <a:p>
            <a:r>
              <a:rPr lang="en-US"/>
              <a:t>Introducing your presenters</a:t>
            </a:r>
            <a:endParaRPr lang="en-GB"/>
          </a:p>
        </p:txBody>
      </p:sp>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838200" y="1606550"/>
            <a:ext cx="2631393" cy="3153457"/>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5" name="Picture Placeholder 3">
            <a:extLst>
              <a:ext uri="{FF2B5EF4-FFF2-40B4-BE49-F238E27FC236}">
                <a16:creationId xmlns:a16="http://schemas.microsoft.com/office/drawing/2014/main" id="{ADD18D3C-B836-DFCD-D7DB-1701542FE7B5}"/>
              </a:ext>
            </a:extLst>
          </p:cNvPr>
          <p:cNvSpPr>
            <a:spLocks noGrp="1"/>
          </p:cNvSpPr>
          <p:nvPr>
            <p:ph type="pic" sz="quarter" idx="11"/>
          </p:nvPr>
        </p:nvSpPr>
        <p:spPr>
          <a:xfrm>
            <a:off x="4117560" y="1606550"/>
            <a:ext cx="2631393" cy="3401286"/>
          </a:xfrm>
          <a:ln>
            <a:solidFill>
              <a:schemeClr val="accent3"/>
            </a:solidFill>
          </a:ln>
        </p:spPr>
        <p:txBody>
          <a:body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1134648" y="4427664"/>
            <a:ext cx="2982912" cy="1135849"/>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9" name="Text Placeholder 6">
            <a:extLst>
              <a:ext uri="{FF2B5EF4-FFF2-40B4-BE49-F238E27FC236}">
                <a16:creationId xmlns:a16="http://schemas.microsoft.com/office/drawing/2014/main" id="{540BE4E4-02A2-6F97-B571-E7208D0B0958}"/>
              </a:ext>
            </a:extLst>
          </p:cNvPr>
          <p:cNvSpPr>
            <a:spLocks noGrp="1"/>
          </p:cNvSpPr>
          <p:nvPr>
            <p:ph type="body" sz="quarter" idx="14" hasCustomPrompt="1"/>
          </p:nvPr>
        </p:nvSpPr>
        <p:spPr>
          <a:xfrm>
            <a:off x="4414007" y="4440282"/>
            <a:ext cx="2982913" cy="1135107"/>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8" name="Picture Placeholder 3">
            <a:extLst>
              <a:ext uri="{FF2B5EF4-FFF2-40B4-BE49-F238E27FC236}">
                <a16:creationId xmlns:a16="http://schemas.microsoft.com/office/drawing/2014/main" id="{A98B74B8-0426-0468-EDAA-F71E7C8A76DD}"/>
              </a:ext>
            </a:extLst>
          </p:cNvPr>
          <p:cNvSpPr>
            <a:spLocks noGrp="1"/>
          </p:cNvSpPr>
          <p:nvPr>
            <p:ph type="pic" sz="quarter" idx="15"/>
          </p:nvPr>
        </p:nvSpPr>
        <p:spPr>
          <a:xfrm>
            <a:off x="7491662" y="1606550"/>
            <a:ext cx="2631393" cy="3401286"/>
          </a:xfrm>
          <a:ln>
            <a:solidFill>
              <a:schemeClr val="accent3"/>
            </a:solidFill>
          </a:ln>
        </p:spPr>
        <p:txBody>
          <a:bodyPr/>
          <a:lstStyle/>
          <a:p>
            <a:r>
              <a:rPr lang="en-US"/>
              <a:t>Click icon to add picture</a:t>
            </a:r>
            <a:endParaRPr lang="en-GB"/>
          </a:p>
        </p:txBody>
      </p:sp>
      <p:sp>
        <p:nvSpPr>
          <p:cNvPr id="10" name="Text Placeholder 6">
            <a:extLst>
              <a:ext uri="{FF2B5EF4-FFF2-40B4-BE49-F238E27FC236}">
                <a16:creationId xmlns:a16="http://schemas.microsoft.com/office/drawing/2014/main" id="{17FE27AF-59F4-8B4D-0BC2-3B7AC8A6FD97}"/>
              </a:ext>
            </a:extLst>
          </p:cNvPr>
          <p:cNvSpPr>
            <a:spLocks noGrp="1"/>
          </p:cNvSpPr>
          <p:nvPr>
            <p:ph type="body" sz="quarter" idx="16" hasCustomPrompt="1"/>
          </p:nvPr>
        </p:nvSpPr>
        <p:spPr>
          <a:xfrm>
            <a:off x="7787371" y="4440281"/>
            <a:ext cx="2982913" cy="1135107"/>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Tree>
    <p:extLst>
      <p:ext uri="{BB962C8B-B14F-4D97-AF65-F5344CB8AC3E}">
        <p14:creationId xmlns:p14="http://schemas.microsoft.com/office/powerpoint/2010/main" val="945832290"/>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Introducing Presenters (4)">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A575E2-058B-7E11-CD53-2539375E87FD}"/>
              </a:ext>
            </a:extLst>
          </p:cNvPr>
          <p:cNvSpPr>
            <a:spLocks noGrp="1"/>
          </p:cNvSpPr>
          <p:nvPr>
            <p:ph type="title" hasCustomPrompt="1"/>
          </p:nvPr>
        </p:nvSpPr>
        <p:spPr/>
        <p:txBody>
          <a:bodyPr/>
          <a:lstStyle>
            <a:lvl1pPr>
              <a:defRPr/>
            </a:lvl1pPr>
          </a:lstStyle>
          <a:p>
            <a:r>
              <a:rPr lang="en-US"/>
              <a:t>Introducing your presenters</a:t>
            </a:r>
            <a:endParaRPr lang="en-GB"/>
          </a:p>
        </p:txBody>
      </p:sp>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838200"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838200"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1" name="Picture Placeholder 3">
            <a:extLst>
              <a:ext uri="{FF2B5EF4-FFF2-40B4-BE49-F238E27FC236}">
                <a16:creationId xmlns:a16="http://schemas.microsoft.com/office/drawing/2014/main" id="{2C602C5F-F1E1-2B20-CC7B-72A761E31A10}"/>
              </a:ext>
            </a:extLst>
          </p:cNvPr>
          <p:cNvSpPr>
            <a:spLocks noGrp="1"/>
          </p:cNvSpPr>
          <p:nvPr>
            <p:ph type="pic" sz="quarter" idx="13"/>
          </p:nvPr>
        </p:nvSpPr>
        <p:spPr>
          <a:xfrm>
            <a:off x="3238144"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2" name="Text Placeholder 6">
            <a:extLst>
              <a:ext uri="{FF2B5EF4-FFF2-40B4-BE49-F238E27FC236}">
                <a16:creationId xmlns:a16="http://schemas.microsoft.com/office/drawing/2014/main" id="{16E191BD-962D-F291-3568-61150F6B3421}"/>
              </a:ext>
            </a:extLst>
          </p:cNvPr>
          <p:cNvSpPr>
            <a:spLocks noGrp="1"/>
          </p:cNvSpPr>
          <p:nvPr>
            <p:ph type="body" sz="quarter" idx="14" hasCustomPrompt="1"/>
          </p:nvPr>
        </p:nvSpPr>
        <p:spPr>
          <a:xfrm>
            <a:off x="3238144"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3" name="Picture Placeholder 3">
            <a:extLst>
              <a:ext uri="{FF2B5EF4-FFF2-40B4-BE49-F238E27FC236}">
                <a16:creationId xmlns:a16="http://schemas.microsoft.com/office/drawing/2014/main" id="{B433CF78-ADFA-AA45-DC89-9873A0EC72E2}"/>
              </a:ext>
            </a:extLst>
          </p:cNvPr>
          <p:cNvSpPr>
            <a:spLocks noGrp="1"/>
          </p:cNvSpPr>
          <p:nvPr>
            <p:ph type="pic" sz="quarter" idx="15"/>
          </p:nvPr>
        </p:nvSpPr>
        <p:spPr>
          <a:xfrm>
            <a:off x="5638088"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4" name="Text Placeholder 6">
            <a:extLst>
              <a:ext uri="{FF2B5EF4-FFF2-40B4-BE49-F238E27FC236}">
                <a16:creationId xmlns:a16="http://schemas.microsoft.com/office/drawing/2014/main" id="{0B502E78-7066-D212-6CF2-493F948DBAFB}"/>
              </a:ext>
            </a:extLst>
          </p:cNvPr>
          <p:cNvSpPr>
            <a:spLocks noGrp="1"/>
          </p:cNvSpPr>
          <p:nvPr>
            <p:ph type="body" sz="quarter" idx="16" hasCustomPrompt="1"/>
          </p:nvPr>
        </p:nvSpPr>
        <p:spPr>
          <a:xfrm>
            <a:off x="5638088"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5" name="Picture Placeholder 3">
            <a:extLst>
              <a:ext uri="{FF2B5EF4-FFF2-40B4-BE49-F238E27FC236}">
                <a16:creationId xmlns:a16="http://schemas.microsoft.com/office/drawing/2014/main" id="{6B93B762-A71B-FA3C-88AE-C60700E46AE7}"/>
              </a:ext>
            </a:extLst>
          </p:cNvPr>
          <p:cNvSpPr>
            <a:spLocks noGrp="1"/>
          </p:cNvSpPr>
          <p:nvPr>
            <p:ph type="pic" sz="quarter" idx="17"/>
          </p:nvPr>
        </p:nvSpPr>
        <p:spPr>
          <a:xfrm>
            <a:off x="8038032"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6" name="Text Placeholder 6">
            <a:extLst>
              <a:ext uri="{FF2B5EF4-FFF2-40B4-BE49-F238E27FC236}">
                <a16:creationId xmlns:a16="http://schemas.microsoft.com/office/drawing/2014/main" id="{B8392AAC-125B-C445-4ED3-55B95A97C6BE}"/>
              </a:ext>
            </a:extLst>
          </p:cNvPr>
          <p:cNvSpPr>
            <a:spLocks noGrp="1"/>
          </p:cNvSpPr>
          <p:nvPr>
            <p:ph type="body" sz="quarter" idx="18" hasCustomPrompt="1"/>
          </p:nvPr>
        </p:nvSpPr>
        <p:spPr>
          <a:xfrm>
            <a:off x="8038032"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Tree>
    <p:extLst>
      <p:ext uri="{BB962C8B-B14F-4D97-AF65-F5344CB8AC3E}">
        <p14:creationId xmlns:p14="http://schemas.microsoft.com/office/powerpoint/2010/main" val="3757448668"/>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Introducing Presenters (5)">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A575E2-058B-7E11-CD53-2539375E87FD}"/>
              </a:ext>
            </a:extLst>
          </p:cNvPr>
          <p:cNvSpPr>
            <a:spLocks noGrp="1"/>
          </p:cNvSpPr>
          <p:nvPr>
            <p:ph type="title" hasCustomPrompt="1"/>
          </p:nvPr>
        </p:nvSpPr>
        <p:spPr/>
        <p:txBody>
          <a:bodyPr/>
          <a:lstStyle>
            <a:lvl1pPr>
              <a:defRPr/>
            </a:lvl1pPr>
          </a:lstStyle>
          <a:p>
            <a:r>
              <a:rPr lang="en-US"/>
              <a:t>Introducing your presenters</a:t>
            </a:r>
            <a:endParaRPr lang="en-GB"/>
          </a:p>
        </p:txBody>
      </p:sp>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838200"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838200"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1" name="Picture Placeholder 3">
            <a:extLst>
              <a:ext uri="{FF2B5EF4-FFF2-40B4-BE49-F238E27FC236}">
                <a16:creationId xmlns:a16="http://schemas.microsoft.com/office/drawing/2014/main" id="{2C602C5F-F1E1-2B20-CC7B-72A761E31A10}"/>
              </a:ext>
            </a:extLst>
          </p:cNvPr>
          <p:cNvSpPr>
            <a:spLocks noGrp="1"/>
          </p:cNvSpPr>
          <p:nvPr>
            <p:ph type="pic" sz="quarter" idx="13"/>
          </p:nvPr>
        </p:nvSpPr>
        <p:spPr>
          <a:xfrm>
            <a:off x="3041593"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2" name="Text Placeholder 6">
            <a:extLst>
              <a:ext uri="{FF2B5EF4-FFF2-40B4-BE49-F238E27FC236}">
                <a16:creationId xmlns:a16="http://schemas.microsoft.com/office/drawing/2014/main" id="{16E191BD-962D-F291-3568-61150F6B3421}"/>
              </a:ext>
            </a:extLst>
          </p:cNvPr>
          <p:cNvSpPr>
            <a:spLocks noGrp="1"/>
          </p:cNvSpPr>
          <p:nvPr>
            <p:ph type="body" sz="quarter" idx="14" hasCustomPrompt="1"/>
          </p:nvPr>
        </p:nvSpPr>
        <p:spPr>
          <a:xfrm>
            <a:off x="3041593"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3" name="Picture Placeholder 3">
            <a:extLst>
              <a:ext uri="{FF2B5EF4-FFF2-40B4-BE49-F238E27FC236}">
                <a16:creationId xmlns:a16="http://schemas.microsoft.com/office/drawing/2014/main" id="{B433CF78-ADFA-AA45-DC89-9873A0EC72E2}"/>
              </a:ext>
            </a:extLst>
          </p:cNvPr>
          <p:cNvSpPr>
            <a:spLocks noGrp="1"/>
          </p:cNvSpPr>
          <p:nvPr>
            <p:ph type="pic" sz="quarter" idx="15"/>
          </p:nvPr>
        </p:nvSpPr>
        <p:spPr>
          <a:xfrm>
            <a:off x="5244986"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4" name="Text Placeholder 6">
            <a:extLst>
              <a:ext uri="{FF2B5EF4-FFF2-40B4-BE49-F238E27FC236}">
                <a16:creationId xmlns:a16="http://schemas.microsoft.com/office/drawing/2014/main" id="{0B502E78-7066-D212-6CF2-493F948DBAFB}"/>
              </a:ext>
            </a:extLst>
          </p:cNvPr>
          <p:cNvSpPr>
            <a:spLocks noGrp="1"/>
          </p:cNvSpPr>
          <p:nvPr>
            <p:ph type="body" sz="quarter" idx="16" hasCustomPrompt="1"/>
          </p:nvPr>
        </p:nvSpPr>
        <p:spPr>
          <a:xfrm>
            <a:off x="5244986"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5" name="Picture Placeholder 3">
            <a:extLst>
              <a:ext uri="{FF2B5EF4-FFF2-40B4-BE49-F238E27FC236}">
                <a16:creationId xmlns:a16="http://schemas.microsoft.com/office/drawing/2014/main" id="{6B93B762-A71B-FA3C-88AE-C60700E46AE7}"/>
              </a:ext>
            </a:extLst>
          </p:cNvPr>
          <p:cNvSpPr>
            <a:spLocks noGrp="1"/>
          </p:cNvSpPr>
          <p:nvPr>
            <p:ph type="pic" sz="quarter" idx="17"/>
          </p:nvPr>
        </p:nvSpPr>
        <p:spPr>
          <a:xfrm>
            <a:off x="7448379"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6" name="Text Placeholder 6">
            <a:extLst>
              <a:ext uri="{FF2B5EF4-FFF2-40B4-BE49-F238E27FC236}">
                <a16:creationId xmlns:a16="http://schemas.microsoft.com/office/drawing/2014/main" id="{B8392AAC-125B-C445-4ED3-55B95A97C6BE}"/>
              </a:ext>
            </a:extLst>
          </p:cNvPr>
          <p:cNvSpPr>
            <a:spLocks noGrp="1"/>
          </p:cNvSpPr>
          <p:nvPr>
            <p:ph type="body" sz="quarter" idx="18" hasCustomPrompt="1"/>
          </p:nvPr>
        </p:nvSpPr>
        <p:spPr>
          <a:xfrm>
            <a:off x="7448379"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7" name="Picture Placeholder 3">
            <a:extLst>
              <a:ext uri="{FF2B5EF4-FFF2-40B4-BE49-F238E27FC236}">
                <a16:creationId xmlns:a16="http://schemas.microsoft.com/office/drawing/2014/main" id="{1026378F-2B6D-A76B-2223-03BA02011708}"/>
              </a:ext>
            </a:extLst>
          </p:cNvPr>
          <p:cNvSpPr>
            <a:spLocks noGrp="1"/>
          </p:cNvSpPr>
          <p:nvPr>
            <p:ph type="pic" sz="quarter" idx="19"/>
          </p:nvPr>
        </p:nvSpPr>
        <p:spPr>
          <a:xfrm>
            <a:off x="9651772"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8" name="Text Placeholder 6">
            <a:extLst>
              <a:ext uri="{FF2B5EF4-FFF2-40B4-BE49-F238E27FC236}">
                <a16:creationId xmlns:a16="http://schemas.microsoft.com/office/drawing/2014/main" id="{049C53E0-976D-51D9-76C6-8765075B95CE}"/>
              </a:ext>
            </a:extLst>
          </p:cNvPr>
          <p:cNvSpPr>
            <a:spLocks noGrp="1"/>
          </p:cNvSpPr>
          <p:nvPr>
            <p:ph type="body" sz="quarter" idx="20" hasCustomPrompt="1"/>
          </p:nvPr>
        </p:nvSpPr>
        <p:spPr>
          <a:xfrm>
            <a:off x="9651772"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Tree>
    <p:extLst>
      <p:ext uri="{BB962C8B-B14F-4D97-AF65-F5344CB8AC3E}">
        <p14:creationId xmlns:p14="http://schemas.microsoft.com/office/powerpoint/2010/main" val="385502623"/>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Introducing Presenters (6)">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1316765" y="1555104"/>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2538101" y="1559492"/>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3" name="Title 2">
            <a:extLst>
              <a:ext uri="{FF2B5EF4-FFF2-40B4-BE49-F238E27FC236}">
                <a16:creationId xmlns:a16="http://schemas.microsoft.com/office/drawing/2014/main" id="{DABA584D-131C-4FE5-4723-6CCA5DF912C3}"/>
              </a:ext>
            </a:extLst>
          </p:cNvPr>
          <p:cNvSpPr>
            <a:spLocks noGrp="1"/>
          </p:cNvSpPr>
          <p:nvPr>
            <p:ph type="title"/>
          </p:nvPr>
        </p:nvSpPr>
        <p:spPr/>
        <p:txBody>
          <a:bodyPr/>
          <a:lstStyle/>
          <a:p>
            <a:r>
              <a:rPr lang="en-US"/>
              <a:t>Click to edit Master title style</a:t>
            </a:r>
            <a:endParaRPr lang="en-GB"/>
          </a:p>
        </p:txBody>
      </p:sp>
      <p:sp>
        <p:nvSpPr>
          <p:cNvPr id="19" name="Picture Placeholder 3">
            <a:extLst>
              <a:ext uri="{FF2B5EF4-FFF2-40B4-BE49-F238E27FC236}">
                <a16:creationId xmlns:a16="http://schemas.microsoft.com/office/drawing/2014/main" id="{4798FD8A-4C75-DC5D-971A-434AE12023E1}"/>
              </a:ext>
            </a:extLst>
          </p:cNvPr>
          <p:cNvSpPr>
            <a:spLocks noGrp="1"/>
          </p:cNvSpPr>
          <p:nvPr>
            <p:ph type="pic" sz="quarter" idx="13"/>
          </p:nvPr>
        </p:nvSpPr>
        <p:spPr>
          <a:xfrm>
            <a:off x="1308220" y="2886227"/>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20" name="Text Placeholder 6">
            <a:extLst>
              <a:ext uri="{FF2B5EF4-FFF2-40B4-BE49-F238E27FC236}">
                <a16:creationId xmlns:a16="http://schemas.microsoft.com/office/drawing/2014/main" id="{D0F7DDD9-E56C-0E60-A01D-90DC5DCA8633}"/>
              </a:ext>
            </a:extLst>
          </p:cNvPr>
          <p:cNvSpPr>
            <a:spLocks noGrp="1"/>
          </p:cNvSpPr>
          <p:nvPr>
            <p:ph type="body" sz="quarter" idx="14" hasCustomPrompt="1"/>
          </p:nvPr>
        </p:nvSpPr>
        <p:spPr>
          <a:xfrm>
            <a:off x="2529556" y="2890615"/>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21" name="Picture Placeholder 3">
            <a:extLst>
              <a:ext uri="{FF2B5EF4-FFF2-40B4-BE49-F238E27FC236}">
                <a16:creationId xmlns:a16="http://schemas.microsoft.com/office/drawing/2014/main" id="{8B33D693-FDD8-B537-D436-FF835DB1BAA8}"/>
              </a:ext>
            </a:extLst>
          </p:cNvPr>
          <p:cNvSpPr>
            <a:spLocks noGrp="1"/>
          </p:cNvSpPr>
          <p:nvPr>
            <p:ph type="pic" sz="quarter" idx="15"/>
          </p:nvPr>
        </p:nvSpPr>
        <p:spPr>
          <a:xfrm>
            <a:off x="1316765" y="4226126"/>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22" name="Text Placeholder 6">
            <a:extLst>
              <a:ext uri="{FF2B5EF4-FFF2-40B4-BE49-F238E27FC236}">
                <a16:creationId xmlns:a16="http://schemas.microsoft.com/office/drawing/2014/main" id="{C65ECCA4-0426-B864-2295-86DFF0C594B4}"/>
              </a:ext>
            </a:extLst>
          </p:cNvPr>
          <p:cNvSpPr>
            <a:spLocks noGrp="1"/>
          </p:cNvSpPr>
          <p:nvPr>
            <p:ph type="body" sz="quarter" idx="16" hasCustomPrompt="1"/>
          </p:nvPr>
        </p:nvSpPr>
        <p:spPr>
          <a:xfrm>
            <a:off x="2538101" y="4230514"/>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23" name="Picture Placeholder 3">
            <a:extLst>
              <a:ext uri="{FF2B5EF4-FFF2-40B4-BE49-F238E27FC236}">
                <a16:creationId xmlns:a16="http://schemas.microsoft.com/office/drawing/2014/main" id="{DBE615FE-D98B-6957-5528-2D1F6959E1EE}"/>
              </a:ext>
            </a:extLst>
          </p:cNvPr>
          <p:cNvSpPr>
            <a:spLocks noGrp="1"/>
          </p:cNvSpPr>
          <p:nvPr>
            <p:ph type="pic" sz="quarter" idx="17"/>
          </p:nvPr>
        </p:nvSpPr>
        <p:spPr>
          <a:xfrm>
            <a:off x="6096000" y="2082908"/>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24" name="Text Placeholder 6">
            <a:extLst>
              <a:ext uri="{FF2B5EF4-FFF2-40B4-BE49-F238E27FC236}">
                <a16:creationId xmlns:a16="http://schemas.microsoft.com/office/drawing/2014/main" id="{035740DC-C0F3-A6E3-33D3-212FEBA73897}"/>
              </a:ext>
            </a:extLst>
          </p:cNvPr>
          <p:cNvSpPr>
            <a:spLocks noGrp="1"/>
          </p:cNvSpPr>
          <p:nvPr>
            <p:ph type="body" sz="quarter" idx="18" hasCustomPrompt="1"/>
          </p:nvPr>
        </p:nvSpPr>
        <p:spPr>
          <a:xfrm>
            <a:off x="7317336" y="2087296"/>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25" name="Picture Placeholder 3">
            <a:extLst>
              <a:ext uri="{FF2B5EF4-FFF2-40B4-BE49-F238E27FC236}">
                <a16:creationId xmlns:a16="http://schemas.microsoft.com/office/drawing/2014/main" id="{30046BA3-50A6-F220-A1A1-8AD39F38BA91}"/>
              </a:ext>
            </a:extLst>
          </p:cNvPr>
          <p:cNvSpPr>
            <a:spLocks noGrp="1"/>
          </p:cNvSpPr>
          <p:nvPr>
            <p:ph type="pic" sz="quarter" idx="19"/>
          </p:nvPr>
        </p:nvSpPr>
        <p:spPr>
          <a:xfrm>
            <a:off x="6096000" y="3420224"/>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26" name="Text Placeholder 6">
            <a:extLst>
              <a:ext uri="{FF2B5EF4-FFF2-40B4-BE49-F238E27FC236}">
                <a16:creationId xmlns:a16="http://schemas.microsoft.com/office/drawing/2014/main" id="{26FCB1F9-B6A0-0E5C-2002-88CFF6CC1275}"/>
              </a:ext>
            </a:extLst>
          </p:cNvPr>
          <p:cNvSpPr>
            <a:spLocks noGrp="1"/>
          </p:cNvSpPr>
          <p:nvPr>
            <p:ph type="body" sz="quarter" idx="20" hasCustomPrompt="1"/>
          </p:nvPr>
        </p:nvSpPr>
        <p:spPr>
          <a:xfrm>
            <a:off x="7317336" y="3424612"/>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27" name="Picture Placeholder 3">
            <a:extLst>
              <a:ext uri="{FF2B5EF4-FFF2-40B4-BE49-F238E27FC236}">
                <a16:creationId xmlns:a16="http://schemas.microsoft.com/office/drawing/2014/main" id="{43243EF0-87A9-C26C-2F8B-BEFB11EFDFB4}"/>
              </a:ext>
            </a:extLst>
          </p:cNvPr>
          <p:cNvSpPr>
            <a:spLocks noGrp="1"/>
          </p:cNvSpPr>
          <p:nvPr>
            <p:ph type="pic" sz="quarter" idx="21"/>
          </p:nvPr>
        </p:nvSpPr>
        <p:spPr>
          <a:xfrm>
            <a:off x="6096000" y="4760123"/>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28" name="Text Placeholder 6">
            <a:extLst>
              <a:ext uri="{FF2B5EF4-FFF2-40B4-BE49-F238E27FC236}">
                <a16:creationId xmlns:a16="http://schemas.microsoft.com/office/drawing/2014/main" id="{E74B089C-F527-0CC4-758C-19275ACD01ED}"/>
              </a:ext>
            </a:extLst>
          </p:cNvPr>
          <p:cNvSpPr>
            <a:spLocks noGrp="1"/>
          </p:cNvSpPr>
          <p:nvPr>
            <p:ph type="body" sz="quarter" idx="22" hasCustomPrompt="1"/>
          </p:nvPr>
        </p:nvSpPr>
        <p:spPr>
          <a:xfrm>
            <a:off x="7317336" y="4764511"/>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Tree>
    <p:extLst>
      <p:ext uri="{BB962C8B-B14F-4D97-AF65-F5344CB8AC3E}">
        <p14:creationId xmlns:p14="http://schemas.microsoft.com/office/powerpoint/2010/main" val="2502929655"/>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Title and 1 Text Box">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CBE58-3C95-88A6-3034-285FB763C634}"/>
              </a:ext>
            </a:extLst>
          </p:cNvPr>
          <p:cNvSpPr>
            <a:spLocks noGrp="1"/>
          </p:cNvSpPr>
          <p:nvPr>
            <p:ph type="title"/>
          </p:nvPr>
        </p:nvSpPr>
        <p:spPr/>
        <p:txBody>
          <a:bodyPr/>
          <a:lstStyle/>
          <a:p>
            <a:r>
              <a:rPr lang="en-US"/>
              <a:t>Click to edit Master title style</a:t>
            </a:r>
            <a:endParaRPr lang="en-GB"/>
          </a:p>
        </p:txBody>
      </p:sp>
      <p:sp>
        <p:nvSpPr>
          <p:cNvPr id="4" name="Content Placeholder 3">
            <a:extLst>
              <a:ext uri="{FF2B5EF4-FFF2-40B4-BE49-F238E27FC236}">
                <a16:creationId xmlns:a16="http://schemas.microsoft.com/office/drawing/2014/main" id="{01454154-D7E6-35FB-BDEF-AC21C9A2E7E4}"/>
              </a:ext>
            </a:extLst>
          </p:cNvPr>
          <p:cNvSpPr>
            <a:spLocks noGrp="1"/>
          </p:cNvSpPr>
          <p:nvPr>
            <p:ph sz="quarter" idx="10"/>
          </p:nvPr>
        </p:nvSpPr>
        <p:spPr>
          <a:xfrm>
            <a:off x="906463" y="1939895"/>
            <a:ext cx="9217025" cy="417833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34957855"/>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Title and Tab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CBE58-3C95-88A6-3034-285FB763C634}"/>
              </a:ext>
            </a:extLst>
          </p:cNvPr>
          <p:cNvSpPr>
            <a:spLocks noGrp="1"/>
          </p:cNvSpPr>
          <p:nvPr>
            <p:ph type="title"/>
          </p:nvPr>
        </p:nvSpPr>
        <p:spPr/>
        <p:txBody>
          <a:bodyPr/>
          <a:lstStyle/>
          <a:p>
            <a:r>
              <a:rPr lang="en-US"/>
              <a:t>Click to edit Master title style</a:t>
            </a:r>
            <a:endParaRPr lang="en-GB"/>
          </a:p>
        </p:txBody>
      </p:sp>
      <p:sp>
        <p:nvSpPr>
          <p:cNvPr id="6" name="Table Placeholder 5">
            <a:extLst>
              <a:ext uri="{FF2B5EF4-FFF2-40B4-BE49-F238E27FC236}">
                <a16:creationId xmlns:a16="http://schemas.microsoft.com/office/drawing/2014/main" id="{98F02729-A620-B77C-1AB7-B18A01C3A1EC}"/>
              </a:ext>
            </a:extLst>
          </p:cNvPr>
          <p:cNvSpPr>
            <a:spLocks noGrp="1"/>
          </p:cNvSpPr>
          <p:nvPr>
            <p:ph type="tbl" sz="quarter" idx="10"/>
          </p:nvPr>
        </p:nvSpPr>
        <p:spPr>
          <a:xfrm>
            <a:off x="838200" y="2084388"/>
            <a:ext cx="9285288" cy="3957637"/>
          </a:xfrm>
        </p:spPr>
        <p:txBody>
          <a:bodyPr/>
          <a:lstStyle/>
          <a:p>
            <a:r>
              <a:rPr lang="en-US"/>
              <a:t>Click icon to add table</a:t>
            </a:r>
            <a:endParaRPr lang="en-GB"/>
          </a:p>
        </p:txBody>
      </p:sp>
    </p:spTree>
    <p:extLst>
      <p:ext uri="{BB962C8B-B14F-4D97-AF65-F5344CB8AC3E}">
        <p14:creationId xmlns:p14="http://schemas.microsoft.com/office/powerpoint/2010/main" val="3321197689"/>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Textbox then Tab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CBE58-3C95-88A6-3034-285FB763C634}"/>
              </a:ext>
            </a:extLst>
          </p:cNvPr>
          <p:cNvSpPr>
            <a:spLocks noGrp="1"/>
          </p:cNvSpPr>
          <p:nvPr>
            <p:ph type="title"/>
          </p:nvPr>
        </p:nvSpPr>
        <p:spPr/>
        <p:txBody>
          <a:bodyPr/>
          <a:lstStyle/>
          <a:p>
            <a:r>
              <a:rPr lang="en-US"/>
              <a:t>Click to edit Master title style</a:t>
            </a:r>
            <a:endParaRPr lang="en-GB"/>
          </a:p>
        </p:txBody>
      </p:sp>
      <p:sp>
        <p:nvSpPr>
          <p:cNvPr id="4" name="Text Placeholder 3">
            <a:extLst>
              <a:ext uri="{FF2B5EF4-FFF2-40B4-BE49-F238E27FC236}">
                <a16:creationId xmlns:a16="http://schemas.microsoft.com/office/drawing/2014/main" id="{C7735C8A-EFF8-C491-7BCB-99DF2DC73DCB}"/>
              </a:ext>
            </a:extLst>
          </p:cNvPr>
          <p:cNvSpPr>
            <a:spLocks noGrp="1"/>
          </p:cNvSpPr>
          <p:nvPr>
            <p:ph type="body" sz="quarter" idx="10"/>
          </p:nvPr>
        </p:nvSpPr>
        <p:spPr>
          <a:xfrm>
            <a:off x="838200" y="1836738"/>
            <a:ext cx="9285288" cy="931862"/>
          </a:xfrm>
        </p:spPr>
        <p:txBody>
          <a:bodyPr anchor="ctr"/>
          <a:lstStyle>
            <a:lvl1pPr marL="0" indent="0">
              <a:buNone/>
              <a:defRPr/>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Master text styles</a:t>
            </a:r>
          </a:p>
        </p:txBody>
      </p:sp>
      <p:sp>
        <p:nvSpPr>
          <p:cNvPr id="8" name="Table Placeholder 7">
            <a:extLst>
              <a:ext uri="{FF2B5EF4-FFF2-40B4-BE49-F238E27FC236}">
                <a16:creationId xmlns:a16="http://schemas.microsoft.com/office/drawing/2014/main" id="{3B768190-5D5E-27F8-62BC-6611D8501C98}"/>
              </a:ext>
            </a:extLst>
          </p:cNvPr>
          <p:cNvSpPr>
            <a:spLocks noGrp="1"/>
          </p:cNvSpPr>
          <p:nvPr>
            <p:ph type="tbl" sz="quarter" idx="11"/>
          </p:nvPr>
        </p:nvSpPr>
        <p:spPr>
          <a:xfrm>
            <a:off x="838200" y="3230563"/>
            <a:ext cx="9285288" cy="2733675"/>
          </a:xfrm>
        </p:spPr>
        <p:txBody>
          <a:bodyPr/>
          <a:lstStyle/>
          <a:p>
            <a:r>
              <a:rPr lang="en-US"/>
              <a:t>Click icon to add table</a:t>
            </a:r>
            <a:endParaRPr lang="en-GB"/>
          </a:p>
        </p:txBody>
      </p:sp>
    </p:spTree>
    <p:extLst>
      <p:ext uri="{BB962C8B-B14F-4D97-AF65-F5344CB8AC3E}">
        <p14:creationId xmlns:p14="http://schemas.microsoft.com/office/powerpoint/2010/main" val="1947085413"/>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Table then Textbox">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CBE58-3C95-88A6-3034-285FB763C634}"/>
              </a:ext>
            </a:extLst>
          </p:cNvPr>
          <p:cNvSpPr>
            <a:spLocks noGrp="1"/>
          </p:cNvSpPr>
          <p:nvPr>
            <p:ph type="title"/>
          </p:nvPr>
        </p:nvSpPr>
        <p:spPr/>
        <p:txBody>
          <a:bodyPr/>
          <a:lstStyle/>
          <a:p>
            <a:r>
              <a:rPr lang="en-US"/>
              <a:t>Click to edit Master title style</a:t>
            </a:r>
            <a:endParaRPr lang="en-GB"/>
          </a:p>
        </p:txBody>
      </p:sp>
      <p:sp>
        <p:nvSpPr>
          <p:cNvPr id="4" name="Text Placeholder 3">
            <a:extLst>
              <a:ext uri="{FF2B5EF4-FFF2-40B4-BE49-F238E27FC236}">
                <a16:creationId xmlns:a16="http://schemas.microsoft.com/office/drawing/2014/main" id="{C7735C8A-EFF8-C491-7BCB-99DF2DC73DCB}"/>
              </a:ext>
            </a:extLst>
          </p:cNvPr>
          <p:cNvSpPr>
            <a:spLocks noGrp="1"/>
          </p:cNvSpPr>
          <p:nvPr>
            <p:ph type="body" sz="quarter" idx="10"/>
          </p:nvPr>
        </p:nvSpPr>
        <p:spPr>
          <a:xfrm>
            <a:off x="838200" y="4915984"/>
            <a:ext cx="9285288" cy="931862"/>
          </a:xfrm>
        </p:spPr>
        <p:txBody>
          <a:bodyPr anchor="ctr">
            <a:normAutofit/>
          </a:bodyPr>
          <a:lstStyle>
            <a:lvl1pPr marL="0" indent="0">
              <a:buNone/>
              <a:defRPr sz="1800"/>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Master text styles</a:t>
            </a:r>
          </a:p>
        </p:txBody>
      </p:sp>
      <p:sp>
        <p:nvSpPr>
          <p:cNvPr id="8" name="Table Placeholder 7">
            <a:extLst>
              <a:ext uri="{FF2B5EF4-FFF2-40B4-BE49-F238E27FC236}">
                <a16:creationId xmlns:a16="http://schemas.microsoft.com/office/drawing/2014/main" id="{3B768190-5D5E-27F8-62BC-6611D8501C98}"/>
              </a:ext>
            </a:extLst>
          </p:cNvPr>
          <p:cNvSpPr>
            <a:spLocks noGrp="1"/>
          </p:cNvSpPr>
          <p:nvPr>
            <p:ph type="tbl" sz="quarter" idx="11"/>
          </p:nvPr>
        </p:nvSpPr>
        <p:spPr>
          <a:xfrm>
            <a:off x="838200" y="1836738"/>
            <a:ext cx="9285288" cy="2733675"/>
          </a:xfrm>
        </p:spPr>
        <p:txBody>
          <a:bodyPr/>
          <a:lstStyle/>
          <a:p>
            <a:r>
              <a:rPr lang="en-US"/>
              <a:t>Click icon to add table</a:t>
            </a:r>
            <a:endParaRPr lang="en-GB"/>
          </a:p>
        </p:txBody>
      </p:sp>
    </p:spTree>
    <p:extLst>
      <p:ext uri="{BB962C8B-B14F-4D97-AF65-F5344CB8AC3E}">
        <p14:creationId xmlns:p14="http://schemas.microsoft.com/office/powerpoint/2010/main" val="549632876"/>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Picture and Text Vertical">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834E3-2A23-025C-BE58-C34BE3D1850B}"/>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B0F23646-2898-FFF1-C69E-0D1439CF24EF}"/>
              </a:ext>
            </a:extLst>
          </p:cNvPr>
          <p:cNvSpPr>
            <a:spLocks noGrp="1"/>
          </p:cNvSpPr>
          <p:nvPr>
            <p:ph type="pic" sz="quarter" idx="10"/>
          </p:nvPr>
        </p:nvSpPr>
        <p:spPr>
          <a:xfrm>
            <a:off x="906463" y="1836738"/>
            <a:ext cx="4152647" cy="4460875"/>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3457EAAD-596E-9533-B0E4-811AC742F774}"/>
              </a:ext>
            </a:extLst>
          </p:cNvPr>
          <p:cNvSpPr>
            <a:spLocks noGrp="1"/>
          </p:cNvSpPr>
          <p:nvPr>
            <p:ph type="body" sz="quarter" idx="11"/>
          </p:nvPr>
        </p:nvSpPr>
        <p:spPr>
          <a:xfrm>
            <a:off x="5469308" y="1836738"/>
            <a:ext cx="4654180" cy="44608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127885648"/>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Narrow Image Left then Textbox">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834E3-2A23-025C-BE58-C34BE3D1850B}"/>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B0F23646-2898-FFF1-C69E-0D1439CF24EF}"/>
              </a:ext>
            </a:extLst>
          </p:cNvPr>
          <p:cNvSpPr>
            <a:spLocks noGrp="1"/>
          </p:cNvSpPr>
          <p:nvPr>
            <p:ph type="pic" sz="quarter" idx="10"/>
          </p:nvPr>
        </p:nvSpPr>
        <p:spPr>
          <a:xfrm>
            <a:off x="906464" y="1836738"/>
            <a:ext cx="1964924" cy="4460875"/>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3457EAAD-596E-9533-B0E4-811AC742F774}"/>
              </a:ext>
            </a:extLst>
          </p:cNvPr>
          <p:cNvSpPr>
            <a:spLocks noGrp="1"/>
          </p:cNvSpPr>
          <p:nvPr>
            <p:ph type="body" sz="quarter" idx="11"/>
          </p:nvPr>
        </p:nvSpPr>
        <p:spPr>
          <a:xfrm>
            <a:off x="3358497" y="1836738"/>
            <a:ext cx="6764991" cy="44608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63465690"/>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Textbox then Narrow Image Righ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834E3-2A23-025C-BE58-C34BE3D1850B}"/>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B0F23646-2898-FFF1-C69E-0D1439CF24EF}"/>
              </a:ext>
            </a:extLst>
          </p:cNvPr>
          <p:cNvSpPr>
            <a:spLocks noGrp="1"/>
          </p:cNvSpPr>
          <p:nvPr>
            <p:ph type="pic" sz="quarter" idx="10"/>
          </p:nvPr>
        </p:nvSpPr>
        <p:spPr>
          <a:xfrm>
            <a:off x="8158131" y="1836737"/>
            <a:ext cx="1964924" cy="4460875"/>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3457EAAD-596E-9533-B0E4-811AC742F774}"/>
              </a:ext>
            </a:extLst>
          </p:cNvPr>
          <p:cNvSpPr>
            <a:spLocks noGrp="1"/>
          </p:cNvSpPr>
          <p:nvPr>
            <p:ph type="body" sz="quarter" idx="11"/>
          </p:nvPr>
        </p:nvSpPr>
        <p:spPr>
          <a:xfrm>
            <a:off x="838200" y="1827583"/>
            <a:ext cx="6764991" cy="44608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1220012433"/>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userDrawn="1">
  <p:cSld name="Text and Picture Vertical">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834E3-2A23-025C-BE58-C34BE3D1850B}"/>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B0F23646-2898-FFF1-C69E-0D1439CF24EF}"/>
              </a:ext>
            </a:extLst>
          </p:cNvPr>
          <p:cNvSpPr>
            <a:spLocks noGrp="1"/>
          </p:cNvSpPr>
          <p:nvPr>
            <p:ph type="pic" sz="quarter" idx="10"/>
          </p:nvPr>
        </p:nvSpPr>
        <p:spPr>
          <a:xfrm>
            <a:off x="5982160" y="1862376"/>
            <a:ext cx="4152647" cy="4460875"/>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3457EAAD-596E-9533-B0E4-811AC742F774}"/>
              </a:ext>
            </a:extLst>
          </p:cNvPr>
          <p:cNvSpPr>
            <a:spLocks noGrp="1"/>
          </p:cNvSpPr>
          <p:nvPr>
            <p:ph type="body" sz="quarter" idx="11"/>
          </p:nvPr>
        </p:nvSpPr>
        <p:spPr>
          <a:xfrm>
            <a:off x="838200" y="1862375"/>
            <a:ext cx="4654180" cy="44608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4238076417"/>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userDrawn="1">
  <p:cSld name="Embedded video">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012F3B-1ACA-6872-BEAB-3C3CE74910A0}"/>
              </a:ext>
            </a:extLst>
          </p:cNvPr>
          <p:cNvSpPr>
            <a:spLocks noGrp="1"/>
          </p:cNvSpPr>
          <p:nvPr>
            <p:ph type="title"/>
          </p:nvPr>
        </p:nvSpPr>
        <p:spPr/>
        <p:txBody>
          <a:bodyPr/>
          <a:lstStyle/>
          <a:p>
            <a:r>
              <a:rPr lang="en-US"/>
              <a:t>Click to edit Master title style</a:t>
            </a:r>
            <a:endParaRPr lang="en-GB"/>
          </a:p>
        </p:txBody>
      </p:sp>
      <p:sp>
        <p:nvSpPr>
          <p:cNvPr id="4" name="Media Placeholder 3">
            <a:extLst>
              <a:ext uri="{FF2B5EF4-FFF2-40B4-BE49-F238E27FC236}">
                <a16:creationId xmlns:a16="http://schemas.microsoft.com/office/drawing/2014/main" id="{BB080E31-7E11-DB9B-1F69-83AEE80DDB14}"/>
              </a:ext>
            </a:extLst>
          </p:cNvPr>
          <p:cNvSpPr>
            <a:spLocks noGrp="1"/>
          </p:cNvSpPr>
          <p:nvPr>
            <p:ph type="media" sz="quarter" idx="10"/>
          </p:nvPr>
        </p:nvSpPr>
        <p:spPr>
          <a:xfrm>
            <a:off x="581025" y="1136650"/>
            <a:ext cx="9542463" cy="5486400"/>
          </a:xfrm>
        </p:spPr>
        <p:txBody>
          <a:bodyPr/>
          <a:lstStyle/>
          <a:p>
            <a:r>
              <a:rPr lang="en-US"/>
              <a:t>Click icon to add media</a:t>
            </a:r>
            <a:endParaRPr lang="en-GB"/>
          </a:p>
        </p:txBody>
      </p:sp>
    </p:spTree>
    <p:extLst>
      <p:ext uri="{BB962C8B-B14F-4D97-AF65-F5344CB8AC3E}">
        <p14:creationId xmlns:p14="http://schemas.microsoft.com/office/powerpoint/2010/main" val="414543537"/>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userDrawn="1">
  <p:cSld name="Text Two Column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5A88E4-50C5-CEB0-D6F6-232CC121C105}"/>
              </a:ext>
            </a:extLst>
          </p:cNvPr>
          <p:cNvSpPr>
            <a:spLocks noGrp="1"/>
          </p:cNvSpPr>
          <p:nvPr>
            <p:ph type="title"/>
          </p:nvPr>
        </p:nvSpPr>
        <p:spPr/>
        <p:txBody>
          <a:bodyPr/>
          <a:lstStyle/>
          <a:p>
            <a:r>
              <a:rPr lang="en-US"/>
              <a:t>Click to edit Master title style</a:t>
            </a:r>
            <a:endParaRPr lang="en-GB"/>
          </a:p>
        </p:txBody>
      </p:sp>
      <p:sp>
        <p:nvSpPr>
          <p:cNvPr id="4" name="Text Placeholder 3">
            <a:extLst>
              <a:ext uri="{FF2B5EF4-FFF2-40B4-BE49-F238E27FC236}">
                <a16:creationId xmlns:a16="http://schemas.microsoft.com/office/drawing/2014/main" id="{CD8E925E-7A20-C599-637B-001B04D0C1A4}"/>
              </a:ext>
            </a:extLst>
          </p:cNvPr>
          <p:cNvSpPr>
            <a:spLocks noGrp="1"/>
          </p:cNvSpPr>
          <p:nvPr>
            <p:ph type="body" sz="quarter" idx="10"/>
          </p:nvPr>
        </p:nvSpPr>
        <p:spPr>
          <a:xfrm>
            <a:off x="922338" y="1905000"/>
            <a:ext cx="9201150" cy="4503738"/>
          </a:xfrm>
        </p:spPr>
        <p:txBody>
          <a:bodyPr numCol="2" spcCol="360000"/>
          <a:lstStyle>
            <a:lvl1pPr marL="0" indent="0">
              <a:buNone/>
              <a:defRPr/>
            </a:lvl1pPr>
            <a:lvl2pPr marL="457200" indent="0">
              <a:buNone/>
              <a:defRPr/>
            </a:lvl2pPr>
            <a:lvl3pPr marL="914400" indent="0">
              <a:buNone/>
              <a:defRPr/>
            </a:lvl3pPr>
            <a:lvl4pPr marL="1371600" indent="0">
              <a:buNone/>
              <a:defRPr/>
            </a:lvl4pPr>
            <a:lvl5pPr marL="1828800" indent="0">
              <a:buNone/>
              <a:defRPr/>
            </a:lvl5pPr>
          </a:lstStyle>
          <a:p>
            <a:pPr marL="0" marR="0" lvl="0" indent="0" algn="l" defTabSz="914400" rtl="0" eaLnBrk="1" fontAlgn="auto" latinLnBrk="0" hangingPunct="1">
              <a:lnSpc>
                <a:spcPct val="90000"/>
              </a:lnSpc>
              <a:spcBef>
                <a:spcPts val="1000"/>
              </a:spcBef>
              <a:spcAft>
                <a:spcPts val="0"/>
              </a:spcAft>
              <a:buClr>
                <a:srgbClr val="70ADA3"/>
              </a:buClr>
              <a:buSzTx/>
              <a:buFont typeface="Arial" panose="020B0604020202020204" pitchFamily="34" charset="0"/>
              <a:buNone/>
              <a:tabLst/>
              <a:defRPr/>
            </a:pPr>
            <a:r>
              <a:rPr lang="en-US"/>
              <a:t>Click to edit Master text styles</a:t>
            </a:r>
          </a:p>
          <a:p>
            <a:pPr marL="0" marR="0" lvl="1" indent="0" algn="l" defTabSz="914400" rtl="0" eaLnBrk="1" fontAlgn="auto" latinLnBrk="0" hangingPunct="1">
              <a:lnSpc>
                <a:spcPct val="90000"/>
              </a:lnSpc>
              <a:spcBef>
                <a:spcPts val="1000"/>
              </a:spcBef>
              <a:spcAft>
                <a:spcPts val="0"/>
              </a:spcAft>
              <a:buClr>
                <a:srgbClr val="70ADA3"/>
              </a:buClr>
              <a:buSzTx/>
              <a:buFont typeface="Arial" panose="020B0604020202020204" pitchFamily="34" charset="0"/>
              <a:buNone/>
              <a:tabLst/>
              <a:defRPr/>
            </a:pPr>
            <a:r>
              <a:rPr lang="en-US"/>
              <a:t>Second level</a:t>
            </a:r>
          </a:p>
        </p:txBody>
      </p:sp>
    </p:spTree>
    <p:extLst>
      <p:ext uri="{BB962C8B-B14F-4D97-AF65-F5344CB8AC3E}">
        <p14:creationId xmlns:p14="http://schemas.microsoft.com/office/powerpoint/2010/main" val="2253420282"/>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userDrawn="1">
  <p:cSld name="Two Table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84C620-1796-4692-1101-F3FDEA410159}"/>
              </a:ext>
            </a:extLst>
          </p:cNvPr>
          <p:cNvSpPr>
            <a:spLocks noGrp="1"/>
          </p:cNvSpPr>
          <p:nvPr>
            <p:ph type="title"/>
          </p:nvPr>
        </p:nvSpPr>
        <p:spPr/>
        <p:txBody>
          <a:bodyPr/>
          <a:lstStyle/>
          <a:p>
            <a:r>
              <a:rPr lang="en-US"/>
              <a:t>Click to edit Master title style</a:t>
            </a:r>
            <a:endParaRPr lang="en-GB"/>
          </a:p>
        </p:txBody>
      </p:sp>
      <p:sp>
        <p:nvSpPr>
          <p:cNvPr id="4" name="Table Placeholder 3">
            <a:extLst>
              <a:ext uri="{FF2B5EF4-FFF2-40B4-BE49-F238E27FC236}">
                <a16:creationId xmlns:a16="http://schemas.microsoft.com/office/drawing/2014/main" id="{97CDB0B7-62AD-A6A0-D617-52E07A759E44}"/>
              </a:ext>
            </a:extLst>
          </p:cNvPr>
          <p:cNvSpPr>
            <a:spLocks noGrp="1"/>
          </p:cNvSpPr>
          <p:nvPr>
            <p:ph type="tbl" sz="quarter" idx="10"/>
          </p:nvPr>
        </p:nvSpPr>
        <p:spPr>
          <a:xfrm>
            <a:off x="838200" y="2025650"/>
            <a:ext cx="4383088" cy="3802063"/>
          </a:xfrm>
        </p:spPr>
        <p:txBody>
          <a:bodyPr/>
          <a:lstStyle/>
          <a:p>
            <a:r>
              <a:rPr lang="en-US"/>
              <a:t>Click icon to add table</a:t>
            </a:r>
            <a:endParaRPr lang="en-GB"/>
          </a:p>
        </p:txBody>
      </p:sp>
      <p:sp>
        <p:nvSpPr>
          <p:cNvPr id="5" name="Table Placeholder 3">
            <a:extLst>
              <a:ext uri="{FF2B5EF4-FFF2-40B4-BE49-F238E27FC236}">
                <a16:creationId xmlns:a16="http://schemas.microsoft.com/office/drawing/2014/main" id="{E43D73FA-7799-9E42-8030-E8C238EB5EDB}"/>
              </a:ext>
            </a:extLst>
          </p:cNvPr>
          <p:cNvSpPr>
            <a:spLocks noGrp="1"/>
          </p:cNvSpPr>
          <p:nvPr>
            <p:ph type="tbl" sz="quarter" idx="11"/>
          </p:nvPr>
        </p:nvSpPr>
        <p:spPr>
          <a:xfrm>
            <a:off x="5739967" y="2025649"/>
            <a:ext cx="4383088" cy="3802063"/>
          </a:xfrm>
        </p:spPr>
        <p:txBody>
          <a:bodyPr/>
          <a:lstStyle/>
          <a:p>
            <a:r>
              <a:rPr lang="en-US"/>
              <a:t>Click icon to add table</a:t>
            </a:r>
            <a:endParaRPr lang="en-GB"/>
          </a:p>
        </p:txBody>
      </p:sp>
    </p:spTree>
    <p:extLst>
      <p:ext uri="{BB962C8B-B14F-4D97-AF65-F5344CB8AC3E}">
        <p14:creationId xmlns:p14="http://schemas.microsoft.com/office/powerpoint/2010/main" val="1014099479"/>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54F981-EC4B-FC5D-CB7F-B0A289E7AC30}"/>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5B83A3D9-C306-A50D-2E83-735207441740}"/>
              </a:ext>
            </a:extLst>
          </p:cNvPr>
          <p:cNvSpPr>
            <a:spLocks noGrp="1"/>
          </p:cNvSpPr>
          <p:nvPr>
            <p:ph type="pic" sz="quarter" idx="10"/>
          </p:nvPr>
        </p:nvSpPr>
        <p:spPr>
          <a:xfrm>
            <a:off x="581114" y="1444625"/>
            <a:ext cx="9542374" cy="4451350"/>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282CDA54-1359-1A3F-9450-4D5C5A366777}"/>
              </a:ext>
            </a:extLst>
          </p:cNvPr>
          <p:cNvSpPr>
            <a:spLocks noGrp="1"/>
          </p:cNvSpPr>
          <p:nvPr>
            <p:ph type="body" sz="quarter" idx="11" hasCustomPrompt="1"/>
          </p:nvPr>
        </p:nvSpPr>
        <p:spPr>
          <a:xfrm>
            <a:off x="581025" y="6110288"/>
            <a:ext cx="9542463" cy="444500"/>
          </a:xfrm>
        </p:spPr>
        <p:txBody>
          <a:bodyPr anchor="ctr">
            <a:noAutofit/>
          </a:bodyPr>
          <a:lstStyle>
            <a:lvl1pPr marL="0" indent="0">
              <a:buNone/>
              <a:defRPr sz="1400"/>
            </a:lvl1pPr>
            <a:lvl2pPr marL="457200" indent="0">
              <a:buNone/>
              <a:defRPr sz="1200"/>
            </a:lvl2pPr>
            <a:lvl3pPr>
              <a:defRPr sz="1100"/>
            </a:lvl3pPr>
            <a:lvl4pPr>
              <a:defRPr sz="1050"/>
            </a:lvl4pPr>
            <a:lvl5pPr>
              <a:defRPr sz="1050"/>
            </a:lvl5pPr>
          </a:lstStyle>
          <a:p>
            <a:pPr lvl="0"/>
            <a:r>
              <a:rPr lang="en-US"/>
              <a:t>Caption</a:t>
            </a:r>
          </a:p>
        </p:txBody>
      </p:sp>
    </p:spTree>
    <p:extLst>
      <p:ext uri="{BB962C8B-B14F-4D97-AF65-F5344CB8AC3E}">
        <p14:creationId xmlns:p14="http://schemas.microsoft.com/office/powerpoint/2010/main" val="3101696564"/>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showMasterSp="0" type="title" preserve="1">
  <p:cSld name="End Slide">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6E44EF-B460-0F0B-922E-70F59F34191F}"/>
              </a:ext>
            </a:extLst>
          </p:cNvPr>
          <p:cNvSpPr>
            <a:spLocks noGrp="1"/>
          </p:cNvSpPr>
          <p:nvPr>
            <p:ph type="ctrTitle" hasCustomPrompt="1"/>
          </p:nvPr>
        </p:nvSpPr>
        <p:spPr>
          <a:xfrm>
            <a:off x="5225961" y="2622346"/>
            <a:ext cx="6059063" cy="1939635"/>
          </a:xfrm>
        </p:spPr>
        <p:txBody>
          <a:bodyPr anchor="b">
            <a:normAutofit/>
          </a:bodyPr>
          <a:lstStyle>
            <a:lvl1pPr algn="l">
              <a:defRPr sz="3200" strike="noStrike" cap="all" baseline="0">
                <a:solidFill>
                  <a:srgbClr val="4D8934"/>
                </a:solidFill>
              </a:defRPr>
            </a:lvl1pPr>
          </a:lstStyle>
          <a:p>
            <a:r>
              <a:rPr lang="en-US"/>
              <a:t>Thanks for attending</a:t>
            </a:r>
            <a:endParaRPr lang="en-GB"/>
          </a:p>
        </p:txBody>
      </p:sp>
      <p:sp>
        <p:nvSpPr>
          <p:cNvPr id="3" name="Subtitle 2">
            <a:extLst>
              <a:ext uri="{FF2B5EF4-FFF2-40B4-BE49-F238E27FC236}">
                <a16:creationId xmlns:a16="http://schemas.microsoft.com/office/drawing/2014/main" id="{5FCE09D1-136B-701C-E24A-0B129DEF8411}"/>
              </a:ext>
            </a:extLst>
          </p:cNvPr>
          <p:cNvSpPr>
            <a:spLocks noGrp="1"/>
          </p:cNvSpPr>
          <p:nvPr>
            <p:ph type="subTitle" idx="1" hasCustomPrompt="1"/>
          </p:nvPr>
        </p:nvSpPr>
        <p:spPr>
          <a:xfrm>
            <a:off x="5225961" y="4561982"/>
            <a:ext cx="6059063" cy="1009073"/>
          </a:xfrm>
        </p:spPr>
        <p:txBody>
          <a:bodyPr anchor="b">
            <a:normAutofit/>
          </a:bodyPr>
          <a:lstStyle>
            <a:lvl1pPr marL="0" indent="0" algn="l">
              <a:buNone/>
              <a:defRPr sz="2000" cap="all" baseline="0">
                <a:solidFill>
                  <a:srgbClr val="4D8934"/>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Contact us: Enquiries@recmanager.co.uk</a:t>
            </a:r>
          </a:p>
        </p:txBody>
      </p:sp>
      <p:pic>
        <p:nvPicPr>
          <p:cNvPr id="8" name="Picture 7" descr="A picture containing text, outdoor&#10;&#10;Description automatically generated">
            <a:extLst>
              <a:ext uri="{FF2B5EF4-FFF2-40B4-BE49-F238E27FC236}">
                <a16:creationId xmlns:a16="http://schemas.microsoft.com/office/drawing/2014/main" id="{00BF0293-6F82-4BBF-D0BD-611EC9D6BFB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84458" y="339660"/>
            <a:ext cx="3790752" cy="2615972"/>
          </a:xfrm>
          <a:prstGeom prst="rect">
            <a:avLst/>
          </a:prstGeom>
        </p:spPr>
      </p:pic>
      <p:pic>
        <p:nvPicPr>
          <p:cNvPr id="6" name="Picture 5" descr="A green and white logo&#10;&#10;Description automatically generated with low confidence">
            <a:extLst>
              <a:ext uri="{FF2B5EF4-FFF2-40B4-BE49-F238E27FC236}">
                <a16:creationId xmlns:a16="http://schemas.microsoft.com/office/drawing/2014/main" id="{DDE74CEB-C666-A96F-0B98-433A6E43D302}"/>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l="6356" t="12217" r="45066" b="29972"/>
          <a:stretch/>
        </p:blipFill>
        <p:spPr>
          <a:xfrm rot="5400000">
            <a:off x="583047" y="3476335"/>
            <a:ext cx="2798618" cy="3964713"/>
          </a:xfrm>
          <a:prstGeom prst="rect">
            <a:avLst/>
          </a:prstGeom>
        </p:spPr>
      </p:pic>
    </p:spTree>
    <p:extLst>
      <p:ext uri="{BB962C8B-B14F-4D97-AF65-F5344CB8AC3E}">
        <p14:creationId xmlns:p14="http://schemas.microsoft.com/office/powerpoint/2010/main" val="1244346927"/>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userDrawn="1">
  <p:cSld name="Section Break">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1AB785-8985-A80E-806D-943192AADD1B}"/>
              </a:ext>
            </a:extLst>
          </p:cNvPr>
          <p:cNvSpPr>
            <a:spLocks noGrp="1"/>
          </p:cNvSpPr>
          <p:nvPr>
            <p:ph type="title" hasCustomPrompt="1"/>
          </p:nvPr>
        </p:nvSpPr>
        <p:spPr>
          <a:xfrm>
            <a:off x="4031672" y="2766219"/>
            <a:ext cx="6966527" cy="1325563"/>
          </a:xfrm>
        </p:spPr>
        <p:txBody>
          <a:bodyPr anchor="b">
            <a:normAutofit/>
          </a:bodyPr>
          <a:lstStyle>
            <a:lvl1pPr>
              <a:defRPr sz="2800"/>
            </a:lvl1pPr>
          </a:lstStyle>
          <a:p>
            <a:r>
              <a:rPr lang="en-US"/>
              <a:t>Section title</a:t>
            </a:r>
            <a:endParaRPr lang="en-GB"/>
          </a:p>
        </p:txBody>
      </p:sp>
      <p:sp>
        <p:nvSpPr>
          <p:cNvPr id="6" name="Text Placeholder 5">
            <a:extLst>
              <a:ext uri="{FF2B5EF4-FFF2-40B4-BE49-F238E27FC236}">
                <a16:creationId xmlns:a16="http://schemas.microsoft.com/office/drawing/2014/main" id="{71F3A676-D461-4214-79CA-6A1166138414}"/>
              </a:ext>
            </a:extLst>
          </p:cNvPr>
          <p:cNvSpPr>
            <a:spLocks noGrp="1"/>
          </p:cNvSpPr>
          <p:nvPr>
            <p:ph type="body" sz="quarter" idx="10" hasCustomPrompt="1"/>
          </p:nvPr>
        </p:nvSpPr>
        <p:spPr>
          <a:xfrm>
            <a:off x="4032250" y="4316413"/>
            <a:ext cx="6965950" cy="1084262"/>
          </a:xfrm>
        </p:spPr>
        <p:txBody>
          <a:bodyPr anchor="ctr"/>
          <a:lstStyle>
            <a:lvl1pPr marL="0" indent="0">
              <a:buNone/>
              <a:defRPr cap="all" spc="300" baseline="0"/>
            </a:lvl1pPr>
          </a:lstStyle>
          <a:p>
            <a:pPr lvl="0"/>
            <a:r>
              <a:rPr lang="en-US"/>
              <a:t>Presenter Name</a:t>
            </a:r>
            <a:endParaRPr lang="en-GB"/>
          </a:p>
        </p:txBody>
      </p:sp>
    </p:spTree>
    <p:extLst>
      <p:ext uri="{BB962C8B-B14F-4D97-AF65-F5344CB8AC3E}">
        <p14:creationId xmlns:p14="http://schemas.microsoft.com/office/powerpoint/2010/main" val="3723765590"/>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showMasterSp="0" userDrawn="1">
  <p:cSld name="Title Slide whit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259AEC-0770-4C62-8B2E-CA5C6A07EFD4}"/>
              </a:ext>
            </a:extLst>
          </p:cNvPr>
          <p:cNvSpPr>
            <a:spLocks noGrp="1"/>
          </p:cNvSpPr>
          <p:nvPr>
            <p:ph type="ctrTitle"/>
          </p:nvPr>
        </p:nvSpPr>
        <p:spPr>
          <a:xfrm>
            <a:off x="8106691" y="4442702"/>
            <a:ext cx="3767472" cy="625518"/>
          </a:xfrm>
          <a:prstGeom prst="rect">
            <a:avLst/>
          </a:prstGeom>
        </p:spPr>
        <p:txBody>
          <a:bodyPr anchor="t" anchorCtr="0">
            <a:noAutofit/>
          </a:bodyPr>
          <a:lstStyle>
            <a:lvl1pPr marL="7701" algn="l" defTabSz="914400" rtl="0" eaLnBrk="1" latinLnBrk="0" hangingPunct="1">
              <a:spcBef>
                <a:spcPts val="73"/>
              </a:spcBef>
              <a:defRPr lang="en-US" sz="1450" b="1" kern="1200" spc="-3" dirty="0">
                <a:solidFill>
                  <a:srgbClr val="00008B"/>
                </a:solidFill>
                <a:latin typeface="Arial"/>
                <a:ea typeface="+mn-ea"/>
                <a:cs typeface="Arial"/>
              </a:defRPr>
            </a:lvl1pPr>
          </a:lstStyle>
          <a:p>
            <a:r>
              <a:rPr lang="en-US"/>
              <a:t>Click to edit Master title style</a:t>
            </a:r>
            <a:endParaRPr lang="en-US" dirty="0"/>
          </a:p>
        </p:txBody>
      </p:sp>
      <p:sp>
        <p:nvSpPr>
          <p:cNvPr id="3" name="Subtitle 2">
            <a:extLst>
              <a:ext uri="{FF2B5EF4-FFF2-40B4-BE49-F238E27FC236}">
                <a16:creationId xmlns:a16="http://schemas.microsoft.com/office/drawing/2014/main" id="{EB46AB59-D897-461E-9662-49D6C57BE83A}"/>
              </a:ext>
            </a:extLst>
          </p:cNvPr>
          <p:cNvSpPr>
            <a:spLocks noGrp="1"/>
          </p:cNvSpPr>
          <p:nvPr>
            <p:ph type="subTitle" idx="1"/>
          </p:nvPr>
        </p:nvSpPr>
        <p:spPr>
          <a:xfrm>
            <a:off x="8106691" y="5240273"/>
            <a:ext cx="3767472" cy="625518"/>
          </a:xfrm>
          <a:prstGeom prst="rect">
            <a:avLst/>
          </a:prstGeom>
        </p:spPr>
        <p:txBody>
          <a:bodyPr>
            <a:noAutofit/>
          </a:bodyPr>
          <a:lstStyle>
            <a:lvl1pPr marL="7701" marR="3081" indent="0" algn="l" defTabSz="914400" rtl="0" eaLnBrk="1" latinLnBrk="0" hangingPunct="1">
              <a:lnSpc>
                <a:spcPts val="1649"/>
              </a:lnSpc>
              <a:spcBef>
                <a:spcPts val="1286"/>
              </a:spcBef>
              <a:buNone/>
              <a:defRPr lang="en-US" sz="1450" kern="1200" spc="9" dirty="0">
                <a:solidFill>
                  <a:srgbClr val="00008B"/>
                </a:solidFill>
                <a:latin typeface="Arial"/>
                <a:ea typeface="+mn-ea"/>
                <a:cs typeface="Aria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a:extLst>
              <a:ext uri="{FF2B5EF4-FFF2-40B4-BE49-F238E27FC236}">
                <a16:creationId xmlns:a16="http://schemas.microsoft.com/office/drawing/2014/main" id="{CE7FC78B-6147-43A5-9376-D3D8BE728B63}"/>
              </a:ext>
            </a:extLst>
          </p:cNvPr>
          <p:cNvSpPr>
            <a:spLocks noGrp="1"/>
          </p:cNvSpPr>
          <p:nvPr>
            <p:ph type="dt" sz="half" idx="10"/>
          </p:nvPr>
        </p:nvSpPr>
        <p:spPr>
          <a:xfrm>
            <a:off x="8106691" y="5930399"/>
            <a:ext cx="3767472" cy="223138"/>
          </a:xfrm>
        </p:spPr>
        <p:txBody>
          <a:bodyPr/>
          <a:lstStyle>
            <a:lvl1pPr marL="7701" algn="l" defTabSz="914400" rtl="0" eaLnBrk="1" latinLnBrk="0" hangingPunct="1">
              <a:defRPr lang="en-US" sz="1450" kern="1200" spc="-36" smtClean="0">
                <a:solidFill>
                  <a:srgbClr val="00008B"/>
                </a:solidFill>
                <a:latin typeface="Arial"/>
                <a:ea typeface="+mn-ea"/>
                <a:cs typeface="Arial"/>
              </a:defRPr>
            </a:lvl1pPr>
          </a:lstStyle>
          <a:p>
            <a:r>
              <a:rPr lang="en-GB" dirty="0"/>
              <a:t>Click to type document status e.g. Confidential</a:t>
            </a:r>
          </a:p>
        </p:txBody>
      </p:sp>
      <p:pic>
        <p:nvPicPr>
          <p:cNvPr id="8" name="Graphic 7">
            <a:extLst>
              <a:ext uri="{FF2B5EF4-FFF2-40B4-BE49-F238E27FC236}">
                <a16:creationId xmlns:a16="http://schemas.microsoft.com/office/drawing/2014/main" id="{945C394D-4474-4833-8972-AA7D24243509}"/>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538694" y="574851"/>
            <a:ext cx="11114785" cy="1510747"/>
          </a:xfrm>
          <a:prstGeom prst="rect">
            <a:avLst/>
          </a:prstGeom>
        </p:spPr>
      </p:pic>
      <p:sp>
        <p:nvSpPr>
          <p:cNvPr id="9" name="object 19">
            <a:extLst>
              <a:ext uri="{FF2B5EF4-FFF2-40B4-BE49-F238E27FC236}">
                <a16:creationId xmlns:a16="http://schemas.microsoft.com/office/drawing/2014/main" id="{7E6C22DF-EDA8-40FE-9B51-D41FA644D5D5}"/>
              </a:ext>
            </a:extLst>
          </p:cNvPr>
          <p:cNvSpPr/>
          <p:nvPr userDrawn="1"/>
        </p:nvSpPr>
        <p:spPr>
          <a:xfrm>
            <a:off x="8106691" y="4354618"/>
            <a:ext cx="3767472" cy="0"/>
          </a:xfrm>
          <a:custGeom>
            <a:avLst/>
            <a:gdLst/>
            <a:ahLst/>
            <a:cxnLst/>
            <a:rect l="l" t="t" r="r" b="b"/>
            <a:pathLst>
              <a:path w="6212840">
                <a:moveTo>
                  <a:pt x="0" y="0"/>
                </a:moveTo>
                <a:lnTo>
                  <a:pt x="6212721" y="0"/>
                </a:lnTo>
              </a:path>
            </a:pathLst>
          </a:custGeom>
          <a:ln w="5235">
            <a:solidFill>
              <a:srgbClr val="00008B"/>
            </a:solidFill>
          </a:ln>
        </p:spPr>
        <p:txBody>
          <a:bodyPr wrap="square" lIns="0" tIns="0" rIns="0" bIns="0" rtlCol="0"/>
          <a:lstStyle/>
          <a:p>
            <a:endParaRPr sz="662"/>
          </a:p>
        </p:txBody>
      </p:sp>
      <p:sp>
        <p:nvSpPr>
          <p:cNvPr id="10" name="object 20">
            <a:extLst>
              <a:ext uri="{FF2B5EF4-FFF2-40B4-BE49-F238E27FC236}">
                <a16:creationId xmlns:a16="http://schemas.microsoft.com/office/drawing/2014/main" id="{1B6B39F8-1772-49CF-8698-C6F962F4FA55}"/>
              </a:ext>
            </a:extLst>
          </p:cNvPr>
          <p:cNvSpPr/>
          <p:nvPr userDrawn="1"/>
        </p:nvSpPr>
        <p:spPr>
          <a:xfrm>
            <a:off x="8106691" y="5139188"/>
            <a:ext cx="3767472" cy="0"/>
          </a:xfrm>
          <a:custGeom>
            <a:avLst/>
            <a:gdLst/>
            <a:ahLst/>
            <a:cxnLst/>
            <a:rect l="l" t="t" r="r" b="b"/>
            <a:pathLst>
              <a:path w="6212840">
                <a:moveTo>
                  <a:pt x="0" y="0"/>
                </a:moveTo>
                <a:lnTo>
                  <a:pt x="6212721" y="0"/>
                </a:lnTo>
              </a:path>
            </a:pathLst>
          </a:custGeom>
          <a:ln w="5235">
            <a:solidFill>
              <a:srgbClr val="00008B"/>
            </a:solidFill>
          </a:ln>
        </p:spPr>
        <p:txBody>
          <a:bodyPr wrap="square" lIns="0" tIns="0" rIns="0" bIns="0" rtlCol="0"/>
          <a:lstStyle/>
          <a:p>
            <a:endParaRPr sz="662"/>
          </a:p>
        </p:txBody>
      </p:sp>
      <p:sp>
        <p:nvSpPr>
          <p:cNvPr id="6" name="Text Placeholder 5">
            <a:extLst>
              <a:ext uri="{FF2B5EF4-FFF2-40B4-BE49-F238E27FC236}">
                <a16:creationId xmlns:a16="http://schemas.microsoft.com/office/drawing/2014/main" id="{B826DC3A-4D1C-42FF-A7A8-F5BC88D8AEBB}"/>
              </a:ext>
            </a:extLst>
          </p:cNvPr>
          <p:cNvSpPr>
            <a:spLocks noGrp="1"/>
          </p:cNvSpPr>
          <p:nvPr>
            <p:ph type="body" sz="quarter" idx="11" hasCustomPrompt="1"/>
          </p:nvPr>
        </p:nvSpPr>
        <p:spPr>
          <a:xfrm>
            <a:off x="8106691" y="6260621"/>
            <a:ext cx="3767472" cy="265614"/>
          </a:xfrm>
        </p:spPr>
        <p:txBody>
          <a:bodyPr/>
          <a:lstStyle>
            <a:lvl1pPr>
              <a:defRPr/>
            </a:lvl1pPr>
          </a:lstStyle>
          <a:p>
            <a:pPr lvl="0"/>
            <a:r>
              <a:rPr lang="en-US" dirty="0"/>
              <a:t>Insert date</a:t>
            </a:r>
          </a:p>
        </p:txBody>
      </p:sp>
    </p:spTree>
    <p:extLst>
      <p:ext uri="{BB962C8B-B14F-4D97-AF65-F5344CB8AC3E}">
        <p14:creationId xmlns:p14="http://schemas.microsoft.com/office/powerpoint/2010/main" val="3662708359"/>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showMasterSp="0" preserve="1" userDrawn="1">
  <p:cSld name="Title Slide Blue">
    <p:bg>
      <p:bgPr>
        <a:solidFill>
          <a:schemeClr val="tx1"/>
        </a:solidFill>
        <a:effectLst/>
      </p:bgPr>
    </p:bg>
    <p:spTree>
      <p:nvGrpSpPr>
        <p:cNvPr id="1" name=""/>
        <p:cNvGrpSpPr/>
        <p:nvPr/>
      </p:nvGrpSpPr>
      <p:grpSpPr>
        <a:xfrm>
          <a:off x="0" y="0"/>
          <a:ext cx="0" cy="0"/>
          <a:chOff x="0" y="0"/>
          <a:chExt cx="0" cy="0"/>
        </a:xfrm>
      </p:grpSpPr>
      <p:pic>
        <p:nvPicPr>
          <p:cNvPr id="8" name="Graphic 7">
            <a:extLst>
              <a:ext uri="{FF2B5EF4-FFF2-40B4-BE49-F238E27FC236}">
                <a16:creationId xmlns:a16="http://schemas.microsoft.com/office/drawing/2014/main" id="{945C394D-4474-4833-8972-AA7D24243509}"/>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538694" y="574851"/>
            <a:ext cx="11114785" cy="1510747"/>
          </a:xfrm>
          <a:prstGeom prst="rect">
            <a:avLst/>
          </a:prstGeom>
        </p:spPr>
      </p:pic>
      <p:sp>
        <p:nvSpPr>
          <p:cNvPr id="12" name="Subtitle 2">
            <a:extLst>
              <a:ext uri="{FF2B5EF4-FFF2-40B4-BE49-F238E27FC236}">
                <a16:creationId xmlns:a16="http://schemas.microsoft.com/office/drawing/2014/main" id="{CEC33A87-B1FB-405A-9480-C781C48595CE}"/>
              </a:ext>
            </a:extLst>
          </p:cNvPr>
          <p:cNvSpPr>
            <a:spLocks noGrp="1"/>
          </p:cNvSpPr>
          <p:nvPr>
            <p:ph type="subTitle" idx="1"/>
          </p:nvPr>
        </p:nvSpPr>
        <p:spPr>
          <a:xfrm>
            <a:off x="8106691" y="5240273"/>
            <a:ext cx="3767472" cy="625518"/>
          </a:xfrm>
          <a:prstGeom prst="rect">
            <a:avLst/>
          </a:prstGeom>
        </p:spPr>
        <p:txBody>
          <a:bodyPr>
            <a:noAutofit/>
          </a:bodyPr>
          <a:lstStyle>
            <a:lvl1pPr marL="7701" marR="3081" indent="0" algn="l" defTabSz="914400" rtl="0" eaLnBrk="1" latinLnBrk="0" hangingPunct="1">
              <a:lnSpc>
                <a:spcPts val="1649"/>
              </a:lnSpc>
              <a:spcBef>
                <a:spcPts val="1286"/>
              </a:spcBef>
              <a:buNone/>
              <a:defRPr lang="en-US" sz="1450" kern="1200" spc="9" dirty="0">
                <a:solidFill>
                  <a:schemeClr val="bg1"/>
                </a:solidFill>
                <a:latin typeface="Arial"/>
                <a:ea typeface="+mn-ea"/>
                <a:cs typeface="Aria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13" name="Date Placeholder 3">
            <a:extLst>
              <a:ext uri="{FF2B5EF4-FFF2-40B4-BE49-F238E27FC236}">
                <a16:creationId xmlns:a16="http://schemas.microsoft.com/office/drawing/2014/main" id="{1F12B0E5-A9D2-41DD-AF9C-754507805265}"/>
              </a:ext>
            </a:extLst>
          </p:cNvPr>
          <p:cNvSpPr>
            <a:spLocks noGrp="1"/>
          </p:cNvSpPr>
          <p:nvPr>
            <p:ph type="dt" sz="half" idx="10"/>
          </p:nvPr>
        </p:nvSpPr>
        <p:spPr>
          <a:xfrm>
            <a:off x="8106691" y="5930399"/>
            <a:ext cx="3767472" cy="223138"/>
          </a:xfrm>
        </p:spPr>
        <p:txBody>
          <a:bodyPr/>
          <a:lstStyle>
            <a:lvl1pPr marL="7701" algn="l" defTabSz="914400" rtl="0" eaLnBrk="1" latinLnBrk="0" hangingPunct="1">
              <a:defRPr lang="en-US" sz="1450" kern="1200" spc="-36" smtClean="0">
                <a:solidFill>
                  <a:schemeClr val="bg1"/>
                </a:solidFill>
                <a:latin typeface="Arial"/>
                <a:ea typeface="+mn-ea"/>
                <a:cs typeface="Arial"/>
              </a:defRPr>
            </a:lvl1pPr>
          </a:lstStyle>
          <a:p>
            <a:r>
              <a:rPr lang="en-GB"/>
              <a:t>Click to type document status e.g. Confidential</a:t>
            </a:r>
            <a:endParaRPr lang="en-GB" dirty="0"/>
          </a:p>
        </p:txBody>
      </p:sp>
      <p:sp>
        <p:nvSpPr>
          <p:cNvPr id="15" name="object 20">
            <a:extLst>
              <a:ext uri="{FF2B5EF4-FFF2-40B4-BE49-F238E27FC236}">
                <a16:creationId xmlns:a16="http://schemas.microsoft.com/office/drawing/2014/main" id="{86072FC2-12BB-47CF-AEF4-F60DCAD0B904}"/>
              </a:ext>
            </a:extLst>
          </p:cNvPr>
          <p:cNvSpPr/>
          <p:nvPr userDrawn="1"/>
        </p:nvSpPr>
        <p:spPr>
          <a:xfrm>
            <a:off x="8106691" y="5139188"/>
            <a:ext cx="3767472" cy="0"/>
          </a:xfrm>
          <a:custGeom>
            <a:avLst/>
            <a:gdLst/>
            <a:ahLst/>
            <a:cxnLst/>
            <a:rect l="l" t="t" r="r" b="b"/>
            <a:pathLst>
              <a:path w="6212840">
                <a:moveTo>
                  <a:pt x="0" y="0"/>
                </a:moveTo>
                <a:lnTo>
                  <a:pt x="6212721" y="0"/>
                </a:lnTo>
              </a:path>
            </a:pathLst>
          </a:custGeom>
          <a:ln w="5235">
            <a:solidFill>
              <a:schemeClr val="bg1"/>
            </a:solidFill>
          </a:ln>
        </p:spPr>
        <p:txBody>
          <a:bodyPr wrap="square" lIns="0" tIns="0" rIns="0" bIns="0" rtlCol="0"/>
          <a:lstStyle/>
          <a:p>
            <a:endParaRPr sz="662">
              <a:solidFill>
                <a:schemeClr val="bg1"/>
              </a:solidFill>
            </a:endParaRPr>
          </a:p>
        </p:txBody>
      </p:sp>
      <p:sp>
        <p:nvSpPr>
          <p:cNvPr id="17" name="Title 1">
            <a:extLst>
              <a:ext uri="{FF2B5EF4-FFF2-40B4-BE49-F238E27FC236}">
                <a16:creationId xmlns:a16="http://schemas.microsoft.com/office/drawing/2014/main" id="{574EC5B8-F392-49EB-83D6-90DBBE6CFD57}"/>
              </a:ext>
            </a:extLst>
          </p:cNvPr>
          <p:cNvSpPr>
            <a:spLocks noGrp="1"/>
          </p:cNvSpPr>
          <p:nvPr>
            <p:ph type="ctrTitle"/>
          </p:nvPr>
        </p:nvSpPr>
        <p:spPr>
          <a:xfrm>
            <a:off x="8106691" y="4442702"/>
            <a:ext cx="3767472" cy="625518"/>
          </a:xfrm>
          <a:prstGeom prst="rect">
            <a:avLst/>
          </a:prstGeom>
        </p:spPr>
        <p:txBody>
          <a:bodyPr anchor="t" anchorCtr="0">
            <a:noAutofit/>
          </a:bodyPr>
          <a:lstStyle>
            <a:lvl1pPr marL="7701" algn="l" defTabSz="914400" rtl="0" eaLnBrk="1" latinLnBrk="0" hangingPunct="1">
              <a:spcBef>
                <a:spcPts val="73"/>
              </a:spcBef>
              <a:defRPr lang="en-US" sz="1450" b="1" kern="1200" spc="-3" dirty="0">
                <a:solidFill>
                  <a:schemeClr val="bg1"/>
                </a:solidFill>
                <a:latin typeface="Arial"/>
                <a:ea typeface="+mn-ea"/>
                <a:cs typeface="Arial"/>
              </a:defRPr>
            </a:lvl1pPr>
          </a:lstStyle>
          <a:p>
            <a:r>
              <a:rPr lang="en-US"/>
              <a:t>Click to edit Master title style</a:t>
            </a:r>
            <a:endParaRPr lang="en-US" dirty="0"/>
          </a:p>
        </p:txBody>
      </p:sp>
      <p:sp>
        <p:nvSpPr>
          <p:cNvPr id="18" name="object 19">
            <a:extLst>
              <a:ext uri="{FF2B5EF4-FFF2-40B4-BE49-F238E27FC236}">
                <a16:creationId xmlns:a16="http://schemas.microsoft.com/office/drawing/2014/main" id="{6656C1D5-9FCB-407D-8EA3-19DDFB251770}"/>
              </a:ext>
            </a:extLst>
          </p:cNvPr>
          <p:cNvSpPr/>
          <p:nvPr userDrawn="1"/>
        </p:nvSpPr>
        <p:spPr>
          <a:xfrm>
            <a:off x="8106691" y="4354618"/>
            <a:ext cx="3767472" cy="0"/>
          </a:xfrm>
          <a:custGeom>
            <a:avLst/>
            <a:gdLst/>
            <a:ahLst/>
            <a:cxnLst/>
            <a:rect l="l" t="t" r="r" b="b"/>
            <a:pathLst>
              <a:path w="6212840">
                <a:moveTo>
                  <a:pt x="0" y="0"/>
                </a:moveTo>
                <a:lnTo>
                  <a:pt x="6212721" y="0"/>
                </a:lnTo>
              </a:path>
            </a:pathLst>
          </a:custGeom>
          <a:ln w="5235">
            <a:solidFill>
              <a:schemeClr val="bg1"/>
            </a:solidFill>
          </a:ln>
        </p:spPr>
        <p:txBody>
          <a:bodyPr wrap="square" lIns="0" tIns="0" rIns="0" bIns="0" rtlCol="0"/>
          <a:lstStyle/>
          <a:p>
            <a:endParaRPr sz="662">
              <a:solidFill>
                <a:schemeClr val="bg1"/>
              </a:solidFill>
            </a:endParaRPr>
          </a:p>
        </p:txBody>
      </p:sp>
      <p:sp>
        <p:nvSpPr>
          <p:cNvPr id="11" name="Text Placeholder 5">
            <a:extLst>
              <a:ext uri="{FF2B5EF4-FFF2-40B4-BE49-F238E27FC236}">
                <a16:creationId xmlns:a16="http://schemas.microsoft.com/office/drawing/2014/main" id="{DE755C0D-DE1B-4BD6-A05E-CBD220E20C6D}"/>
              </a:ext>
            </a:extLst>
          </p:cNvPr>
          <p:cNvSpPr>
            <a:spLocks noGrp="1"/>
          </p:cNvSpPr>
          <p:nvPr>
            <p:ph type="body" sz="quarter" idx="11" hasCustomPrompt="1"/>
          </p:nvPr>
        </p:nvSpPr>
        <p:spPr>
          <a:xfrm>
            <a:off x="8106691" y="6260621"/>
            <a:ext cx="3767472" cy="265614"/>
          </a:xfrm>
        </p:spPr>
        <p:txBody>
          <a:bodyPr/>
          <a:lstStyle>
            <a:lvl1pPr>
              <a:defRPr>
                <a:solidFill>
                  <a:schemeClr val="bg1"/>
                </a:solidFill>
              </a:defRPr>
            </a:lvl1pPr>
          </a:lstStyle>
          <a:p>
            <a:pPr lvl="0"/>
            <a:r>
              <a:rPr lang="en-US" dirty="0"/>
              <a:t>Insert date</a:t>
            </a:r>
          </a:p>
        </p:txBody>
      </p:sp>
    </p:spTree>
    <p:extLst>
      <p:ext uri="{BB962C8B-B14F-4D97-AF65-F5344CB8AC3E}">
        <p14:creationId xmlns:p14="http://schemas.microsoft.com/office/powerpoint/2010/main" val="263613065"/>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showMasterSp="0" preserve="1" userDrawn="1">
  <p:cSld name="End slide whit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259AEC-0770-4C62-8B2E-CA5C6A07EFD4}"/>
              </a:ext>
            </a:extLst>
          </p:cNvPr>
          <p:cNvSpPr>
            <a:spLocks noGrp="1"/>
          </p:cNvSpPr>
          <p:nvPr>
            <p:ph type="ctrTitle" hasCustomPrompt="1"/>
          </p:nvPr>
        </p:nvSpPr>
        <p:spPr>
          <a:xfrm>
            <a:off x="8106691" y="5034703"/>
            <a:ext cx="3767472" cy="434702"/>
          </a:xfrm>
          <a:prstGeom prst="rect">
            <a:avLst/>
          </a:prstGeom>
        </p:spPr>
        <p:txBody>
          <a:bodyPr anchor="t" anchorCtr="0">
            <a:noAutofit/>
          </a:bodyPr>
          <a:lstStyle>
            <a:lvl1pPr marL="7701" algn="l" defTabSz="914400" rtl="0" eaLnBrk="1" latinLnBrk="0" hangingPunct="1">
              <a:spcBef>
                <a:spcPts val="73"/>
              </a:spcBef>
              <a:defRPr lang="en-US" sz="1450" b="1" kern="1200" spc="-3" dirty="0">
                <a:solidFill>
                  <a:srgbClr val="00008B"/>
                </a:solidFill>
                <a:latin typeface="Arial"/>
                <a:ea typeface="+mn-ea"/>
                <a:cs typeface="Arial"/>
              </a:defRPr>
            </a:lvl1pPr>
          </a:lstStyle>
          <a:p>
            <a:r>
              <a:rPr lang="en-US" dirty="0"/>
              <a:t>Contact</a:t>
            </a:r>
          </a:p>
        </p:txBody>
      </p:sp>
      <p:sp>
        <p:nvSpPr>
          <p:cNvPr id="3" name="Subtitle 2">
            <a:extLst>
              <a:ext uri="{FF2B5EF4-FFF2-40B4-BE49-F238E27FC236}">
                <a16:creationId xmlns:a16="http://schemas.microsoft.com/office/drawing/2014/main" id="{EB46AB59-D897-461E-9662-49D6C57BE83A}"/>
              </a:ext>
            </a:extLst>
          </p:cNvPr>
          <p:cNvSpPr>
            <a:spLocks noGrp="1"/>
          </p:cNvSpPr>
          <p:nvPr>
            <p:ph type="subTitle" idx="1" hasCustomPrompt="1"/>
          </p:nvPr>
        </p:nvSpPr>
        <p:spPr>
          <a:xfrm>
            <a:off x="8106691" y="5570495"/>
            <a:ext cx="3767472" cy="625518"/>
          </a:xfrm>
          <a:prstGeom prst="rect">
            <a:avLst/>
          </a:prstGeom>
        </p:spPr>
        <p:txBody>
          <a:bodyPr>
            <a:noAutofit/>
          </a:bodyPr>
          <a:lstStyle>
            <a:lvl1pPr marL="7701" marR="3081" indent="0" algn="l" defTabSz="914400" rtl="0" eaLnBrk="1" latinLnBrk="0" hangingPunct="1">
              <a:lnSpc>
                <a:spcPts val="1649"/>
              </a:lnSpc>
              <a:spcBef>
                <a:spcPts val="1286"/>
              </a:spcBef>
              <a:buNone/>
              <a:defRPr lang="en-US" sz="1450" kern="1200" spc="9" dirty="0">
                <a:solidFill>
                  <a:srgbClr val="00008B"/>
                </a:solidFill>
                <a:latin typeface="Arial"/>
                <a:ea typeface="+mn-ea"/>
                <a:cs typeface="Aria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Address</a:t>
            </a:r>
          </a:p>
        </p:txBody>
      </p:sp>
      <p:sp>
        <p:nvSpPr>
          <p:cNvPr id="9" name="object 19">
            <a:extLst>
              <a:ext uri="{FF2B5EF4-FFF2-40B4-BE49-F238E27FC236}">
                <a16:creationId xmlns:a16="http://schemas.microsoft.com/office/drawing/2014/main" id="{7E6C22DF-EDA8-40FE-9B51-D41FA644D5D5}"/>
              </a:ext>
            </a:extLst>
          </p:cNvPr>
          <p:cNvSpPr/>
          <p:nvPr userDrawn="1"/>
        </p:nvSpPr>
        <p:spPr>
          <a:xfrm>
            <a:off x="8106691" y="4983669"/>
            <a:ext cx="3767472" cy="0"/>
          </a:xfrm>
          <a:custGeom>
            <a:avLst/>
            <a:gdLst/>
            <a:ahLst/>
            <a:cxnLst/>
            <a:rect l="l" t="t" r="r" b="b"/>
            <a:pathLst>
              <a:path w="6212840">
                <a:moveTo>
                  <a:pt x="0" y="0"/>
                </a:moveTo>
                <a:lnTo>
                  <a:pt x="6212721" y="0"/>
                </a:lnTo>
              </a:path>
            </a:pathLst>
          </a:custGeom>
          <a:ln w="5235">
            <a:solidFill>
              <a:srgbClr val="00008B"/>
            </a:solidFill>
          </a:ln>
        </p:spPr>
        <p:txBody>
          <a:bodyPr wrap="square" lIns="0" tIns="0" rIns="0" bIns="0" rtlCol="0"/>
          <a:lstStyle/>
          <a:p>
            <a:endParaRPr sz="662"/>
          </a:p>
        </p:txBody>
      </p:sp>
      <p:sp>
        <p:nvSpPr>
          <p:cNvPr id="10" name="object 20">
            <a:extLst>
              <a:ext uri="{FF2B5EF4-FFF2-40B4-BE49-F238E27FC236}">
                <a16:creationId xmlns:a16="http://schemas.microsoft.com/office/drawing/2014/main" id="{1B6B39F8-1772-49CF-8698-C6F962F4FA55}"/>
              </a:ext>
            </a:extLst>
          </p:cNvPr>
          <p:cNvSpPr/>
          <p:nvPr userDrawn="1"/>
        </p:nvSpPr>
        <p:spPr>
          <a:xfrm>
            <a:off x="8106691" y="5469410"/>
            <a:ext cx="3767472" cy="0"/>
          </a:xfrm>
          <a:custGeom>
            <a:avLst/>
            <a:gdLst/>
            <a:ahLst/>
            <a:cxnLst/>
            <a:rect l="l" t="t" r="r" b="b"/>
            <a:pathLst>
              <a:path w="6212840">
                <a:moveTo>
                  <a:pt x="0" y="0"/>
                </a:moveTo>
                <a:lnTo>
                  <a:pt x="6212721" y="0"/>
                </a:lnTo>
              </a:path>
            </a:pathLst>
          </a:custGeom>
          <a:ln w="5235">
            <a:solidFill>
              <a:srgbClr val="00008B"/>
            </a:solidFill>
          </a:ln>
        </p:spPr>
        <p:txBody>
          <a:bodyPr wrap="square" lIns="0" tIns="0" rIns="0" bIns="0" rtlCol="0"/>
          <a:lstStyle/>
          <a:p>
            <a:endParaRPr sz="662"/>
          </a:p>
        </p:txBody>
      </p:sp>
      <p:pic>
        <p:nvPicPr>
          <p:cNvPr id="5" name="Graphic 4">
            <a:extLst>
              <a:ext uri="{FF2B5EF4-FFF2-40B4-BE49-F238E27FC236}">
                <a16:creationId xmlns:a16="http://schemas.microsoft.com/office/drawing/2014/main" id="{FFE96069-1D3B-4EEB-8A87-D0EF1F08A887}"/>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3482057" y="574852"/>
            <a:ext cx="5649835" cy="767938"/>
          </a:xfrm>
          <a:prstGeom prst="rect">
            <a:avLst/>
          </a:prstGeom>
        </p:spPr>
      </p:pic>
      <p:sp>
        <p:nvSpPr>
          <p:cNvPr id="6" name="Title 1">
            <a:extLst>
              <a:ext uri="{FF2B5EF4-FFF2-40B4-BE49-F238E27FC236}">
                <a16:creationId xmlns:a16="http://schemas.microsoft.com/office/drawing/2014/main" id="{D400F194-17C1-49CD-ABED-3F58499AD927}"/>
              </a:ext>
            </a:extLst>
          </p:cNvPr>
          <p:cNvSpPr txBox="1">
            <a:spLocks/>
          </p:cNvSpPr>
          <p:nvPr userDrawn="1"/>
        </p:nvSpPr>
        <p:spPr>
          <a:xfrm>
            <a:off x="3418687" y="3060044"/>
            <a:ext cx="5776575" cy="692111"/>
          </a:xfrm>
          <a:prstGeom prst="rect">
            <a:avLst/>
          </a:prstGeom>
        </p:spPr>
        <p:txBody>
          <a:bodyPr vert="horz" lIns="0" tIns="0" rIns="0" bIns="0" rtlCol="0" anchor="t" anchorCtr="0">
            <a:noAutofit/>
          </a:bodyPr>
          <a:lstStyle>
            <a:lvl1pPr marL="7701" algn="l" defTabSz="914400" rtl="0" eaLnBrk="1" latinLnBrk="0" hangingPunct="1">
              <a:spcBef>
                <a:spcPts val="73"/>
              </a:spcBef>
              <a:defRPr lang="en-US" sz="1450" b="1" kern="1200" spc="-3" dirty="0">
                <a:solidFill>
                  <a:srgbClr val="00008B"/>
                </a:solidFill>
                <a:latin typeface="Arial"/>
                <a:ea typeface="+mn-ea"/>
                <a:cs typeface="Arial"/>
              </a:defRPr>
            </a:lvl1pPr>
          </a:lstStyle>
          <a:p>
            <a:pPr algn="ctr"/>
            <a:r>
              <a:rPr lang="en-US" sz="3600" dirty="0">
                <a:solidFill>
                  <a:schemeClr val="tx1"/>
                </a:solidFill>
              </a:rPr>
              <a:t>Thank you</a:t>
            </a:r>
          </a:p>
        </p:txBody>
      </p:sp>
      <p:sp>
        <p:nvSpPr>
          <p:cNvPr id="13" name="Text Placeholder 5">
            <a:extLst>
              <a:ext uri="{FF2B5EF4-FFF2-40B4-BE49-F238E27FC236}">
                <a16:creationId xmlns:a16="http://schemas.microsoft.com/office/drawing/2014/main" id="{B9A9FD84-681C-40FB-AB60-7FFD07838CAD}"/>
              </a:ext>
            </a:extLst>
          </p:cNvPr>
          <p:cNvSpPr>
            <a:spLocks noGrp="1"/>
          </p:cNvSpPr>
          <p:nvPr>
            <p:ph type="body" sz="quarter" idx="11" hasCustomPrompt="1"/>
          </p:nvPr>
        </p:nvSpPr>
        <p:spPr>
          <a:xfrm>
            <a:off x="8106691" y="6260621"/>
            <a:ext cx="3767472" cy="265614"/>
          </a:xfrm>
        </p:spPr>
        <p:txBody>
          <a:bodyPr/>
          <a:lstStyle>
            <a:lvl1pPr>
              <a:defRPr/>
            </a:lvl1pPr>
          </a:lstStyle>
          <a:p>
            <a:pPr lvl="0"/>
            <a:r>
              <a:rPr lang="en-US" dirty="0"/>
              <a:t>Insert date</a:t>
            </a:r>
          </a:p>
        </p:txBody>
      </p:sp>
    </p:spTree>
    <p:extLst>
      <p:ext uri="{BB962C8B-B14F-4D97-AF65-F5344CB8AC3E}">
        <p14:creationId xmlns:p14="http://schemas.microsoft.com/office/powerpoint/2010/main" val="1290660108"/>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showMasterSp="0" preserve="1" userDrawn="1">
  <p:cSld name="End slide blue">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259AEC-0770-4C62-8B2E-CA5C6A07EFD4}"/>
              </a:ext>
            </a:extLst>
          </p:cNvPr>
          <p:cNvSpPr>
            <a:spLocks noGrp="1"/>
          </p:cNvSpPr>
          <p:nvPr>
            <p:ph type="ctrTitle" hasCustomPrompt="1"/>
          </p:nvPr>
        </p:nvSpPr>
        <p:spPr>
          <a:xfrm>
            <a:off x="8106691" y="5034703"/>
            <a:ext cx="3767472" cy="434702"/>
          </a:xfrm>
          <a:prstGeom prst="rect">
            <a:avLst/>
          </a:prstGeom>
        </p:spPr>
        <p:txBody>
          <a:bodyPr anchor="t" anchorCtr="0">
            <a:noAutofit/>
          </a:bodyPr>
          <a:lstStyle>
            <a:lvl1pPr marL="7701" algn="l" defTabSz="914400" rtl="0" eaLnBrk="1" latinLnBrk="0" hangingPunct="1">
              <a:spcBef>
                <a:spcPts val="73"/>
              </a:spcBef>
              <a:defRPr lang="en-US" sz="1450" b="1" kern="1200" spc="-3" dirty="0">
                <a:solidFill>
                  <a:schemeClr val="bg1"/>
                </a:solidFill>
                <a:latin typeface="Arial"/>
                <a:ea typeface="+mn-ea"/>
                <a:cs typeface="Arial"/>
              </a:defRPr>
            </a:lvl1pPr>
          </a:lstStyle>
          <a:p>
            <a:r>
              <a:rPr lang="en-US" dirty="0"/>
              <a:t>Contact</a:t>
            </a:r>
          </a:p>
        </p:txBody>
      </p:sp>
      <p:sp>
        <p:nvSpPr>
          <p:cNvPr id="3" name="Subtitle 2">
            <a:extLst>
              <a:ext uri="{FF2B5EF4-FFF2-40B4-BE49-F238E27FC236}">
                <a16:creationId xmlns:a16="http://schemas.microsoft.com/office/drawing/2014/main" id="{EB46AB59-D897-461E-9662-49D6C57BE83A}"/>
              </a:ext>
            </a:extLst>
          </p:cNvPr>
          <p:cNvSpPr>
            <a:spLocks noGrp="1"/>
          </p:cNvSpPr>
          <p:nvPr>
            <p:ph type="subTitle" idx="1" hasCustomPrompt="1"/>
          </p:nvPr>
        </p:nvSpPr>
        <p:spPr>
          <a:xfrm>
            <a:off x="8106691" y="5570495"/>
            <a:ext cx="3767472" cy="625518"/>
          </a:xfrm>
          <a:prstGeom prst="rect">
            <a:avLst/>
          </a:prstGeom>
        </p:spPr>
        <p:txBody>
          <a:bodyPr>
            <a:noAutofit/>
          </a:bodyPr>
          <a:lstStyle>
            <a:lvl1pPr marL="7701" marR="3081" indent="0" algn="l" defTabSz="914400" rtl="0" eaLnBrk="1" latinLnBrk="0" hangingPunct="1">
              <a:lnSpc>
                <a:spcPts val="1649"/>
              </a:lnSpc>
              <a:spcBef>
                <a:spcPts val="1286"/>
              </a:spcBef>
              <a:buNone/>
              <a:defRPr lang="en-US" sz="1450" kern="1200" spc="9" dirty="0">
                <a:solidFill>
                  <a:schemeClr val="bg1"/>
                </a:solidFill>
                <a:latin typeface="Arial"/>
                <a:ea typeface="+mn-ea"/>
                <a:cs typeface="Aria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Address</a:t>
            </a:r>
          </a:p>
        </p:txBody>
      </p:sp>
      <p:pic>
        <p:nvPicPr>
          <p:cNvPr id="8" name="Graphic 7">
            <a:extLst>
              <a:ext uri="{FF2B5EF4-FFF2-40B4-BE49-F238E27FC236}">
                <a16:creationId xmlns:a16="http://schemas.microsoft.com/office/drawing/2014/main" id="{945C394D-4474-4833-8972-AA7D24243509}"/>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3482057" y="574852"/>
            <a:ext cx="5649835" cy="767938"/>
          </a:xfrm>
          <a:prstGeom prst="rect">
            <a:avLst/>
          </a:prstGeom>
        </p:spPr>
      </p:pic>
      <p:sp>
        <p:nvSpPr>
          <p:cNvPr id="9" name="object 19">
            <a:extLst>
              <a:ext uri="{FF2B5EF4-FFF2-40B4-BE49-F238E27FC236}">
                <a16:creationId xmlns:a16="http://schemas.microsoft.com/office/drawing/2014/main" id="{7E6C22DF-EDA8-40FE-9B51-D41FA644D5D5}"/>
              </a:ext>
            </a:extLst>
          </p:cNvPr>
          <p:cNvSpPr/>
          <p:nvPr userDrawn="1"/>
        </p:nvSpPr>
        <p:spPr>
          <a:xfrm>
            <a:off x="8106691" y="4983669"/>
            <a:ext cx="3767472" cy="0"/>
          </a:xfrm>
          <a:custGeom>
            <a:avLst/>
            <a:gdLst/>
            <a:ahLst/>
            <a:cxnLst/>
            <a:rect l="l" t="t" r="r" b="b"/>
            <a:pathLst>
              <a:path w="6212840">
                <a:moveTo>
                  <a:pt x="0" y="0"/>
                </a:moveTo>
                <a:lnTo>
                  <a:pt x="6212721" y="0"/>
                </a:lnTo>
              </a:path>
            </a:pathLst>
          </a:custGeom>
          <a:ln w="5235">
            <a:solidFill>
              <a:schemeClr val="bg1"/>
            </a:solidFill>
          </a:ln>
        </p:spPr>
        <p:txBody>
          <a:bodyPr wrap="square" lIns="0" tIns="0" rIns="0" bIns="0" rtlCol="0"/>
          <a:lstStyle/>
          <a:p>
            <a:endParaRPr sz="662">
              <a:solidFill>
                <a:schemeClr val="bg1"/>
              </a:solidFill>
            </a:endParaRPr>
          </a:p>
        </p:txBody>
      </p:sp>
      <p:sp>
        <p:nvSpPr>
          <p:cNvPr id="10" name="object 20">
            <a:extLst>
              <a:ext uri="{FF2B5EF4-FFF2-40B4-BE49-F238E27FC236}">
                <a16:creationId xmlns:a16="http://schemas.microsoft.com/office/drawing/2014/main" id="{1B6B39F8-1772-49CF-8698-C6F962F4FA55}"/>
              </a:ext>
            </a:extLst>
          </p:cNvPr>
          <p:cNvSpPr/>
          <p:nvPr userDrawn="1"/>
        </p:nvSpPr>
        <p:spPr>
          <a:xfrm>
            <a:off x="8106691" y="5469410"/>
            <a:ext cx="3767472" cy="0"/>
          </a:xfrm>
          <a:custGeom>
            <a:avLst/>
            <a:gdLst/>
            <a:ahLst/>
            <a:cxnLst/>
            <a:rect l="l" t="t" r="r" b="b"/>
            <a:pathLst>
              <a:path w="6212840">
                <a:moveTo>
                  <a:pt x="0" y="0"/>
                </a:moveTo>
                <a:lnTo>
                  <a:pt x="6212721" y="0"/>
                </a:lnTo>
              </a:path>
            </a:pathLst>
          </a:custGeom>
          <a:ln w="5235">
            <a:solidFill>
              <a:schemeClr val="bg1"/>
            </a:solidFill>
          </a:ln>
        </p:spPr>
        <p:txBody>
          <a:bodyPr wrap="square" lIns="0" tIns="0" rIns="0" bIns="0" rtlCol="0"/>
          <a:lstStyle/>
          <a:p>
            <a:endParaRPr sz="662">
              <a:solidFill>
                <a:schemeClr val="bg1"/>
              </a:solidFill>
            </a:endParaRPr>
          </a:p>
        </p:txBody>
      </p:sp>
      <p:sp>
        <p:nvSpPr>
          <p:cNvPr id="12" name="Title 1">
            <a:extLst>
              <a:ext uri="{FF2B5EF4-FFF2-40B4-BE49-F238E27FC236}">
                <a16:creationId xmlns:a16="http://schemas.microsoft.com/office/drawing/2014/main" id="{B6591A1E-038D-418C-9068-C4F2BE095499}"/>
              </a:ext>
            </a:extLst>
          </p:cNvPr>
          <p:cNvSpPr txBox="1">
            <a:spLocks/>
          </p:cNvSpPr>
          <p:nvPr userDrawn="1"/>
        </p:nvSpPr>
        <p:spPr>
          <a:xfrm>
            <a:off x="3418687" y="3060044"/>
            <a:ext cx="5776575" cy="692111"/>
          </a:xfrm>
          <a:prstGeom prst="rect">
            <a:avLst/>
          </a:prstGeom>
        </p:spPr>
        <p:txBody>
          <a:bodyPr vert="horz" lIns="0" tIns="0" rIns="0" bIns="0" rtlCol="0" anchor="t" anchorCtr="0">
            <a:noAutofit/>
          </a:bodyPr>
          <a:lstStyle>
            <a:lvl1pPr marL="7701" algn="l" defTabSz="914400" rtl="0" eaLnBrk="1" latinLnBrk="0" hangingPunct="1">
              <a:spcBef>
                <a:spcPts val="73"/>
              </a:spcBef>
              <a:defRPr lang="en-US" sz="1450" b="1" kern="1200" spc="-3" dirty="0">
                <a:solidFill>
                  <a:srgbClr val="00008B"/>
                </a:solidFill>
                <a:latin typeface="Arial"/>
                <a:ea typeface="+mn-ea"/>
                <a:cs typeface="Arial"/>
              </a:defRPr>
            </a:lvl1pPr>
          </a:lstStyle>
          <a:p>
            <a:pPr marL="0" algn="ctr" defTabSz="914400" rtl="0" eaLnBrk="1" latinLnBrk="0" hangingPunct="1">
              <a:tabLst>
                <a:tab pos="1078564" algn="l"/>
                <a:tab pos="1475180" algn="l"/>
                <a:tab pos="2399719" algn="l"/>
                <a:tab pos="2619205" algn="l"/>
                <a:tab pos="3654257" algn="l"/>
              </a:tabLst>
            </a:pPr>
            <a:r>
              <a:rPr lang="en-US" sz="2800" b="0" kern="1200" cap="all" spc="400" baseline="0" dirty="0">
                <a:solidFill>
                  <a:srgbClr val="FFFFFF"/>
                </a:solidFill>
                <a:latin typeface="Arial"/>
                <a:ea typeface="+mn-ea"/>
                <a:cs typeface="Arial"/>
              </a:rPr>
              <a:t>Thank you</a:t>
            </a:r>
          </a:p>
        </p:txBody>
      </p:sp>
      <p:sp>
        <p:nvSpPr>
          <p:cNvPr id="14" name="Text Placeholder 5">
            <a:extLst>
              <a:ext uri="{FF2B5EF4-FFF2-40B4-BE49-F238E27FC236}">
                <a16:creationId xmlns:a16="http://schemas.microsoft.com/office/drawing/2014/main" id="{D471AB48-07B4-481E-B30F-A7F5857B152E}"/>
              </a:ext>
            </a:extLst>
          </p:cNvPr>
          <p:cNvSpPr>
            <a:spLocks noGrp="1"/>
          </p:cNvSpPr>
          <p:nvPr>
            <p:ph type="body" sz="quarter" idx="11" hasCustomPrompt="1"/>
          </p:nvPr>
        </p:nvSpPr>
        <p:spPr>
          <a:xfrm>
            <a:off x="8106691" y="6260621"/>
            <a:ext cx="3767472" cy="265614"/>
          </a:xfrm>
        </p:spPr>
        <p:txBody>
          <a:bodyPr/>
          <a:lstStyle>
            <a:lvl1pPr>
              <a:defRPr>
                <a:solidFill>
                  <a:schemeClr val="bg1"/>
                </a:solidFill>
              </a:defRPr>
            </a:lvl1pPr>
          </a:lstStyle>
          <a:p>
            <a:pPr lvl="0"/>
            <a:r>
              <a:rPr lang="en-US" dirty="0"/>
              <a:t>Insert date</a:t>
            </a:r>
          </a:p>
        </p:txBody>
      </p:sp>
    </p:spTree>
    <p:extLst>
      <p:ext uri="{BB962C8B-B14F-4D97-AF65-F5344CB8AC3E}">
        <p14:creationId xmlns:p14="http://schemas.microsoft.com/office/powerpoint/2010/main" val="1901251238"/>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showMasterSp="0" preserve="1" userDrawn="1">
  <p:cSld name="Section Divider Turquoise">
    <p:bg>
      <p:bgPr>
        <a:solidFill>
          <a:schemeClr val="accent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259AEC-0770-4C62-8B2E-CA5C6A07EFD4}"/>
              </a:ext>
            </a:extLst>
          </p:cNvPr>
          <p:cNvSpPr>
            <a:spLocks noGrp="1"/>
          </p:cNvSpPr>
          <p:nvPr>
            <p:ph type="ctrTitle" hasCustomPrompt="1"/>
          </p:nvPr>
        </p:nvSpPr>
        <p:spPr>
          <a:xfrm>
            <a:off x="361952" y="3085517"/>
            <a:ext cx="11468098" cy="687607"/>
          </a:xfrm>
          <a:prstGeom prst="rect">
            <a:avLst/>
          </a:prstGeom>
        </p:spPr>
        <p:txBody>
          <a:bodyPr anchor="t" anchorCtr="0">
            <a:noAutofit/>
          </a:bodyPr>
          <a:lstStyle>
            <a:lvl1pPr marL="0" algn="ctr" defTabSz="914400" rtl="0" eaLnBrk="1" latinLnBrk="0" hangingPunct="1">
              <a:spcBef>
                <a:spcPts val="73"/>
              </a:spcBef>
              <a:tabLst>
                <a:tab pos="3459030" algn="l"/>
              </a:tabLst>
              <a:defRPr lang="en-US" sz="4400" b="0" i="0" kern="0" cap="all" spc="500" baseline="0" dirty="0">
                <a:solidFill>
                  <a:srgbClr val="FFFFFF"/>
                </a:solidFill>
                <a:latin typeface="Arial"/>
                <a:ea typeface="+mj-ea"/>
                <a:cs typeface="Arial"/>
              </a:defRPr>
            </a:lvl1pPr>
          </a:lstStyle>
          <a:p>
            <a:r>
              <a:rPr lang="en-US" dirty="0"/>
              <a:t>Click to edit title</a:t>
            </a:r>
          </a:p>
        </p:txBody>
      </p:sp>
      <p:pic>
        <p:nvPicPr>
          <p:cNvPr id="27" name="Graphic 26">
            <a:extLst>
              <a:ext uri="{FF2B5EF4-FFF2-40B4-BE49-F238E27FC236}">
                <a16:creationId xmlns:a16="http://schemas.microsoft.com/office/drawing/2014/main" id="{44EB919E-BDF6-4EC4-8201-691D874139FA}"/>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1004206" y="6478564"/>
            <a:ext cx="871200" cy="118415"/>
          </a:xfrm>
          <a:prstGeom prst="rect">
            <a:avLst/>
          </a:prstGeom>
        </p:spPr>
      </p:pic>
    </p:spTree>
    <p:extLst>
      <p:ext uri="{BB962C8B-B14F-4D97-AF65-F5344CB8AC3E}">
        <p14:creationId xmlns:p14="http://schemas.microsoft.com/office/powerpoint/2010/main" val="1755409798"/>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showMasterSp="0" preserve="1" userDrawn="1">
  <p:cSld name="Section Divider Red">
    <p:bg>
      <p:bgPr>
        <a:solidFill>
          <a:schemeClr val="accent3"/>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259AEC-0770-4C62-8B2E-CA5C6A07EFD4}"/>
              </a:ext>
            </a:extLst>
          </p:cNvPr>
          <p:cNvSpPr>
            <a:spLocks noGrp="1"/>
          </p:cNvSpPr>
          <p:nvPr>
            <p:ph type="ctrTitle" hasCustomPrompt="1"/>
          </p:nvPr>
        </p:nvSpPr>
        <p:spPr>
          <a:xfrm>
            <a:off x="361952" y="3085517"/>
            <a:ext cx="11468098" cy="687607"/>
          </a:xfrm>
          <a:prstGeom prst="rect">
            <a:avLst/>
          </a:prstGeom>
        </p:spPr>
        <p:txBody>
          <a:bodyPr anchor="t" anchorCtr="0">
            <a:noAutofit/>
          </a:bodyPr>
          <a:lstStyle>
            <a:lvl1pPr marL="0" algn="ctr" defTabSz="914400" rtl="0" eaLnBrk="1" latinLnBrk="0" hangingPunct="1">
              <a:spcBef>
                <a:spcPts val="73"/>
              </a:spcBef>
              <a:tabLst>
                <a:tab pos="3459030" algn="l"/>
              </a:tabLst>
              <a:defRPr lang="en-US" sz="4400" b="0" i="0" kern="0" cap="all" spc="500" baseline="0" dirty="0">
                <a:solidFill>
                  <a:srgbClr val="FFFFFF"/>
                </a:solidFill>
                <a:latin typeface="Arial"/>
                <a:ea typeface="+mj-ea"/>
                <a:cs typeface="Arial"/>
              </a:defRPr>
            </a:lvl1pPr>
          </a:lstStyle>
          <a:p>
            <a:r>
              <a:rPr lang="en-US" dirty="0"/>
              <a:t>Click to edit title</a:t>
            </a:r>
          </a:p>
        </p:txBody>
      </p:sp>
      <p:pic>
        <p:nvPicPr>
          <p:cNvPr id="27" name="Graphic 26">
            <a:extLst>
              <a:ext uri="{FF2B5EF4-FFF2-40B4-BE49-F238E27FC236}">
                <a16:creationId xmlns:a16="http://schemas.microsoft.com/office/drawing/2014/main" id="{44EB919E-BDF6-4EC4-8201-691D874139FA}"/>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1004206" y="6478564"/>
            <a:ext cx="871200" cy="118415"/>
          </a:xfrm>
          <a:prstGeom prst="rect">
            <a:avLst/>
          </a:prstGeom>
        </p:spPr>
      </p:pic>
    </p:spTree>
    <p:extLst>
      <p:ext uri="{BB962C8B-B14F-4D97-AF65-F5344CB8AC3E}">
        <p14:creationId xmlns:p14="http://schemas.microsoft.com/office/powerpoint/2010/main" val="4272218908"/>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showMasterSp="0" preserve="1" userDrawn="1">
  <p:cSld name="Section Divider Yellow">
    <p:bg>
      <p:bgPr>
        <a:solidFill>
          <a:schemeClr val="accent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259AEC-0770-4C62-8B2E-CA5C6A07EFD4}"/>
              </a:ext>
            </a:extLst>
          </p:cNvPr>
          <p:cNvSpPr>
            <a:spLocks noGrp="1"/>
          </p:cNvSpPr>
          <p:nvPr>
            <p:ph type="ctrTitle" hasCustomPrompt="1"/>
          </p:nvPr>
        </p:nvSpPr>
        <p:spPr>
          <a:xfrm>
            <a:off x="361952" y="3085517"/>
            <a:ext cx="11468098" cy="687607"/>
          </a:xfrm>
          <a:prstGeom prst="rect">
            <a:avLst/>
          </a:prstGeom>
        </p:spPr>
        <p:txBody>
          <a:bodyPr anchor="t" anchorCtr="0">
            <a:noAutofit/>
          </a:bodyPr>
          <a:lstStyle>
            <a:lvl1pPr marL="0" algn="ctr" defTabSz="914400" rtl="0" eaLnBrk="1" latinLnBrk="0" hangingPunct="1">
              <a:spcBef>
                <a:spcPts val="73"/>
              </a:spcBef>
              <a:tabLst>
                <a:tab pos="3459030" algn="l"/>
              </a:tabLst>
              <a:defRPr lang="en-US" sz="4400" b="0" i="0" kern="0" cap="all" spc="500" baseline="0" dirty="0">
                <a:solidFill>
                  <a:schemeClr val="tx1"/>
                </a:solidFill>
                <a:latin typeface="Arial"/>
                <a:ea typeface="+mj-ea"/>
                <a:cs typeface="Arial"/>
              </a:defRPr>
            </a:lvl1pPr>
          </a:lstStyle>
          <a:p>
            <a:r>
              <a:rPr lang="en-US" dirty="0"/>
              <a:t>Click to edit title</a:t>
            </a:r>
          </a:p>
        </p:txBody>
      </p:sp>
      <p:pic>
        <p:nvPicPr>
          <p:cNvPr id="27" name="Graphic 26">
            <a:extLst>
              <a:ext uri="{FF2B5EF4-FFF2-40B4-BE49-F238E27FC236}">
                <a16:creationId xmlns:a16="http://schemas.microsoft.com/office/drawing/2014/main" id="{44EB919E-BDF6-4EC4-8201-691D874139FA}"/>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1004206" y="6478564"/>
            <a:ext cx="871200" cy="118415"/>
          </a:xfrm>
          <a:prstGeom prst="rect">
            <a:avLst/>
          </a:prstGeom>
        </p:spPr>
      </p:pic>
    </p:spTree>
    <p:extLst>
      <p:ext uri="{BB962C8B-B14F-4D97-AF65-F5344CB8AC3E}">
        <p14:creationId xmlns:p14="http://schemas.microsoft.com/office/powerpoint/2010/main" val="1932880480"/>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showMasterSp="0" preserve="1" userDrawn="1">
  <p:cSld name="Section Divider White">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259AEC-0770-4C62-8B2E-CA5C6A07EFD4}"/>
              </a:ext>
            </a:extLst>
          </p:cNvPr>
          <p:cNvSpPr>
            <a:spLocks noGrp="1"/>
          </p:cNvSpPr>
          <p:nvPr>
            <p:ph type="ctrTitle" hasCustomPrompt="1"/>
          </p:nvPr>
        </p:nvSpPr>
        <p:spPr>
          <a:xfrm>
            <a:off x="361952" y="3085517"/>
            <a:ext cx="11468098" cy="687607"/>
          </a:xfrm>
          <a:prstGeom prst="rect">
            <a:avLst/>
          </a:prstGeom>
        </p:spPr>
        <p:txBody>
          <a:bodyPr anchor="t" anchorCtr="0">
            <a:noAutofit/>
          </a:bodyPr>
          <a:lstStyle>
            <a:lvl1pPr marL="0" algn="ctr" defTabSz="914400" rtl="0" eaLnBrk="1" latinLnBrk="0" hangingPunct="1">
              <a:spcBef>
                <a:spcPts val="73"/>
              </a:spcBef>
              <a:tabLst>
                <a:tab pos="3459030" algn="l"/>
              </a:tabLst>
              <a:defRPr lang="en-US" sz="4400" b="0" i="0" kern="0" cap="all" spc="500" baseline="0" dirty="0">
                <a:solidFill>
                  <a:schemeClr val="tx1"/>
                </a:solidFill>
                <a:latin typeface="Arial"/>
                <a:ea typeface="+mj-ea"/>
                <a:cs typeface="Arial"/>
              </a:defRPr>
            </a:lvl1pPr>
          </a:lstStyle>
          <a:p>
            <a:r>
              <a:rPr lang="en-US" dirty="0"/>
              <a:t>Click to edit title</a:t>
            </a:r>
          </a:p>
        </p:txBody>
      </p:sp>
      <p:pic>
        <p:nvPicPr>
          <p:cNvPr id="27" name="Graphic 26">
            <a:extLst>
              <a:ext uri="{FF2B5EF4-FFF2-40B4-BE49-F238E27FC236}">
                <a16:creationId xmlns:a16="http://schemas.microsoft.com/office/drawing/2014/main" id="{44EB919E-BDF6-4EC4-8201-691D874139FA}"/>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1004206" y="6478564"/>
            <a:ext cx="871200" cy="118415"/>
          </a:xfrm>
          <a:prstGeom prst="rect">
            <a:avLst/>
          </a:prstGeom>
        </p:spPr>
      </p:pic>
    </p:spTree>
    <p:extLst>
      <p:ext uri="{BB962C8B-B14F-4D97-AF65-F5344CB8AC3E}">
        <p14:creationId xmlns:p14="http://schemas.microsoft.com/office/powerpoint/2010/main" val="1821838221"/>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showMasterSp="0" preserve="1" userDrawn="1">
  <p:cSld name="Image Section Divider Turquoise">
    <p:bg>
      <p:bgPr>
        <a:solidFill>
          <a:schemeClr val="bg1"/>
        </a:solidFill>
        <a:effectLst/>
      </p:bgPr>
    </p:bg>
    <p:spTree>
      <p:nvGrpSpPr>
        <p:cNvPr id="1" name=""/>
        <p:cNvGrpSpPr/>
        <p:nvPr/>
      </p:nvGrpSpPr>
      <p:grpSpPr>
        <a:xfrm>
          <a:off x="0" y="0"/>
          <a:ext cx="0" cy="0"/>
          <a:chOff x="0" y="0"/>
          <a:chExt cx="0" cy="0"/>
        </a:xfrm>
      </p:grpSpPr>
      <p:sp>
        <p:nvSpPr>
          <p:cNvPr id="13" name="Freeform: Shape 12">
            <a:extLst>
              <a:ext uri="{FF2B5EF4-FFF2-40B4-BE49-F238E27FC236}">
                <a16:creationId xmlns:a16="http://schemas.microsoft.com/office/drawing/2014/main" id="{0872AEA9-A769-42FE-B25A-80C3523450D6}"/>
              </a:ext>
            </a:extLst>
          </p:cNvPr>
          <p:cNvSpPr/>
          <p:nvPr userDrawn="1"/>
        </p:nvSpPr>
        <p:spPr>
          <a:xfrm>
            <a:off x="5780158" y="0"/>
            <a:ext cx="6411408" cy="6857519"/>
          </a:xfrm>
          <a:custGeom>
            <a:avLst/>
            <a:gdLst>
              <a:gd name="connsiteX0" fmla="*/ 315842 w 6411408"/>
              <a:gd name="connsiteY0" fmla="*/ 0 h 6857519"/>
              <a:gd name="connsiteX1" fmla="*/ 6411408 w 6411408"/>
              <a:gd name="connsiteY1" fmla="*/ 0 h 6857519"/>
              <a:gd name="connsiteX2" fmla="*/ 6411408 w 6411408"/>
              <a:gd name="connsiteY2" fmla="*/ 6857519 h 6857519"/>
              <a:gd name="connsiteX3" fmla="*/ 315842 w 6411408"/>
              <a:gd name="connsiteY3" fmla="*/ 6857519 h 6857519"/>
              <a:gd name="connsiteX4" fmla="*/ 315842 w 6411408"/>
              <a:gd name="connsiteY4" fmla="*/ 3744545 h 6857519"/>
              <a:gd name="connsiteX5" fmla="*/ 315839 w 6411408"/>
              <a:gd name="connsiteY5" fmla="*/ 3744548 h 6857519"/>
              <a:gd name="connsiteX6" fmla="*/ 0 w 6411408"/>
              <a:gd name="connsiteY6" fmla="*/ 3428701 h 6857519"/>
              <a:gd name="connsiteX7" fmla="*/ 315839 w 6411408"/>
              <a:gd name="connsiteY7" fmla="*/ 3112862 h 6857519"/>
              <a:gd name="connsiteX8" fmla="*/ 315842 w 6411408"/>
              <a:gd name="connsiteY8" fmla="*/ 3112865 h 68575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411408" h="6857519">
                <a:moveTo>
                  <a:pt x="315842" y="0"/>
                </a:moveTo>
                <a:lnTo>
                  <a:pt x="6411408" y="0"/>
                </a:lnTo>
                <a:lnTo>
                  <a:pt x="6411408" y="6857519"/>
                </a:lnTo>
                <a:lnTo>
                  <a:pt x="315842" y="6857519"/>
                </a:lnTo>
                <a:lnTo>
                  <a:pt x="315842" y="3744545"/>
                </a:lnTo>
                <a:lnTo>
                  <a:pt x="315839" y="3744548"/>
                </a:lnTo>
                <a:lnTo>
                  <a:pt x="0" y="3428701"/>
                </a:lnTo>
                <a:lnTo>
                  <a:pt x="315839" y="3112862"/>
                </a:lnTo>
                <a:lnTo>
                  <a:pt x="315842" y="3112865"/>
                </a:lnTo>
                <a:close/>
              </a:path>
            </a:pathLst>
          </a:custGeom>
          <a:solidFill>
            <a:srgbClr val="21DBAD"/>
          </a:solidFill>
        </p:spPr>
        <p:txBody>
          <a:bodyPr wrap="square" lIns="0" tIns="0" rIns="0" bIns="0" rtlCol="0">
            <a:noAutofit/>
          </a:bodyPr>
          <a:lstStyle/>
          <a:p>
            <a:endParaRPr sz="662"/>
          </a:p>
        </p:txBody>
      </p:sp>
      <p:sp>
        <p:nvSpPr>
          <p:cNvPr id="12" name="Picture Placeholder 11">
            <a:extLst>
              <a:ext uri="{FF2B5EF4-FFF2-40B4-BE49-F238E27FC236}">
                <a16:creationId xmlns:a16="http://schemas.microsoft.com/office/drawing/2014/main" id="{F40C3AF2-D6C4-463A-AD8C-58CD08A21A83}"/>
              </a:ext>
            </a:extLst>
          </p:cNvPr>
          <p:cNvSpPr>
            <a:spLocks noGrp="1"/>
          </p:cNvSpPr>
          <p:nvPr>
            <p:ph type="pic" sz="quarter" idx="10"/>
          </p:nvPr>
        </p:nvSpPr>
        <p:spPr>
          <a:xfrm>
            <a:off x="0" y="0"/>
            <a:ext cx="6096000" cy="6857519"/>
          </a:xfrm>
          <a:custGeom>
            <a:avLst/>
            <a:gdLst>
              <a:gd name="connsiteX0" fmla="*/ 0 w 6096000"/>
              <a:gd name="connsiteY0" fmla="*/ 0 h 6857519"/>
              <a:gd name="connsiteX1" fmla="*/ 6096000 w 6096000"/>
              <a:gd name="connsiteY1" fmla="*/ 0 h 6857519"/>
              <a:gd name="connsiteX2" fmla="*/ 6096000 w 6096000"/>
              <a:gd name="connsiteY2" fmla="*/ 3112865 h 6857519"/>
              <a:gd name="connsiteX3" fmla="*/ 6095997 w 6096000"/>
              <a:gd name="connsiteY3" fmla="*/ 3112862 h 6857519"/>
              <a:gd name="connsiteX4" fmla="*/ 5780158 w 6096000"/>
              <a:gd name="connsiteY4" fmla="*/ 3428701 h 6857519"/>
              <a:gd name="connsiteX5" fmla="*/ 6095997 w 6096000"/>
              <a:gd name="connsiteY5" fmla="*/ 3744548 h 6857519"/>
              <a:gd name="connsiteX6" fmla="*/ 6096000 w 6096000"/>
              <a:gd name="connsiteY6" fmla="*/ 3744545 h 6857519"/>
              <a:gd name="connsiteX7" fmla="*/ 6096000 w 6096000"/>
              <a:gd name="connsiteY7" fmla="*/ 6857519 h 6857519"/>
              <a:gd name="connsiteX8" fmla="*/ 0 w 6096000"/>
              <a:gd name="connsiteY8" fmla="*/ 6857519 h 68575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096000" h="6857519">
                <a:moveTo>
                  <a:pt x="0" y="0"/>
                </a:moveTo>
                <a:lnTo>
                  <a:pt x="6096000" y="0"/>
                </a:lnTo>
                <a:lnTo>
                  <a:pt x="6096000" y="3112865"/>
                </a:lnTo>
                <a:lnTo>
                  <a:pt x="6095997" y="3112862"/>
                </a:lnTo>
                <a:lnTo>
                  <a:pt x="5780158" y="3428701"/>
                </a:lnTo>
                <a:lnTo>
                  <a:pt x="6095997" y="3744548"/>
                </a:lnTo>
                <a:lnTo>
                  <a:pt x="6096000" y="3744545"/>
                </a:lnTo>
                <a:lnTo>
                  <a:pt x="6096000" y="6857519"/>
                </a:lnTo>
                <a:lnTo>
                  <a:pt x="0" y="6857519"/>
                </a:lnTo>
                <a:close/>
              </a:path>
            </a:pathLst>
          </a:custGeom>
        </p:spPr>
        <p:txBody>
          <a:bodyPr wrap="square" anchor="ctr">
            <a:noAutofit/>
          </a:bodyPr>
          <a:lstStyle>
            <a:lvl1pPr algn="ctr">
              <a:defRPr/>
            </a:lvl1pPr>
          </a:lstStyle>
          <a:p>
            <a:r>
              <a:rPr lang="en-US"/>
              <a:t>Click icon to add picture</a:t>
            </a:r>
          </a:p>
        </p:txBody>
      </p:sp>
      <p:sp>
        <p:nvSpPr>
          <p:cNvPr id="2" name="Title 1">
            <a:extLst>
              <a:ext uri="{FF2B5EF4-FFF2-40B4-BE49-F238E27FC236}">
                <a16:creationId xmlns:a16="http://schemas.microsoft.com/office/drawing/2014/main" id="{C0259AEC-0770-4C62-8B2E-CA5C6A07EFD4}"/>
              </a:ext>
            </a:extLst>
          </p:cNvPr>
          <p:cNvSpPr>
            <a:spLocks noGrp="1"/>
          </p:cNvSpPr>
          <p:nvPr userDrawn="1">
            <p:ph type="ctrTitle" hasCustomPrompt="1"/>
          </p:nvPr>
        </p:nvSpPr>
        <p:spPr>
          <a:xfrm>
            <a:off x="6412048" y="2577466"/>
            <a:ext cx="5418001" cy="1703710"/>
          </a:xfrm>
          <a:prstGeom prst="rect">
            <a:avLst/>
          </a:prstGeom>
        </p:spPr>
        <p:txBody>
          <a:bodyPr anchor="ctr" anchorCtr="0">
            <a:noAutofit/>
          </a:bodyPr>
          <a:lstStyle>
            <a:lvl1pPr marL="0" algn="ctr" defTabSz="914400" rtl="0" eaLnBrk="1" latinLnBrk="0" hangingPunct="1">
              <a:spcBef>
                <a:spcPts val="73"/>
              </a:spcBef>
              <a:tabLst>
                <a:tab pos="3459030" algn="l"/>
              </a:tabLst>
              <a:defRPr lang="en-US" sz="3600" b="0" i="0" kern="0" cap="all" spc="500" baseline="0" dirty="0">
                <a:solidFill>
                  <a:srgbClr val="FFFFFF"/>
                </a:solidFill>
                <a:latin typeface="Arial"/>
                <a:ea typeface="+mj-ea"/>
                <a:cs typeface="Arial"/>
              </a:defRPr>
            </a:lvl1pPr>
          </a:lstStyle>
          <a:p>
            <a:r>
              <a:rPr lang="en-US" dirty="0"/>
              <a:t>Click to edit title</a:t>
            </a:r>
          </a:p>
        </p:txBody>
      </p:sp>
      <p:pic>
        <p:nvPicPr>
          <p:cNvPr id="27" name="Graphic 26">
            <a:extLst>
              <a:ext uri="{FF2B5EF4-FFF2-40B4-BE49-F238E27FC236}">
                <a16:creationId xmlns:a16="http://schemas.microsoft.com/office/drawing/2014/main" id="{44EB919E-BDF6-4EC4-8201-691D874139FA}"/>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1004206" y="6478564"/>
            <a:ext cx="871200" cy="118415"/>
          </a:xfrm>
          <a:prstGeom prst="rect">
            <a:avLst/>
          </a:prstGeom>
        </p:spPr>
      </p:pic>
    </p:spTree>
    <p:extLst>
      <p:ext uri="{BB962C8B-B14F-4D97-AF65-F5344CB8AC3E}">
        <p14:creationId xmlns:p14="http://schemas.microsoft.com/office/powerpoint/2010/main" val="125197898"/>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showMasterSp="0" preserve="1" userDrawn="1">
  <p:cSld name="Image Section Divider Blue">
    <p:bg>
      <p:bgPr>
        <a:solidFill>
          <a:schemeClr val="bg1"/>
        </a:solidFill>
        <a:effectLst/>
      </p:bgPr>
    </p:bg>
    <p:spTree>
      <p:nvGrpSpPr>
        <p:cNvPr id="1" name=""/>
        <p:cNvGrpSpPr/>
        <p:nvPr/>
      </p:nvGrpSpPr>
      <p:grpSpPr>
        <a:xfrm>
          <a:off x="0" y="0"/>
          <a:ext cx="0" cy="0"/>
          <a:chOff x="0" y="0"/>
          <a:chExt cx="0" cy="0"/>
        </a:xfrm>
      </p:grpSpPr>
      <p:sp>
        <p:nvSpPr>
          <p:cNvPr id="13" name="Freeform: Shape 12">
            <a:extLst>
              <a:ext uri="{FF2B5EF4-FFF2-40B4-BE49-F238E27FC236}">
                <a16:creationId xmlns:a16="http://schemas.microsoft.com/office/drawing/2014/main" id="{0872AEA9-A769-42FE-B25A-80C3523450D6}"/>
              </a:ext>
            </a:extLst>
          </p:cNvPr>
          <p:cNvSpPr/>
          <p:nvPr userDrawn="1"/>
        </p:nvSpPr>
        <p:spPr>
          <a:xfrm>
            <a:off x="5780158" y="0"/>
            <a:ext cx="6411408" cy="6857519"/>
          </a:xfrm>
          <a:custGeom>
            <a:avLst/>
            <a:gdLst>
              <a:gd name="connsiteX0" fmla="*/ 315842 w 6411408"/>
              <a:gd name="connsiteY0" fmla="*/ 0 h 6857519"/>
              <a:gd name="connsiteX1" fmla="*/ 6411408 w 6411408"/>
              <a:gd name="connsiteY1" fmla="*/ 0 h 6857519"/>
              <a:gd name="connsiteX2" fmla="*/ 6411408 w 6411408"/>
              <a:gd name="connsiteY2" fmla="*/ 6857519 h 6857519"/>
              <a:gd name="connsiteX3" fmla="*/ 315842 w 6411408"/>
              <a:gd name="connsiteY3" fmla="*/ 6857519 h 6857519"/>
              <a:gd name="connsiteX4" fmla="*/ 315842 w 6411408"/>
              <a:gd name="connsiteY4" fmla="*/ 3744545 h 6857519"/>
              <a:gd name="connsiteX5" fmla="*/ 315839 w 6411408"/>
              <a:gd name="connsiteY5" fmla="*/ 3744548 h 6857519"/>
              <a:gd name="connsiteX6" fmla="*/ 0 w 6411408"/>
              <a:gd name="connsiteY6" fmla="*/ 3428701 h 6857519"/>
              <a:gd name="connsiteX7" fmla="*/ 315839 w 6411408"/>
              <a:gd name="connsiteY7" fmla="*/ 3112862 h 6857519"/>
              <a:gd name="connsiteX8" fmla="*/ 315842 w 6411408"/>
              <a:gd name="connsiteY8" fmla="*/ 3112865 h 68575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411408" h="6857519">
                <a:moveTo>
                  <a:pt x="315842" y="0"/>
                </a:moveTo>
                <a:lnTo>
                  <a:pt x="6411408" y="0"/>
                </a:lnTo>
                <a:lnTo>
                  <a:pt x="6411408" y="6857519"/>
                </a:lnTo>
                <a:lnTo>
                  <a:pt x="315842" y="6857519"/>
                </a:lnTo>
                <a:lnTo>
                  <a:pt x="315842" y="3744545"/>
                </a:lnTo>
                <a:lnTo>
                  <a:pt x="315839" y="3744548"/>
                </a:lnTo>
                <a:lnTo>
                  <a:pt x="0" y="3428701"/>
                </a:lnTo>
                <a:lnTo>
                  <a:pt x="315839" y="3112862"/>
                </a:lnTo>
                <a:lnTo>
                  <a:pt x="315842" y="3112865"/>
                </a:lnTo>
                <a:close/>
              </a:path>
            </a:pathLst>
          </a:custGeom>
          <a:solidFill>
            <a:schemeClr val="tx1"/>
          </a:solidFill>
        </p:spPr>
        <p:txBody>
          <a:bodyPr wrap="square" lIns="0" tIns="0" rIns="0" bIns="0" rtlCol="0">
            <a:noAutofit/>
          </a:bodyPr>
          <a:lstStyle/>
          <a:p>
            <a:endParaRPr sz="662"/>
          </a:p>
        </p:txBody>
      </p:sp>
      <p:sp>
        <p:nvSpPr>
          <p:cNvPr id="12" name="Picture Placeholder 11">
            <a:extLst>
              <a:ext uri="{FF2B5EF4-FFF2-40B4-BE49-F238E27FC236}">
                <a16:creationId xmlns:a16="http://schemas.microsoft.com/office/drawing/2014/main" id="{F40C3AF2-D6C4-463A-AD8C-58CD08A21A83}"/>
              </a:ext>
            </a:extLst>
          </p:cNvPr>
          <p:cNvSpPr>
            <a:spLocks noGrp="1"/>
          </p:cNvSpPr>
          <p:nvPr>
            <p:ph type="pic" sz="quarter" idx="10"/>
          </p:nvPr>
        </p:nvSpPr>
        <p:spPr>
          <a:xfrm>
            <a:off x="0" y="0"/>
            <a:ext cx="6096000" cy="6857519"/>
          </a:xfrm>
          <a:custGeom>
            <a:avLst/>
            <a:gdLst>
              <a:gd name="connsiteX0" fmla="*/ 0 w 6096000"/>
              <a:gd name="connsiteY0" fmla="*/ 0 h 6857519"/>
              <a:gd name="connsiteX1" fmla="*/ 6096000 w 6096000"/>
              <a:gd name="connsiteY1" fmla="*/ 0 h 6857519"/>
              <a:gd name="connsiteX2" fmla="*/ 6096000 w 6096000"/>
              <a:gd name="connsiteY2" fmla="*/ 3112865 h 6857519"/>
              <a:gd name="connsiteX3" fmla="*/ 6095997 w 6096000"/>
              <a:gd name="connsiteY3" fmla="*/ 3112862 h 6857519"/>
              <a:gd name="connsiteX4" fmla="*/ 5780158 w 6096000"/>
              <a:gd name="connsiteY4" fmla="*/ 3428701 h 6857519"/>
              <a:gd name="connsiteX5" fmla="*/ 6095997 w 6096000"/>
              <a:gd name="connsiteY5" fmla="*/ 3744548 h 6857519"/>
              <a:gd name="connsiteX6" fmla="*/ 6096000 w 6096000"/>
              <a:gd name="connsiteY6" fmla="*/ 3744545 h 6857519"/>
              <a:gd name="connsiteX7" fmla="*/ 6096000 w 6096000"/>
              <a:gd name="connsiteY7" fmla="*/ 6857519 h 6857519"/>
              <a:gd name="connsiteX8" fmla="*/ 0 w 6096000"/>
              <a:gd name="connsiteY8" fmla="*/ 6857519 h 68575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096000" h="6857519">
                <a:moveTo>
                  <a:pt x="0" y="0"/>
                </a:moveTo>
                <a:lnTo>
                  <a:pt x="6096000" y="0"/>
                </a:lnTo>
                <a:lnTo>
                  <a:pt x="6096000" y="3112865"/>
                </a:lnTo>
                <a:lnTo>
                  <a:pt x="6095997" y="3112862"/>
                </a:lnTo>
                <a:lnTo>
                  <a:pt x="5780158" y="3428701"/>
                </a:lnTo>
                <a:lnTo>
                  <a:pt x="6095997" y="3744548"/>
                </a:lnTo>
                <a:lnTo>
                  <a:pt x="6096000" y="3744545"/>
                </a:lnTo>
                <a:lnTo>
                  <a:pt x="6096000" y="6857519"/>
                </a:lnTo>
                <a:lnTo>
                  <a:pt x="0" y="6857519"/>
                </a:lnTo>
                <a:close/>
              </a:path>
            </a:pathLst>
          </a:custGeom>
        </p:spPr>
        <p:txBody>
          <a:bodyPr wrap="square" anchor="ctr">
            <a:noAutofit/>
          </a:bodyPr>
          <a:lstStyle>
            <a:lvl1pPr algn="ctr">
              <a:defRPr/>
            </a:lvl1pPr>
          </a:lstStyle>
          <a:p>
            <a:r>
              <a:rPr lang="en-US"/>
              <a:t>Click icon to add picture</a:t>
            </a:r>
          </a:p>
        </p:txBody>
      </p:sp>
      <p:sp>
        <p:nvSpPr>
          <p:cNvPr id="2" name="Title 1">
            <a:extLst>
              <a:ext uri="{FF2B5EF4-FFF2-40B4-BE49-F238E27FC236}">
                <a16:creationId xmlns:a16="http://schemas.microsoft.com/office/drawing/2014/main" id="{C0259AEC-0770-4C62-8B2E-CA5C6A07EFD4}"/>
              </a:ext>
            </a:extLst>
          </p:cNvPr>
          <p:cNvSpPr>
            <a:spLocks noGrp="1"/>
          </p:cNvSpPr>
          <p:nvPr userDrawn="1">
            <p:ph type="ctrTitle" hasCustomPrompt="1"/>
          </p:nvPr>
        </p:nvSpPr>
        <p:spPr>
          <a:xfrm>
            <a:off x="6412048" y="2577466"/>
            <a:ext cx="5418001" cy="1703710"/>
          </a:xfrm>
          <a:prstGeom prst="rect">
            <a:avLst/>
          </a:prstGeom>
        </p:spPr>
        <p:txBody>
          <a:bodyPr anchor="ctr" anchorCtr="0">
            <a:noAutofit/>
          </a:bodyPr>
          <a:lstStyle>
            <a:lvl1pPr marL="0" algn="ctr" defTabSz="914400" rtl="0" eaLnBrk="1" latinLnBrk="0" hangingPunct="1">
              <a:spcBef>
                <a:spcPts val="73"/>
              </a:spcBef>
              <a:tabLst>
                <a:tab pos="3459030" algn="l"/>
              </a:tabLst>
              <a:defRPr lang="en-US" sz="3600" b="0" i="0" kern="0" cap="all" spc="500" baseline="0" dirty="0">
                <a:solidFill>
                  <a:srgbClr val="FFFFFF"/>
                </a:solidFill>
                <a:latin typeface="Arial"/>
                <a:ea typeface="+mj-ea"/>
                <a:cs typeface="Arial"/>
              </a:defRPr>
            </a:lvl1pPr>
          </a:lstStyle>
          <a:p>
            <a:r>
              <a:rPr lang="en-US" dirty="0"/>
              <a:t>Click to edit title</a:t>
            </a:r>
          </a:p>
        </p:txBody>
      </p:sp>
      <p:pic>
        <p:nvPicPr>
          <p:cNvPr id="27" name="Graphic 26">
            <a:extLst>
              <a:ext uri="{FF2B5EF4-FFF2-40B4-BE49-F238E27FC236}">
                <a16:creationId xmlns:a16="http://schemas.microsoft.com/office/drawing/2014/main" id="{44EB919E-BDF6-4EC4-8201-691D874139FA}"/>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1004206" y="6478564"/>
            <a:ext cx="871200" cy="118415"/>
          </a:xfrm>
          <a:prstGeom prst="rect">
            <a:avLst/>
          </a:prstGeom>
        </p:spPr>
      </p:pic>
    </p:spTree>
    <p:extLst>
      <p:ext uri="{BB962C8B-B14F-4D97-AF65-F5344CB8AC3E}">
        <p14:creationId xmlns:p14="http://schemas.microsoft.com/office/powerpoint/2010/main" val="920937245"/>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preserve="1" userDrawn="1">
  <p:cSld name="Bullets white Title and Content">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11C959D0-69DD-402B-91A7-6A7CD8BE78E1}"/>
              </a:ext>
            </a:extLst>
          </p:cNvPr>
          <p:cNvSpPr>
            <a:spLocks noGrp="1"/>
          </p:cNvSpPr>
          <p:nvPr>
            <p:ph type="title"/>
          </p:nvPr>
        </p:nvSpPr>
        <p:spPr/>
        <p:txBody>
          <a:bodyPr/>
          <a:lstStyle/>
          <a:p>
            <a:r>
              <a:rPr lang="en-US"/>
              <a:t>Click to edit Master title style</a:t>
            </a:r>
          </a:p>
        </p:txBody>
      </p:sp>
      <p:sp>
        <p:nvSpPr>
          <p:cNvPr id="3" name="Text Placeholder 2">
            <a:extLst>
              <a:ext uri="{FF2B5EF4-FFF2-40B4-BE49-F238E27FC236}">
                <a16:creationId xmlns:a16="http://schemas.microsoft.com/office/drawing/2014/main" id="{1D70AB09-7BEF-4D89-8D4D-CDB4E453A157}"/>
              </a:ext>
            </a:extLst>
          </p:cNvPr>
          <p:cNvSpPr>
            <a:spLocks noGrp="1"/>
          </p:cNvSpPr>
          <p:nvPr>
            <p:ph type="body" sz="quarter" idx="10"/>
          </p:nvPr>
        </p:nvSpPr>
        <p:spPr>
          <a:xfrm>
            <a:off x="317500" y="1112837"/>
            <a:ext cx="11557000" cy="50832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Date Placeholder 5">
            <a:extLst>
              <a:ext uri="{FF2B5EF4-FFF2-40B4-BE49-F238E27FC236}">
                <a16:creationId xmlns:a16="http://schemas.microsoft.com/office/drawing/2014/main" id="{E6C70813-41BA-2A4A-AB60-994E5B69C088}"/>
              </a:ext>
            </a:extLst>
          </p:cNvPr>
          <p:cNvSpPr>
            <a:spLocks noGrp="1"/>
          </p:cNvSpPr>
          <p:nvPr>
            <p:ph type="dt" sz="half" idx="11"/>
          </p:nvPr>
        </p:nvSpPr>
        <p:spPr/>
        <p:txBody>
          <a:bodyPr/>
          <a:lstStyle/>
          <a:p>
            <a:fld id="{A9571179-D1FF-D94D-A0CB-743F45DCC95B}" type="datetime1">
              <a:rPr lang="en-GB" smtClean="0"/>
              <a:pPr/>
              <a:t>13/10/2023</a:t>
            </a:fld>
            <a:endParaRPr lang="en-GB" dirty="0"/>
          </a:p>
        </p:txBody>
      </p:sp>
      <p:sp>
        <p:nvSpPr>
          <p:cNvPr id="7" name="Footer Placeholder 6">
            <a:extLst>
              <a:ext uri="{FF2B5EF4-FFF2-40B4-BE49-F238E27FC236}">
                <a16:creationId xmlns:a16="http://schemas.microsoft.com/office/drawing/2014/main" id="{F436CFED-9DA0-F545-8926-8605FFA130F2}"/>
              </a:ext>
            </a:extLst>
          </p:cNvPr>
          <p:cNvSpPr>
            <a:spLocks noGrp="1"/>
          </p:cNvSpPr>
          <p:nvPr>
            <p:ph type="ftr" sz="quarter" idx="12"/>
          </p:nvPr>
        </p:nvSpPr>
        <p:spPr/>
        <p:txBody>
          <a:bodyPr/>
          <a:lstStyle/>
          <a:p>
            <a:endParaRPr lang="en-GB" dirty="0"/>
          </a:p>
        </p:txBody>
      </p:sp>
      <p:sp>
        <p:nvSpPr>
          <p:cNvPr id="9" name="Slide Number Placeholder 8">
            <a:extLst>
              <a:ext uri="{FF2B5EF4-FFF2-40B4-BE49-F238E27FC236}">
                <a16:creationId xmlns:a16="http://schemas.microsoft.com/office/drawing/2014/main" id="{DC516CAF-8F85-AB45-B129-B07D065585C3}"/>
              </a:ext>
            </a:extLst>
          </p:cNvPr>
          <p:cNvSpPr>
            <a:spLocks noGrp="1"/>
          </p:cNvSpPr>
          <p:nvPr>
            <p:ph type="sldNum" sz="quarter" idx="13"/>
          </p:nvPr>
        </p:nvSpPr>
        <p:spPr/>
        <p:txBody>
          <a:bodyPr/>
          <a:lstStyle/>
          <a:p>
            <a:pPr algn="l"/>
            <a:r>
              <a:rPr lang="en-GB"/>
              <a:t>Page </a:t>
            </a:r>
            <a:fld id="{5A91C5AB-1EE9-3746-A212-CC3460B1ECCE}" type="slidenum">
              <a:rPr lang="en-US" smtClean="0"/>
              <a:pPr algn="l"/>
              <a:t>‹#›</a:t>
            </a:fld>
            <a:endParaRPr lang="en-US" dirty="0"/>
          </a:p>
        </p:txBody>
      </p:sp>
    </p:spTree>
    <p:extLst>
      <p:ext uri="{BB962C8B-B14F-4D97-AF65-F5344CB8AC3E}">
        <p14:creationId xmlns:p14="http://schemas.microsoft.com/office/powerpoint/2010/main" val="2317324829"/>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preserve="1" userDrawn="1">
  <p:cSld name="No Bullets white Title and Content">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11C959D0-69DD-402B-91A7-6A7CD8BE78E1}"/>
              </a:ext>
            </a:extLst>
          </p:cNvPr>
          <p:cNvSpPr>
            <a:spLocks noGrp="1"/>
          </p:cNvSpPr>
          <p:nvPr>
            <p:ph type="title"/>
          </p:nvPr>
        </p:nvSpPr>
        <p:spPr/>
        <p:txBody>
          <a:bodyPr/>
          <a:lstStyle/>
          <a:p>
            <a:r>
              <a:rPr lang="en-US"/>
              <a:t>Click to edit Master title style</a:t>
            </a:r>
          </a:p>
        </p:txBody>
      </p:sp>
      <p:sp>
        <p:nvSpPr>
          <p:cNvPr id="6" name="Date Placeholder 5">
            <a:extLst>
              <a:ext uri="{FF2B5EF4-FFF2-40B4-BE49-F238E27FC236}">
                <a16:creationId xmlns:a16="http://schemas.microsoft.com/office/drawing/2014/main" id="{E6C70813-41BA-2A4A-AB60-994E5B69C088}"/>
              </a:ext>
            </a:extLst>
          </p:cNvPr>
          <p:cNvSpPr>
            <a:spLocks noGrp="1"/>
          </p:cNvSpPr>
          <p:nvPr>
            <p:ph type="dt" sz="half" idx="11"/>
          </p:nvPr>
        </p:nvSpPr>
        <p:spPr/>
        <p:txBody>
          <a:bodyPr/>
          <a:lstStyle/>
          <a:p>
            <a:fld id="{A9571179-D1FF-D94D-A0CB-743F45DCC95B}" type="datetime1">
              <a:rPr lang="en-GB" smtClean="0"/>
              <a:pPr/>
              <a:t>13/10/2023</a:t>
            </a:fld>
            <a:endParaRPr lang="en-GB" dirty="0"/>
          </a:p>
        </p:txBody>
      </p:sp>
      <p:sp>
        <p:nvSpPr>
          <p:cNvPr id="7" name="Footer Placeholder 6">
            <a:extLst>
              <a:ext uri="{FF2B5EF4-FFF2-40B4-BE49-F238E27FC236}">
                <a16:creationId xmlns:a16="http://schemas.microsoft.com/office/drawing/2014/main" id="{F436CFED-9DA0-F545-8926-8605FFA130F2}"/>
              </a:ext>
            </a:extLst>
          </p:cNvPr>
          <p:cNvSpPr>
            <a:spLocks noGrp="1"/>
          </p:cNvSpPr>
          <p:nvPr>
            <p:ph type="ftr" sz="quarter" idx="12"/>
          </p:nvPr>
        </p:nvSpPr>
        <p:spPr/>
        <p:txBody>
          <a:bodyPr/>
          <a:lstStyle/>
          <a:p>
            <a:endParaRPr lang="en-GB" dirty="0"/>
          </a:p>
        </p:txBody>
      </p:sp>
      <p:sp>
        <p:nvSpPr>
          <p:cNvPr id="9" name="Slide Number Placeholder 8">
            <a:extLst>
              <a:ext uri="{FF2B5EF4-FFF2-40B4-BE49-F238E27FC236}">
                <a16:creationId xmlns:a16="http://schemas.microsoft.com/office/drawing/2014/main" id="{DC516CAF-8F85-AB45-B129-B07D065585C3}"/>
              </a:ext>
            </a:extLst>
          </p:cNvPr>
          <p:cNvSpPr>
            <a:spLocks noGrp="1"/>
          </p:cNvSpPr>
          <p:nvPr>
            <p:ph type="sldNum" sz="quarter" idx="13"/>
          </p:nvPr>
        </p:nvSpPr>
        <p:spPr/>
        <p:txBody>
          <a:bodyPr/>
          <a:lstStyle/>
          <a:p>
            <a:pPr algn="l"/>
            <a:r>
              <a:rPr lang="en-GB"/>
              <a:t>Page </a:t>
            </a:r>
            <a:fld id="{5A91C5AB-1EE9-3746-A212-CC3460B1ECCE}" type="slidenum">
              <a:rPr lang="en-US" smtClean="0"/>
              <a:pPr algn="l"/>
              <a:t>‹#›</a:t>
            </a:fld>
            <a:endParaRPr lang="en-US" dirty="0"/>
          </a:p>
        </p:txBody>
      </p:sp>
      <p:sp>
        <p:nvSpPr>
          <p:cNvPr id="10" name="Text Placeholder 2">
            <a:extLst>
              <a:ext uri="{FF2B5EF4-FFF2-40B4-BE49-F238E27FC236}">
                <a16:creationId xmlns:a16="http://schemas.microsoft.com/office/drawing/2014/main" id="{1B857552-1168-4D4C-B3E9-161057708429}"/>
              </a:ext>
            </a:extLst>
          </p:cNvPr>
          <p:cNvSpPr>
            <a:spLocks noGrp="1"/>
          </p:cNvSpPr>
          <p:nvPr>
            <p:ph type="body" sz="quarter" idx="10"/>
          </p:nvPr>
        </p:nvSpPr>
        <p:spPr>
          <a:xfrm>
            <a:off x="317535" y="1112837"/>
            <a:ext cx="11556557" cy="5083200"/>
          </a:xfrm>
        </p:spPr>
        <p:txBody>
          <a:bodyPr/>
          <a:lstStyle>
            <a:lvl4pPr marL="0" indent="0">
              <a:buNone/>
              <a:defRPr/>
            </a:lvl4pPr>
            <a:lvl5pPr marL="149225" indent="-4763">
              <a:buNone/>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573917452"/>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preserve="1" userDrawn="1">
  <p:cSld name="Bullets Title and Image">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11C959D0-69DD-402B-91A7-6A7CD8BE78E1}"/>
              </a:ext>
            </a:extLst>
          </p:cNvPr>
          <p:cNvSpPr>
            <a:spLocks noGrp="1"/>
          </p:cNvSpPr>
          <p:nvPr>
            <p:ph type="title"/>
          </p:nvPr>
        </p:nvSpPr>
        <p:spPr/>
        <p:txBody>
          <a:bodyPr/>
          <a:lstStyle/>
          <a:p>
            <a:r>
              <a:rPr lang="en-US"/>
              <a:t>Click to edit Master title style</a:t>
            </a:r>
          </a:p>
        </p:txBody>
      </p:sp>
      <p:sp>
        <p:nvSpPr>
          <p:cNvPr id="3" name="Text Placeholder 2">
            <a:extLst>
              <a:ext uri="{FF2B5EF4-FFF2-40B4-BE49-F238E27FC236}">
                <a16:creationId xmlns:a16="http://schemas.microsoft.com/office/drawing/2014/main" id="{1D70AB09-7BEF-4D89-8D4D-CDB4E453A157}"/>
              </a:ext>
            </a:extLst>
          </p:cNvPr>
          <p:cNvSpPr>
            <a:spLocks noGrp="1"/>
          </p:cNvSpPr>
          <p:nvPr>
            <p:ph type="body" sz="quarter" idx="10"/>
          </p:nvPr>
        </p:nvSpPr>
        <p:spPr>
          <a:xfrm>
            <a:off x="317500" y="1112837"/>
            <a:ext cx="5778500" cy="50832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Picture Placeholder 6">
            <a:extLst>
              <a:ext uri="{FF2B5EF4-FFF2-40B4-BE49-F238E27FC236}">
                <a16:creationId xmlns:a16="http://schemas.microsoft.com/office/drawing/2014/main" id="{99549179-C6FA-444B-9D82-405962B03E95}"/>
              </a:ext>
            </a:extLst>
          </p:cNvPr>
          <p:cNvSpPr>
            <a:spLocks noGrp="1"/>
          </p:cNvSpPr>
          <p:nvPr>
            <p:ph type="pic" sz="quarter" idx="11"/>
          </p:nvPr>
        </p:nvSpPr>
        <p:spPr>
          <a:xfrm>
            <a:off x="6095592" y="1112837"/>
            <a:ext cx="5778500" cy="5083200"/>
          </a:xfrm>
        </p:spPr>
        <p:txBody>
          <a:bodyPr anchor="ctr"/>
          <a:lstStyle>
            <a:lvl1pPr algn="ctr">
              <a:defRPr/>
            </a:lvl1pPr>
          </a:lstStyle>
          <a:p>
            <a:r>
              <a:rPr lang="en-US"/>
              <a:t>Click icon to add picture</a:t>
            </a:r>
          </a:p>
        </p:txBody>
      </p:sp>
      <p:sp>
        <p:nvSpPr>
          <p:cNvPr id="6" name="Date Placeholder 5">
            <a:extLst>
              <a:ext uri="{FF2B5EF4-FFF2-40B4-BE49-F238E27FC236}">
                <a16:creationId xmlns:a16="http://schemas.microsoft.com/office/drawing/2014/main" id="{2C137674-962E-9F43-B3B9-D6BDC8306939}"/>
              </a:ext>
            </a:extLst>
          </p:cNvPr>
          <p:cNvSpPr>
            <a:spLocks noGrp="1"/>
          </p:cNvSpPr>
          <p:nvPr>
            <p:ph type="dt" sz="half" idx="12"/>
          </p:nvPr>
        </p:nvSpPr>
        <p:spPr/>
        <p:txBody>
          <a:bodyPr/>
          <a:lstStyle/>
          <a:p>
            <a:fld id="{A9571179-D1FF-D94D-A0CB-743F45DCC95B}" type="datetime1">
              <a:rPr lang="en-GB" smtClean="0"/>
              <a:pPr/>
              <a:t>13/10/2023</a:t>
            </a:fld>
            <a:endParaRPr lang="en-GB" dirty="0"/>
          </a:p>
        </p:txBody>
      </p:sp>
      <p:sp>
        <p:nvSpPr>
          <p:cNvPr id="9" name="Footer Placeholder 8">
            <a:extLst>
              <a:ext uri="{FF2B5EF4-FFF2-40B4-BE49-F238E27FC236}">
                <a16:creationId xmlns:a16="http://schemas.microsoft.com/office/drawing/2014/main" id="{E0B7B968-6FDF-CC43-8AAF-DB1745B0C914}"/>
              </a:ext>
            </a:extLst>
          </p:cNvPr>
          <p:cNvSpPr>
            <a:spLocks noGrp="1"/>
          </p:cNvSpPr>
          <p:nvPr>
            <p:ph type="ftr" sz="quarter" idx="13"/>
          </p:nvPr>
        </p:nvSpPr>
        <p:spPr/>
        <p:txBody>
          <a:bodyPr/>
          <a:lstStyle/>
          <a:p>
            <a:endParaRPr lang="en-GB" dirty="0"/>
          </a:p>
        </p:txBody>
      </p:sp>
      <p:sp>
        <p:nvSpPr>
          <p:cNvPr id="10" name="Slide Number Placeholder 9">
            <a:extLst>
              <a:ext uri="{FF2B5EF4-FFF2-40B4-BE49-F238E27FC236}">
                <a16:creationId xmlns:a16="http://schemas.microsoft.com/office/drawing/2014/main" id="{01D1B392-0BFD-E142-8B6A-7EC2BACE7B04}"/>
              </a:ext>
            </a:extLst>
          </p:cNvPr>
          <p:cNvSpPr>
            <a:spLocks noGrp="1"/>
          </p:cNvSpPr>
          <p:nvPr>
            <p:ph type="sldNum" sz="quarter" idx="14"/>
          </p:nvPr>
        </p:nvSpPr>
        <p:spPr/>
        <p:txBody>
          <a:bodyPr/>
          <a:lstStyle/>
          <a:p>
            <a:pPr algn="l"/>
            <a:r>
              <a:rPr lang="en-GB"/>
              <a:t>Page </a:t>
            </a:r>
            <a:fld id="{5A91C5AB-1EE9-3746-A212-CC3460B1ECCE}" type="slidenum">
              <a:rPr lang="en-US" smtClean="0"/>
              <a:pPr algn="l"/>
              <a:t>‹#›</a:t>
            </a:fld>
            <a:endParaRPr lang="en-US" dirty="0"/>
          </a:p>
        </p:txBody>
      </p:sp>
    </p:spTree>
    <p:extLst>
      <p:ext uri="{BB962C8B-B14F-4D97-AF65-F5344CB8AC3E}">
        <p14:creationId xmlns:p14="http://schemas.microsoft.com/office/powerpoint/2010/main" val="3981654506"/>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preserve="1" userDrawn="1">
  <p:cSld name="No Bullets Title and Image">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11C959D0-69DD-402B-91A7-6A7CD8BE78E1}"/>
              </a:ext>
            </a:extLst>
          </p:cNvPr>
          <p:cNvSpPr>
            <a:spLocks noGrp="1"/>
          </p:cNvSpPr>
          <p:nvPr>
            <p:ph type="title"/>
          </p:nvPr>
        </p:nvSpPr>
        <p:spPr/>
        <p:txBody>
          <a:bodyPr/>
          <a:lstStyle/>
          <a:p>
            <a:r>
              <a:rPr lang="en-US"/>
              <a:t>Click to edit Master title style</a:t>
            </a:r>
          </a:p>
        </p:txBody>
      </p:sp>
      <p:sp>
        <p:nvSpPr>
          <p:cNvPr id="7" name="Picture Placeholder 6">
            <a:extLst>
              <a:ext uri="{FF2B5EF4-FFF2-40B4-BE49-F238E27FC236}">
                <a16:creationId xmlns:a16="http://schemas.microsoft.com/office/drawing/2014/main" id="{99549179-C6FA-444B-9D82-405962B03E95}"/>
              </a:ext>
            </a:extLst>
          </p:cNvPr>
          <p:cNvSpPr>
            <a:spLocks noGrp="1"/>
          </p:cNvSpPr>
          <p:nvPr>
            <p:ph type="pic" sz="quarter" idx="11"/>
          </p:nvPr>
        </p:nvSpPr>
        <p:spPr>
          <a:xfrm>
            <a:off x="6095592" y="1112837"/>
            <a:ext cx="5778500" cy="5083200"/>
          </a:xfrm>
        </p:spPr>
        <p:txBody>
          <a:bodyPr anchor="ctr"/>
          <a:lstStyle>
            <a:lvl1pPr algn="ctr">
              <a:defRPr/>
            </a:lvl1pPr>
          </a:lstStyle>
          <a:p>
            <a:r>
              <a:rPr lang="en-US"/>
              <a:t>Click icon to add picture</a:t>
            </a:r>
            <a:endParaRPr lang="en-US" dirty="0"/>
          </a:p>
        </p:txBody>
      </p:sp>
      <p:sp>
        <p:nvSpPr>
          <p:cNvPr id="6" name="Date Placeholder 5">
            <a:extLst>
              <a:ext uri="{FF2B5EF4-FFF2-40B4-BE49-F238E27FC236}">
                <a16:creationId xmlns:a16="http://schemas.microsoft.com/office/drawing/2014/main" id="{2C137674-962E-9F43-B3B9-D6BDC8306939}"/>
              </a:ext>
            </a:extLst>
          </p:cNvPr>
          <p:cNvSpPr>
            <a:spLocks noGrp="1"/>
          </p:cNvSpPr>
          <p:nvPr>
            <p:ph type="dt" sz="half" idx="12"/>
          </p:nvPr>
        </p:nvSpPr>
        <p:spPr/>
        <p:txBody>
          <a:bodyPr/>
          <a:lstStyle/>
          <a:p>
            <a:fld id="{A9571179-D1FF-D94D-A0CB-743F45DCC95B}" type="datetime1">
              <a:rPr lang="en-GB" smtClean="0"/>
              <a:pPr/>
              <a:t>13/10/2023</a:t>
            </a:fld>
            <a:endParaRPr lang="en-GB" dirty="0"/>
          </a:p>
        </p:txBody>
      </p:sp>
      <p:sp>
        <p:nvSpPr>
          <p:cNvPr id="9" name="Footer Placeholder 8">
            <a:extLst>
              <a:ext uri="{FF2B5EF4-FFF2-40B4-BE49-F238E27FC236}">
                <a16:creationId xmlns:a16="http://schemas.microsoft.com/office/drawing/2014/main" id="{E0B7B968-6FDF-CC43-8AAF-DB1745B0C914}"/>
              </a:ext>
            </a:extLst>
          </p:cNvPr>
          <p:cNvSpPr>
            <a:spLocks noGrp="1"/>
          </p:cNvSpPr>
          <p:nvPr>
            <p:ph type="ftr" sz="quarter" idx="13"/>
          </p:nvPr>
        </p:nvSpPr>
        <p:spPr/>
        <p:txBody>
          <a:bodyPr/>
          <a:lstStyle/>
          <a:p>
            <a:endParaRPr lang="en-GB" dirty="0"/>
          </a:p>
        </p:txBody>
      </p:sp>
      <p:sp>
        <p:nvSpPr>
          <p:cNvPr id="10" name="Slide Number Placeholder 9">
            <a:extLst>
              <a:ext uri="{FF2B5EF4-FFF2-40B4-BE49-F238E27FC236}">
                <a16:creationId xmlns:a16="http://schemas.microsoft.com/office/drawing/2014/main" id="{01D1B392-0BFD-E142-8B6A-7EC2BACE7B04}"/>
              </a:ext>
            </a:extLst>
          </p:cNvPr>
          <p:cNvSpPr>
            <a:spLocks noGrp="1"/>
          </p:cNvSpPr>
          <p:nvPr>
            <p:ph type="sldNum" sz="quarter" idx="14"/>
          </p:nvPr>
        </p:nvSpPr>
        <p:spPr/>
        <p:txBody>
          <a:bodyPr/>
          <a:lstStyle/>
          <a:p>
            <a:pPr algn="l"/>
            <a:r>
              <a:rPr lang="en-GB"/>
              <a:t>Page </a:t>
            </a:r>
            <a:fld id="{5A91C5AB-1EE9-3746-A212-CC3460B1ECCE}" type="slidenum">
              <a:rPr lang="en-US" smtClean="0"/>
              <a:pPr algn="l"/>
              <a:t>‹#›</a:t>
            </a:fld>
            <a:endParaRPr lang="en-US" dirty="0"/>
          </a:p>
        </p:txBody>
      </p:sp>
      <p:sp>
        <p:nvSpPr>
          <p:cNvPr id="11" name="Text Placeholder 2">
            <a:extLst>
              <a:ext uri="{FF2B5EF4-FFF2-40B4-BE49-F238E27FC236}">
                <a16:creationId xmlns:a16="http://schemas.microsoft.com/office/drawing/2014/main" id="{2F09FC2B-3443-412F-80C7-F94ED830A70D}"/>
              </a:ext>
            </a:extLst>
          </p:cNvPr>
          <p:cNvSpPr>
            <a:spLocks noGrp="1"/>
          </p:cNvSpPr>
          <p:nvPr>
            <p:ph type="body" sz="quarter" idx="15"/>
          </p:nvPr>
        </p:nvSpPr>
        <p:spPr>
          <a:xfrm>
            <a:off x="317500" y="1112837"/>
            <a:ext cx="5778500" cy="5083200"/>
          </a:xfrm>
        </p:spPr>
        <p:txBody>
          <a:bodyPr/>
          <a:lstStyle>
            <a:lvl4pPr marL="0" indent="0">
              <a:buNone/>
              <a:defRPr/>
            </a:lvl4pPr>
            <a:lvl5pPr marL="149225" indent="-4763">
              <a:buNone/>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268441948"/>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preserve="1" userDrawn="1">
  <p:cSld name="Bullets  Content and Content">
    <p:spTree>
      <p:nvGrpSpPr>
        <p:cNvPr id="1" name=""/>
        <p:cNvGrpSpPr/>
        <p:nvPr/>
      </p:nvGrpSpPr>
      <p:grpSpPr>
        <a:xfrm>
          <a:off x="0" y="0"/>
          <a:ext cx="0" cy="0"/>
          <a:chOff x="0" y="0"/>
          <a:chExt cx="0" cy="0"/>
        </a:xfrm>
      </p:grpSpPr>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lang="en-US" dirty="0"/>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A0EFA1C1-D288-A449-8098-EE4FCA5A24F8}" type="datetime1">
              <a:rPr lang="en-GB" smtClean="0"/>
              <a:t>13/10/2023</a:t>
            </a:fld>
            <a:endParaRPr lang="en-US"/>
          </a:p>
        </p:txBody>
      </p:sp>
      <p:sp>
        <p:nvSpPr>
          <p:cNvPr id="8" name="Title 7">
            <a:extLst>
              <a:ext uri="{FF2B5EF4-FFF2-40B4-BE49-F238E27FC236}">
                <a16:creationId xmlns:a16="http://schemas.microsoft.com/office/drawing/2014/main" id="{11C959D0-69DD-402B-91A7-6A7CD8BE78E1}"/>
              </a:ext>
            </a:extLst>
          </p:cNvPr>
          <p:cNvSpPr>
            <a:spLocks noGrp="1"/>
          </p:cNvSpPr>
          <p:nvPr>
            <p:ph type="title"/>
          </p:nvPr>
        </p:nvSpPr>
        <p:spPr/>
        <p:txBody>
          <a:bodyPr/>
          <a:lstStyle/>
          <a:p>
            <a:r>
              <a:rPr lang="en-US"/>
              <a:t>Click to edit Master title style</a:t>
            </a:r>
          </a:p>
        </p:txBody>
      </p:sp>
      <p:sp>
        <p:nvSpPr>
          <p:cNvPr id="9" name="Content Placeholder 8">
            <a:extLst>
              <a:ext uri="{FF2B5EF4-FFF2-40B4-BE49-F238E27FC236}">
                <a16:creationId xmlns:a16="http://schemas.microsoft.com/office/drawing/2014/main" id="{F74A52F3-7EF5-4C89-AE53-A382FAFA2B9E}"/>
              </a:ext>
            </a:extLst>
          </p:cNvPr>
          <p:cNvSpPr>
            <a:spLocks noGrp="1"/>
          </p:cNvSpPr>
          <p:nvPr>
            <p:ph sz="quarter" idx="12"/>
          </p:nvPr>
        </p:nvSpPr>
        <p:spPr>
          <a:xfrm>
            <a:off x="317500" y="1112838"/>
            <a:ext cx="5778500" cy="5083175"/>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Content Placeholder 8">
            <a:extLst>
              <a:ext uri="{FF2B5EF4-FFF2-40B4-BE49-F238E27FC236}">
                <a16:creationId xmlns:a16="http://schemas.microsoft.com/office/drawing/2014/main" id="{98703844-44ED-42FD-B41D-D35DC42221CE}"/>
              </a:ext>
            </a:extLst>
          </p:cNvPr>
          <p:cNvSpPr>
            <a:spLocks noGrp="1"/>
          </p:cNvSpPr>
          <p:nvPr>
            <p:ph sz="quarter" idx="13"/>
          </p:nvPr>
        </p:nvSpPr>
        <p:spPr>
          <a:xfrm>
            <a:off x="6095813" y="1112838"/>
            <a:ext cx="5778500" cy="5083175"/>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2" name="Slide Number Placeholder 1">
            <a:extLst>
              <a:ext uri="{FF2B5EF4-FFF2-40B4-BE49-F238E27FC236}">
                <a16:creationId xmlns:a16="http://schemas.microsoft.com/office/drawing/2014/main" id="{8F24623A-8B5F-724E-B1FF-3FF09C4DC5F0}"/>
              </a:ext>
            </a:extLst>
          </p:cNvPr>
          <p:cNvSpPr>
            <a:spLocks noGrp="1"/>
          </p:cNvSpPr>
          <p:nvPr>
            <p:ph type="sldNum" sz="quarter" idx="14"/>
          </p:nvPr>
        </p:nvSpPr>
        <p:spPr/>
        <p:txBody>
          <a:bodyPr/>
          <a:lstStyle/>
          <a:p>
            <a:pPr algn="l"/>
            <a:r>
              <a:rPr lang="en-GB"/>
              <a:t>Page </a:t>
            </a:r>
            <a:fld id="{5A91C5AB-1EE9-3746-A212-CC3460B1ECCE}" type="slidenum">
              <a:rPr lang="en-US" smtClean="0"/>
              <a:pPr algn="l"/>
              <a:t>‹#›</a:t>
            </a:fld>
            <a:endParaRPr lang="en-US" dirty="0"/>
          </a:p>
        </p:txBody>
      </p:sp>
    </p:spTree>
    <p:extLst>
      <p:ext uri="{BB962C8B-B14F-4D97-AF65-F5344CB8AC3E}">
        <p14:creationId xmlns:p14="http://schemas.microsoft.com/office/powerpoint/2010/main" val="3608214192"/>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preserve="1" userDrawn="1">
  <p:cSld name="No Bullets Content and Content">
    <p:spTree>
      <p:nvGrpSpPr>
        <p:cNvPr id="1" name=""/>
        <p:cNvGrpSpPr/>
        <p:nvPr/>
      </p:nvGrpSpPr>
      <p:grpSpPr>
        <a:xfrm>
          <a:off x="0" y="0"/>
          <a:ext cx="0" cy="0"/>
          <a:chOff x="0" y="0"/>
          <a:chExt cx="0" cy="0"/>
        </a:xfrm>
      </p:grpSpPr>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lang="en-US" dirty="0"/>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A0EFA1C1-D288-A449-8098-EE4FCA5A24F8}" type="datetime1">
              <a:rPr lang="en-GB" smtClean="0"/>
              <a:t>13/10/2023</a:t>
            </a:fld>
            <a:endParaRPr lang="en-US"/>
          </a:p>
        </p:txBody>
      </p:sp>
      <p:sp>
        <p:nvSpPr>
          <p:cNvPr id="8" name="Title 7">
            <a:extLst>
              <a:ext uri="{FF2B5EF4-FFF2-40B4-BE49-F238E27FC236}">
                <a16:creationId xmlns:a16="http://schemas.microsoft.com/office/drawing/2014/main" id="{11C959D0-69DD-402B-91A7-6A7CD8BE78E1}"/>
              </a:ext>
            </a:extLst>
          </p:cNvPr>
          <p:cNvSpPr>
            <a:spLocks noGrp="1"/>
          </p:cNvSpPr>
          <p:nvPr>
            <p:ph type="title"/>
          </p:nvPr>
        </p:nvSpPr>
        <p:spPr/>
        <p:txBody>
          <a:bodyPr/>
          <a:lstStyle/>
          <a:p>
            <a:r>
              <a:rPr lang="en-US"/>
              <a:t>Click to edit Master title style</a:t>
            </a:r>
          </a:p>
        </p:txBody>
      </p:sp>
      <p:sp>
        <p:nvSpPr>
          <p:cNvPr id="2" name="Slide Number Placeholder 1">
            <a:extLst>
              <a:ext uri="{FF2B5EF4-FFF2-40B4-BE49-F238E27FC236}">
                <a16:creationId xmlns:a16="http://schemas.microsoft.com/office/drawing/2014/main" id="{8F24623A-8B5F-724E-B1FF-3FF09C4DC5F0}"/>
              </a:ext>
            </a:extLst>
          </p:cNvPr>
          <p:cNvSpPr>
            <a:spLocks noGrp="1"/>
          </p:cNvSpPr>
          <p:nvPr>
            <p:ph type="sldNum" sz="quarter" idx="14"/>
          </p:nvPr>
        </p:nvSpPr>
        <p:spPr/>
        <p:txBody>
          <a:bodyPr/>
          <a:lstStyle/>
          <a:p>
            <a:pPr algn="l"/>
            <a:r>
              <a:rPr lang="en-GB"/>
              <a:t>Page </a:t>
            </a:r>
            <a:fld id="{5A91C5AB-1EE9-3746-A212-CC3460B1ECCE}" type="slidenum">
              <a:rPr lang="en-US" smtClean="0"/>
              <a:pPr algn="l"/>
              <a:t>‹#›</a:t>
            </a:fld>
            <a:endParaRPr lang="en-US" dirty="0"/>
          </a:p>
        </p:txBody>
      </p:sp>
      <p:sp>
        <p:nvSpPr>
          <p:cNvPr id="11" name="Text Placeholder 2">
            <a:extLst>
              <a:ext uri="{FF2B5EF4-FFF2-40B4-BE49-F238E27FC236}">
                <a16:creationId xmlns:a16="http://schemas.microsoft.com/office/drawing/2014/main" id="{EF3B609F-DB73-40E3-B234-9B8E83D21F07}"/>
              </a:ext>
            </a:extLst>
          </p:cNvPr>
          <p:cNvSpPr>
            <a:spLocks noGrp="1"/>
          </p:cNvSpPr>
          <p:nvPr>
            <p:ph type="body" sz="quarter" idx="10"/>
          </p:nvPr>
        </p:nvSpPr>
        <p:spPr>
          <a:xfrm>
            <a:off x="317500" y="1112838"/>
            <a:ext cx="5778500" cy="5083175"/>
          </a:xfrm>
        </p:spPr>
        <p:txBody>
          <a:bodyPr/>
          <a:lstStyle>
            <a:lvl4pPr marL="0" indent="0">
              <a:buNone/>
              <a:defRPr/>
            </a:lvl4pPr>
            <a:lvl5pPr marL="149225" indent="-4763">
              <a:buNone/>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2" name="Text Placeholder 2">
            <a:extLst>
              <a:ext uri="{FF2B5EF4-FFF2-40B4-BE49-F238E27FC236}">
                <a16:creationId xmlns:a16="http://schemas.microsoft.com/office/drawing/2014/main" id="{348F1EA0-3EE0-452B-A7A3-97496748FBD2}"/>
              </a:ext>
            </a:extLst>
          </p:cNvPr>
          <p:cNvSpPr>
            <a:spLocks noGrp="1"/>
          </p:cNvSpPr>
          <p:nvPr>
            <p:ph type="body" sz="quarter" idx="15"/>
          </p:nvPr>
        </p:nvSpPr>
        <p:spPr>
          <a:xfrm>
            <a:off x="6094413" y="1112838"/>
            <a:ext cx="5778500" cy="5083175"/>
          </a:xfrm>
        </p:spPr>
        <p:txBody>
          <a:bodyPr/>
          <a:lstStyle>
            <a:lvl4pPr marL="0" indent="0">
              <a:buNone/>
              <a:defRPr/>
            </a:lvl4pPr>
            <a:lvl5pPr marL="149225" indent="-4763">
              <a:buNone/>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219345155"/>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showMasterSp="0" preserve="1" userDrawn="1">
  <p:cSld name="Bullets Title and Content">
    <p:bg>
      <p:bgPr>
        <a:solidFill>
          <a:schemeClr val="accent4"/>
        </a:solidFill>
        <a:effectLst/>
      </p:bgPr>
    </p:bg>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11C959D0-69DD-402B-91A7-6A7CD8BE78E1}"/>
              </a:ext>
            </a:extLst>
          </p:cNvPr>
          <p:cNvSpPr>
            <a:spLocks noGrp="1"/>
          </p:cNvSpPr>
          <p:nvPr>
            <p:ph type="title"/>
          </p:nvPr>
        </p:nvSpPr>
        <p:spPr/>
        <p:txBody>
          <a:bodyPr/>
          <a:lstStyle>
            <a:lvl1pPr>
              <a:defRPr>
                <a:solidFill>
                  <a:schemeClr val="tx1"/>
                </a:solidFill>
              </a:defRPr>
            </a:lvl1pPr>
          </a:lstStyle>
          <a:p>
            <a:r>
              <a:rPr lang="en-US" noProof="0"/>
              <a:t>Click to edit Master title style</a:t>
            </a:r>
            <a:endParaRPr lang="en-GB" noProof="0" dirty="0"/>
          </a:p>
        </p:txBody>
      </p:sp>
      <p:sp>
        <p:nvSpPr>
          <p:cNvPr id="7" name="object 24">
            <a:extLst>
              <a:ext uri="{FF2B5EF4-FFF2-40B4-BE49-F238E27FC236}">
                <a16:creationId xmlns:a16="http://schemas.microsoft.com/office/drawing/2014/main" id="{D1067830-7B39-4467-96B5-D507AEF95676}"/>
              </a:ext>
            </a:extLst>
          </p:cNvPr>
          <p:cNvSpPr/>
          <p:nvPr userDrawn="1"/>
        </p:nvSpPr>
        <p:spPr>
          <a:xfrm>
            <a:off x="317906" y="230050"/>
            <a:ext cx="11556558" cy="0"/>
          </a:xfrm>
          <a:custGeom>
            <a:avLst/>
            <a:gdLst/>
            <a:ahLst/>
            <a:cxnLst/>
            <a:rect l="l" t="t" r="r" b="b"/>
            <a:pathLst>
              <a:path w="19057620">
                <a:moveTo>
                  <a:pt x="0" y="0"/>
                </a:moveTo>
                <a:lnTo>
                  <a:pt x="19057011" y="0"/>
                </a:lnTo>
              </a:path>
            </a:pathLst>
          </a:custGeom>
          <a:ln w="5235">
            <a:solidFill>
              <a:schemeClr val="tx1"/>
            </a:solidFill>
          </a:ln>
        </p:spPr>
        <p:txBody>
          <a:bodyPr wrap="square" lIns="0" tIns="0" rIns="0" bIns="0" rtlCol="0"/>
          <a:lstStyle/>
          <a:p>
            <a:endParaRPr sz="662"/>
          </a:p>
        </p:txBody>
      </p:sp>
      <p:sp>
        <p:nvSpPr>
          <p:cNvPr id="10" name="object 25">
            <a:extLst>
              <a:ext uri="{FF2B5EF4-FFF2-40B4-BE49-F238E27FC236}">
                <a16:creationId xmlns:a16="http://schemas.microsoft.com/office/drawing/2014/main" id="{B5C2459B-F2AD-4484-A7BB-FA64C3E95070}"/>
              </a:ext>
            </a:extLst>
          </p:cNvPr>
          <p:cNvSpPr/>
          <p:nvPr userDrawn="1"/>
        </p:nvSpPr>
        <p:spPr>
          <a:xfrm>
            <a:off x="317906" y="722141"/>
            <a:ext cx="11556558" cy="0"/>
          </a:xfrm>
          <a:custGeom>
            <a:avLst/>
            <a:gdLst/>
            <a:ahLst/>
            <a:cxnLst/>
            <a:rect l="l" t="t" r="r" b="b"/>
            <a:pathLst>
              <a:path w="19057620">
                <a:moveTo>
                  <a:pt x="0" y="0"/>
                </a:moveTo>
                <a:lnTo>
                  <a:pt x="19057011" y="0"/>
                </a:lnTo>
              </a:path>
            </a:pathLst>
          </a:custGeom>
          <a:ln w="5235">
            <a:solidFill>
              <a:schemeClr val="tx1"/>
            </a:solidFill>
          </a:ln>
        </p:spPr>
        <p:txBody>
          <a:bodyPr wrap="square" lIns="0" tIns="0" rIns="0" bIns="0" rtlCol="0"/>
          <a:lstStyle/>
          <a:p>
            <a:endParaRPr sz="662"/>
          </a:p>
        </p:txBody>
      </p:sp>
      <p:sp>
        <p:nvSpPr>
          <p:cNvPr id="3" name="Text Placeholder 2">
            <a:extLst>
              <a:ext uri="{FF2B5EF4-FFF2-40B4-BE49-F238E27FC236}">
                <a16:creationId xmlns:a16="http://schemas.microsoft.com/office/drawing/2014/main" id="{62FC635C-0FC3-4454-B007-1D6A8E6932C0}"/>
              </a:ext>
            </a:extLst>
          </p:cNvPr>
          <p:cNvSpPr>
            <a:spLocks noGrp="1"/>
          </p:cNvSpPr>
          <p:nvPr>
            <p:ph type="body" sz="quarter" idx="10"/>
          </p:nvPr>
        </p:nvSpPr>
        <p:spPr>
          <a:xfrm>
            <a:off x="317535" y="1112837"/>
            <a:ext cx="11556557" cy="5083200"/>
          </a:xfrm>
        </p:spPr>
        <p:txBody>
          <a:bodyPr/>
          <a:lstStyle/>
          <a:p>
            <a:pPr lvl="0"/>
            <a:r>
              <a:rPr lang="en-US" noProof="0"/>
              <a:t>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GB" noProof="0" dirty="0"/>
          </a:p>
        </p:txBody>
      </p:sp>
      <p:pic>
        <p:nvPicPr>
          <p:cNvPr id="12" name="Graphic 11">
            <a:extLst>
              <a:ext uri="{FF2B5EF4-FFF2-40B4-BE49-F238E27FC236}">
                <a16:creationId xmlns:a16="http://schemas.microsoft.com/office/drawing/2014/main" id="{D8007F43-5678-4515-B10E-34B1D035A223}"/>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1004206" y="6478564"/>
            <a:ext cx="871200" cy="118415"/>
          </a:xfrm>
          <a:prstGeom prst="rect">
            <a:avLst/>
          </a:prstGeom>
        </p:spPr>
      </p:pic>
      <p:sp>
        <p:nvSpPr>
          <p:cNvPr id="6" name="Date Placeholder 5">
            <a:extLst>
              <a:ext uri="{FF2B5EF4-FFF2-40B4-BE49-F238E27FC236}">
                <a16:creationId xmlns:a16="http://schemas.microsoft.com/office/drawing/2014/main" id="{6AC51183-2ACB-48C3-A95A-F5CEF41E9BDE}"/>
              </a:ext>
            </a:extLst>
          </p:cNvPr>
          <p:cNvSpPr>
            <a:spLocks noGrp="1"/>
          </p:cNvSpPr>
          <p:nvPr>
            <p:ph type="dt" sz="half" idx="11"/>
          </p:nvPr>
        </p:nvSpPr>
        <p:spPr/>
        <p:txBody>
          <a:bodyPr/>
          <a:lstStyle>
            <a:lvl1pPr>
              <a:defRPr>
                <a:solidFill>
                  <a:schemeClr val="tx1"/>
                </a:solidFill>
              </a:defRPr>
            </a:lvl1pPr>
          </a:lstStyle>
          <a:p>
            <a:fld id="{A9571179-D1FF-D94D-A0CB-743F45DCC95B}" type="datetime1">
              <a:rPr lang="en-GB" smtClean="0"/>
              <a:pPr/>
              <a:t>13/10/2023</a:t>
            </a:fld>
            <a:endParaRPr lang="en-GB" dirty="0"/>
          </a:p>
        </p:txBody>
      </p:sp>
      <p:sp>
        <p:nvSpPr>
          <p:cNvPr id="9" name="Footer Placeholder 8">
            <a:extLst>
              <a:ext uri="{FF2B5EF4-FFF2-40B4-BE49-F238E27FC236}">
                <a16:creationId xmlns:a16="http://schemas.microsoft.com/office/drawing/2014/main" id="{7F0E1D92-2082-4C54-A76B-A8E60FD5D328}"/>
              </a:ext>
            </a:extLst>
          </p:cNvPr>
          <p:cNvSpPr>
            <a:spLocks noGrp="1"/>
          </p:cNvSpPr>
          <p:nvPr>
            <p:ph type="ftr" sz="quarter" idx="12"/>
          </p:nvPr>
        </p:nvSpPr>
        <p:spPr/>
        <p:txBody>
          <a:bodyPr/>
          <a:lstStyle>
            <a:lvl1pPr>
              <a:defRPr>
                <a:solidFill>
                  <a:schemeClr val="tx1"/>
                </a:solidFill>
              </a:defRPr>
            </a:lvl1pPr>
          </a:lstStyle>
          <a:p>
            <a:endParaRPr lang="en-GB"/>
          </a:p>
        </p:txBody>
      </p:sp>
      <p:sp>
        <p:nvSpPr>
          <p:cNvPr id="11" name="Slide Number Placeholder 10">
            <a:extLst>
              <a:ext uri="{FF2B5EF4-FFF2-40B4-BE49-F238E27FC236}">
                <a16:creationId xmlns:a16="http://schemas.microsoft.com/office/drawing/2014/main" id="{41BD572C-6383-4938-9781-2D8F3FD47FB9}"/>
              </a:ext>
            </a:extLst>
          </p:cNvPr>
          <p:cNvSpPr>
            <a:spLocks noGrp="1"/>
          </p:cNvSpPr>
          <p:nvPr>
            <p:ph type="sldNum" sz="quarter" idx="13"/>
          </p:nvPr>
        </p:nvSpPr>
        <p:spPr/>
        <p:txBody>
          <a:bodyPr/>
          <a:lstStyle>
            <a:lvl1pPr>
              <a:defRPr>
                <a:solidFill>
                  <a:schemeClr val="tx1"/>
                </a:solidFill>
              </a:defRPr>
            </a:lvl1pPr>
          </a:lstStyle>
          <a:p>
            <a:pPr algn="l"/>
            <a:r>
              <a:rPr lang="en-GB"/>
              <a:t>Page </a:t>
            </a:r>
            <a:fld id="{5A91C5AB-1EE9-3746-A212-CC3460B1ECCE}" type="slidenum">
              <a:rPr lang="en-US" smtClean="0"/>
              <a:pPr algn="l"/>
              <a:t>‹#›</a:t>
            </a:fld>
            <a:endParaRPr lang="en-US" dirty="0"/>
          </a:p>
        </p:txBody>
      </p:sp>
    </p:spTree>
    <p:extLst>
      <p:ext uri="{BB962C8B-B14F-4D97-AF65-F5344CB8AC3E}">
        <p14:creationId xmlns:p14="http://schemas.microsoft.com/office/powerpoint/2010/main" val="425553781"/>
      </p:ext>
    </p:extLst>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showMasterSp="0" preserve="1" userDrawn="1">
  <p:cSld name="No Bullets Title and Content">
    <p:bg>
      <p:bgPr>
        <a:solidFill>
          <a:schemeClr val="accent4"/>
        </a:solidFill>
        <a:effectLst/>
      </p:bgPr>
    </p:bg>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11C959D0-69DD-402B-91A7-6A7CD8BE78E1}"/>
              </a:ext>
            </a:extLst>
          </p:cNvPr>
          <p:cNvSpPr>
            <a:spLocks noGrp="1"/>
          </p:cNvSpPr>
          <p:nvPr>
            <p:ph type="title"/>
          </p:nvPr>
        </p:nvSpPr>
        <p:spPr/>
        <p:txBody>
          <a:bodyPr/>
          <a:lstStyle>
            <a:lvl1pPr>
              <a:defRPr>
                <a:solidFill>
                  <a:schemeClr val="tx1"/>
                </a:solidFill>
              </a:defRPr>
            </a:lvl1pPr>
          </a:lstStyle>
          <a:p>
            <a:r>
              <a:rPr lang="en-US"/>
              <a:t>Click to edit Master title style</a:t>
            </a:r>
            <a:endParaRPr lang="en-US" dirty="0"/>
          </a:p>
        </p:txBody>
      </p:sp>
      <p:sp>
        <p:nvSpPr>
          <p:cNvPr id="7" name="object 24">
            <a:extLst>
              <a:ext uri="{FF2B5EF4-FFF2-40B4-BE49-F238E27FC236}">
                <a16:creationId xmlns:a16="http://schemas.microsoft.com/office/drawing/2014/main" id="{D1067830-7B39-4467-96B5-D507AEF95676}"/>
              </a:ext>
            </a:extLst>
          </p:cNvPr>
          <p:cNvSpPr/>
          <p:nvPr userDrawn="1"/>
        </p:nvSpPr>
        <p:spPr>
          <a:xfrm>
            <a:off x="317906" y="230050"/>
            <a:ext cx="11556558" cy="0"/>
          </a:xfrm>
          <a:custGeom>
            <a:avLst/>
            <a:gdLst/>
            <a:ahLst/>
            <a:cxnLst/>
            <a:rect l="l" t="t" r="r" b="b"/>
            <a:pathLst>
              <a:path w="19057620">
                <a:moveTo>
                  <a:pt x="0" y="0"/>
                </a:moveTo>
                <a:lnTo>
                  <a:pt x="19057011" y="0"/>
                </a:lnTo>
              </a:path>
            </a:pathLst>
          </a:custGeom>
          <a:ln w="5235">
            <a:solidFill>
              <a:schemeClr val="tx1"/>
            </a:solidFill>
          </a:ln>
        </p:spPr>
        <p:txBody>
          <a:bodyPr wrap="square" lIns="0" tIns="0" rIns="0" bIns="0" rtlCol="0"/>
          <a:lstStyle/>
          <a:p>
            <a:endParaRPr sz="662"/>
          </a:p>
        </p:txBody>
      </p:sp>
      <p:sp>
        <p:nvSpPr>
          <p:cNvPr id="10" name="object 25">
            <a:extLst>
              <a:ext uri="{FF2B5EF4-FFF2-40B4-BE49-F238E27FC236}">
                <a16:creationId xmlns:a16="http://schemas.microsoft.com/office/drawing/2014/main" id="{B5C2459B-F2AD-4484-A7BB-FA64C3E95070}"/>
              </a:ext>
            </a:extLst>
          </p:cNvPr>
          <p:cNvSpPr/>
          <p:nvPr userDrawn="1"/>
        </p:nvSpPr>
        <p:spPr>
          <a:xfrm>
            <a:off x="317906" y="722141"/>
            <a:ext cx="11556558" cy="0"/>
          </a:xfrm>
          <a:custGeom>
            <a:avLst/>
            <a:gdLst/>
            <a:ahLst/>
            <a:cxnLst/>
            <a:rect l="l" t="t" r="r" b="b"/>
            <a:pathLst>
              <a:path w="19057620">
                <a:moveTo>
                  <a:pt x="0" y="0"/>
                </a:moveTo>
                <a:lnTo>
                  <a:pt x="19057011" y="0"/>
                </a:lnTo>
              </a:path>
            </a:pathLst>
          </a:custGeom>
          <a:ln w="5235">
            <a:solidFill>
              <a:schemeClr val="tx1"/>
            </a:solidFill>
          </a:ln>
        </p:spPr>
        <p:txBody>
          <a:bodyPr wrap="square" lIns="0" tIns="0" rIns="0" bIns="0" rtlCol="0"/>
          <a:lstStyle/>
          <a:p>
            <a:endParaRPr sz="662"/>
          </a:p>
        </p:txBody>
      </p:sp>
      <p:sp>
        <p:nvSpPr>
          <p:cNvPr id="3" name="Text Placeholder 2">
            <a:extLst>
              <a:ext uri="{FF2B5EF4-FFF2-40B4-BE49-F238E27FC236}">
                <a16:creationId xmlns:a16="http://schemas.microsoft.com/office/drawing/2014/main" id="{62FC635C-0FC3-4454-B007-1D6A8E6932C0}"/>
              </a:ext>
            </a:extLst>
          </p:cNvPr>
          <p:cNvSpPr>
            <a:spLocks noGrp="1"/>
          </p:cNvSpPr>
          <p:nvPr>
            <p:ph type="body" sz="quarter" idx="10"/>
          </p:nvPr>
        </p:nvSpPr>
        <p:spPr>
          <a:xfrm>
            <a:off x="317535" y="1112837"/>
            <a:ext cx="11556557" cy="5083200"/>
          </a:xfrm>
        </p:spPr>
        <p:txBody>
          <a:bodyPr/>
          <a:lstStyle>
            <a:lvl4pPr marL="0" indent="0">
              <a:buNone/>
              <a:defRPr/>
            </a:lvl4pPr>
            <a:lvl5pPr marL="149225" indent="-4763">
              <a:buNone/>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pic>
        <p:nvPicPr>
          <p:cNvPr id="12" name="Graphic 11">
            <a:extLst>
              <a:ext uri="{FF2B5EF4-FFF2-40B4-BE49-F238E27FC236}">
                <a16:creationId xmlns:a16="http://schemas.microsoft.com/office/drawing/2014/main" id="{D8007F43-5678-4515-B10E-34B1D035A223}"/>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1004206" y="6478564"/>
            <a:ext cx="871200" cy="118415"/>
          </a:xfrm>
          <a:prstGeom prst="rect">
            <a:avLst/>
          </a:prstGeom>
        </p:spPr>
      </p:pic>
      <p:sp>
        <p:nvSpPr>
          <p:cNvPr id="6" name="Date Placeholder 5">
            <a:extLst>
              <a:ext uri="{FF2B5EF4-FFF2-40B4-BE49-F238E27FC236}">
                <a16:creationId xmlns:a16="http://schemas.microsoft.com/office/drawing/2014/main" id="{09421E8F-B433-4C67-B733-49C5F5DE52C0}"/>
              </a:ext>
            </a:extLst>
          </p:cNvPr>
          <p:cNvSpPr>
            <a:spLocks noGrp="1"/>
          </p:cNvSpPr>
          <p:nvPr>
            <p:ph type="dt" sz="half" idx="11"/>
          </p:nvPr>
        </p:nvSpPr>
        <p:spPr/>
        <p:txBody>
          <a:bodyPr/>
          <a:lstStyle>
            <a:lvl1pPr>
              <a:defRPr>
                <a:solidFill>
                  <a:schemeClr val="tx1"/>
                </a:solidFill>
              </a:defRPr>
            </a:lvl1pPr>
          </a:lstStyle>
          <a:p>
            <a:fld id="{A9571179-D1FF-D94D-A0CB-743F45DCC95B}" type="datetime1">
              <a:rPr lang="en-GB" smtClean="0"/>
              <a:pPr/>
              <a:t>13/10/2023</a:t>
            </a:fld>
            <a:endParaRPr lang="en-GB" dirty="0"/>
          </a:p>
        </p:txBody>
      </p:sp>
      <p:sp>
        <p:nvSpPr>
          <p:cNvPr id="9" name="Footer Placeholder 8">
            <a:extLst>
              <a:ext uri="{FF2B5EF4-FFF2-40B4-BE49-F238E27FC236}">
                <a16:creationId xmlns:a16="http://schemas.microsoft.com/office/drawing/2014/main" id="{EDE9D1BF-8FED-4750-9D99-FE451AC113C3}"/>
              </a:ext>
            </a:extLst>
          </p:cNvPr>
          <p:cNvSpPr>
            <a:spLocks noGrp="1"/>
          </p:cNvSpPr>
          <p:nvPr>
            <p:ph type="ftr" sz="quarter" idx="12"/>
          </p:nvPr>
        </p:nvSpPr>
        <p:spPr/>
        <p:txBody>
          <a:bodyPr/>
          <a:lstStyle>
            <a:lvl1pPr>
              <a:defRPr>
                <a:solidFill>
                  <a:schemeClr val="tx1"/>
                </a:solidFill>
              </a:defRPr>
            </a:lvl1pPr>
          </a:lstStyle>
          <a:p>
            <a:endParaRPr lang="en-GB"/>
          </a:p>
        </p:txBody>
      </p:sp>
      <p:sp>
        <p:nvSpPr>
          <p:cNvPr id="11" name="Slide Number Placeholder 10">
            <a:extLst>
              <a:ext uri="{FF2B5EF4-FFF2-40B4-BE49-F238E27FC236}">
                <a16:creationId xmlns:a16="http://schemas.microsoft.com/office/drawing/2014/main" id="{6E5AD702-F6BE-4171-97CD-8F35A53AA011}"/>
              </a:ext>
            </a:extLst>
          </p:cNvPr>
          <p:cNvSpPr>
            <a:spLocks noGrp="1"/>
          </p:cNvSpPr>
          <p:nvPr>
            <p:ph type="sldNum" sz="quarter" idx="13"/>
          </p:nvPr>
        </p:nvSpPr>
        <p:spPr/>
        <p:txBody>
          <a:bodyPr/>
          <a:lstStyle>
            <a:lvl1pPr>
              <a:defRPr>
                <a:solidFill>
                  <a:schemeClr val="tx1"/>
                </a:solidFill>
              </a:defRPr>
            </a:lvl1pPr>
          </a:lstStyle>
          <a:p>
            <a:pPr algn="l"/>
            <a:r>
              <a:rPr lang="en-GB"/>
              <a:t>Page </a:t>
            </a:r>
            <a:fld id="{5A91C5AB-1EE9-3746-A212-CC3460B1ECCE}" type="slidenum">
              <a:rPr lang="en-US" smtClean="0"/>
              <a:pPr algn="l"/>
              <a:t>‹#›</a:t>
            </a:fld>
            <a:endParaRPr lang="en-US" dirty="0"/>
          </a:p>
        </p:txBody>
      </p:sp>
    </p:spTree>
    <p:extLst>
      <p:ext uri="{BB962C8B-B14F-4D97-AF65-F5344CB8AC3E}">
        <p14:creationId xmlns:p14="http://schemas.microsoft.com/office/powerpoint/2010/main" val="246177258"/>
      </p:ext>
    </p:extLst>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preserve="1" userDrawn="1">
  <p:cSld name="Bullets 2C with Image">
    <p:spTree>
      <p:nvGrpSpPr>
        <p:cNvPr id="1" name=""/>
        <p:cNvGrpSpPr/>
        <p:nvPr/>
      </p:nvGrpSpPr>
      <p:grpSpPr>
        <a:xfrm>
          <a:off x="0" y="0"/>
          <a:ext cx="0" cy="0"/>
          <a:chOff x="0" y="0"/>
          <a:chExt cx="0" cy="0"/>
        </a:xfrm>
      </p:grpSpPr>
      <p:sp>
        <p:nvSpPr>
          <p:cNvPr id="14" name="Picture Placeholder 13">
            <a:extLst>
              <a:ext uri="{FF2B5EF4-FFF2-40B4-BE49-F238E27FC236}">
                <a16:creationId xmlns:a16="http://schemas.microsoft.com/office/drawing/2014/main" id="{8A6E01D5-5D58-4199-83D3-66E61606493C}"/>
              </a:ext>
            </a:extLst>
          </p:cNvPr>
          <p:cNvSpPr>
            <a:spLocks noGrp="1"/>
          </p:cNvSpPr>
          <p:nvPr>
            <p:ph type="pic" sz="quarter" idx="15"/>
          </p:nvPr>
        </p:nvSpPr>
        <p:spPr>
          <a:xfrm>
            <a:off x="7394127" y="1095375"/>
            <a:ext cx="4475464" cy="5081588"/>
          </a:xfrm>
        </p:spPr>
        <p:txBody>
          <a:bodyPr/>
          <a:lstStyle/>
          <a:p>
            <a:r>
              <a:rPr lang="en-US"/>
              <a:t>Click icon to add picture</a:t>
            </a:r>
          </a:p>
        </p:txBody>
      </p:sp>
      <p:sp>
        <p:nvSpPr>
          <p:cNvPr id="2" name="Title 1">
            <a:extLst>
              <a:ext uri="{FF2B5EF4-FFF2-40B4-BE49-F238E27FC236}">
                <a16:creationId xmlns:a16="http://schemas.microsoft.com/office/drawing/2014/main" id="{0DCACBDC-E79D-47B0-8379-147691BE3EAB}"/>
              </a:ext>
            </a:extLst>
          </p:cNvPr>
          <p:cNvSpPr>
            <a:spLocks noGrp="1"/>
          </p:cNvSpPr>
          <p:nvPr>
            <p:ph type="title"/>
          </p:nvPr>
        </p:nvSpPr>
        <p:spPr/>
        <p:txBody>
          <a:bodyPr/>
          <a:lstStyle/>
          <a:p>
            <a:r>
              <a:rPr lang="en-US"/>
              <a:t>Click to edit Master title style</a:t>
            </a:r>
          </a:p>
        </p:txBody>
      </p:sp>
      <p:sp>
        <p:nvSpPr>
          <p:cNvPr id="3" name="Footer Placeholder 2">
            <a:extLst>
              <a:ext uri="{FF2B5EF4-FFF2-40B4-BE49-F238E27FC236}">
                <a16:creationId xmlns:a16="http://schemas.microsoft.com/office/drawing/2014/main" id="{404539E0-13C6-47B3-BBA4-CE8658E3D0D6}"/>
              </a:ext>
            </a:extLst>
          </p:cNvPr>
          <p:cNvSpPr>
            <a:spLocks noGrp="1"/>
          </p:cNvSpPr>
          <p:nvPr>
            <p:ph type="ftr" sz="quarter" idx="10"/>
          </p:nvPr>
        </p:nvSpPr>
        <p:spPr/>
        <p:txBody>
          <a:bodyPr/>
          <a:lstStyle/>
          <a:p>
            <a:endParaRPr lang="en-US" dirty="0"/>
          </a:p>
        </p:txBody>
      </p:sp>
      <p:sp>
        <p:nvSpPr>
          <p:cNvPr id="4" name="Date Placeholder 3">
            <a:extLst>
              <a:ext uri="{FF2B5EF4-FFF2-40B4-BE49-F238E27FC236}">
                <a16:creationId xmlns:a16="http://schemas.microsoft.com/office/drawing/2014/main" id="{FF7B7691-FEA4-41A1-BE2D-8C760942718E}"/>
              </a:ext>
            </a:extLst>
          </p:cNvPr>
          <p:cNvSpPr>
            <a:spLocks noGrp="1"/>
          </p:cNvSpPr>
          <p:nvPr>
            <p:ph type="dt" sz="half" idx="11"/>
          </p:nvPr>
        </p:nvSpPr>
        <p:spPr/>
        <p:txBody>
          <a:bodyPr/>
          <a:lstStyle/>
          <a:p>
            <a:fld id="{46775D55-F6C1-D341-8201-A5BD840C601E}" type="datetime1">
              <a:rPr lang="en-GB" smtClean="0"/>
              <a:t>13/10/2023</a:t>
            </a:fld>
            <a:endParaRPr lang="en-US" dirty="0"/>
          </a:p>
        </p:txBody>
      </p:sp>
      <p:sp>
        <p:nvSpPr>
          <p:cNvPr id="9" name="Text Placeholder 8">
            <a:extLst>
              <a:ext uri="{FF2B5EF4-FFF2-40B4-BE49-F238E27FC236}">
                <a16:creationId xmlns:a16="http://schemas.microsoft.com/office/drawing/2014/main" id="{82EEE993-1BA9-4FED-815A-16E25030A432}"/>
              </a:ext>
            </a:extLst>
          </p:cNvPr>
          <p:cNvSpPr>
            <a:spLocks noGrp="1"/>
          </p:cNvSpPr>
          <p:nvPr>
            <p:ph type="body" sz="quarter" idx="13"/>
          </p:nvPr>
        </p:nvSpPr>
        <p:spPr>
          <a:xfrm>
            <a:off x="310204" y="1094912"/>
            <a:ext cx="2778626" cy="5082051"/>
          </a:xfrm>
        </p:spPr>
        <p:txBody>
          <a:bodyPr>
            <a:normAutofit/>
          </a:bodyPr>
          <a:lstStyle>
            <a:lvl1pPr>
              <a:defRPr sz="1150"/>
            </a:lvl1pPr>
            <a:lvl2pPr>
              <a:defRPr sz="1150"/>
            </a:lvl2pPr>
            <a:lvl3pPr>
              <a:defRPr sz="1150"/>
            </a:lvl3pPr>
            <a:lvl4pPr>
              <a:defRPr sz="1150"/>
            </a:lvl4pPr>
            <a:lvl5pPr>
              <a:defRPr sz="1150"/>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 name="Text Placeholder 8">
            <a:extLst>
              <a:ext uri="{FF2B5EF4-FFF2-40B4-BE49-F238E27FC236}">
                <a16:creationId xmlns:a16="http://schemas.microsoft.com/office/drawing/2014/main" id="{586B6F8C-D0D6-43E9-A41A-3864267270A2}"/>
              </a:ext>
            </a:extLst>
          </p:cNvPr>
          <p:cNvSpPr>
            <a:spLocks noGrp="1"/>
          </p:cNvSpPr>
          <p:nvPr>
            <p:ph type="body" sz="quarter" idx="14"/>
          </p:nvPr>
        </p:nvSpPr>
        <p:spPr>
          <a:xfrm>
            <a:off x="3492037" y="1094913"/>
            <a:ext cx="2778626" cy="5082049"/>
          </a:xfrm>
        </p:spPr>
        <p:txBody>
          <a:bodyPr>
            <a:normAutofit/>
          </a:bodyPr>
          <a:lstStyle>
            <a:lvl1pPr>
              <a:defRPr sz="1150"/>
            </a:lvl1pPr>
            <a:lvl2pPr>
              <a:defRPr sz="1150"/>
            </a:lvl2pPr>
            <a:lvl3pPr>
              <a:defRPr sz="1150"/>
            </a:lvl3pPr>
            <a:lvl4pPr>
              <a:defRPr sz="1150"/>
            </a:lvl4pPr>
            <a:lvl5pPr>
              <a:defRPr sz="1150"/>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Slide Number Placeholder 4">
            <a:extLst>
              <a:ext uri="{FF2B5EF4-FFF2-40B4-BE49-F238E27FC236}">
                <a16:creationId xmlns:a16="http://schemas.microsoft.com/office/drawing/2014/main" id="{6CECE96E-4135-494B-B825-939E9B605713}"/>
              </a:ext>
            </a:extLst>
          </p:cNvPr>
          <p:cNvSpPr>
            <a:spLocks noGrp="1"/>
          </p:cNvSpPr>
          <p:nvPr>
            <p:ph type="sldNum" sz="quarter" idx="16"/>
          </p:nvPr>
        </p:nvSpPr>
        <p:spPr/>
        <p:txBody>
          <a:bodyPr/>
          <a:lstStyle/>
          <a:p>
            <a:pPr algn="l"/>
            <a:r>
              <a:rPr lang="en-GB"/>
              <a:t>Page </a:t>
            </a:r>
            <a:fld id="{5A91C5AB-1EE9-3746-A212-CC3460B1ECCE}" type="slidenum">
              <a:rPr lang="en-US" smtClean="0"/>
              <a:pPr algn="l"/>
              <a:t>‹#›</a:t>
            </a:fld>
            <a:endParaRPr lang="en-US" dirty="0"/>
          </a:p>
        </p:txBody>
      </p:sp>
    </p:spTree>
    <p:extLst>
      <p:ext uri="{BB962C8B-B14F-4D97-AF65-F5344CB8AC3E}">
        <p14:creationId xmlns:p14="http://schemas.microsoft.com/office/powerpoint/2010/main" val="858575104"/>
      </p:ext>
    </p:extLst>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preserve="1" userDrawn="1">
  <p:cSld name="2C with Image">
    <p:spTree>
      <p:nvGrpSpPr>
        <p:cNvPr id="1" name=""/>
        <p:cNvGrpSpPr/>
        <p:nvPr/>
      </p:nvGrpSpPr>
      <p:grpSpPr>
        <a:xfrm>
          <a:off x="0" y="0"/>
          <a:ext cx="0" cy="0"/>
          <a:chOff x="0" y="0"/>
          <a:chExt cx="0" cy="0"/>
        </a:xfrm>
      </p:grpSpPr>
      <p:sp>
        <p:nvSpPr>
          <p:cNvPr id="14" name="Picture Placeholder 13">
            <a:extLst>
              <a:ext uri="{FF2B5EF4-FFF2-40B4-BE49-F238E27FC236}">
                <a16:creationId xmlns:a16="http://schemas.microsoft.com/office/drawing/2014/main" id="{8A6E01D5-5D58-4199-83D3-66E61606493C}"/>
              </a:ext>
            </a:extLst>
          </p:cNvPr>
          <p:cNvSpPr>
            <a:spLocks noGrp="1"/>
          </p:cNvSpPr>
          <p:nvPr>
            <p:ph type="pic" sz="quarter" idx="15"/>
          </p:nvPr>
        </p:nvSpPr>
        <p:spPr>
          <a:xfrm>
            <a:off x="7394127" y="1095375"/>
            <a:ext cx="4475464" cy="5081588"/>
          </a:xfrm>
        </p:spPr>
        <p:txBody>
          <a:bodyPr/>
          <a:lstStyle/>
          <a:p>
            <a:r>
              <a:rPr lang="en-US"/>
              <a:t>Click icon to add picture</a:t>
            </a:r>
          </a:p>
        </p:txBody>
      </p:sp>
      <p:sp>
        <p:nvSpPr>
          <p:cNvPr id="2" name="Title 1">
            <a:extLst>
              <a:ext uri="{FF2B5EF4-FFF2-40B4-BE49-F238E27FC236}">
                <a16:creationId xmlns:a16="http://schemas.microsoft.com/office/drawing/2014/main" id="{0DCACBDC-E79D-47B0-8379-147691BE3EAB}"/>
              </a:ext>
            </a:extLst>
          </p:cNvPr>
          <p:cNvSpPr>
            <a:spLocks noGrp="1"/>
          </p:cNvSpPr>
          <p:nvPr>
            <p:ph type="title"/>
          </p:nvPr>
        </p:nvSpPr>
        <p:spPr/>
        <p:txBody>
          <a:bodyPr/>
          <a:lstStyle/>
          <a:p>
            <a:r>
              <a:rPr lang="en-US"/>
              <a:t>Click to edit Master title style</a:t>
            </a:r>
          </a:p>
        </p:txBody>
      </p:sp>
      <p:sp>
        <p:nvSpPr>
          <p:cNvPr id="3" name="Footer Placeholder 2">
            <a:extLst>
              <a:ext uri="{FF2B5EF4-FFF2-40B4-BE49-F238E27FC236}">
                <a16:creationId xmlns:a16="http://schemas.microsoft.com/office/drawing/2014/main" id="{404539E0-13C6-47B3-BBA4-CE8658E3D0D6}"/>
              </a:ext>
            </a:extLst>
          </p:cNvPr>
          <p:cNvSpPr>
            <a:spLocks noGrp="1"/>
          </p:cNvSpPr>
          <p:nvPr>
            <p:ph type="ftr" sz="quarter" idx="10"/>
          </p:nvPr>
        </p:nvSpPr>
        <p:spPr/>
        <p:txBody>
          <a:bodyPr/>
          <a:lstStyle/>
          <a:p>
            <a:endParaRPr lang="en-US" dirty="0"/>
          </a:p>
        </p:txBody>
      </p:sp>
      <p:sp>
        <p:nvSpPr>
          <p:cNvPr id="4" name="Date Placeholder 3">
            <a:extLst>
              <a:ext uri="{FF2B5EF4-FFF2-40B4-BE49-F238E27FC236}">
                <a16:creationId xmlns:a16="http://schemas.microsoft.com/office/drawing/2014/main" id="{FF7B7691-FEA4-41A1-BE2D-8C760942718E}"/>
              </a:ext>
            </a:extLst>
          </p:cNvPr>
          <p:cNvSpPr>
            <a:spLocks noGrp="1"/>
          </p:cNvSpPr>
          <p:nvPr>
            <p:ph type="dt" sz="half" idx="11"/>
          </p:nvPr>
        </p:nvSpPr>
        <p:spPr/>
        <p:txBody>
          <a:bodyPr/>
          <a:lstStyle/>
          <a:p>
            <a:fld id="{46775D55-F6C1-D341-8201-A5BD840C601E}" type="datetime1">
              <a:rPr lang="en-GB" smtClean="0"/>
              <a:t>13/10/2023</a:t>
            </a:fld>
            <a:endParaRPr lang="en-US" dirty="0"/>
          </a:p>
        </p:txBody>
      </p:sp>
      <p:sp>
        <p:nvSpPr>
          <p:cNvPr id="9" name="Text Placeholder 8">
            <a:extLst>
              <a:ext uri="{FF2B5EF4-FFF2-40B4-BE49-F238E27FC236}">
                <a16:creationId xmlns:a16="http://schemas.microsoft.com/office/drawing/2014/main" id="{82EEE993-1BA9-4FED-815A-16E25030A432}"/>
              </a:ext>
            </a:extLst>
          </p:cNvPr>
          <p:cNvSpPr>
            <a:spLocks noGrp="1"/>
          </p:cNvSpPr>
          <p:nvPr>
            <p:ph type="body" sz="quarter" idx="13"/>
          </p:nvPr>
        </p:nvSpPr>
        <p:spPr>
          <a:xfrm>
            <a:off x="310204" y="1094912"/>
            <a:ext cx="2778626" cy="5082051"/>
          </a:xfrm>
        </p:spPr>
        <p:txBody>
          <a:bodyPr>
            <a:normAutofit/>
          </a:bodyPr>
          <a:lstStyle>
            <a:lvl1pPr>
              <a:defRPr sz="1150"/>
            </a:lvl1pPr>
            <a:lvl2pPr>
              <a:defRPr sz="1150"/>
            </a:lvl2pPr>
            <a:lvl3pPr marL="171450" indent="-171450">
              <a:buNone/>
              <a:defRPr lang="en-US" sz="1150" dirty="0" smtClean="0">
                <a:latin typeface="+mn-lt"/>
                <a:ea typeface="+mn-ea"/>
                <a:cs typeface="+mn-cs"/>
              </a:defRPr>
            </a:lvl3pPr>
            <a:lvl4pPr>
              <a:buNone/>
              <a:defRPr lang="en-US" sz="1150" dirty="0" smtClean="0">
                <a:latin typeface="+mn-lt"/>
                <a:ea typeface="+mn-ea"/>
                <a:cs typeface="+mn-cs"/>
              </a:defRPr>
            </a:lvl4pPr>
            <a:lvl5pPr>
              <a:buNone/>
              <a:defRPr lang="en-US" sz="1150" dirty="0">
                <a:latin typeface="+mn-lt"/>
                <a:ea typeface="+mn-ea"/>
                <a:cs typeface="+mn-cs"/>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 name="Text Placeholder 8">
            <a:extLst>
              <a:ext uri="{FF2B5EF4-FFF2-40B4-BE49-F238E27FC236}">
                <a16:creationId xmlns:a16="http://schemas.microsoft.com/office/drawing/2014/main" id="{586B6F8C-D0D6-43E9-A41A-3864267270A2}"/>
              </a:ext>
            </a:extLst>
          </p:cNvPr>
          <p:cNvSpPr>
            <a:spLocks noGrp="1"/>
          </p:cNvSpPr>
          <p:nvPr>
            <p:ph type="body" sz="quarter" idx="14"/>
          </p:nvPr>
        </p:nvSpPr>
        <p:spPr>
          <a:xfrm>
            <a:off x="3492037" y="1094913"/>
            <a:ext cx="2778626" cy="5082049"/>
          </a:xfrm>
        </p:spPr>
        <p:txBody>
          <a:bodyPr>
            <a:normAutofit/>
          </a:bodyPr>
          <a:lstStyle>
            <a:lvl1pPr>
              <a:defRPr sz="1150"/>
            </a:lvl1pPr>
            <a:lvl2pPr>
              <a:defRPr sz="1150"/>
            </a:lvl2pPr>
            <a:lvl3pPr marL="0" indent="0">
              <a:buNone/>
              <a:defRPr sz="1150"/>
            </a:lvl3pPr>
            <a:lvl4pPr>
              <a:buNone/>
              <a:defRPr sz="1150"/>
            </a:lvl4pPr>
            <a:lvl5pPr>
              <a:buNone/>
              <a:defRPr sz="1150"/>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Slide Number Placeholder 4">
            <a:extLst>
              <a:ext uri="{FF2B5EF4-FFF2-40B4-BE49-F238E27FC236}">
                <a16:creationId xmlns:a16="http://schemas.microsoft.com/office/drawing/2014/main" id="{6CECE96E-4135-494B-B825-939E9B605713}"/>
              </a:ext>
            </a:extLst>
          </p:cNvPr>
          <p:cNvSpPr>
            <a:spLocks noGrp="1"/>
          </p:cNvSpPr>
          <p:nvPr>
            <p:ph type="sldNum" sz="quarter" idx="16"/>
          </p:nvPr>
        </p:nvSpPr>
        <p:spPr/>
        <p:txBody>
          <a:bodyPr/>
          <a:lstStyle/>
          <a:p>
            <a:pPr algn="l"/>
            <a:r>
              <a:rPr lang="en-GB"/>
              <a:t>Page </a:t>
            </a:r>
            <a:fld id="{5A91C5AB-1EE9-3746-A212-CC3460B1ECCE}" type="slidenum">
              <a:rPr lang="en-US" smtClean="0"/>
              <a:pPr algn="l"/>
              <a:t>‹#›</a:t>
            </a:fld>
            <a:endParaRPr lang="en-US" dirty="0"/>
          </a:p>
        </p:txBody>
      </p:sp>
    </p:spTree>
    <p:extLst>
      <p:ext uri="{BB962C8B-B14F-4D97-AF65-F5344CB8AC3E}">
        <p14:creationId xmlns:p14="http://schemas.microsoft.com/office/powerpoint/2010/main" val="3407531919"/>
      </p:ext>
    </p:extLst>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2" name="Holder 2"/>
          <p:cNvSpPr>
            <a:spLocks noGrp="1"/>
          </p:cNvSpPr>
          <p:nvPr>
            <p:ph type="ftr" sz="quarter" idx="5"/>
          </p:nvPr>
        </p:nvSpPr>
        <p:spPr/>
        <p:txBody>
          <a:bodyPr lIns="0" tIns="0" rIns="0" bIns="0"/>
          <a:lstStyle>
            <a:lvl1pPr algn="ctr">
              <a:defRPr>
                <a:solidFill>
                  <a:schemeClr val="tx1">
                    <a:tint val="75000"/>
                  </a:schemeClr>
                </a:solidFill>
              </a:defRPr>
            </a:lvl1pPr>
          </a:lstStyle>
          <a:p>
            <a:endParaRPr lang="en-US"/>
          </a:p>
        </p:txBody>
      </p:sp>
      <p:sp>
        <p:nvSpPr>
          <p:cNvPr id="3" name="Holder 3"/>
          <p:cNvSpPr>
            <a:spLocks noGrp="1"/>
          </p:cNvSpPr>
          <p:nvPr>
            <p:ph type="dt" sz="half" idx="6"/>
          </p:nvPr>
        </p:nvSpPr>
        <p:spPr/>
        <p:txBody>
          <a:bodyPr lIns="0" tIns="0" rIns="0" bIns="0"/>
          <a:lstStyle>
            <a:lvl1pPr algn="l">
              <a:defRPr>
                <a:solidFill>
                  <a:schemeClr val="tx1">
                    <a:tint val="75000"/>
                  </a:schemeClr>
                </a:solidFill>
              </a:defRPr>
            </a:lvl1pPr>
          </a:lstStyle>
          <a:p>
            <a:fld id="{2DD17859-97C8-6B47-B743-83C7D8DB8D53}" type="datetime1">
              <a:rPr lang="en-GB" smtClean="0"/>
              <a:t>13/10/2023</a:t>
            </a:fld>
            <a:endParaRPr lang="en-US"/>
          </a:p>
        </p:txBody>
      </p:sp>
      <p:sp>
        <p:nvSpPr>
          <p:cNvPr id="5" name="Title 4">
            <a:extLst>
              <a:ext uri="{FF2B5EF4-FFF2-40B4-BE49-F238E27FC236}">
                <a16:creationId xmlns:a16="http://schemas.microsoft.com/office/drawing/2014/main" id="{7A481FC5-1F21-4193-B3A3-7F4124CE9FB9}"/>
              </a:ext>
            </a:extLst>
          </p:cNvPr>
          <p:cNvSpPr>
            <a:spLocks noGrp="1"/>
          </p:cNvSpPr>
          <p:nvPr>
            <p:ph type="title"/>
          </p:nvPr>
        </p:nvSpPr>
        <p:spPr/>
        <p:txBody>
          <a:bodyPr/>
          <a:lstStyle/>
          <a:p>
            <a:r>
              <a:rPr lang="en-US"/>
              <a:t>Click to edit Master title style</a:t>
            </a:r>
          </a:p>
        </p:txBody>
      </p:sp>
      <p:pic>
        <p:nvPicPr>
          <p:cNvPr id="6" name="Graphic 5">
            <a:extLst>
              <a:ext uri="{FF2B5EF4-FFF2-40B4-BE49-F238E27FC236}">
                <a16:creationId xmlns:a16="http://schemas.microsoft.com/office/drawing/2014/main" id="{705E7B5D-95DA-4B9F-90BA-3BC9789AA5A2}"/>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1004206" y="6478564"/>
            <a:ext cx="871200" cy="118415"/>
          </a:xfrm>
          <a:prstGeom prst="rect">
            <a:avLst/>
          </a:prstGeom>
        </p:spPr>
      </p:pic>
      <p:sp>
        <p:nvSpPr>
          <p:cNvPr id="4" name="Slide Number Placeholder 3">
            <a:extLst>
              <a:ext uri="{FF2B5EF4-FFF2-40B4-BE49-F238E27FC236}">
                <a16:creationId xmlns:a16="http://schemas.microsoft.com/office/drawing/2014/main" id="{4DE17E92-7BCE-784B-8485-4B576E32CB40}"/>
              </a:ext>
            </a:extLst>
          </p:cNvPr>
          <p:cNvSpPr>
            <a:spLocks noGrp="1"/>
          </p:cNvSpPr>
          <p:nvPr>
            <p:ph type="sldNum" sz="quarter" idx="10"/>
          </p:nvPr>
        </p:nvSpPr>
        <p:spPr/>
        <p:txBody>
          <a:bodyPr/>
          <a:lstStyle/>
          <a:p>
            <a:pPr algn="l"/>
            <a:r>
              <a:rPr lang="en-GB"/>
              <a:t>Page </a:t>
            </a:r>
            <a:fld id="{5A91C5AB-1EE9-3746-A212-CC3460B1ECCE}" type="slidenum">
              <a:rPr lang="en-US" smtClean="0"/>
              <a:pPr algn="l"/>
              <a:t>‹#›</a:t>
            </a:fld>
            <a:endParaRPr lang="en-US" dirty="0"/>
          </a:p>
        </p:txBody>
      </p:sp>
    </p:spTree>
    <p:extLst>
      <p:ext uri="{BB962C8B-B14F-4D97-AF65-F5344CB8AC3E}">
        <p14:creationId xmlns:p14="http://schemas.microsoft.com/office/powerpoint/2010/main" val="179981549"/>
      </p:ext>
    </p:extLst>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preserve="1" userDrawn="1">
  <p:cSld name="Blank Turquoise">
    <p:bg>
      <p:bgPr>
        <a:solidFill>
          <a:schemeClr val="accent1"/>
        </a:solidFill>
        <a:effectLst/>
      </p:bgPr>
    </p:bg>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7A481FC5-1F21-4193-B3A3-7F4124CE9FB9}"/>
              </a:ext>
            </a:extLst>
          </p:cNvPr>
          <p:cNvSpPr>
            <a:spLocks noGrp="1"/>
          </p:cNvSpPr>
          <p:nvPr>
            <p:ph type="title"/>
          </p:nvPr>
        </p:nvSpPr>
        <p:spPr/>
        <p:txBody>
          <a:bodyPr/>
          <a:lstStyle/>
          <a:p>
            <a:r>
              <a:rPr lang="en-US"/>
              <a:t>Click to edit Master title style</a:t>
            </a:r>
          </a:p>
        </p:txBody>
      </p:sp>
      <p:pic>
        <p:nvPicPr>
          <p:cNvPr id="6" name="Graphic 5">
            <a:extLst>
              <a:ext uri="{FF2B5EF4-FFF2-40B4-BE49-F238E27FC236}">
                <a16:creationId xmlns:a16="http://schemas.microsoft.com/office/drawing/2014/main" id="{5A6C1E21-EC70-4E6E-928F-3C204D1B4490}"/>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1004206" y="6478564"/>
            <a:ext cx="871200" cy="118415"/>
          </a:xfrm>
          <a:prstGeom prst="rect">
            <a:avLst/>
          </a:prstGeom>
        </p:spPr>
      </p:pic>
      <p:sp>
        <p:nvSpPr>
          <p:cNvPr id="7" name="Date Placeholder 6">
            <a:extLst>
              <a:ext uri="{FF2B5EF4-FFF2-40B4-BE49-F238E27FC236}">
                <a16:creationId xmlns:a16="http://schemas.microsoft.com/office/drawing/2014/main" id="{3DDE5E3A-B0F5-46FD-AC12-362F1CB81877}"/>
              </a:ext>
            </a:extLst>
          </p:cNvPr>
          <p:cNvSpPr>
            <a:spLocks noGrp="1"/>
          </p:cNvSpPr>
          <p:nvPr>
            <p:ph type="dt" sz="half" idx="10"/>
          </p:nvPr>
        </p:nvSpPr>
        <p:spPr/>
        <p:txBody>
          <a:bodyPr/>
          <a:lstStyle>
            <a:lvl1pPr>
              <a:defRPr>
                <a:solidFill>
                  <a:schemeClr val="tx1"/>
                </a:solidFill>
              </a:defRPr>
            </a:lvl1pPr>
          </a:lstStyle>
          <a:p>
            <a:fld id="{A9571179-D1FF-D94D-A0CB-743F45DCC95B}" type="datetime1">
              <a:rPr lang="en-GB" smtClean="0"/>
              <a:pPr/>
              <a:t>13/10/2023</a:t>
            </a:fld>
            <a:endParaRPr lang="en-GB" dirty="0"/>
          </a:p>
        </p:txBody>
      </p:sp>
      <p:sp>
        <p:nvSpPr>
          <p:cNvPr id="8" name="Footer Placeholder 7">
            <a:extLst>
              <a:ext uri="{FF2B5EF4-FFF2-40B4-BE49-F238E27FC236}">
                <a16:creationId xmlns:a16="http://schemas.microsoft.com/office/drawing/2014/main" id="{21205C35-4792-4551-89E5-6D0B7D041346}"/>
              </a:ext>
            </a:extLst>
          </p:cNvPr>
          <p:cNvSpPr>
            <a:spLocks noGrp="1"/>
          </p:cNvSpPr>
          <p:nvPr>
            <p:ph type="ftr" sz="quarter" idx="11"/>
          </p:nvPr>
        </p:nvSpPr>
        <p:spPr/>
        <p:txBody>
          <a:bodyPr/>
          <a:lstStyle>
            <a:lvl1pPr>
              <a:defRPr>
                <a:solidFill>
                  <a:schemeClr val="tx1"/>
                </a:solidFill>
              </a:defRPr>
            </a:lvl1pPr>
          </a:lstStyle>
          <a:p>
            <a:endParaRPr lang="en-GB"/>
          </a:p>
        </p:txBody>
      </p:sp>
      <p:sp>
        <p:nvSpPr>
          <p:cNvPr id="9" name="Slide Number Placeholder 8">
            <a:extLst>
              <a:ext uri="{FF2B5EF4-FFF2-40B4-BE49-F238E27FC236}">
                <a16:creationId xmlns:a16="http://schemas.microsoft.com/office/drawing/2014/main" id="{D4213F41-54E0-43CD-B958-E1BE8133D62A}"/>
              </a:ext>
            </a:extLst>
          </p:cNvPr>
          <p:cNvSpPr>
            <a:spLocks noGrp="1"/>
          </p:cNvSpPr>
          <p:nvPr>
            <p:ph type="sldNum" sz="quarter" idx="12"/>
          </p:nvPr>
        </p:nvSpPr>
        <p:spPr/>
        <p:txBody>
          <a:bodyPr/>
          <a:lstStyle>
            <a:lvl1pPr>
              <a:defRPr>
                <a:solidFill>
                  <a:schemeClr val="tx1"/>
                </a:solidFill>
              </a:defRPr>
            </a:lvl1pPr>
          </a:lstStyle>
          <a:p>
            <a:pPr algn="l"/>
            <a:r>
              <a:rPr lang="en-GB"/>
              <a:t>Page </a:t>
            </a:r>
            <a:fld id="{5A91C5AB-1EE9-3746-A212-CC3460B1ECCE}" type="slidenum">
              <a:rPr lang="en-US" smtClean="0"/>
              <a:pPr algn="l"/>
              <a:t>‹#›</a:t>
            </a:fld>
            <a:endParaRPr lang="en-US" dirty="0"/>
          </a:p>
        </p:txBody>
      </p:sp>
    </p:spTree>
    <p:extLst>
      <p:ext uri="{BB962C8B-B14F-4D97-AF65-F5344CB8AC3E}">
        <p14:creationId xmlns:p14="http://schemas.microsoft.com/office/powerpoint/2010/main" val="3019292593"/>
      </p:ext>
    </p:extLst>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showMasterSp="0" preserve="1" userDrawn="1">
  <p:cSld name="Blank Red">
    <p:bg>
      <p:bgPr>
        <a:solidFill>
          <a:schemeClr val="accent3"/>
        </a:solidFill>
        <a:effectLst/>
      </p:bgPr>
    </p:bg>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7A481FC5-1F21-4193-B3A3-7F4124CE9FB9}"/>
              </a:ext>
            </a:extLst>
          </p:cNvPr>
          <p:cNvSpPr>
            <a:spLocks noGrp="1"/>
          </p:cNvSpPr>
          <p:nvPr>
            <p:ph type="title"/>
          </p:nvPr>
        </p:nvSpPr>
        <p:spPr/>
        <p:txBody>
          <a:bodyPr/>
          <a:lstStyle>
            <a:lvl1pPr>
              <a:defRPr>
                <a:solidFill>
                  <a:schemeClr val="bg1"/>
                </a:solidFill>
              </a:defRPr>
            </a:lvl1pPr>
          </a:lstStyle>
          <a:p>
            <a:r>
              <a:rPr lang="en-US"/>
              <a:t>Click to edit Master title style</a:t>
            </a:r>
            <a:endParaRPr lang="en-US" dirty="0"/>
          </a:p>
        </p:txBody>
      </p:sp>
      <p:sp>
        <p:nvSpPr>
          <p:cNvPr id="7" name="object 24">
            <a:extLst>
              <a:ext uri="{FF2B5EF4-FFF2-40B4-BE49-F238E27FC236}">
                <a16:creationId xmlns:a16="http://schemas.microsoft.com/office/drawing/2014/main" id="{91F0D03E-6ED5-488D-A6CB-BF652E9448F5}"/>
              </a:ext>
            </a:extLst>
          </p:cNvPr>
          <p:cNvSpPr/>
          <p:nvPr userDrawn="1"/>
        </p:nvSpPr>
        <p:spPr>
          <a:xfrm>
            <a:off x="317906" y="230050"/>
            <a:ext cx="11556558" cy="0"/>
          </a:xfrm>
          <a:custGeom>
            <a:avLst/>
            <a:gdLst/>
            <a:ahLst/>
            <a:cxnLst/>
            <a:rect l="l" t="t" r="r" b="b"/>
            <a:pathLst>
              <a:path w="19057620">
                <a:moveTo>
                  <a:pt x="0" y="0"/>
                </a:moveTo>
                <a:lnTo>
                  <a:pt x="19057011" y="0"/>
                </a:lnTo>
              </a:path>
            </a:pathLst>
          </a:custGeom>
          <a:ln w="6350">
            <a:solidFill>
              <a:schemeClr val="bg1"/>
            </a:solidFill>
          </a:ln>
        </p:spPr>
        <p:txBody>
          <a:bodyPr wrap="square" lIns="0" tIns="0" rIns="0" bIns="0" rtlCol="0"/>
          <a:lstStyle/>
          <a:p>
            <a:endParaRPr sz="662"/>
          </a:p>
        </p:txBody>
      </p:sp>
      <p:sp>
        <p:nvSpPr>
          <p:cNvPr id="8" name="object 25">
            <a:extLst>
              <a:ext uri="{FF2B5EF4-FFF2-40B4-BE49-F238E27FC236}">
                <a16:creationId xmlns:a16="http://schemas.microsoft.com/office/drawing/2014/main" id="{040CA4F4-4000-48A6-8A75-842CC0AD0992}"/>
              </a:ext>
            </a:extLst>
          </p:cNvPr>
          <p:cNvSpPr/>
          <p:nvPr userDrawn="1"/>
        </p:nvSpPr>
        <p:spPr>
          <a:xfrm>
            <a:off x="317906" y="722141"/>
            <a:ext cx="11556558" cy="0"/>
          </a:xfrm>
          <a:custGeom>
            <a:avLst/>
            <a:gdLst/>
            <a:ahLst/>
            <a:cxnLst/>
            <a:rect l="l" t="t" r="r" b="b"/>
            <a:pathLst>
              <a:path w="19057620">
                <a:moveTo>
                  <a:pt x="0" y="0"/>
                </a:moveTo>
                <a:lnTo>
                  <a:pt x="19057011" y="0"/>
                </a:lnTo>
              </a:path>
            </a:pathLst>
          </a:custGeom>
          <a:ln w="6350">
            <a:solidFill>
              <a:schemeClr val="bg1"/>
            </a:solidFill>
          </a:ln>
        </p:spPr>
        <p:txBody>
          <a:bodyPr wrap="square" lIns="0" tIns="0" rIns="0" bIns="0" rtlCol="0"/>
          <a:lstStyle/>
          <a:p>
            <a:endParaRPr sz="662"/>
          </a:p>
        </p:txBody>
      </p:sp>
      <p:pic>
        <p:nvPicPr>
          <p:cNvPr id="11" name="Graphic 10">
            <a:extLst>
              <a:ext uri="{FF2B5EF4-FFF2-40B4-BE49-F238E27FC236}">
                <a16:creationId xmlns:a16="http://schemas.microsoft.com/office/drawing/2014/main" id="{DEE2876F-92FD-4F10-B206-F3CD51021F7F}"/>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1004206" y="6478564"/>
            <a:ext cx="871200" cy="118415"/>
          </a:xfrm>
          <a:prstGeom prst="rect">
            <a:avLst/>
          </a:prstGeom>
        </p:spPr>
      </p:pic>
      <p:sp>
        <p:nvSpPr>
          <p:cNvPr id="6" name="Date Placeholder 5">
            <a:extLst>
              <a:ext uri="{FF2B5EF4-FFF2-40B4-BE49-F238E27FC236}">
                <a16:creationId xmlns:a16="http://schemas.microsoft.com/office/drawing/2014/main" id="{A2FDCEAE-2026-498F-9568-57F7990768BA}"/>
              </a:ext>
            </a:extLst>
          </p:cNvPr>
          <p:cNvSpPr>
            <a:spLocks noGrp="1"/>
          </p:cNvSpPr>
          <p:nvPr>
            <p:ph type="dt" sz="half" idx="10"/>
          </p:nvPr>
        </p:nvSpPr>
        <p:spPr/>
        <p:txBody>
          <a:bodyPr/>
          <a:lstStyle>
            <a:lvl1pPr>
              <a:defRPr>
                <a:solidFill>
                  <a:schemeClr val="bg1"/>
                </a:solidFill>
              </a:defRPr>
            </a:lvl1pPr>
          </a:lstStyle>
          <a:p>
            <a:fld id="{A9571179-D1FF-D94D-A0CB-743F45DCC95B}" type="datetime1">
              <a:rPr lang="en-GB" smtClean="0"/>
              <a:pPr/>
              <a:t>13/10/2023</a:t>
            </a:fld>
            <a:endParaRPr lang="en-GB" dirty="0"/>
          </a:p>
        </p:txBody>
      </p:sp>
      <p:sp>
        <p:nvSpPr>
          <p:cNvPr id="9" name="Footer Placeholder 8">
            <a:extLst>
              <a:ext uri="{FF2B5EF4-FFF2-40B4-BE49-F238E27FC236}">
                <a16:creationId xmlns:a16="http://schemas.microsoft.com/office/drawing/2014/main" id="{69D3B978-1A72-4AE5-9081-6812A3BC8FE7}"/>
              </a:ext>
            </a:extLst>
          </p:cNvPr>
          <p:cNvSpPr>
            <a:spLocks noGrp="1"/>
          </p:cNvSpPr>
          <p:nvPr>
            <p:ph type="ftr" sz="quarter" idx="11"/>
          </p:nvPr>
        </p:nvSpPr>
        <p:spPr/>
        <p:txBody>
          <a:bodyPr/>
          <a:lstStyle>
            <a:lvl1pPr>
              <a:defRPr>
                <a:solidFill>
                  <a:schemeClr val="bg1"/>
                </a:solidFill>
              </a:defRPr>
            </a:lvl1pPr>
          </a:lstStyle>
          <a:p>
            <a:endParaRPr lang="en-GB"/>
          </a:p>
        </p:txBody>
      </p:sp>
      <p:sp>
        <p:nvSpPr>
          <p:cNvPr id="10" name="Slide Number Placeholder 9">
            <a:extLst>
              <a:ext uri="{FF2B5EF4-FFF2-40B4-BE49-F238E27FC236}">
                <a16:creationId xmlns:a16="http://schemas.microsoft.com/office/drawing/2014/main" id="{C30E0B89-7FE9-4DF8-9A34-77CC07C3F600}"/>
              </a:ext>
            </a:extLst>
          </p:cNvPr>
          <p:cNvSpPr>
            <a:spLocks noGrp="1"/>
          </p:cNvSpPr>
          <p:nvPr>
            <p:ph type="sldNum" sz="quarter" idx="12"/>
          </p:nvPr>
        </p:nvSpPr>
        <p:spPr/>
        <p:txBody>
          <a:bodyPr/>
          <a:lstStyle>
            <a:lvl1pPr>
              <a:defRPr>
                <a:solidFill>
                  <a:schemeClr val="bg1"/>
                </a:solidFill>
              </a:defRPr>
            </a:lvl1pPr>
          </a:lstStyle>
          <a:p>
            <a:pPr algn="l"/>
            <a:r>
              <a:rPr lang="en-GB"/>
              <a:t>Page </a:t>
            </a:r>
            <a:fld id="{5A91C5AB-1EE9-3746-A212-CC3460B1ECCE}" type="slidenum">
              <a:rPr lang="en-US" smtClean="0"/>
              <a:pPr algn="l"/>
              <a:t>‹#›</a:t>
            </a:fld>
            <a:endParaRPr lang="en-US" dirty="0"/>
          </a:p>
        </p:txBody>
      </p:sp>
    </p:spTree>
    <p:extLst>
      <p:ext uri="{BB962C8B-B14F-4D97-AF65-F5344CB8AC3E}">
        <p14:creationId xmlns:p14="http://schemas.microsoft.com/office/powerpoint/2010/main" val="3516888345"/>
      </p:ext>
    </p:extLst>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preserve="1" userDrawn="1">
  <p:cSld name="Profile Page">
    <p:spTree>
      <p:nvGrpSpPr>
        <p:cNvPr id="1" name=""/>
        <p:cNvGrpSpPr/>
        <p:nvPr/>
      </p:nvGrpSpPr>
      <p:grpSpPr>
        <a:xfrm>
          <a:off x="0" y="0"/>
          <a:ext cx="0" cy="0"/>
          <a:chOff x="0" y="0"/>
          <a:chExt cx="0" cy="0"/>
        </a:xfrm>
      </p:grpSpPr>
      <p:sp>
        <p:nvSpPr>
          <p:cNvPr id="2" name="Holder 2"/>
          <p:cNvSpPr>
            <a:spLocks noGrp="1"/>
          </p:cNvSpPr>
          <p:nvPr>
            <p:ph type="ftr" sz="quarter" idx="5"/>
          </p:nvPr>
        </p:nvSpPr>
        <p:spPr/>
        <p:txBody>
          <a:bodyPr lIns="0" tIns="0" rIns="0" bIns="0"/>
          <a:lstStyle>
            <a:lvl1pPr algn="ctr">
              <a:defRPr>
                <a:solidFill>
                  <a:schemeClr val="tx1">
                    <a:tint val="75000"/>
                  </a:schemeClr>
                </a:solidFill>
              </a:defRPr>
            </a:lvl1pPr>
          </a:lstStyle>
          <a:p>
            <a:endParaRPr lang="en-US"/>
          </a:p>
        </p:txBody>
      </p:sp>
      <p:sp>
        <p:nvSpPr>
          <p:cNvPr id="3" name="Holder 3"/>
          <p:cNvSpPr>
            <a:spLocks noGrp="1"/>
          </p:cNvSpPr>
          <p:nvPr>
            <p:ph type="dt" sz="half" idx="6"/>
          </p:nvPr>
        </p:nvSpPr>
        <p:spPr/>
        <p:txBody>
          <a:bodyPr lIns="0" tIns="0" rIns="0" bIns="0"/>
          <a:lstStyle>
            <a:lvl1pPr algn="l">
              <a:defRPr>
                <a:solidFill>
                  <a:schemeClr val="tx1">
                    <a:tint val="75000"/>
                  </a:schemeClr>
                </a:solidFill>
              </a:defRPr>
            </a:lvl1pPr>
          </a:lstStyle>
          <a:p>
            <a:fld id="{0C98400C-2A29-E643-AF4D-AED5984B282E}" type="datetime1">
              <a:rPr lang="en-GB" smtClean="0"/>
              <a:t>13/10/2023</a:t>
            </a:fld>
            <a:endParaRPr lang="en-US"/>
          </a:p>
        </p:txBody>
      </p:sp>
      <p:sp>
        <p:nvSpPr>
          <p:cNvPr id="5" name="Title 4">
            <a:extLst>
              <a:ext uri="{FF2B5EF4-FFF2-40B4-BE49-F238E27FC236}">
                <a16:creationId xmlns:a16="http://schemas.microsoft.com/office/drawing/2014/main" id="{7A481FC5-1F21-4193-B3A3-7F4124CE9FB9}"/>
              </a:ext>
            </a:extLst>
          </p:cNvPr>
          <p:cNvSpPr>
            <a:spLocks noGrp="1"/>
          </p:cNvSpPr>
          <p:nvPr>
            <p:ph type="title"/>
          </p:nvPr>
        </p:nvSpPr>
        <p:spPr/>
        <p:txBody>
          <a:bodyPr/>
          <a:lstStyle/>
          <a:p>
            <a:r>
              <a:rPr lang="en-US"/>
              <a:t>Click to edit Master title style</a:t>
            </a:r>
          </a:p>
        </p:txBody>
      </p:sp>
      <p:sp>
        <p:nvSpPr>
          <p:cNvPr id="16" name="Picture Placeholder 15">
            <a:extLst>
              <a:ext uri="{FF2B5EF4-FFF2-40B4-BE49-F238E27FC236}">
                <a16:creationId xmlns:a16="http://schemas.microsoft.com/office/drawing/2014/main" id="{0A0C20A4-2FFE-4BB6-A305-EA56764A0D02}"/>
              </a:ext>
            </a:extLst>
          </p:cNvPr>
          <p:cNvSpPr>
            <a:spLocks noGrp="1"/>
          </p:cNvSpPr>
          <p:nvPr>
            <p:ph type="pic" sz="quarter" idx="10"/>
          </p:nvPr>
        </p:nvSpPr>
        <p:spPr>
          <a:xfrm>
            <a:off x="2829510" y="1060425"/>
            <a:ext cx="1569749" cy="1655115"/>
          </a:xfrm>
        </p:spPr>
        <p:txBody>
          <a:bodyPr anchor="ctr"/>
          <a:lstStyle>
            <a:lvl1pPr algn="ctr">
              <a:defRPr/>
            </a:lvl1pPr>
          </a:lstStyle>
          <a:p>
            <a:r>
              <a:rPr lang="en-US"/>
              <a:t>Click icon to add picture</a:t>
            </a:r>
          </a:p>
        </p:txBody>
      </p:sp>
      <p:sp>
        <p:nvSpPr>
          <p:cNvPr id="17" name="Picture Placeholder 15">
            <a:extLst>
              <a:ext uri="{FF2B5EF4-FFF2-40B4-BE49-F238E27FC236}">
                <a16:creationId xmlns:a16="http://schemas.microsoft.com/office/drawing/2014/main" id="{B44E093C-2A5A-471A-BDFC-304C623B9961}"/>
              </a:ext>
            </a:extLst>
          </p:cNvPr>
          <p:cNvSpPr>
            <a:spLocks noGrp="1"/>
          </p:cNvSpPr>
          <p:nvPr>
            <p:ph type="pic" sz="quarter" idx="11"/>
          </p:nvPr>
        </p:nvSpPr>
        <p:spPr>
          <a:xfrm>
            <a:off x="6094413" y="1060425"/>
            <a:ext cx="1569749" cy="1655115"/>
          </a:xfrm>
        </p:spPr>
        <p:txBody>
          <a:bodyPr anchor="ctr"/>
          <a:lstStyle>
            <a:lvl1pPr algn="ctr">
              <a:defRPr/>
            </a:lvl1pPr>
          </a:lstStyle>
          <a:p>
            <a:r>
              <a:rPr lang="en-US"/>
              <a:t>Click icon to add picture</a:t>
            </a:r>
          </a:p>
        </p:txBody>
      </p:sp>
      <p:sp>
        <p:nvSpPr>
          <p:cNvPr id="18" name="Picture Placeholder 15">
            <a:extLst>
              <a:ext uri="{FF2B5EF4-FFF2-40B4-BE49-F238E27FC236}">
                <a16:creationId xmlns:a16="http://schemas.microsoft.com/office/drawing/2014/main" id="{4BFDEC90-433E-42FB-9FBD-E439F568C3D2}"/>
              </a:ext>
            </a:extLst>
          </p:cNvPr>
          <p:cNvSpPr>
            <a:spLocks noGrp="1"/>
          </p:cNvSpPr>
          <p:nvPr>
            <p:ph type="pic" sz="quarter" idx="12"/>
          </p:nvPr>
        </p:nvSpPr>
        <p:spPr>
          <a:xfrm>
            <a:off x="9362496" y="1060425"/>
            <a:ext cx="1569749" cy="1655115"/>
          </a:xfrm>
        </p:spPr>
        <p:txBody>
          <a:bodyPr anchor="ctr"/>
          <a:lstStyle>
            <a:lvl1pPr algn="ctr">
              <a:defRPr/>
            </a:lvl1pPr>
          </a:lstStyle>
          <a:p>
            <a:r>
              <a:rPr lang="en-US"/>
              <a:t>Click icon to add picture</a:t>
            </a:r>
          </a:p>
        </p:txBody>
      </p:sp>
      <p:sp>
        <p:nvSpPr>
          <p:cNvPr id="19" name="Picture Placeholder 15">
            <a:extLst>
              <a:ext uri="{FF2B5EF4-FFF2-40B4-BE49-F238E27FC236}">
                <a16:creationId xmlns:a16="http://schemas.microsoft.com/office/drawing/2014/main" id="{497B803B-B7EB-4C69-AB38-78601805B637}"/>
              </a:ext>
            </a:extLst>
          </p:cNvPr>
          <p:cNvSpPr>
            <a:spLocks noGrp="1"/>
          </p:cNvSpPr>
          <p:nvPr>
            <p:ph type="pic" sz="quarter" idx="13"/>
          </p:nvPr>
        </p:nvSpPr>
        <p:spPr>
          <a:xfrm>
            <a:off x="2829510" y="2842532"/>
            <a:ext cx="1569749" cy="1655115"/>
          </a:xfrm>
        </p:spPr>
        <p:txBody>
          <a:bodyPr anchor="ctr"/>
          <a:lstStyle>
            <a:lvl1pPr algn="ctr">
              <a:defRPr/>
            </a:lvl1pPr>
          </a:lstStyle>
          <a:p>
            <a:r>
              <a:rPr lang="en-US"/>
              <a:t>Click icon to add picture</a:t>
            </a:r>
          </a:p>
        </p:txBody>
      </p:sp>
      <p:sp>
        <p:nvSpPr>
          <p:cNvPr id="20" name="Picture Placeholder 15">
            <a:extLst>
              <a:ext uri="{FF2B5EF4-FFF2-40B4-BE49-F238E27FC236}">
                <a16:creationId xmlns:a16="http://schemas.microsoft.com/office/drawing/2014/main" id="{56F33A2D-F963-4D1D-B15E-FCB4487EAFC0}"/>
              </a:ext>
            </a:extLst>
          </p:cNvPr>
          <p:cNvSpPr>
            <a:spLocks noGrp="1"/>
          </p:cNvSpPr>
          <p:nvPr>
            <p:ph type="pic" sz="quarter" idx="14"/>
          </p:nvPr>
        </p:nvSpPr>
        <p:spPr>
          <a:xfrm>
            <a:off x="6094413" y="2842532"/>
            <a:ext cx="1569749" cy="1655115"/>
          </a:xfrm>
        </p:spPr>
        <p:txBody>
          <a:bodyPr anchor="ctr"/>
          <a:lstStyle>
            <a:lvl1pPr algn="ctr">
              <a:defRPr/>
            </a:lvl1pPr>
          </a:lstStyle>
          <a:p>
            <a:r>
              <a:rPr lang="en-US"/>
              <a:t>Click icon to add picture</a:t>
            </a:r>
          </a:p>
        </p:txBody>
      </p:sp>
      <p:sp>
        <p:nvSpPr>
          <p:cNvPr id="21" name="Picture Placeholder 15">
            <a:extLst>
              <a:ext uri="{FF2B5EF4-FFF2-40B4-BE49-F238E27FC236}">
                <a16:creationId xmlns:a16="http://schemas.microsoft.com/office/drawing/2014/main" id="{2EC59D76-B258-4E8E-844E-024A8E97AF3C}"/>
              </a:ext>
            </a:extLst>
          </p:cNvPr>
          <p:cNvSpPr>
            <a:spLocks noGrp="1"/>
          </p:cNvSpPr>
          <p:nvPr>
            <p:ph type="pic" sz="quarter" idx="15"/>
          </p:nvPr>
        </p:nvSpPr>
        <p:spPr>
          <a:xfrm>
            <a:off x="9362496" y="2842532"/>
            <a:ext cx="1569749" cy="1655115"/>
          </a:xfrm>
        </p:spPr>
        <p:txBody>
          <a:bodyPr anchor="ctr"/>
          <a:lstStyle>
            <a:lvl1pPr algn="ctr">
              <a:defRPr/>
            </a:lvl1pPr>
          </a:lstStyle>
          <a:p>
            <a:r>
              <a:rPr lang="en-US"/>
              <a:t>Click icon to add picture</a:t>
            </a:r>
          </a:p>
        </p:txBody>
      </p:sp>
      <p:sp>
        <p:nvSpPr>
          <p:cNvPr id="22" name="Picture Placeholder 15">
            <a:extLst>
              <a:ext uri="{FF2B5EF4-FFF2-40B4-BE49-F238E27FC236}">
                <a16:creationId xmlns:a16="http://schemas.microsoft.com/office/drawing/2014/main" id="{22C02BAA-E301-4983-9AA7-5039CB6ED96B}"/>
              </a:ext>
            </a:extLst>
          </p:cNvPr>
          <p:cNvSpPr>
            <a:spLocks noGrp="1"/>
          </p:cNvSpPr>
          <p:nvPr>
            <p:ph type="pic" sz="quarter" idx="16"/>
          </p:nvPr>
        </p:nvSpPr>
        <p:spPr>
          <a:xfrm>
            <a:off x="2829510" y="4624638"/>
            <a:ext cx="1569749" cy="1655115"/>
          </a:xfrm>
        </p:spPr>
        <p:txBody>
          <a:bodyPr anchor="ctr"/>
          <a:lstStyle>
            <a:lvl1pPr algn="ctr">
              <a:defRPr/>
            </a:lvl1pPr>
          </a:lstStyle>
          <a:p>
            <a:r>
              <a:rPr lang="en-US"/>
              <a:t>Click icon to add picture</a:t>
            </a:r>
          </a:p>
        </p:txBody>
      </p:sp>
      <p:sp>
        <p:nvSpPr>
          <p:cNvPr id="23" name="Picture Placeholder 15">
            <a:extLst>
              <a:ext uri="{FF2B5EF4-FFF2-40B4-BE49-F238E27FC236}">
                <a16:creationId xmlns:a16="http://schemas.microsoft.com/office/drawing/2014/main" id="{11CE0CCB-4A74-4BE2-8F17-583873EDA6FA}"/>
              </a:ext>
            </a:extLst>
          </p:cNvPr>
          <p:cNvSpPr>
            <a:spLocks noGrp="1"/>
          </p:cNvSpPr>
          <p:nvPr>
            <p:ph type="pic" sz="quarter" idx="17"/>
          </p:nvPr>
        </p:nvSpPr>
        <p:spPr>
          <a:xfrm>
            <a:off x="6094413" y="4624638"/>
            <a:ext cx="1569749" cy="1655115"/>
          </a:xfrm>
        </p:spPr>
        <p:txBody>
          <a:bodyPr anchor="ctr"/>
          <a:lstStyle>
            <a:lvl1pPr algn="ctr">
              <a:defRPr/>
            </a:lvl1pPr>
          </a:lstStyle>
          <a:p>
            <a:r>
              <a:rPr lang="en-US"/>
              <a:t>Click icon to add picture</a:t>
            </a:r>
          </a:p>
        </p:txBody>
      </p:sp>
      <p:sp>
        <p:nvSpPr>
          <p:cNvPr id="24" name="Picture Placeholder 15">
            <a:extLst>
              <a:ext uri="{FF2B5EF4-FFF2-40B4-BE49-F238E27FC236}">
                <a16:creationId xmlns:a16="http://schemas.microsoft.com/office/drawing/2014/main" id="{01F4276E-73B1-4BD2-B78F-FEF8815C86B6}"/>
              </a:ext>
            </a:extLst>
          </p:cNvPr>
          <p:cNvSpPr>
            <a:spLocks noGrp="1"/>
          </p:cNvSpPr>
          <p:nvPr>
            <p:ph type="pic" sz="quarter" idx="18"/>
          </p:nvPr>
        </p:nvSpPr>
        <p:spPr>
          <a:xfrm>
            <a:off x="9362496" y="4624638"/>
            <a:ext cx="1569749" cy="1655115"/>
          </a:xfrm>
        </p:spPr>
        <p:txBody>
          <a:bodyPr anchor="ctr"/>
          <a:lstStyle>
            <a:lvl1pPr algn="ctr">
              <a:defRPr/>
            </a:lvl1pPr>
          </a:lstStyle>
          <a:p>
            <a:r>
              <a:rPr lang="en-US"/>
              <a:t>Click icon to add picture</a:t>
            </a:r>
          </a:p>
        </p:txBody>
      </p:sp>
      <p:sp>
        <p:nvSpPr>
          <p:cNvPr id="26" name="Text Placeholder 25">
            <a:extLst>
              <a:ext uri="{FF2B5EF4-FFF2-40B4-BE49-F238E27FC236}">
                <a16:creationId xmlns:a16="http://schemas.microsoft.com/office/drawing/2014/main" id="{52993428-FB7B-4C50-A011-1E17BACDD9C5}"/>
              </a:ext>
            </a:extLst>
          </p:cNvPr>
          <p:cNvSpPr>
            <a:spLocks noGrp="1"/>
          </p:cNvSpPr>
          <p:nvPr>
            <p:ph type="body" sz="quarter" idx="19" hasCustomPrompt="1"/>
          </p:nvPr>
        </p:nvSpPr>
        <p:spPr>
          <a:xfrm>
            <a:off x="1259755" y="1060425"/>
            <a:ext cx="1569749" cy="1655115"/>
          </a:xfrm>
          <a:solidFill>
            <a:schemeClr val="accent4"/>
          </a:solidFill>
        </p:spPr>
        <p:txBody>
          <a:bodyPr anchor="ctr"/>
          <a:lstStyle>
            <a:lvl1pPr algn="ctr">
              <a:defRPr b="1"/>
            </a:lvl1pPr>
            <a:lvl2pPr algn="ctr">
              <a:spcBef>
                <a:spcPts val="1200"/>
              </a:spcBef>
              <a:defRPr sz="1150" b="0">
                <a:solidFill>
                  <a:schemeClr val="tx1"/>
                </a:solidFill>
              </a:defRPr>
            </a:lvl2pPr>
          </a:lstStyle>
          <a:p>
            <a:pPr lvl="0"/>
            <a:r>
              <a:rPr lang="en-US" dirty="0"/>
              <a:t>Name</a:t>
            </a:r>
          </a:p>
          <a:p>
            <a:pPr lvl="1"/>
            <a:r>
              <a:rPr lang="en-US" dirty="0"/>
              <a:t>Job Title</a:t>
            </a:r>
          </a:p>
        </p:txBody>
      </p:sp>
      <p:sp>
        <p:nvSpPr>
          <p:cNvPr id="28" name="Text Placeholder 25">
            <a:extLst>
              <a:ext uri="{FF2B5EF4-FFF2-40B4-BE49-F238E27FC236}">
                <a16:creationId xmlns:a16="http://schemas.microsoft.com/office/drawing/2014/main" id="{842DDD70-A270-4F1B-BA71-C9789D63C5B8}"/>
              </a:ext>
            </a:extLst>
          </p:cNvPr>
          <p:cNvSpPr>
            <a:spLocks noGrp="1"/>
          </p:cNvSpPr>
          <p:nvPr>
            <p:ph type="body" sz="quarter" idx="20" hasCustomPrompt="1"/>
          </p:nvPr>
        </p:nvSpPr>
        <p:spPr>
          <a:xfrm>
            <a:off x="1259755" y="2842532"/>
            <a:ext cx="1569749" cy="1655115"/>
          </a:xfrm>
          <a:solidFill>
            <a:schemeClr val="accent4"/>
          </a:solidFill>
        </p:spPr>
        <p:txBody>
          <a:bodyPr anchor="ctr"/>
          <a:lstStyle>
            <a:lvl1pPr algn="ctr">
              <a:defRPr b="1"/>
            </a:lvl1pPr>
            <a:lvl2pPr algn="ctr">
              <a:spcBef>
                <a:spcPts val="1200"/>
              </a:spcBef>
              <a:defRPr sz="1150" b="0">
                <a:solidFill>
                  <a:schemeClr val="tx1"/>
                </a:solidFill>
              </a:defRPr>
            </a:lvl2pPr>
          </a:lstStyle>
          <a:p>
            <a:pPr lvl="0"/>
            <a:r>
              <a:rPr lang="en-US" dirty="0"/>
              <a:t>Name</a:t>
            </a:r>
          </a:p>
          <a:p>
            <a:pPr lvl="1"/>
            <a:r>
              <a:rPr lang="en-US" dirty="0"/>
              <a:t>Job Title</a:t>
            </a:r>
          </a:p>
        </p:txBody>
      </p:sp>
      <p:sp>
        <p:nvSpPr>
          <p:cNvPr id="29" name="Text Placeholder 25">
            <a:extLst>
              <a:ext uri="{FF2B5EF4-FFF2-40B4-BE49-F238E27FC236}">
                <a16:creationId xmlns:a16="http://schemas.microsoft.com/office/drawing/2014/main" id="{84D96626-DEA1-4EBC-94F8-68561AB66C30}"/>
              </a:ext>
            </a:extLst>
          </p:cNvPr>
          <p:cNvSpPr>
            <a:spLocks noGrp="1"/>
          </p:cNvSpPr>
          <p:nvPr>
            <p:ph type="body" sz="quarter" idx="21" hasCustomPrompt="1"/>
          </p:nvPr>
        </p:nvSpPr>
        <p:spPr>
          <a:xfrm>
            <a:off x="1259755" y="4624638"/>
            <a:ext cx="1569749" cy="1655115"/>
          </a:xfrm>
          <a:solidFill>
            <a:schemeClr val="accent4"/>
          </a:solidFill>
        </p:spPr>
        <p:txBody>
          <a:bodyPr anchor="ctr"/>
          <a:lstStyle>
            <a:lvl1pPr algn="ctr">
              <a:defRPr b="1"/>
            </a:lvl1pPr>
            <a:lvl2pPr algn="ctr">
              <a:spcBef>
                <a:spcPts val="1200"/>
              </a:spcBef>
              <a:defRPr sz="1150" b="0">
                <a:solidFill>
                  <a:schemeClr val="tx1"/>
                </a:solidFill>
              </a:defRPr>
            </a:lvl2pPr>
          </a:lstStyle>
          <a:p>
            <a:pPr lvl="0"/>
            <a:r>
              <a:rPr lang="en-US" dirty="0"/>
              <a:t>Name</a:t>
            </a:r>
          </a:p>
          <a:p>
            <a:pPr lvl="1"/>
            <a:r>
              <a:rPr lang="en-US" dirty="0"/>
              <a:t>Job Title</a:t>
            </a:r>
          </a:p>
        </p:txBody>
      </p:sp>
      <p:sp>
        <p:nvSpPr>
          <p:cNvPr id="30" name="Text Placeholder 25">
            <a:extLst>
              <a:ext uri="{FF2B5EF4-FFF2-40B4-BE49-F238E27FC236}">
                <a16:creationId xmlns:a16="http://schemas.microsoft.com/office/drawing/2014/main" id="{D9E64A94-C3F7-4116-902C-7807D2756F69}"/>
              </a:ext>
            </a:extLst>
          </p:cNvPr>
          <p:cNvSpPr>
            <a:spLocks noGrp="1"/>
          </p:cNvSpPr>
          <p:nvPr>
            <p:ph type="body" sz="quarter" idx="22" hasCustomPrompt="1"/>
          </p:nvPr>
        </p:nvSpPr>
        <p:spPr>
          <a:xfrm>
            <a:off x="4524658" y="1060425"/>
            <a:ext cx="1569749" cy="1655115"/>
          </a:xfrm>
          <a:solidFill>
            <a:schemeClr val="accent4"/>
          </a:solidFill>
        </p:spPr>
        <p:txBody>
          <a:bodyPr anchor="ctr"/>
          <a:lstStyle>
            <a:lvl1pPr algn="ctr">
              <a:defRPr b="1"/>
            </a:lvl1pPr>
            <a:lvl2pPr algn="ctr">
              <a:spcBef>
                <a:spcPts val="1200"/>
              </a:spcBef>
              <a:defRPr sz="1150" b="0">
                <a:solidFill>
                  <a:schemeClr val="tx1"/>
                </a:solidFill>
              </a:defRPr>
            </a:lvl2pPr>
          </a:lstStyle>
          <a:p>
            <a:pPr lvl="0"/>
            <a:r>
              <a:rPr lang="en-US" dirty="0"/>
              <a:t>Name</a:t>
            </a:r>
          </a:p>
          <a:p>
            <a:pPr lvl="1"/>
            <a:r>
              <a:rPr lang="en-US" dirty="0"/>
              <a:t>Job Title</a:t>
            </a:r>
          </a:p>
        </p:txBody>
      </p:sp>
      <p:sp>
        <p:nvSpPr>
          <p:cNvPr id="31" name="Text Placeholder 25">
            <a:extLst>
              <a:ext uri="{FF2B5EF4-FFF2-40B4-BE49-F238E27FC236}">
                <a16:creationId xmlns:a16="http://schemas.microsoft.com/office/drawing/2014/main" id="{FF8C4C8F-50FF-4667-BBD9-F1777F50AF30}"/>
              </a:ext>
            </a:extLst>
          </p:cNvPr>
          <p:cNvSpPr>
            <a:spLocks noGrp="1"/>
          </p:cNvSpPr>
          <p:nvPr>
            <p:ph type="body" sz="quarter" idx="23" hasCustomPrompt="1"/>
          </p:nvPr>
        </p:nvSpPr>
        <p:spPr>
          <a:xfrm>
            <a:off x="4524658" y="2842532"/>
            <a:ext cx="1569749" cy="1655115"/>
          </a:xfrm>
          <a:solidFill>
            <a:schemeClr val="accent4"/>
          </a:solidFill>
        </p:spPr>
        <p:txBody>
          <a:bodyPr anchor="ctr"/>
          <a:lstStyle>
            <a:lvl1pPr algn="ctr">
              <a:defRPr b="1"/>
            </a:lvl1pPr>
            <a:lvl2pPr algn="ctr">
              <a:spcBef>
                <a:spcPts val="1200"/>
              </a:spcBef>
              <a:defRPr sz="1150" b="0">
                <a:solidFill>
                  <a:schemeClr val="tx1"/>
                </a:solidFill>
              </a:defRPr>
            </a:lvl2pPr>
          </a:lstStyle>
          <a:p>
            <a:pPr lvl="0"/>
            <a:r>
              <a:rPr lang="en-US" dirty="0"/>
              <a:t>Name</a:t>
            </a:r>
          </a:p>
          <a:p>
            <a:pPr lvl="1"/>
            <a:r>
              <a:rPr lang="en-US" dirty="0"/>
              <a:t>Job Title</a:t>
            </a:r>
          </a:p>
        </p:txBody>
      </p:sp>
      <p:sp>
        <p:nvSpPr>
          <p:cNvPr id="32" name="Text Placeholder 25">
            <a:extLst>
              <a:ext uri="{FF2B5EF4-FFF2-40B4-BE49-F238E27FC236}">
                <a16:creationId xmlns:a16="http://schemas.microsoft.com/office/drawing/2014/main" id="{10E70670-1F80-4C5C-90FA-648462A0FDA9}"/>
              </a:ext>
            </a:extLst>
          </p:cNvPr>
          <p:cNvSpPr>
            <a:spLocks noGrp="1"/>
          </p:cNvSpPr>
          <p:nvPr>
            <p:ph type="body" sz="quarter" idx="24" hasCustomPrompt="1"/>
          </p:nvPr>
        </p:nvSpPr>
        <p:spPr>
          <a:xfrm>
            <a:off x="4524658" y="4624638"/>
            <a:ext cx="1569749" cy="1655115"/>
          </a:xfrm>
          <a:solidFill>
            <a:schemeClr val="accent4"/>
          </a:solidFill>
        </p:spPr>
        <p:txBody>
          <a:bodyPr anchor="ctr"/>
          <a:lstStyle>
            <a:lvl1pPr algn="ctr">
              <a:defRPr b="1"/>
            </a:lvl1pPr>
            <a:lvl2pPr algn="ctr">
              <a:spcBef>
                <a:spcPts val="1200"/>
              </a:spcBef>
              <a:defRPr sz="1150" b="0">
                <a:solidFill>
                  <a:schemeClr val="tx1"/>
                </a:solidFill>
              </a:defRPr>
            </a:lvl2pPr>
          </a:lstStyle>
          <a:p>
            <a:pPr lvl="0"/>
            <a:r>
              <a:rPr lang="en-US" dirty="0"/>
              <a:t>Name</a:t>
            </a:r>
          </a:p>
          <a:p>
            <a:pPr lvl="1"/>
            <a:r>
              <a:rPr lang="en-US" dirty="0"/>
              <a:t>Job Title</a:t>
            </a:r>
          </a:p>
        </p:txBody>
      </p:sp>
      <p:sp>
        <p:nvSpPr>
          <p:cNvPr id="33" name="Text Placeholder 25">
            <a:extLst>
              <a:ext uri="{FF2B5EF4-FFF2-40B4-BE49-F238E27FC236}">
                <a16:creationId xmlns:a16="http://schemas.microsoft.com/office/drawing/2014/main" id="{1ADC9F7F-562B-4CDC-A1CA-8AAFB0E3C7BD}"/>
              </a:ext>
            </a:extLst>
          </p:cNvPr>
          <p:cNvSpPr>
            <a:spLocks noGrp="1"/>
          </p:cNvSpPr>
          <p:nvPr>
            <p:ph type="body" sz="quarter" idx="25" hasCustomPrompt="1"/>
          </p:nvPr>
        </p:nvSpPr>
        <p:spPr>
          <a:xfrm>
            <a:off x="7789567" y="1060425"/>
            <a:ext cx="1569749" cy="1655115"/>
          </a:xfrm>
          <a:solidFill>
            <a:schemeClr val="accent4"/>
          </a:solidFill>
        </p:spPr>
        <p:txBody>
          <a:bodyPr anchor="ctr"/>
          <a:lstStyle>
            <a:lvl1pPr algn="ctr">
              <a:defRPr b="1"/>
            </a:lvl1pPr>
            <a:lvl2pPr algn="ctr">
              <a:spcBef>
                <a:spcPts val="1200"/>
              </a:spcBef>
              <a:defRPr sz="1150" b="0">
                <a:solidFill>
                  <a:schemeClr val="tx1"/>
                </a:solidFill>
              </a:defRPr>
            </a:lvl2pPr>
          </a:lstStyle>
          <a:p>
            <a:pPr lvl="0"/>
            <a:r>
              <a:rPr lang="en-US" dirty="0"/>
              <a:t>Name</a:t>
            </a:r>
          </a:p>
          <a:p>
            <a:pPr lvl="1"/>
            <a:r>
              <a:rPr lang="en-US" dirty="0"/>
              <a:t>Job Title</a:t>
            </a:r>
          </a:p>
        </p:txBody>
      </p:sp>
      <p:sp>
        <p:nvSpPr>
          <p:cNvPr id="34" name="Text Placeholder 25">
            <a:extLst>
              <a:ext uri="{FF2B5EF4-FFF2-40B4-BE49-F238E27FC236}">
                <a16:creationId xmlns:a16="http://schemas.microsoft.com/office/drawing/2014/main" id="{8C66ABDC-A8F3-4679-8099-F36BEAADB7B7}"/>
              </a:ext>
            </a:extLst>
          </p:cNvPr>
          <p:cNvSpPr>
            <a:spLocks noGrp="1"/>
          </p:cNvSpPr>
          <p:nvPr>
            <p:ph type="body" sz="quarter" idx="26" hasCustomPrompt="1"/>
          </p:nvPr>
        </p:nvSpPr>
        <p:spPr>
          <a:xfrm>
            <a:off x="7789567" y="2842532"/>
            <a:ext cx="1569749" cy="1655115"/>
          </a:xfrm>
          <a:solidFill>
            <a:schemeClr val="accent4"/>
          </a:solidFill>
        </p:spPr>
        <p:txBody>
          <a:bodyPr anchor="ctr"/>
          <a:lstStyle>
            <a:lvl1pPr algn="ctr">
              <a:defRPr b="1"/>
            </a:lvl1pPr>
            <a:lvl2pPr algn="ctr">
              <a:spcBef>
                <a:spcPts val="1200"/>
              </a:spcBef>
              <a:defRPr sz="1150" b="0">
                <a:solidFill>
                  <a:schemeClr val="tx1"/>
                </a:solidFill>
              </a:defRPr>
            </a:lvl2pPr>
          </a:lstStyle>
          <a:p>
            <a:pPr lvl="0"/>
            <a:r>
              <a:rPr lang="en-US" dirty="0"/>
              <a:t>Name</a:t>
            </a:r>
          </a:p>
          <a:p>
            <a:pPr lvl="1"/>
            <a:r>
              <a:rPr lang="en-US" dirty="0"/>
              <a:t>Job Title</a:t>
            </a:r>
          </a:p>
        </p:txBody>
      </p:sp>
      <p:sp>
        <p:nvSpPr>
          <p:cNvPr id="35" name="Text Placeholder 25">
            <a:extLst>
              <a:ext uri="{FF2B5EF4-FFF2-40B4-BE49-F238E27FC236}">
                <a16:creationId xmlns:a16="http://schemas.microsoft.com/office/drawing/2014/main" id="{AA374572-58D4-437E-8F6F-553621719161}"/>
              </a:ext>
            </a:extLst>
          </p:cNvPr>
          <p:cNvSpPr>
            <a:spLocks noGrp="1"/>
          </p:cNvSpPr>
          <p:nvPr>
            <p:ph type="body" sz="quarter" idx="27" hasCustomPrompt="1"/>
          </p:nvPr>
        </p:nvSpPr>
        <p:spPr>
          <a:xfrm>
            <a:off x="7789567" y="4624638"/>
            <a:ext cx="1569749" cy="1655115"/>
          </a:xfrm>
          <a:solidFill>
            <a:schemeClr val="accent4"/>
          </a:solidFill>
        </p:spPr>
        <p:txBody>
          <a:bodyPr anchor="ctr"/>
          <a:lstStyle>
            <a:lvl1pPr algn="ctr">
              <a:defRPr b="1"/>
            </a:lvl1pPr>
            <a:lvl2pPr algn="ctr">
              <a:spcBef>
                <a:spcPts val="1200"/>
              </a:spcBef>
              <a:defRPr sz="1150" b="0">
                <a:solidFill>
                  <a:schemeClr val="tx1"/>
                </a:solidFill>
              </a:defRPr>
            </a:lvl2pPr>
          </a:lstStyle>
          <a:p>
            <a:pPr lvl="0"/>
            <a:r>
              <a:rPr lang="en-US" dirty="0"/>
              <a:t>Name</a:t>
            </a:r>
          </a:p>
          <a:p>
            <a:pPr lvl="1"/>
            <a:r>
              <a:rPr lang="en-US" dirty="0"/>
              <a:t>Job Title</a:t>
            </a:r>
          </a:p>
        </p:txBody>
      </p:sp>
      <p:sp>
        <p:nvSpPr>
          <p:cNvPr id="4" name="Slide Number Placeholder 3">
            <a:extLst>
              <a:ext uri="{FF2B5EF4-FFF2-40B4-BE49-F238E27FC236}">
                <a16:creationId xmlns:a16="http://schemas.microsoft.com/office/drawing/2014/main" id="{530358BF-FBD7-F84D-B466-42FA254837E0}"/>
              </a:ext>
            </a:extLst>
          </p:cNvPr>
          <p:cNvSpPr>
            <a:spLocks noGrp="1"/>
          </p:cNvSpPr>
          <p:nvPr>
            <p:ph type="sldNum" sz="quarter" idx="28"/>
          </p:nvPr>
        </p:nvSpPr>
        <p:spPr/>
        <p:txBody>
          <a:bodyPr/>
          <a:lstStyle/>
          <a:p>
            <a:pPr algn="l"/>
            <a:r>
              <a:rPr lang="en-GB"/>
              <a:t>Page </a:t>
            </a:r>
            <a:fld id="{5A91C5AB-1EE9-3746-A212-CC3460B1ECCE}" type="slidenum">
              <a:rPr lang="en-US" smtClean="0"/>
              <a:pPr algn="l"/>
              <a:t>‹#›</a:t>
            </a:fld>
            <a:endParaRPr lang="en-US" dirty="0"/>
          </a:p>
        </p:txBody>
      </p:sp>
    </p:spTree>
    <p:extLst>
      <p:ext uri="{BB962C8B-B14F-4D97-AF65-F5344CB8AC3E}">
        <p14:creationId xmlns:p14="http://schemas.microsoft.com/office/powerpoint/2010/main" val="2158545802"/>
      </p:ext>
    </p:extLst>
  </p:cSld>
  <p:clrMapOvr>
    <a:masterClrMapping/>
  </p:clrMapOvr>
</p:sldLayout>
</file>

<file path=ppt/slideLayouts/slideLayout100.xml><?xml version="1.0" encoding="utf-8"?>
<p:sldLayout xmlns:a="http://schemas.openxmlformats.org/drawingml/2006/main" xmlns:r="http://schemas.openxmlformats.org/officeDocument/2006/relationships" xmlns:p="http://schemas.openxmlformats.org/presentationml/2006/main" showMasterSp="0" matchingName="Shell Energy Title Slide">
  <p:cSld name="Shell Energy Title Slide">
    <p:spTree>
      <p:nvGrpSpPr>
        <p:cNvPr id="1" name="Shape 11"/>
        <p:cNvGrpSpPr/>
        <p:nvPr/>
      </p:nvGrpSpPr>
      <p:grpSpPr>
        <a:xfrm>
          <a:off x="0" y="0"/>
          <a:ext cx="0" cy="0"/>
          <a:chOff x="0" y="0"/>
          <a:chExt cx="0" cy="0"/>
        </a:xfrm>
      </p:grpSpPr>
      <p:sp>
        <p:nvSpPr>
          <p:cNvPr id="12" name="Google Shape;12;p10"/>
          <p:cNvSpPr/>
          <p:nvPr/>
        </p:nvSpPr>
        <p:spPr>
          <a:xfrm>
            <a:off x="0" y="4313785"/>
            <a:ext cx="12192000" cy="2544400"/>
          </a:xfrm>
          <a:prstGeom prst="rect">
            <a:avLst/>
          </a:prstGeom>
          <a:solidFill>
            <a:schemeClr val="accent1"/>
          </a:solidFill>
          <a:ln>
            <a:noFill/>
          </a:ln>
        </p:spPr>
        <p:txBody>
          <a:bodyPr spcFirstLastPara="1" wrap="square" lIns="91433" tIns="45700" rIns="91433"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2400" b="0" i="0" u="none" strike="noStrike" cap="none">
              <a:solidFill>
                <a:schemeClr val="lt1"/>
              </a:solidFill>
              <a:latin typeface="Carme"/>
              <a:ea typeface="Carme"/>
              <a:cs typeface="Carme"/>
              <a:sym typeface="Carme"/>
            </a:endParaRPr>
          </a:p>
        </p:txBody>
      </p:sp>
      <p:sp>
        <p:nvSpPr>
          <p:cNvPr id="13" name="Google Shape;13;p10"/>
          <p:cNvSpPr txBox="1">
            <a:spLocks noGrp="1"/>
          </p:cNvSpPr>
          <p:nvPr>
            <p:ph type="ctrTitle"/>
          </p:nvPr>
        </p:nvSpPr>
        <p:spPr>
          <a:xfrm>
            <a:off x="1779491" y="951613"/>
            <a:ext cx="9899600" cy="918000"/>
          </a:xfrm>
          <a:prstGeom prst="rect">
            <a:avLst/>
          </a:prstGeom>
          <a:noFill/>
          <a:ln>
            <a:noFill/>
          </a:ln>
        </p:spPr>
        <p:txBody>
          <a:bodyPr spcFirstLastPara="1" wrap="square" lIns="0" tIns="0" rIns="0" bIns="0" anchor="ctr" anchorCtr="0">
            <a:noAutofit/>
          </a:bodyPr>
          <a:lstStyle>
            <a:lvl1pPr lvl="0" algn="l">
              <a:lnSpc>
                <a:spcPct val="110000"/>
              </a:lnSpc>
              <a:spcBef>
                <a:spcPts val="0"/>
              </a:spcBef>
              <a:spcAft>
                <a:spcPts val="0"/>
              </a:spcAft>
              <a:buClr>
                <a:schemeClr val="dk1"/>
              </a:buClr>
              <a:buSzPts val="2100"/>
              <a:buFont typeface="Arial"/>
              <a:buNone/>
              <a:defRPr sz="2800" cap="none">
                <a:solidFill>
                  <a:schemeClr val="dk1"/>
                </a:solidFill>
                <a:latin typeface="Arial"/>
                <a:ea typeface="Arial"/>
                <a:cs typeface="Arial"/>
                <a:sym typeface="Arial"/>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14" name="Google Shape;14;p10"/>
          <p:cNvSpPr txBox="1">
            <a:spLocks noGrp="1"/>
          </p:cNvSpPr>
          <p:nvPr>
            <p:ph type="subTitle" idx="1"/>
          </p:nvPr>
        </p:nvSpPr>
        <p:spPr>
          <a:xfrm>
            <a:off x="1779491" y="2048068"/>
            <a:ext cx="7810400" cy="750000"/>
          </a:xfrm>
          <a:prstGeom prst="rect">
            <a:avLst/>
          </a:prstGeom>
          <a:noFill/>
          <a:ln>
            <a:noFill/>
          </a:ln>
        </p:spPr>
        <p:txBody>
          <a:bodyPr spcFirstLastPara="1" wrap="square" lIns="0" tIns="0" rIns="0" bIns="0" anchor="t" anchorCtr="0">
            <a:noAutofit/>
          </a:bodyPr>
          <a:lstStyle>
            <a:lvl1pPr lvl="0" algn="l">
              <a:lnSpc>
                <a:spcPct val="100000"/>
              </a:lnSpc>
              <a:spcBef>
                <a:spcPts val="0"/>
              </a:spcBef>
              <a:spcAft>
                <a:spcPts val="0"/>
              </a:spcAft>
              <a:buSzPts val="1100"/>
              <a:buFont typeface="Arial"/>
              <a:buNone/>
              <a:defRPr sz="1867">
                <a:solidFill>
                  <a:schemeClr val="dk1"/>
                </a:solidFill>
                <a:latin typeface="Arial"/>
                <a:ea typeface="Arial"/>
                <a:cs typeface="Arial"/>
                <a:sym typeface="Arial"/>
              </a:defRPr>
            </a:lvl1pPr>
            <a:lvl2pPr lvl="1" algn="l">
              <a:lnSpc>
                <a:spcPct val="110000"/>
              </a:lnSpc>
              <a:spcBef>
                <a:spcPts val="1200"/>
              </a:spcBef>
              <a:spcAft>
                <a:spcPts val="0"/>
              </a:spcAft>
              <a:buSzPts val="1100"/>
              <a:buFont typeface="Arial"/>
              <a:buChar char="■"/>
              <a:defRPr>
                <a:latin typeface="Arial"/>
                <a:ea typeface="Arial"/>
                <a:cs typeface="Arial"/>
                <a:sym typeface="Arial"/>
              </a:defRPr>
            </a:lvl2pPr>
            <a:lvl3pPr lvl="2" algn="l">
              <a:lnSpc>
                <a:spcPct val="110000"/>
              </a:lnSpc>
              <a:spcBef>
                <a:spcPts val="667"/>
              </a:spcBef>
              <a:spcAft>
                <a:spcPts val="0"/>
              </a:spcAft>
              <a:buSzPts val="1000"/>
              <a:buFont typeface="Arial"/>
              <a:buChar char="■"/>
              <a:defRPr>
                <a:latin typeface="Arial"/>
                <a:ea typeface="Arial"/>
                <a:cs typeface="Arial"/>
                <a:sym typeface="Arial"/>
              </a:defRPr>
            </a:lvl3pPr>
            <a:lvl4pPr lvl="3" algn="l">
              <a:lnSpc>
                <a:spcPct val="110000"/>
              </a:lnSpc>
              <a:spcBef>
                <a:spcPts val="667"/>
              </a:spcBef>
              <a:spcAft>
                <a:spcPts val="0"/>
              </a:spcAft>
              <a:buSzPts val="1000"/>
              <a:buFont typeface="Arial"/>
              <a:buChar char="■"/>
              <a:defRPr>
                <a:latin typeface="Arial"/>
                <a:ea typeface="Arial"/>
                <a:cs typeface="Arial"/>
                <a:sym typeface="Arial"/>
              </a:defRPr>
            </a:lvl4pPr>
            <a:lvl5pPr lvl="4" algn="l">
              <a:lnSpc>
                <a:spcPct val="110000"/>
              </a:lnSpc>
              <a:spcBef>
                <a:spcPts val="667"/>
              </a:spcBef>
              <a:spcAft>
                <a:spcPts val="0"/>
              </a:spcAft>
              <a:buSzPts val="1000"/>
              <a:buFont typeface="Arial"/>
              <a:buChar char="■"/>
              <a:defRPr>
                <a:latin typeface="Arial"/>
                <a:ea typeface="Arial"/>
                <a:cs typeface="Arial"/>
                <a:sym typeface="Arial"/>
              </a:defRPr>
            </a:lvl5pPr>
            <a:lvl6pPr lvl="5" algn="l">
              <a:lnSpc>
                <a:spcPct val="140000"/>
              </a:lnSpc>
              <a:spcBef>
                <a:spcPts val="0"/>
              </a:spcBef>
              <a:spcAft>
                <a:spcPts val="0"/>
              </a:spcAft>
              <a:buSzPts val="1000"/>
              <a:buFont typeface="Arial"/>
              <a:buChar char="■"/>
              <a:defRPr>
                <a:latin typeface="Arial"/>
                <a:ea typeface="Arial"/>
                <a:cs typeface="Arial"/>
                <a:sym typeface="Arial"/>
              </a:defRPr>
            </a:lvl6pPr>
            <a:lvl7pPr lvl="6" algn="l">
              <a:lnSpc>
                <a:spcPct val="100000"/>
              </a:lnSpc>
              <a:spcBef>
                <a:spcPts val="400"/>
              </a:spcBef>
              <a:spcAft>
                <a:spcPts val="0"/>
              </a:spcAft>
              <a:buClr>
                <a:schemeClr val="dk1"/>
              </a:buClr>
              <a:buSzPts val="1400"/>
              <a:buChar char="•"/>
              <a:defRPr>
                <a:latin typeface="Arial"/>
                <a:ea typeface="Arial"/>
                <a:cs typeface="Arial"/>
                <a:sym typeface="Arial"/>
              </a:defRPr>
            </a:lvl7pPr>
            <a:lvl8pPr lvl="7" algn="l">
              <a:lnSpc>
                <a:spcPct val="100000"/>
              </a:lnSpc>
              <a:spcBef>
                <a:spcPts val="400"/>
              </a:spcBef>
              <a:spcAft>
                <a:spcPts val="0"/>
              </a:spcAft>
              <a:buClr>
                <a:schemeClr val="dk1"/>
              </a:buClr>
              <a:buSzPts val="1400"/>
              <a:buChar char="•"/>
              <a:defRPr>
                <a:latin typeface="Arial"/>
                <a:ea typeface="Arial"/>
                <a:cs typeface="Arial"/>
                <a:sym typeface="Arial"/>
              </a:defRPr>
            </a:lvl8pPr>
            <a:lvl9pPr lvl="8" algn="l">
              <a:lnSpc>
                <a:spcPct val="100000"/>
              </a:lnSpc>
              <a:spcBef>
                <a:spcPts val="400"/>
              </a:spcBef>
              <a:spcAft>
                <a:spcPts val="0"/>
              </a:spcAft>
              <a:buClr>
                <a:schemeClr val="dk1"/>
              </a:buClr>
              <a:buSzPts val="1400"/>
              <a:buChar char="•"/>
              <a:defRPr>
                <a:latin typeface="Arial"/>
                <a:ea typeface="Arial"/>
                <a:cs typeface="Arial"/>
                <a:sym typeface="Arial"/>
              </a:defRPr>
            </a:lvl9pPr>
          </a:lstStyle>
          <a:p>
            <a:endParaRPr/>
          </a:p>
        </p:txBody>
      </p:sp>
      <p:sp>
        <p:nvSpPr>
          <p:cNvPr id="15" name="Google Shape;15;p10"/>
          <p:cNvSpPr txBox="1">
            <a:spLocks noGrp="1"/>
          </p:cNvSpPr>
          <p:nvPr>
            <p:ph type="body" idx="2"/>
          </p:nvPr>
        </p:nvSpPr>
        <p:spPr>
          <a:xfrm>
            <a:off x="1779491" y="4588235"/>
            <a:ext cx="7810400" cy="237600"/>
          </a:xfrm>
          <a:prstGeom prst="rect">
            <a:avLst/>
          </a:prstGeom>
          <a:noFill/>
          <a:ln>
            <a:noFill/>
          </a:ln>
        </p:spPr>
        <p:txBody>
          <a:bodyPr spcFirstLastPara="1" wrap="square" lIns="0" tIns="0" rIns="0" bIns="0" anchor="t" anchorCtr="0">
            <a:noAutofit/>
          </a:bodyPr>
          <a:lstStyle>
            <a:lvl1pPr marL="609585" lvl="0" indent="-304792" algn="l">
              <a:lnSpc>
                <a:spcPct val="100000"/>
              </a:lnSpc>
              <a:spcBef>
                <a:spcPts val="1200"/>
              </a:spcBef>
              <a:spcAft>
                <a:spcPts val="0"/>
              </a:spcAft>
              <a:buSzPts val="1200"/>
              <a:buNone/>
              <a:defRPr sz="1600">
                <a:solidFill>
                  <a:schemeClr val="dk1"/>
                </a:solidFill>
              </a:defRPr>
            </a:lvl1pPr>
            <a:lvl2pPr marL="1219170" lvl="1" indent="-406390" algn="l">
              <a:lnSpc>
                <a:spcPct val="110000"/>
              </a:lnSpc>
              <a:spcBef>
                <a:spcPts val="1200"/>
              </a:spcBef>
              <a:spcAft>
                <a:spcPts val="0"/>
              </a:spcAft>
              <a:buSzPts val="1200"/>
              <a:buChar char="■"/>
              <a:defRPr sz="1600"/>
            </a:lvl2pPr>
            <a:lvl3pPr marL="1828754" lvl="2" indent="-406390" algn="l">
              <a:lnSpc>
                <a:spcPct val="110000"/>
              </a:lnSpc>
              <a:spcBef>
                <a:spcPts val="667"/>
              </a:spcBef>
              <a:spcAft>
                <a:spcPts val="0"/>
              </a:spcAft>
              <a:buSzPts val="1200"/>
              <a:buChar char="■"/>
              <a:defRPr sz="1600"/>
            </a:lvl3pPr>
            <a:lvl4pPr marL="2438339" lvl="3" indent="-406390" algn="l">
              <a:lnSpc>
                <a:spcPct val="110000"/>
              </a:lnSpc>
              <a:spcBef>
                <a:spcPts val="667"/>
              </a:spcBef>
              <a:spcAft>
                <a:spcPts val="0"/>
              </a:spcAft>
              <a:buSzPts val="1200"/>
              <a:buChar char="■"/>
              <a:defRPr sz="1600"/>
            </a:lvl4pPr>
            <a:lvl5pPr marL="3047924" lvl="4" indent="-406390" algn="l">
              <a:lnSpc>
                <a:spcPct val="110000"/>
              </a:lnSpc>
              <a:spcBef>
                <a:spcPts val="667"/>
              </a:spcBef>
              <a:spcAft>
                <a:spcPts val="0"/>
              </a:spcAft>
              <a:buSzPts val="1200"/>
              <a:buChar char="■"/>
              <a:defRPr sz="1600"/>
            </a:lvl5pPr>
            <a:lvl6pPr marL="3657509" lvl="5" indent="-406390" algn="l">
              <a:lnSpc>
                <a:spcPct val="140000"/>
              </a:lnSpc>
              <a:spcBef>
                <a:spcPts val="0"/>
              </a:spcBef>
              <a:spcAft>
                <a:spcPts val="0"/>
              </a:spcAft>
              <a:buSzPts val="1200"/>
              <a:buChar char="■"/>
              <a:defRPr sz="1600"/>
            </a:lvl6pPr>
            <a:lvl7pPr marL="4267093" lvl="6" indent="-406390" algn="l">
              <a:lnSpc>
                <a:spcPct val="100000"/>
              </a:lnSpc>
              <a:spcBef>
                <a:spcPts val="400"/>
              </a:spcBef>
              <a:spcAft>
                <a:spcPts val="0"/>
              </a:spcAft>
              <a:buClr>
                <a:schemeClr val="dk1"/>
              </a:buClr>
              <a:buSzPts val="1200"/>
              <a:buChar char="•"/>
              <a:defRPr sz="1600"/>
            </a:lvl7pPr>
            <a:lvl8pPr marL="4876678" lvl="7" indent="-406390" algn="l">
              <a:lnSpc>
                <a:spcPct val="100000"/>
              </a:lnSpc>
              <a:spcBef>
                <a:spcPts val="400"/>
              </a:spcBef>
              <a:spcAft>
                <a:spcPts val="0"/>
              </a:spcAft>
              <a:buClr>
                <a:schemeClr val="dk1"/>
              </a:buClr>
              <a:buSzPts val="1200"/>
              <a:buChar char="•"/>
              <a:defRPr sz="1600"/>
            </a:lvl8pPr>
            <a:lvl9pPr marL="5486263" lvl="8" indent="-406390" algn="l">
              <a:lnSpc>
                <a:spcPct val="100000"/>
              </a:lnSpc>
              <a:spcBef>
                <a:spcPts val="400"/>
              </a:spcBef>
              <a:spcAft>
                <a:spcPts val="0"/>
              </a:spcAft>
              <a:buClr>
                <a:schemeClr val="dk1"/>
              </a:buClr>
              <a:buSzPts val="1200"/>
              <a:buChar char="•"/>
              <a:defRPr sz="1600"/>
            </a:lvl9pPr>
          </a:lstStyle>
          <a:p>
            <a:endParaRPr/>
          </a:p>
        </p:txBody>
      </p:sp>
      <p:sp>
        <p:nvSpPr>
          <p:cNvPr id="16" name="Google Shape;16;p10"/>
          <p:cNvSpPr txBox="1">
            <a:spLocks noGrp="1"/>
          </p:cNvSpPr>
          <p:nvPr>
            <p:ph type="body" idx="3"/>
          </p:nvPr>
        </p:nvSpPr>
        <p:spPr>
          <a:xfrm>
            <a:off x="1779491" y="4840064"/>
            <a:ext cx="7810400" cy="237600"/>
          </a:xfrm>
          <a:prstGeom prst="rect">
            <a:avLst/>
          </a:prstGeom>
          <a:noFill/>
          <a:ln>
            <a:noFill/>
          </a:ln>
        </p:spPr>
        <p:txBody>
          <a:bodyPr spcFirstLastPara="1" wrap="square" lIns="0" tIns="0" rIns="0" bIns="0" anchor="t" anchorCtr="0">
            <a:noAutofit/>
          </a:bodyPr>
          <a:lstStyle>
            <a:lvl1pPr marL="609585" lvl="0" indent="-304792" algn="l">
              <a:lnSpc>
                <a:spcPct val="100000"/>
              </a:lnSpc>
              <a:spcBef>
                <a:spcPts val="1200"/>
              </a:spcBef>
              <a:spcAft>
                <a:spcPts val="0"/>
              </a:spcAft>
              <a:buSzPts val="1200"/>
              <a:buFont typeface="Arial"/>
              <a:buNone/>
              <a:defRPr sz="1600">
                <a:solidFill>
                  <a:schemeClr val="dk1"/>
                </a:solidFill>
                <a:latin typeface="Arial"/>
                <a:ea typeface="Arial"/>
                <a:cs typeface="Arial"/>
                <a:sym typeface="Arial"/>
              </a:defRPr>
            </a:lvl1pPr>
            <a:lvl2pPr marL="1219170" lvl="1" indent="-406390" algn="l">
              <a:lnSpc>
                <a:spcPct val="110000"/>
              </a:lnSpc>
              <a:spcBef>
                <a:spcPts val="1200"/>
              </a:spcBef>
              <a:spcAft>
                <a:spcPts val="0"/>
              </a:spcAft>
              <a:buSzPts val="1200"/>
              <a:buFont typeface="Arial"/>
              <a:buChar char="■"/>
              <a:defRPr sz="1600">
                <a:latin typeface="Arial"/>
                <a:ea typeface="Arial"/>
                <a:cs typeface="Arial"/>
                <a:sym typeface="Arial"/>
              </a:defRPr>
            </a:lvl2pPr>
            <a:lvl3pPr marL="1828754" lvl="2" indent="-406390" algn="l">
              <a:lnSpc>
                <a:spcPct val="110000"/>
              </a:lnSpc>
              <a:spcBef>
                <a:spcPts val="667"/>
              </a:spcBef>
              <a:spcAft>
                <a:spcPts val="0"/>
              </a:spcAft>
              <a:buSzPts val="1200"/>
              <a:buFont typeface="Arial"/>
              <a:buChar char="■"/>
              <a:defRPr sz="1600">
                <a:latin typeface="Arial"/>
                <a:ea typeface="Arial"/>
                <a:cs typeface="Arial"/>
                <a:sym typeface="Arial"/>
              </a:defRPr>
            </a:lvl3pPr>
            <a:lvl4pPr marL="2438339" lvl="3" indent="-406390" algn="l">
              <a:lnSpc>
                <a:spcPct val="110000"/>
              </a:lnSpc>
              <a:spcBef>
                <a:spcPts val="667"/>
              </a:spcBef>
              <a:spcAft>
                <a:spcPts val="0"/>
              </a:spcAft>
              <a:buSzPts val="1200"/>
              <a:buFont typeface="Arial"/>
              <a:buChar char="■"/>
              <a:defRPr sz="1600">
                <a:latin typeface="Arial"/>
                <a:ea typeface="Arial"/>
                <a:cs typeface="Arial"/>
                <a:sym typeface="Arial"/>
              </a:defRPr>
            </a:lvl4pPr>
            <a:lvl5pPr marL="3047924" lvl="4" indent="-406390" algn="l">
              <a:lnSpc>
                <a:spcPct val="110000"/>
              </a:lnSpc>
              <a:spcBef>
                <a:spcPts val="667"/>
              </a:spcBef>
              <a:spcAft>
                <a:spcPts val="0"/>
              </a:spcAft>
              <a:buSzPts val="1200"/>
              <a:buFont typeface="Arial"/>
              <a:buChar char="■"/>
              <a:defRPr sz="1600">
                <a:latin typeface="Arial"/>
                <a:ea typeface="Arial"/>
                <a:cs typeface="Arial"/>
                <a:sym typeface="Arial"/>
              </a:defRPr>
            </a:lvl5pPr>
            <a:lvl6pPr marL="3657509" lvl="5" indent="-406390" algn="l">
              <a:lnSpc>
                <a:spcPct val="140000"/>
              </a:lnSpc>
              <a:spcBef>
                <a:spcPts val="0"/>
              </a:spcBef>
              <a:spcAft>
                <a:spcPts val="0"/>
              </a:spcAft>
              <a:buSzPts val="1200"/>
              <a:buFont typeface="Arial"/>
              <a:buChar char="■"/>
              <a:defRPr sz="1600">
                <a:latin typeface="Arial"/>
                <a:ea typeface="Arial"/>
                <a:cs typeface="Arial"/>
                <a:sym typeface="Arial"/>
              </a:defRPr>
            </a:lvl6pPr>
            <a:lvl7pPr marL="4267093" lvl="6" indent="-406390" algn="l">
              <a:lnSpc>
                <a:spcPct val="100000"/>
              </a:lnSpc>
              <a:spcBef>
                <a:spcPts val="400"/>
              </a:spcBef>
              <a:spcAft>
                <a:spcPts val="0"/>
              </a:spcAft>
              <a:buClr>
                <a:schemeClr val="dk1"/>
              </a:buClr>
              <a:buSzPts val="1200"/>
              <a:buChar char="•"/>
              <a:defRPr sz="1600">
                <a:latin typeface="Arial"/>
                <a:ea typeface="Arial"/>
                <a:cs typeface="Arial"/>
                <a:sym typeface="Arial"/>
              </a:defRPr>
            </a:lvl7pPr>
            <a:lvl8pPr marL="4876678" lvl="7" indent="-406390" algn="l">
              <a:lnSpc>
                <a:spcPct val="100000"/>
              </a:lnSpc>
              <a:spcBef>
                <a:spcPts val="400"/>
              </a:spcBef>
              <a:spcAft>
                <a:spcPts val="0"/>
              </a:spcAft>
              <a:buClr>
                <a:schemeClr val="dk1"/>
              </a:buClr>
              <a:buSzPts val="1200"/>
              <a:buChar char="•"/>
              <a:defRPr sz="1600">
                <a:latin typeface="Arial"/>
                <a:ea typeface="Arial"/>
                <a:cs typeface="Arial"/>
                <a:sym typeface="Arial"/>
              </a:defRPr>
            </a:lvl8pPr>
            <a:lvl9pPr marL="5486263" lvl="8" indent="-406390" algn="l">
              <a:lnSpc>
                <a:spcPct val="100000"/>
              </a:lnSpc>
              <a:spcBef>
                <a:spcPts val="400"/>
              </a:spcBef>
              <a:spcAft>
                <a:spcPts val="0"/>
              </a:spcAft>
              <a:buClr>
                <a:schemeClr val="dk1"/>
              </a:buClr>
              <a:buSzPts val="1200"/>
              <a:buChar char="•"/>
              <a:defRPr sz="1600">
                <a:latin typeface="Arial"/>
                <a:ea typeface="Arial"/>
                <a:cs typeface="Arial"/>
                <a:sym typeface="Arial"/>
              </a:defRPr>
            </a:lvl9pPr>
          </a:lstStyle>
          <a:p>
            <a:endParaRPr/>
          </a:p>
        </p:txBody>
      </p:sp>
      <p:sp>
        <p:nvSpPr>
          <p:cNvPr id="17" name="Google Shape;17;p10" descr="Rectangle 6"/>
          <p:cNvSpPr txBox="1">
            <a:spLocks noGrp="1"/>
          </p:cNvSpPr>
          <p:nvPr>
            <p:ph type="sldNum" idx="12"/>
          </p:nvPr>
        </p:nvSpPr>
        <p:spPr>
          <a:xfrm>
            <a:off x="11324177" y="6469199"/>
            <a:ext cx="355600" cy="237600"/>
          </a:xfrm>
          <a:prstGeom prst="rect">
            <a:avLst/>
          </a:prstGeom>
          <a:noFill/>
          <a:ln>
            <a:noFill/>
          </a:ln>
        </p:spPr>
        <p:txBody>
          <a:bodyPr spcFirstLastPara="1" wrap="square" lIns="0" tIns="0" rIns="0" bIns="34275" anchor="t" anchorCtr="0">
            <a:noAutofit/>
          </a:bodyPr>
          <a:lstStyle>
            <a:lvl1pPr marL="0" marR="0" lvl="0" indent="0" algn="r">
              <a:lnSpc>
                <a:spcPct val="100000"/>
              </a:lnSpc>
              <a:spcBef>
                <a:spcPts val="0"/>
              </a:spcBef>
              <a:spcAft>
                <a:spcPts val="0"/>
              </a:spcAft>
              <a:buClr>
                <a:srgbClr val="000000"/>
              </a:buClr>
              <a:buSzPts val="800"/>
              <a:buFont typeface="Arial"/>
              <a:buNone/>
              <a:defRPr sz="1067" b="0" i="0" u="none" strike="noStrike" cap="none">
                <a:solidFill>
                  <a:schemeClr val="dk1"/>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800"/>
              <a:buFont typeface="Arial"/>
              <a:buNone/>
              <a:defRPr sz="1067" b="0" i="0" u="none" strike="noStrike" cap="none">
                <a:solidFill>
                  <a:schemeClr val="dk1"/>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800"/>
              <a:buFont typeface="Arial"/>
              <a:buNone/>
              <a:defRPr sz="1067" b="0" i="0" u="none" strike="noStrike" cap="none">
                <a:solidFill>
                  <a:schemeClr val="dk1"/>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800"/>
              <a:buFont typeface="Arial"/>
              <a:buNone/>
              <a:defRPr sz="1067" b="0" i="0" u="none" strike="noStrike" cap="none">
                <a:solidFill>
                  <a:schemeClr val="dk1"/>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800"/>
              <a:buFont typeface="Arial"/>
              <a:buNone/>
              <a:defRPr sz="1067" b="0" i="0" u="none" strike="noStrike" cap="none">
                <a:solidFill>
                  <a:schemeClr val="dk1"/>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800"/>
              <a:buFont typeface="Arial"/>
              <a:buNone/>
              <a:defRPr sz="1067" b="0" i="0" u="none" strike="noStrike" cap="none">
                <a:solidFill>
                  <a:schemeClr val="dk1"/>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800"/>
              <a:buFont typeface="Arial"/>
              <a:buNone/>
              <a:defRPr sz="1067" b="0" i="0" u="none" strike="noStrike" cap="none">
                <a:solidFill>
                  <a:schemeClr val="dk1"/>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800"/>
              <a:buFont typeface="Arial"/>
              <a:buNone/>
              <a:defRPr sz="1067" b="0" i="0" u="none" strike="noStrike" cap="none">
                <a:solidFill>
                  <a:schemeClr val="dk1"/>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800"/>
              <a:buFont typeface="Arial"/>
              <a:buNone/>
              <a:defRPr sz="1067" b="0" i="0" u="none" strike="noStrike" cap="none">
                <a:solidFill>
                  <a:schemeClr val="dk1"/>
                </a:solidFill>
                <a:latin typeface="Arial"/>
                <a:ea typeface="Arial"/>
                <a:cs typeface="Arial"/>
                <a:sym typeface="Arial"/>
              </a:defRPr>
            </a:lvl9pPr>
          </a:lstStyle>
          <a:p>
            <a:fld id="{00000000-1234-1234-1234-123412341234}" type="slidenum">
              <a:rPr lang="en" smtClean="0"/>
              <a:pPr/>
              <a:t>‹#›</a:t>
            </a:fld>
            <a:endParaRPr lang="en"/>
          </a:p>
        </p:txBody>
      </p:sp>
      <p:sp>
        <p:nvSpPr>
          <p:cNvPr id="18" name="Google Shape;18;p10" descr="&lt;Shell Yellow Bar&gt;" title="&lt;Shell Yellow Bar&gt;"/>
          <p:cNvSpPr/>
          <p:nvPr/>
        </p:nvSpPr>
        <p:spPr>
          <a:xfrm>
            <a:off x="1778011" y="761997"/>
            <a:ext cx="1270000" cy="76400"/>
          </a:xfrm>
          <a:prstGeom prst="rect">
            <a:avLst/>
          </a:prstGeom>
          <a:solidFill>
            <a:schemeClr val="accent1"/>
          </a:solidFill>
          <a:ln>
            <a:noFill/>
          </a:ln>
        </p:spPr>
        <p:txBody>
          <a:bodyPr spcFirstLastPara="1" wrap="square" lIns="91433" tIns="45700" rIns="91433"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2400" b="0" i="0" u="none" strike="noStrike" cap="none">
              <a:solidFill>
                <a:schemeClr val="dk1"/>
              </a:solidFill>
              <a:latin typeface="Carme"/>
              <a:ea typeface="Carme"/>
              <a:cs typeface="Carme"/>
              <a:sym typeface="Carme"/>
            </a:endParaRPr>
          </a:p>
        </p:txBody>
      </p:sp>
      <p:pic>
        <p:nvPicPr>
          <p:cNvPr id="19" name="Google Shape;19;p10" descr="PECTEN.png"/>
          <p:cNvPicPr preferRelativeResize="0"/>
          <p:nvPr/>
        </p:nvPicPr>
        <p:blipFill rotWithShape="1">
          <a:blip r:embed="rId2">
            <a:alphaModFix/>
          </a:blip>
          <a:srcRect/>
          <a:stretch/>
        </p:blipFill>
        <p:spPr>
          <a:xfrm>
            <a:off x="127000" y="645968"/>
            <a:ext cx="1524000" cy="1524000"/>
          </a:xfrm>
          <a:prstGeom prst="rect">
            <a:avLst/>
          </a:prstGeom>
          <a:noFill/>
          <a:ln>
            <a:noFill/>
          </a:ln>
        </p:spPr>
      </p:pic>
      <p:pic>
        <p:nvPicPr>
          <p:cNvPr id="20" name="Google Shape;20;p10" descr="A picture containing object&#10;&#10;Description automatically generated"/>
          <p:cNvPicPr preferRelativeResize="0"/>
          <p:nvPr/>
        </p:nvPicPr>
        <p:blipFill rotWithShape="1">
          <a:blip r:embed="rId3">
            <a:alphaModFix/>
          </a:blip>
          <a:srcRect/>
          <a:stretch/>
        </p:blipFill>
        <p:spPr>
          <a:xfrm>
            <a:off x="1778011" y="3284150"/>
            <a:ext cx="1787827" cy="696839"/>
          </a:xfrm>
          <a:prstGeom prst="rect">
            <a:avLst/>
          </a:prstGeom>
          <a:noFill/>
          <a:ln>
            <a:noFill/>
          </a:ln>
        </p:spPr>
      </p:pic>
    </p:spTree>
    <p:extLst>
      <p:ext uri="{BB962C8B-B14F-4D97-AF65-F5344CB8AC3E}">
        <p14:creationId xmlns:p14="http://schemas.microsoft.com/office/powerpoint/2010/main" val="2690679590"/>
      </p:ext>
    </p:extLst>
  </p:cSld>
  <p:clrMapOvr>
    <a:masterClrMapping/>
  </p:clrMapOvr>
  <p:extLst>
    <p:ext uri="{DCECCB84-F9BA-43D5-87BE-67443E8EF086}">
      <p15:sldGuideLst xmlns:p15="http://schemas.microsoft.com/office/powerpoint/2012/main">
        <p15:guide id="1" pos="149">
          <p15:clr>
            <a:srgbClr val="FBAE40"/>
          </p15:clr>
        </p15:guide>
        <p15:guide id="2" pos="5518">
          <p15:clr>
            <a:srgbClr val="FBAE40"/>
          </p15:clr>
        </p15:guide>
        <p15:guide id="3" pos="841">
          <p15:clr>
            <a:srgbClr val="FBAE40"/>
          </p15:clr>
        </p15:guide>
        <p15:guide id="4" orient="horz" pos="3055">
          <p15:clr>
            <a:srgbClr val="FBAE40"/>
          </p15:clr>
        </p15:guide>
        <p15:guide id="5" orient="horz" pos="1620">
          <p15:clr>
            <a:srgbClr val="FBAE40"/>
          </p15:clr>
        </p15:guide>
      </p15:sldGuideLst>
    </p:ext>
  </p:extLst>
</p:sldLayout>
</file>

<file path=ppt/slideLayouts/slideLayout101.xml><?xml version="1.0" encoding="utf-8"?>
<p:sldLayout xmlns:a="http://schemas.openxmlformats.org/drawingml/2006/main" xmlns:r="http://schemas.openxmlformats.org/officeDocument/2006/relationships" xmlns:p="http://schemas.openxmlformats.org/presentationml/2006/main" matchingName="Title and Content">
  <p:cSld name="Title and Content">
    <p:spTree>
      <p:nvGrpSpPr>
        <p:cNvPr id="1" name="Shape 21"/>
        <p:cNvGrpSpPr/>
        <p:nvPr/>
      </p:nvGrpSpPr>
      <p:grpSpPr>
        <a:xfrm>
          <a:off x="0" y="0"/>
          <a:ext cx="0" cy="0"/>
          <a:chOff x="0" y="0"/>
          <a:chExt cx="0" cy="0"/>
        </a:xfrm>
      </p:grpSpPr>
      <p:sp>
        <p:nvSpPr>
          <p:cNvPr id="22" name="Google Shape;22;p11"/>
          <p:cNvSpPr txBox="1">
            <a:spLocks noGrp="1"/>
          </p:cNvSpPr>
          <p:nvPr>
            <p:ph type="title"/>
          </p:nvPr>
        </p:nvSpPr>
        <p:spPr>
          <a:xfrm>
            <a:off x="508000" y="712800"/>
            <a:ext cx="11171200" cy="752400"/>
          </a:xfrm>
          <a:prstGeom prst="rect">
            <a:avLst/>
          </a:prstGeom>
          <a:noFill/>
          <a:ln>
            <a:noFill/>
          </a:ln>
        </p:spPr>
        <p:txBody>
          <a:bodyPr spcFirstLastPara="1" wrap="square" lIns="0" tIns="0" rIns="0" bIns="0" anchor="t" anchorCtr="0">
            <a:noAutofit/>
          </a:bodyPr>
          <a:lstStyle>
            <a:lvl1pPr lvl="0" algn="l">
              <a:lnSpc>
                <a:spcPct val="100000"/>
              </a:lnSpc>
              <a:spcBef>
                <a:spcPts val="0"/>
              </a:spcBef>
              <a:spcAft>
                <a:spcPts val="0"/>
              </a:spcAft>
              <a:buClr>
                <a:schemeClr val="dk1"/>
              </a:buClr>
              <a:buSzPts val="1800"/>
              <a:buFont typeface="Poppins"/>
              <a:buNone/>
              <a:defRPr cap="none">
                <a:solidFill>
                  <a:schemeClr val="dk1"/>
                </a:solidFill>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23" name="Google Shape;23;p11"/>
          <p:cNvSpPr txBox="1">
            <a:spLocks noGrp="1"/>
          </p:cNvSpPr>
          <p:nvPr>
            <p:ph type="body" idx="1"/>
          </p:nvPr>
        </p:nvSpPr>
        <p:spPr>
          <a:xfrm>
            <a:off x="508000" y="1528763"/>
            <a:ext cx="11171200" cy="4830800"/>
          </a:xfrm>
          <a:prstGeom prst="rect">
            <a:avLst/>
          </a:prstGeom>
          <a:noFill/>
          <a:ln>
            <a:noFill/>
          </a:ln>
        </p:spPr>
        <p:txBody>
          <a:bodyPr spcFirstLastPara="1" wrap="square" lIns="0" tIns="0" rIns="0" bIns="0" anchor="t" anchorCtr="0">
            <a:noAutofit/>
          </a:bodyPr>
          <a:lstStyle>
            <a:lvl1pPr marL="609585" lvl="0" indent="-304792" algn="l">
              <a:lnSpc>
                <a:spcPct val="140000"/>
              </a:lnSpc>
              <a:spcBef>
                <a:spcPts val="0"/>
              </a:spcBef>
              <a:spcAft>
                <a:spcPts val="0"/>
              </a:spcAft>
              <a:buSzPts val="1400"/>
              <a:buNone/>
              <a:defRPr sz="1867"/>
            </a:lvl1pPr>
            <a:lvl2pPr marL="1219170" lvl="1" indent="-423323" algn="l">
              <a:lnSpc>
                <a:spcPct val="140000"/>
              </a:lnSpc>
              <a:spcBef>
                <a:spcPts val="0"/>
              </a:spcBef>
              <a:spcAft>
                <a:spcPts val="0"/>
              </a:spcAft>
              <a:buSzPts val="1400"/>
              <a:buChar char="■"/>
              <a:defRPr sz="1867"/>
            </a:lvl2pPr>
            <a:lvl3pPr marL="1828754" lvl="2" indent="-423323" algn="l">
              <a:lnSpc>
                <a:spcPct val="140000"/>
              </a:lnSpc>
              <a:spcBef>
                <a:spcPts val="0"/>
              </a:spcBef>
              <a:spcAft>
                <a:spcPts val="0"/>
              </a:spcAft>
              <a:buClr>
                <a:schemeClr val="dk1"/>
              </a:buClr>
              <a:buSzPts val="1400"/>
              <a:buFont typeface="Noto Sans Symbols"/>
              <a:buChar char="■"/>
              <a:defRPr sz="1867"/>
            </a:lvl3pPr>
            <a:lvl4pPr marL="2438339" lvl="3" indent="-423323" algn="l">
              <a:lnSpc>
                <a:spcPct val="140000"/>
              </a:lnSpc>
              <a:spcBef>
                <a:spcPts val="0"/>
              </a:spcBef>
              <a:spcAft>
                <a:spcPts val="0"/>
              </a:spcAft>
              <a:buClr>
                <a:schemeClr val="dk1"/>
              </a:buClr>
              <a:buSzPts val="1400"/>
              <a:buFont typeface="Noto Sans Symbols"/>
              <a:buChar char="■"/>
              <a:defRPr sz="1867"/>
            </a:lvl4pPr>
            <a:lvl5pPr marL="3047924" lvl="4" indent="-423323" algn="l">
              <a:lnSpc>
                <a:spcPct val="140000"/>
              </a:lnSpc>
              <a:spcBef>
                <a:spcPts val="0"/>
              </a:spcBef>
              <a:spcAft>
                <a:spcPts val="0"/>
              </a:spcAft>
              <a:buClr>
                <a:schemeClr val="dk1"/>
              </a:buClr>
              <a:buSzPts val="1400"/>
              <a:buFont typeface="Noto Sans Symbols"/>
              <a:buChar char="■"/>
              <a:defRPr sz="1867"/>
            </a:lvl5pPr>
            <a:lvl6pPr marL="3657509" lvl="5" indent="-423323" algn="l">
              <a:lnSpc>
                <a:spcPct val="140000"/>
              </a:lnSpc>
              <a:spcBef>
                <a:spcPts val="0"/>
              </a:spcBef>
              <a:spcAft>
                <a:spcPts val="0"/>
              </a:spcAft>
              <a:buClr>
                <a:schemeClr val="dk1"/>
              </a:buClr>
              <a:buSzPts val="1400"/>
              <a:buFont typeface="Noto Sans Symbols"/>
              <a:buChar char="■"/>
              <a:defRPr sz="1867"/>
            </a:lvl6pPr>
            <a:lvl7pPr marL="4267093" lvl="6" indent="-423323" algn="l">
              <a:lnSpc>
                <a:spcPct val="100000"/>
              </a:lnSpc>
              <a:spcBef>
                <a:spcPts val="400"/>
              </a:spcBef>
              <a:spcAft>
                <a:spcPts val="0"/>
              </a:spcAft>
              <a:buClr>
                <a:schemeClr val="dk1"/>
              </a:buClr>
              <a:buSzPts val="1400"/>
              <a:buChar char="•"/>
              <a:defRPr sz="1867"/>
            </a:lvl7pPr>
            <a:lvl8pPr marL="4876678" lvl="7" indent="-423323" algn="l">
              <a:lnSpc>
                <a:spcPct val="100000"/>
              </a:lnSpc>
              <a:spcBef>
                <a:spcPts val="400"/>
              </a:spcBef>
              <a:spcAft>
                <a:spcPts val="0"/>
              </a:spcAft>
              <a:buClr>
                <a:schemeClr val="dk1"/>
              </a:buClr>
              <a:buSzPts val="1400"/>
              <a:buChar char="•"/>
              <a:defRPr sz="1867"/>
            </a:lvl8pPr>
            <a:lvl9pPr marL="5486263" lvl="8" indent="-423323" algn="l">
              <a:lnSpc>
                <a:spcPct val="100000"/>
              </a:lnSpc>
              <a:spcBef>
                <a:spcPts val="400"/>
              </a:spcBef>
              <a:spcAft>
                <a:spcPts val="0"/>
              </a:spcAft>
              <a:buClr>
                <a:schemeClr val="dk1"/>
              </a:buClr>
              <a:buSzPts val="1400"/>
              <a:buChar char="•"/>
              <a:defRPr sz="1867"/>
            </a:lvl9pPr>
          </a:lstStyle>
          <a:p>
            <a:endParaRPr/>
          </a:p>
        </p:txBody>
      </p:sp>
      <p:sp>
        <p:nvSpPr>
          <p:cNvPr id="24" name="Google Shape;24;p11" descr="Rectangle 6"/>
          <p:cNvSpPr txBox="1">
            <a:spLocks noGrp="1"/>
          </p:cNvSpPr>
          <p:nvPr>
            <p:ph type="sldNum" idx="12"/>
          </p:nvPr>
        </p:nvSpPr>
        <p:spPr>
          <a:xfrm>
            <a:off x="11324177" y="6469199"/>
            <a:ext cx="355600" cy="237600"/>
          </a:xfrm>
          <a:prstGeom prst="rect">
            <a:avLst/>
          </a:prstGeom>
          <a:noFill/>
          <a:ln>
            <a:noFill/>
          </a:ln>
        </p:spPr>
        <p:txBody>
          <a:bodyPr spcFirstLastPara="1" wrap="square" lIns="0" tIns="0" rIns="0" bIns="34275" anchor="t" anchorCtr="0">
            <a:noAutofit/>
          </a:bodyPr>
          <a:lstStyle>
            <a:lvl1pPr marL="0" marR="0" lvl="0" indent="0" algn="r">
              <a:lnSpc>
                <a:spcPct val="100000"/>
              </a:lnSpc>
              <a:spcBef>
                <a:spcPts val="0"/>
              </a:spcBef>
              <a:spcAft>
                <a:spcPts val="0"/>
              </a:spcAft>
              <a:buClr>
                <a:srgbClr val="000000"/>
              </a:buClr>
              <a:buSzPts val="600"/>
              <a:buFont typeface="Arial"/>
              <a:buNone/>
              <a:defRPr sz="800" b="0" i="0" u="none" strike="noStrike" cap="none">
                <a:solidFill>
                  <a:schemeClr val="dk1"/>
                </a:solidFill>
                <a:latin typeface="Carme"/>
                <a:ea typeface="Carme"/>
                <a:cs typeface="Carme"/>
                <a:sym typeface="Carme"/>
              </a:defRPr>
            </a:lvl1pPr>
            <a:lvl2pPr marL="0" marR="0" lvl="1" indent="0" algn="r">
              <a:lnSpc>
                <a:spcPct val="100000"/>
              </a:lnSpc>
              <a:spcBef>
                <a:spcPts val="0"/>
              </a:spcBef>
              <a:spcAft>
                <a:spcPts val="0"/>
              </a:spcAft>
              <a:buClr>
                <a:srgbClr val="000000"/>
              </a:buClr>
              <a:buSzPts val="600"/>
              <a:buFont typeface="Arial"/>
              <a:buNone/>
              <a:defRPr sz="800" b="0" i="0" u="none" strike="noStrike" cap="none">
                <a:solidFill>
                  <a:schemeClr val="dk1"/>
                </a:solidFill>
                <a:latin typeface="Carme"/>
                <a:ea typeface="Carme"/>
                <a:cs typeface="Carme"/>
                <a:sym typeface="Carme"/>
              </a:defRPr>
            </a:lvl2pPr>
            <a:lvl3pPr marL="0" marR="0" lvl="2" indent="0" algn="r">
              <a:lnSpc>
                <a:spcPct val="100000"/>
              </a:lnSpc>
              <a:spcBef>
                <a:spcPts val="0"/>
              </a:spcBef>
              <a:spcAft>
                <a:spcPts val="0"/>
              </a:spcAft>
              <a:buClr>
                <a:srgbClr val="000000"/>
              </a:buClr>
              <a:buSzPts val="600"/>
              <a:buFont typeface="Arial"/>
              <a:buNone/>
              <a:defRPr sz="800" b="0" i="0" u="none" strike="noStrike" cap="none">
                <a:solidFill>
                  <a:schemeClr val="dk1"/>
                </a:solidFill>
                <a:latin typeface="Carme"/>
                <a:ea typeface="Carme"/>
                <a:cs typeface="Carme"/>
                <a:sym typeface="Carme"/>
              </a:defRPr>
            </a:lvl3pPr>
            <a:lvl4pPr marL="0" marR="0" lvl="3" indent="0" algn="r">
              <a:lnSpc>
                <a:spcPct val="100000"/>
              </a:lnSpc>
              <a:spcBef>
                <a:spcPts val="0"/>
              </a:spcBef>
              <a:spcAft>
                <a:spcPts val="0"/>
              </a:spcAft>
              <a:buClr>
                <a:srgbClr val="000000"/>
              </a:buClr>
              <a:buSzPts val="600"/>
              <a:buFont typeface="Arial"/>
              <a:buNone/>
              <a:defRPr sz="800" b="0" i="0" u="none" strike="noStrike" cap="none">
                <a:solidFill>
                  <a:schemeClr val="dk1"/>
                </a:solidFill>
                <a:latin typeface="Carme"/>
                <a:ea typeface="Carme"/>
                <a:cs typeface="Carme"/>
                <a:sym typeface="Carme"/>
              </a:defRPr>
            </a:lvl4pPr>
            <a:lvl5pPr marL="0" marR="0" lvl="4" indent="0" algn="r">
              <a:lnSpc>
                <a:spcPct val="100000"/>
              </a:lnSpc>
              <a:spcBef>
                <a:spcPts val="0"/>
              </a:spcBef>
              <a:spcAft>
                <a:spcPts val="0"/>
              </a:spcAft>
              <a:buClr>
                <a:srgbClr val="000000"/>
              </a:buClr>
              <a:buSzPts val="600"/>
              <a:buFont typeface="Arial"/>
              <a:buNone/>
              <a:defRPr sz="800" b="0" i="0" u="none" strike="noStrike" cap="none">
                <a:solidFill>
                  <a:schemeClr val="dk1"/>
                </a:solidFill>
                <a:latin typeface="Carme"/>
                <a:ea typeface="Carme"/>
                <a:cs typeface="Carme"/>
                <a:sym typeface="Carme"/>
              </a:defRPr>
            </a:lvl5pPr>
            <a:lvl6pPr marL="0" marR="0" lvl="5" indent="0" algn="r">
              <a:lnSpc>
                <a:spcPct val="100000"/>
              </a:lnSpc>
              <a:spcBef>
                <a:spcPts val="0"/>
              </a:spcBef>
              <a:spcAft>
                <a:spcPts val="0"/>
              </a:spcAft>
              <a:buClr>
                <a:srgbClr val="000000"/>
              </a:buClr>
              <a:buSzPts val="600"/>
              <a:buFont typeface="Arial"/>
              <a:buNone/>
              <a:defRPr sz="800" b="0" i="0" u="none" strike="noStrike" cap="none">
                <a:solidFill>
                  <a:schemeClr val="dk1"/>
                </a:solidFill>
                <a:latin typeface="Carme"/>
                <a:ea typeface="Carme"/>
                <a:cs typeface="Carme"/>
                <a:sym typeface="Carme"/>
              </a:defRPr>
            </a:lvl6pPr>
            <a:lvl7pPr marL="0" marR="0" lvl="6" indent="0" algn="r">
              <a:lnSpc>
                <a:spcPct val="100000"/>
              </a:lnSpc>
              <a:spcBef>
                <a:spcPts val="0"/>
              </a:spcBef>
              <a:spcAft>
                <a:spcPts val="0"/>
              </a:spcAft>
              <a:buClr>
                <a:srgbClr val="000000"/>
              </a:buClr>
              <a:buSzPts val="600"/>
              <a:buFont typeface="Arial"/>
              <a:buNone/>
              <a:defRPr sz="800" b="0" i="0" u="none" strike="noStrike" cap="none">
                <a:solidFill>
                  <a:schemeClr val="dk1"/>
                </a:solidFill>
                <a:latin typeface="Carme"/>
                <a:ea typeface="Carme"/>
                <a:cs typeface="Carme"/>
                <a:sym typeface="Carme"/>
              </a:defRPr>
            </a:lvl7pPr>
            <a:lvl8pPr marL="0" marR="0" lvl="7" indent="0" algn="r">
              <a:lnSpc>
                <a:spcPct val="100000"/>
              </a:lnSpc>
              <a:spcBef>
                <a:spcPts val="0"/>
              </a:spcBef>
              <a:spcAft>
                <a:spcPts val="0"/>
              </a:spcAft>
              <a:buClr>
                <a:srgbClr val="000000"/>
              </a:buClr>
              <a:buSzPts val="600"/>
              <a:buFont typeface="Arial"/>
              <a:buNone/>
              <a:defRPr sz="800" b="0" i="0" u="none" strike="noStrike" cap="none">
                <a:solidFill>
                  <a:schemeClr val="dk1"/>
                </a:solidFill>
                <a:latin typeface="Carme"/>
                <a:ea typeface="Carme"/>
                <a:cs typeface="Carme"/>
                <a:sym typeface="Carme"/>
              </a:defRPr>
            </a:lvl8pPr>
            <a:lvl9pPr marL="0" marR="0" lvl="8" indent="0" algn="r">
              <a:lnSpc>
                <a:spcPct val="100000"/>
              </a:lnSpc>
              <a:spcBef>
                <a:spcPts val="0"/>
              </a:spcBef>
              <a:spcAft>
                <a:spcPts val="0"/>
              </a:spcAft>
              <a:buClr>
                <a:srgbClr val="000000"/>
              </a:buClr>
              <a:buSzPts val="600"/>
              <a:buFont typeface="Arial"/>
              <a:buNone/>
              <a:defRPr sz="800" b="0" i="0" u="none" strike="noStrike" cap="none">
                <a:solidFill>
                  <a:schemeClr val="dk1"/>
                </a:solidFill>
                <a:latin typeface="Carme"/>
                <a:ea typeface="Carme"/>
                <a:cs typeface="Carme"/>
                <a:sym typeface="Carm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3339067919"/>
      </p:ext>
    </p:extLst>
  </p:cSld>
  <p:clrMapOvr>
    <a:masterClrMapping/>
  </p:clrMapOvr>
  <p:extLst>
    <p:ext uri="{DCECCB84-F9BA-43D5-87BE-67443E8EF086}">
      <p15:sldGuideLst xmlns:p15="http://schemas.microsoft.com/office/powerpoint/2012/main">
        <p15:guide id="1" orient="horz" pos="1620">
          <p15:clr>
            <a:srgbClr val="FBAE40"/>
          </p15:clr>
        </p15:guide>
        <p15:guide id="2" orient="horz" pos="610">
          <p15:clr>
            <a:srgbClr val="FBAE40"/>
          </p15:clr>
        </p15:guide>
      </p15:sldGuideLst>
    </p:ext>
  </p:extLst>
</p:sldLayout>
</file>

<file path=ppt/slideLayouts/slideLayout102.xml><?xml version="1.0" encoding="utf-8"?>
<p:sldLayout xmlns:a="http://schemas.openxmlformats.org/drawingml/2006/main" xmlns:r="http://schemas.openxmlformats.org/officeDocument/2006/relationships" xmlns:p="http://schemas.openxmlformats.org/presentationml/2006/main" matchingName="Shell Energy Title and Content">
  <p:cSld name="Shell Energy Title and Content">
    <p:spTree>
      <p:nvGrpSpPr>
        <p:cNvPr id="1" name="Shape 25"/>
        <p:cNvGrpSpPr/>
        <p:nvPr/>
      </p:nvGrpSpPr>
      <p:grpSpPr>
        <a:xfrm>
          <a:off x="0" y="0"/>
          <a:ext cx="0" cy="0"/>
          <a:chOff x="0" y="0"/>
          <a:chExt cx="0" cy="0"/>
        </a:xfrm>
      </p:grpSpPr>
      <p:sp>
        <p:nvSpPr>
          <p:cNvPr id="26" name="Google Shape;26;p12"/>
          <p:cNvSpPr txBox="1">
            <a:spLocks noGrp="1"/>
          </p:cNvSpPr>
          <p:nvPr>
            <p:ph type="title"/>
          </p:nvPr>
        </p:nvSpPr>
        <p:spPr>
          <a:xfrm>
            <a:off x="508000" y="712800"/>
            <a:ext cx="11171200" cy="752400"/>
          </a:xfrm>
          <a:prstGeom prst="rect">
            <a:avLst/>
          </a:prstGeom>
          <a:noFill/>
          <a:ln>
            <a:noFill/>
          </a:ln>
        </p:spPr>
        <p:txBody>
          <a:bodyPr spcFirstLastPara="1" wrap="square" lIns="0" tIns="0" rIns="0" bIns="0" anchor="t" anchorCtr="0">
            <a:noAutofit/>
          </a:bodyPr>
          <a:lstStyle>
            <a:lvl1pPr lvl="0" algn="l">
              <a:lnSpc>
                <a:spcPct val="100000"/>
              </a:lnSpc>
              <a:spcBef>
                <a:spcPts val="0"/>
              </a:spcBef>
              <a:spcAft>
                <a:spcPts val="0"/>
              </a:spcAft>
              <a:buClr>
                <a:schemeClr val="dk1"/>
              </a:buClr>
              <a:buSzPts val="1800"/>
              <a:buNone/>
              <a:defRPr cap="none">
                <a:solidFill>
                  <a:schemeClr val="dk1"/>
                </a:solidFill>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27" name="Google Shape;27;p12"/>
          <p:cNvSpPr txBox="1">
            <a:spLocks noGrp="1"/>
          </p:cNvSpPr>
          <p:nvPr>
            <p:ph type="body" idx="1"/>
          </p:nvPr>
        </p:nvSpPr>
        <p:spPr>
          <a:xfrm>
            <a:off x="508000" y="1604513"/>
            <a:ext cx="11171200" cy="4485600"/>
          </a:xfrm>
          <a:prstGeom prst="rect">
            <a:avLst/>
          </a:prstGeom>
          <a:noFill/>
          <a:ln>
            <a:noFill/>
          </a:ln>
        </p:spPr>
        <p:txBody>
          <a:bodyPr spcFirstLastPara="1" wrap="square" lIns="0" tIns="0" rIns="0" bIns="0" anchor="t" anchorCtr="0">
            <a:noAutofit/>
          </a:bodyPr>
          <a:lstStyle>
            <a:lvl1pPr marL="609585" lvl="0" indent="-304792" algn="l">
              <a:lnSpc>
                <a:spcPct val="110000"/>
              </a:lnSpc>
              <a:spcBef>
                <a:spcPts val="1200"/>
              </a:spcBef>
              <a:spcAft>
                <a:spcPts val="0"/>
              </a:spcAft>
              <a:buSzPts val="1400"/>
              <a:buNone/>
              <a:defRPr sz="1867"/>
            </a:lvl1pPr>
            <a:lvl2pPr marL="1219170" lvl="1" indent="-423323" algn="l">
              <a:lnSpc>
                <a:spcPct val="110000"/>
              </a:lnSpc>
              <a:spcBef>
                <a:spcPts val="1200"/>
              </a:spcBef>
              <a:spcAft>
                <a:spcPts val="0"/>
              </a:spcAft>
              <a:buClr>
                <a:schemeClr val="accent3"/>
              </a:buClr>
              <a:buSzPts val="1400"/>
              <a:buChar char="■"/>
              <a:defRPr sz="1867"/>
            </a:lvl2pPr>
            <a:lvl3pPr marL="1828754" lvl="2" indent="-423323" algn="l">
              <a:lnSpc>
                <a:spcPct val="110000"/>
              </a:lnSpc>
              <a:spcBef>
                <a:spcPts val="667"/>
              </a:spcBef>
              <a:spcAft>
                <a:spcPts val="0"/>
              </a:spcAft>
              <a:buClr>
                <a:schemeClr val="accent5"/>
              </a:buClr>
              <a:buSzPts val="1400"/>
              <a:buChar char="■"/>
              <a:defRPr sz="1867"/>
            </a:lvl3pPr>
            <a:lvl4pPr marL="2438339" lvl="3" indent="-423323" algn="l">
              <a:lnSpc>
                <a:spcPct val="110000"/>
              </a:lnSpc>
              <a:spcBef>
                <a:spcPts val="667"/>
              </a:spcBef>
              <a:spcAft>
                <a:spcPts val="0"/>
              </a:spcAft>
              <a:buClr>
                <a:schemeClr val="accent5"/>
              </a:buClr>
              <a:buSzPts val="1400"/>
              <a:buChar char="■"/>
              <a:defRPr sz="1867"/>
            </a:lvl4pPr>
            <a:lvl5pPr marL="3047924" lvl="4" indent="-423323" algn="l">
              <a:lnSpc>
                <a:spcPct val="110000"/>
              </a:lnSpc>
              <a:spcBef>
                <a:spcPts val="667"/>
              </a:spcBef>
              <a:spcAft>
                <a:spcPts val="0"/>
              </a:spcAft>
              <a:buClr>
                <a:schemeClr val="accent5"/>
              </a:buClr>
              <a:buSzPts val="1400"/>
              <a:buChar char="■"/>
              <a:defRPr sz="1867"/>
            </a:lvl5pPr>
            <a:lvl6pPr marL="3657509" lvl="5" indent="-423323" algn="l">
              <a:lnSpc>
                <a:spcPct val="140000"/>
              </a:lnSpc>
              <a:spcBef>
                <a:spcPts val="0"/>
              </a:spcBef>
              <a:spcAft>
                <a:spcPts val="0"/>
              </a:spcAft>
              <a:buClr>
                <a:schemeClr val="dk1"/>
              </a:buClr>
              <a:buSzPts val="1400"/>
              <a:buChar char="■"/>
              <a:defRPr sz="1867"/>
            </a:lvl6pPr>
            <a:lvl7pPr marL="4267093" lvl="6" indent="-423323" algn="l">
              <a:lnSpc>
                <a:spcPct val="100000"/>
              </a:lnSpc>
              <a:spcBef>
                <a:spcPts val="400"/>
              </a:spcBef>
              <a:spcAft>
                <a:spcPts val="0"/>
              </a:spcAft>
              <a:buClr>
                <a:schemeClr val="dk1"/>
              </a:buClr>
              <a:buSzPts val="1400"/>
              <a:buChar char="•"/>
              <a:defRPr sz="1867"/>
            </a:lvl7pPr>
            <a:lvl8pPr marL="4876678" lvl="7" indent="-423323" algn="l">
              <a:lnSpc>
                <a:spcPct val="100000"/>
              </a:lnSpc>
              <a:spcBef>
                <a:spcPts val="400"/>
              </a:spcBef>
              <a:spcAft>
                <a:spcPts val="0"/>
              </a:spcAft>
              <a:buClr>
                <a:schemeClr val="dk1"/>
              </a:buClr>
              <a:buSzPts val="1400"/>
              <a:buChar char="•"/>
              <a:defRPr sz="1867"/>
            </a:lvl8pPr>
            <a:lvl9pPr marL="5486263" lvl="8" indent="-423323" algn="l">
              <a:lnSpc>
                <a:spcPct val="100000"/>
              </a:lnSpc>
              <a:spcBef>
                <a:spcPts val="400"/>
              </a:spcBef>
              <a:spcAft>
                <a:spcPts val="0"/>
              </a:spcAft>
              <a:buClr>
                <a:schemeClr val="dk1"/>
              </a:buClr>
              <a:buSzPts val="1400"/>
              <a:buChar char="•"/>
              <a:defRPr sz="1867"/>
            </a:lvl9pPr>
          </a:lstStyle>
          <a:p>
            <a:endParaRPr/>
          </a:p>
        </p:txBody>
      </p:sp>
      <p:sp>
        <p:nvSpPr>
          <p:cNvPr id="28" name="Google Shape;28;p12" descr="Rectangle 6"/>
          <p:cNvSpPr txBox="1">
            <a:spLocks noGrp="1"/>
          </p:cNvSpPr>
          <p:nvPr>
            <p:ph type="sldNum" idx="12"/>
          </p:nvPr>
        </p:nvSpPr>
        <p:spPr>
          <a:xfrm>
            <a:off x="11324177" y="6469199"/>
            <a:ext cx="355600" cy="237600"/>
          </a:xfrm>
          <a:prstGeom prst="rect">
            <a:avLst/>
          </a:prstGeom>
          <a:noFill/>
          <a:ln>
            <a:noFill/>
          </a:ln>
        </p:spPr>
        <p:txBody>
          <a:bodyPr spcFirstLastPara="1" wrap="square" lIns="0" tIns="0" rIns="0" bIns="34275" anchor="t" anchorCtr="0">
            <a:noAutofit/>
          </a:bodyPr>
          <a:lstStyle>
            <a:lvl1pPr marL="0" marR="0" lvl="0" indent="0" algn="r">
              <a:lnSpc>
                <a:spcPct val="100000"/>
              </a:lnSpc>
              <a:spcBef>
                <a:spcPts val="0"/>
              </a:spcBef>
              <a:spcAft>
                <a:spcPts val="0"/>
              </a:spcAft>
              <a:buClr>
                <a:srgbClr val="000000"/>
              </a:buClr>
              <a:buSzPts val="600"/>
              <a:buFont typeface="Arial"/>
              <a:buNone/>
              <a:defRPr sz="800" b="0" i="0" u="none" strike="noStrike" cap="none">
                <a:solidFill>
                  <a:schemeClr val="dk1"/>
                </a:solidFill>
                <a:latin typeface="Carme"/>
                <a:ea typeface="Carme"/>
                <a:cs typeface="Carme"/>
                <a:sym typeface="Carme"/>
              </a:defRPr>
            </a:lvl1pPr>
            <a:lvl2pPr marL="0" marR="0" lvl="1" indent="0" algn="r">
              <a:lnSpc>
                <a:spcPct val="100000"/>
              </a:lnSpc>
              <a:spcBef>
                <a:spcPts val="0"/>
              </a:spcBef>
              <a:spcAft>
                <a:spcPts val="0"/>
              </a:spcAft>
              <a:buClr>
                <a:srgbClr val="000000"/>
              </a:buClr>
              <a:buSzPts val="600"/>
              <a:buFont typeface="Arial"/>
              <a:buNone/>
              <a:defRPr sz="800" b="0" i="0" u="none" strike="noStrike" cap="none">
                <a:solidFill>
                  <a:schemeClr val="dk1"/>
                </a:solidFill>
                <a:latin typeface="Carme"/>
                <a:ea typeface="Carme"/>
                <a:cs typeface="Carme"/>
                <a:sym typeface="Carme"/>
              </a:defRPr>
            </a:lvl2pPr>
            <a:lvl3pPr marL="0" marR="0" lvl="2" indent="0" algn="r">
              <a:lnSpc>
                <a:spcPct val="100000"/>
              </a:lnSpc>
              <a:spcBef>
                <a:spcPts val="0"/>
              </a:spcBef>
              <a:spcAft>
                <a:spcPts val="0"/>
              </a:spcAft>
              <a:buClr>
                <a:srgbClr val="000000"/>
              </a:buClr>
              <a:buSzPts val="600"/>
              <a:buFont typeface="Arial"/>
              <a:buNone/>
              <a:defRPr sz="800" b="0" i="0" u="none" strike="noStrike" cap="none">
                <a:solidFill>
                  <a:schemeClr val="dk1"/>
                </a:solidFill>
                <a:latin typeface="Carme"/>
                <a:ea typeface="Carme"/>
                <a:cs typeface="Carme"/>
                <a:sym typeface="Carme"/>
              </a:defRPr>
            </a:lvl3pPr>
            <a:lvl4pPr marL="0" marR="0" lvl="3" indent="0" algn="r">
              <a:lnSpc>
                <a:spcPct val="100000"/>
              </a:lnSpc>
              <a:spcBef>
                <a:spcPts val="0"/>
              </a:spcBef>
              <a:spcAft>
                <a:spcPts val="0"/>
              </a:spcAft>
              <a:buClr>
                <a:srgbClr val="000000"/>
              </a:buClr>
              <a:buSzPts val="600"/>
              <a:buFont typeface="Arial"/>
              <a:buNone/>
              <a:defRPr sz="800" b="0" i="0" u="none" strike="noStrike" cap="none">
                <a:solidFill>
                  <a:schemeClr val="dk1"/>
                </a:solidFill>
                <a:latin typeface="Carme"/>
                <a:ea typeface="Carme"/>
                <a:cs typeface="Carme"/>
                <a:sym typeface="Carme"/>
              </a:defRPr>
            </a:lvl4pPr>
            <a:lvl5pPr marL="0" marR="0" lvl="4" indent="0" algn="r">
              <a:lnSpc>
                <a:spcPct val="100000"/>
              </a:lnSpc>
              <a:spcBef>
                <a:spcPts val="0"/>
              </a:spcBef>
              <a:spcAft>
                <a:spcPts val="0"/>
              </a:spcAft>
              <a:buClr>
                <a:srgbClr val="000000"/>
              </a:buClr>
              <a:buSzPts val="600"/>
              <a:buFont typeface="Arial"/>
              <a:buNone/>
              <a:defRPr sz="800" b="0" i="0" u="none" strike="noStrike" cap="none">
                <a:solidFill>
                  <a:schemeClr val="dk1"/>
                </a:solidFill>
                <a:latin typeface="Carme"/>
                <a:ea typeface="Carme"/>
                <a:cs typeface="Carme"/>
                <a:sym typeface="Carme"/>
              </a:defRPr>
            </a:lvl5pPr>
            <a:lvl6pPr marL="0" marR="0" lvl="5" indent="0" algn="r">
              <a:lnSpc>
                <a:spcPct val="100000"/>
              </a:lnSpc>
              <a:spcBef>
                <a:spcPts val="0"/>
              </a:spcBef>
              <a:spcAft>
                <a:spcPts val="0"/>
              </a:spcAft>
              <a:buClr>
                <a:srgbClr val="000000"/>
              </a:buClr>
              <a:buSzPts val="600"/>
              <a:buFont typeface="Arial"/>
              <a:buNone/>
              <a:defRPr sz="800" b="0" i="0" u="none" strike="noStrike" cap="none">
                <a:solidFill>
                  <a:schemeClr val="dk1"/>
                </a:solidFill>
                <a:latin typeface="Carme"/>
                <a:ea typeface="Carme"/>
                <a:cs typeface="Carme"/>
                <a:sym typeface="Carme"/>
              </a:defRPr>
            </a:lvl6pPr>
            <a:lvl7pPr marL="0" marR="0" lvl="6" indent="0" algn="r">
              <a:lnSpc>
                <a:spcPct val="100000"/>
              </a:lnSpc>
              <a:spcBef>
                <a:spcPts val="0"/>
              </a:spcBef>
              <a:spcAft>
                <a:spcPts val="0"/>
              </a:spcAft>
              <a:buClr>
                <a:srgbClr val="000000"/>
              </a:buClr>
              <a:buSzPts val="600"/>
              <a:buFont typeface="Arial"/>
              <a:buNone/>
              <a:defRPr sz="800" b="0" i="0" u="none" strike="noStrike" cap="none">
                <a:solidFill>
                  <a:schemeClr val="dk1"/>
                </a:solidFill>
                <a:latin typeface="Carme"/>
                <a:ea typeface="Carme"/>
                <a:cs typeface="Carme"/>
                <a:sym typeface="Carme"/>
              </a:defRPr>
            </a:lvl7pPr>
            <a:lvl8pPr marL="0" marR="0" lvl="7" indent="0" algn="r">
              <a:lnSpc>
                <a:spcPct val="100000"/>
              </a:lnSpc>
              <a:spcBef>
                <a:spcPts val="0"/>
              </a:spcBef>
              <a:spcAft>
                <a:spcPts val="0"/>
              </a:spcAft>
              <a:buClr>
                <a:srgbClr val="000000"/>
              </a:buClr>
              <a:buSzPts val="600"/>
              <a:buFont typeface="Arial"/>
              <a:buNone/>
              <a:defRPr sz="800" b="0" i="0" u="none" strike="noStrike" cap="none">
                <a:solidFill>
                  <a:schemeClr val="dk1"/>
                </a:solidFill>
                <a:latin typeface="Carme"/>
                <a:ea typeface="Carme"/>
                <a:cs typeface="Carme"/>
                <a:sym typeface="Carme"/>
              </a:defRPr>
            </a:lvl8pPr>
            <a:lvl9pPr marL="0" marR="0" lvl="8" indent="0" algn="r">
              <a:lnSpc>
                <a:spcPct val="100000"/>
              </a:lnSpc>
              <a:spcBef>
                <a:spcPts val="0"/>
              </a:spcBef>
              <a:spcAft>
                <a:spcPts val="0"/>
              </a:spcAft>
              <a:buClr>
                <a:srgbClr val="000000"/>
              </a:buClr>
              <a:buSzPts val="600"/>
              <a:buFont typeface="Arial"/>
              <a:buNone/>
              <a:defRPr sz="800" b="0" i="0" u="none" strike="noStrike" cap="none">
                <a:solidFill>
                  <a:schemeClr val="dk1"/>
                </a:solidFill>
                <a:latin typeface="Carme"/>
                <a:ea typeface="Carme"/>
                <a:cs typeface="Carme"/>
                <a:sym typeface="Carm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3412273295"/>
      </p:ext>
    </p:extLst>
  </p:cSld>
  <p:clrMapOvr>
    <a:masterClrMapping/>
  </p:clrMapOvr>
  <p:extLst>
    <p:ext uri="{DCECCB84-F9BA-43D5-87BE-67443E8EF086}">
      <p15:sldGuideLst xmlns:p15="http://schemas.microsoft.com/office/powerpoint/2012/main">
        <p15:guide id="1" orient="horz" pos="1620">
          <p15:clr>
            <a:srgbClr val="FBAE40"/>
          </p15:clr>
        </p15:guide>
        <p15:guide id="2" orient="horz" pos="610">
          <p15:clr>
            <a:srgbClr val="FBAE40"/>
          </p15:clr>
        </p15:guide>
      </p15:sldGuideLst>
    </p:ext>
  </p:extLst>
</p:sldLayout>
</file>

<file path=ppt/slideLayouts/slideLayout103.xml><?xml version="1.0" encoding="utf-8"?>
<p:sldLayout xmlns:a="http://schemas.openxmlformats.org/drawingml/2006/main" xmlns:r="http://schemas.openxmlformats.org/officeDocument/2006/relationships" xmlns:p="http://schemas.openxmlformats.org/presentationml/2006/main" showMasterSp="0" matchingName="Blank">
  <p:cSld name="Blank">
    <p:spTree>
      <p:nvGrpSpPr>
        <p:cNvPr id="1" name="Shape 29"/>
        <p:cNvGrpSpPr/>
        <p:nvPr/>
      </p:nvGrpSpPr>
      <p:grpSpPr>
        <a:xfrm>
          <a:off x="0" y="0"/>
          <a:ext cx="0" cy="0"/>
          <a:chOff x="0" y="0"/>
          <a:chExt cx="0" cy="0"/>
        </a:xfrm>
      </p:grpSpPr>
    </p:spTree>
    <p:extLst>
      <p:ext uri="{BB962C8B-B14F-4D97-AF65-F5344CB8AC3E}">
        <p14:creationId xmlns:p14="http://schemas.microsoft.com/office/powerpoint/2010/main" val="2904855797"/>
      </p:ext>
    </p:extLst>
  </p:cSld>
  <p:clrMapOvr>
    <a:masterClrMapping/>
  </p:clrMapOvr>
</p:sldLayout>
</file>

<file path=ppt/slideLayouts/slideLayout104.xml><?xml version="1.0" encoding="utf-8"?>
<p:sldLayout xmlns:a="http://schemas.openxmlformats.org/drawingml/2006/main" xmlns:r="http://schemas.openxmlformats.org/officeDocument/2006/relationships" xmlns:p="http://schemas.openxmlformats.org/presentationml/2006/main" matchingName="Shell Energy Two Content 1">
  <p:cSld name="Shell Energy Two Content 1">
    <p:spTree>
      <p:nvGrpSpPr>
        <p:cNvPr id="1" name="Shape 30"/>
        <p:cNvGrpSpPr/>
        <p:nvPr/>
      </p:nvGrpSpPr>
      <p:grpSpPr>
        <a:xfrm>
          <a:off x="0" y="0"/>
          <a:ext cx="0" cy="0"/>
          <a:chOff x="0" y="0"/>
          <a:chExt cx="0" cy="0"/>
        </a:xfrm>
      </p:grpSpPr>
      <p:sp>
        <p:nvSpPr>
          <p:cNvPr id="31" name="Google Shape;31;p14"/>
          <p:cNvSpPr txBox="1">
            <a:spLocks noGrp="1"/>
          </p:cNvSpPr>
          <p:nvPr>
            <p:ph type="title"/>
          </p:nvPr>
        </p:nvSpPr>
        <p:spPr>
          <a:xfrm>
            <a:off x="508000" y="712800"/>
            <a:ext cx="11171200" cy="751600"/>
          </a:xfrm>
          <a:prstGeom prst="rect">
            <a:avLst/>
          </a:prstGeom>
          <a:noFill/>
          <a:ln>
            <a:noFill/>
          </a:ln>
        </p:spPr>
        <p:txBody>
          <a:bodyPr spcFirstLastPara="1" wrap="square" lIns="0" tIns="0" rIns="0" bIns="0" anchor="t" anchorCtr="0">
            <a:noAutofit/>
          </a:bodyPr>
          <a:lstStyle>
            <a:lvl1pPr lvl="0" algn="l">
              <a:lnSpc>
                <a:spcPct val="100000"/>
              </a:lnSpc>
              <a:spcBef>
                <a:spcPts val="0"/>
              </a:spcBef>
              <a:spcAft>
                <a:spcPts val="0"/>
              </a:spcAft>
              <a:buClr>
                <a:schemeClr val="dk1"/>
              </a:buClr>
              <a:buSzPts val="1800"/>
              <a:buNone/>
              <a:defRPr sz="2400" cap="none">
                <a:solidFill>
                  <a:schemeClr val="dk1"/>
                </a:solidFill>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32" name="Google Shape;32;p14"/>
          <p:cNvSpPr txBox="1">
            <a:spLocks noGrp="1"/>
          </p:cNvSpPr>
          <p:nvPr>
            <p:ph type="body" idx="1"/>
          </p:nvPr>
        </p:nvSpPr>
        <p:spPr>
          <a:xfrm>
            <a:off x="6215067" y="1744768"/>
            <a:ext cx="5464000" cy="4294000"/>
          </a:xfrm>
          <a:prstGeom prst="rect">
            <a:avLst/>
          </a:prstGeom>
          <a:noFill/>
          <a:ln>
            <a:noFill/>
          </a:ln>
        </p:spPr>
        <p:txBody>
          <a:bodyPr spcFirstLastPara="1" wrap="square" lIns="0" tIns="0" rIns="0" bIns="0" anchor="t" anchorCtr="0">
            <a:noAutofit/>
          </a:bodyPr>
          <a:lstStyle>
            <a:lvl1pPr marL="609585" lvl="0" indent="-304792" algn="l">
              <a:lnSpc>
                <a:spcPct val="110000"/>
              </a:lnSpc>
              <a:spcBef>
                <a:spcPts val="533"/>
              </a:spcBef>
              <a:spcAft>
                <a:spcPts val="0"/>
              </a:spcAft>
              <a:buClr>
                <a:schemeClr val="accent2"/>
              </a:buClr>
              <a:buSzPts val="1200"/>
              <a:buNone/>
              <a:defRPr sz="1600"/>
            </a:lvl1pPr>
            <a:lvl2pPr marL="1219170" lvl="1" indent="-406390" algn="l">
              <a:lnSpc>
                <a:spcPct val="110000"/>
              </a:lnSpc>
              <a:spcBef>
                <a:spcPts val="533"/>
              </a:spcBef>
              <a:spcAft>
                <a:spcPts val="0"/>
              </a:spcAft>
              <a:buClr>
                <a:schemeClr val="accent3"/>
              </a:buClr>
              <a:buSzPts val="1200"/>
              <a:buChar char="■"/>
              <a:defRPr sz="1600"/>
            </a:lvl2pPr>
            <a:lvl3pPr marL="1828754" lvl="2" indent="-406390" algn="l">
              <a:lnSpc>
                <a:spcPct val="110000"/>
              </a:lnSpc>
              <a:spcBef>
                <a:spcPts val="533"/>
              </a:spcBef>
              <a:spcAft>
                <a:spcPts val="0"/>
              </a:spcAft>
              <a:buClr>
                <a:schemeClr val="accent5"/>
              </a:buClr>
              <a:buSzPts val="1200"/>
              <a:buChar char="■"/>
              <a:defRPr sz="1600"/>
            </a:lvl3pPr>
            <a:lvl4pPr marL="2438339" lvl="3" indent="-406390" algn="l">
              <a:lnSpc>
                <a:spcPct val="110000"/>
              </a:lnSpc>
              <a:spcBef>
                <a:spcPts val="533"/>
              </a:spcBef>
              <a:spcAft>
                <a:spcPts val="0"/>
              </a:spcAft>
              <a:buClr>
                <a:schemeClr val="accent5"/>
              </a:buClr>
              <a:buSzPts val="1200"/>
              <a:buChar char="■"/>
              <a:defRPr sz="1600"/>
            </a:lvl4pPr>
            <a:lvl5pPr marL="3047924" lvl="4" indent="-406390" algn="l">
              <a:lnSpc>
                <a:spcPct val="110000"/>
              </a:lnSpc>
              <a:spcBef>
                <a:spcPts val="533"/>
              </a:spcBef>
              <a:spcAft>
                <a:spcPts val="0"/>
              </a:spcAft>
              <a:buClr>
                <a:schemeClr val="accent5"/>
              </a:buClr>
              <a:buSzPts val="1200"/>
              <a:buChar char="■"/>
              <a:defRPr sz="1600"/>
            </a:lvl5pPr>
            <a:lvl6pPr marL="3657509" lvl="5" indent="-406390" algn="l">
              <a:lnSpc>
                <a:spcPct val="110000"/>
              </a:lnSpc>
              <a:spcBef>
                <a:spcPts val="533"/>
              </a:spcBef>
              <a:spcAft>
                <a:spcPts val="0"/>
              </a:spcAft>
              <a:buClr>
                <a:schemeClr val="dk1"/>
              </a:buClr>
              <a:buSzPts val="1200"/>
              <a:buChar char="■"/>
              <a:defRPr sz="1600"/>
            </a:lvl6pPr>
            <a:lvl7pPr marL="4267093" lvl="6" indent="-406390" algn="l">
              <a:lnSpc>
                <a:spcPct val="110000"/>
              </a:lnSpc>
              <a:spcBef>
                <a:spcPts val="533"/>
              </a:spcBef>
              <a:spcAft>
                <a:spcPts val="0"/>
              </a:spcAft>
              <a:buClr>
                <a:schemeClr val="dk1"/>
              </a:buClr>
              <a:buSzPts val="1200"/>
              <a:buChar char="•"/>
              <a:defRPr sz="1600"/>
            </a:lvl7pPr>
            <a:lvl8pPr marL="4876678" lvl="7" indent="-406390" algn="l">
              <a:lnSpc>
                <a:spcPct val="110000"/>
              </a:lnSpc>
              <a:spcBef>
                <a:spcPts val="533"/>
              </a:spcBef>
              <a:spcAft>
                <a:spcPts val="0"/>
              </a:spcAft>
              <a:buClr>
                <a:schemeClr val="dk1"/>
              </a:buClr>
              <a:buSzPts val="1200"/>
              <a:buChar char="•"/>
              <a:defRPr sz="1600"/>
            </a:lvl8pPr>
            <a:lvl9pPr marL="5486263" lvl="8" indent="-406390" algn="l">
              <a:lnSpc>
                <a:spcPct val="110000"/>
              </a:lnSpc>
              <a:spcBef>
                <a:spcPts val="533"/>
              </a:spcBef>
              <a:spcAft>
                <a:spcPts val="0"/>
              </a:spcAft>
              <a:buClr>
                <a:schemeClr val="dk1"/>
              </a:buClr>
              <a:buSzPts val="1200"/>
              <a:buChar char="•"/>
              <a:defRPr sz="1600"/>
            </a:lvl9pPr>
          </a:lstStyle>
          <a:p>
            <a:endParaRPr/>
          </a:p>
        </p:txBody>
      </p:sp>
      <p:sp>
        <p:nvSpPr>
          <p:cNvPr id="33" name="Google Shape;33;p14"/>
          <p:cNvSpPr txBox="1">
            <a:spLocks noGrp="1"/>
          </p:cNvSpPr>
          <p:nvPr>
            <p:ph type="body" idx="2"/>
          </p:nvPr>
        </p:nvSpPr>
        <p:spPr>
          <a:xfrm>
            <a:off x="512067" y="1744767"/>
            <a:ext cx="5468800" cy="4294000"/>
          </a:xfrm>
          <a:prstGeom prst="rect">
            <a:avLst/>
          </a:prstGeom>
          <a:noFill/>
          <a:ln>
            <a:noFill/>
          </a:ln>
        </p:spPr>
        <p:txBody>
          <a:bodyPr spcFirstLastPara="1" wrap="square" lIns="0" tIns="0" rIns="0" bIns="0" anchor="t" anchorCtr="0">
            <a:noAutofit/>
          </a:bodyPr>
          <a:lstStyle>
            <a:lvl1pPr marL="609585" lvl="0" indent="-304792" algn="l">
              <a:lnSpc>
                <a:spcPct val="110000"/>
              </a:lnSpc>
              <a:spcBef>
                <a:spcPts val="533"/>
              </a:spcBef>
              <a:spcAft>
                <a:spcPts val="0"/>
              </a:spcAft>
              <a:buClr>
                <a:schemeClr val="accent2"/>
              </a:buClr>
              <a:buSzPts val="1200"/>
              <a:buNone/>
              <a:defRPr sz="1600"/>
            </a:lvl1pPr>
            <a:lvl2pPr marL="1219170" lvl="1" indent="-406390" algn="l">
              <a:lnSpc>
                <a:spcPct val="110000"/>
              </a:lnSpc>
              <a:spcBef>
                <a:spcPts val="533"/>
              </a:spcBef>
              <a:spcAft>
                <a:spcPts val="0"/>
              </a:spcAft>
              <a:buClr>
                <a:schemeClr val="accent3"/>
              </a:buClr>
              <a:buSzPts val="1200"/>
              <a:buChar char="■"/>
              <a:defRPr sz="1600"/>
            </a:lvl2pPr>
            <a:lvl3pPr marL="1828754" lvl="2" indent="-406390" algn="l">
              <a:lnSpc>
                <a:spcPct val="110000"/>
              </a:lnSpc>
              <a:spcBef>
                <a:spcPts val="533"/>
              </a:spcBef>
              <a:spcAft>
                <a:spcPts val="0"/>
              </a:spcAft>
              <a:buClr>
                <a:schemeClr val="accent5"/>
              </a:buClr>
              <a:buSzPts val="1200"/>
              <a:buChar char="■"/>
              <a:defRPr sz="1600"/>
            </a:lvl3pPr>
            <a:lvl4pPr marL="2438339" lvl="3" indent="-406390" algn="l">
              <a:lnSpc>
                <a:spcPct val="110000"/>
              </a:lnSpc>
              <a:spcBef>
                <a:spcPts val="533"/>
              </a:spcBef>
              <a:spcAft>
                <a:spcPts val="0"/>
              </a:spcAft>
              <a:buClr>
                <a:schemeClr val="accent5"/>
              </a:buClr>
              <a:buSzPts val="1200"/>
              <a:buChar char="■"/>
              <a:defRPr sz="1600"/>
            </a:lvl4pPr>
            <a:lvl5pPr marL="3047924" lvl="4" indent="-406390" algn="l">
              <a:lnSpc>
                <a:spcPct val="110000"/>
              </a:lnSpc>
              <a:spcBef>
                <a:spcPts val="533"/>
              </a:spcBef>
              <a:spcAft>
                <a:spcPts val="0"/>
              </a:spcAft>
              <a:buClr>
                <a:schemeClr val="accent5"/>
              </a:buClr>
              <a:buSzPts val="1200"/>
              <a:buChar char="■"/>
              <a:defRPr sz="1600"/>
            </a:lvl5pPr>
            <a:lvl6pPr marL="3657509" lvl="5" indent="-406390" algn="l">
              <a:lnSpc>
                <a:spcPct val="110000"/>
              </a:lnSpc>
              <a:spcBef>
                <a:spcPts val="533"/>
              </a:spcBef>
              <a:spcAft>
                <a:spcPts val="0"/>
              </a:spcAft>
              <a:buClr>
                <a:schemeClr val="dk1"/>
              </a:buClr>
              <a:buSzPts val="1200"/>
              <a:buChar char="■"/>
              <a:defRPr sz="1600"/>
            </a:lvl6pPr>
            <a:lvl7pPr marL="4267093" lvl="6" indent="-406390" algn="l">
              <a:lnSpc>
                <a:spcPct val="110000"/>
              </a:lnSpc>
              <a:spcBef>
                <a:spcPts val="533"/>
              </a:spcBef>
              <a:spcAft>
                <a:spcPts val="0"/>
              </a:spcAft>
              <a:buClr>
                <a:schemeClr val="dk1"/>
              </a:buClr>
              <a:buSzPts val="1200"/>
              <a:buChar char="•"/>
              <a:defRPr sz="1600"/>
            </a:lvl7pPr>
            <a:lvl8pPr marL="4876678" lvl="7" indent="-406390" algn="l">
              <a:lnSpc>
                <a:spcPct val="110000"/>
              </a:lnSpc>
              <a:spcBef>
                <a:spcPts val="533"/>
              </a:spcBef>
              <a:spcAft>
                <a:spcPts val="0"/>
              </a:spcAft>
              <a:buClr>
                <a:schemeClr val="dk1"/>
              </a:buClr>
              <a:buSzPts val="1200"/>
              <a:buChar char="•"/>
              <a:defRPr sz="1600"/>
            </a:lvl8pPr>
            <a:lvl9pPr marL="5486263" lvl="8" indent="-406390" algn="l">
              <a:lnSpc>
                <a:spcPct val="110000"/>
              </a:lnSpc>
              <a:spcBef>
                <a:spcPts val="533"/>
              </a:spcBef>
              <a:spcAft>
                <a:spcPts val="0"/>
              </a:spcAft>
              <a:buClr>
                <a:schemeClr val="dk1"/>
              </a:buClr>
              <a:buSzPts val="1200"/>
              <a:buChar char="•"/>
              <a:defRPr sz="1600"/>
            </a:lvl9pPr>
          </a:lstStyle>
          <a:p>
            <a:endParaRPr/>
          </a:p>
        </p:txBody>
      </p:sp>
      <p:sp>
        <p:nvSpPr>
          <p:cNvPr id="34" name="Google Shape;34;p14" descr="Rectangle 6"/>
          <p:cNvSpPr txBox="1">
            <a:spLocks noGrp="1"/>
          </p:cNvSpPr>
          <p:nvPr>
            <p:ph type="sldNum" idx="12"/>
          </p:nvPr>
        </p:nvSpPr>
        <p:spPr>
          <a:xfrm>
            <a:off x="11324177" y="6469199"/>
            <a:ext cx="355600" cy="237600"/>
          </a:xfrm>
          <a:prstGeom prst="rect">
            <a:avLst/>
          </a:prstGeom>
          <a:noFill/>
          <a:ln>
            <a:noFill/>
          </a:ln>
        </p:spPr>
        <p:txBody>
          <a:bodyPr spcFirstLastPara="1" wrap="square" lIns="0" tIns="0" rIns="0" bIns="34275" anchor="t" anchorCtr="0">
            <a:noAutofit/>
          </a:bodyPr>
          <a:lstStyle>
            <a:lvl1pPr marL="0" marR="0" lvl="0" indent="0" algn="r">
              <a:lnSpc>
                <a:spcPct val="100000"/>
              </a:lnSpc>
              <a:spcBef>
                <a:spcPts val="0"/>
              </a:spcBef>
              <a:spcAft>
                <a:spcPts val="0"/>
              </a:spcAft>
              <a:buClr>
                <a:srgbClr val="000000"/>
              </a:buClr>
              <a:buSzPts val="600"/>
              <a:buFont typeface="Arial"/>
              <a:buNone/>
              <a:defRPr sz="800" b="0" i="0" u="none" strike="noStrike" cap="none">
                <a:solidFill>
                  <a:schemeClr val="dk1"/>
                </a:solidFill>
                <a:latin typeface="Carme"/>
                <a:ea typeface="Carme"/>
                <a:cs typeface="Carme"/>
                <a:sym typeface="Carme"/>
              </a:defRPr>
            </a:lvl1pPr>
            <a:lvl2pPr marL="0" marR="0" lvl="1" indent="0" algn="r">
              <a:lnSpc>
                <a:spcPct val="100000"/>
              </a:lnSpc>
              <a:spcBef>
                <a:spcPts val="0"/>
              </a:spcBef>
              <a:spcAft>
                <a:spcPts val="0"/>
              </a:spcAft>
              <a:buClr>
                <a:srgbClr val="000000"/>
              </a:buClr>
              <a:buSzPts val="600"/>
              <a:buFont typeface="Arial"/>
              <a:buNone/>
              <a:defRPr sz="800" b="0" i="0" u="none" strike="noStrike" cap="none">
                <a:solidFill>
                  <a:schemeClr val="dk1"/>
                </a:solidFill>
                <a:latin typeface="Carme"/>
                <a:ea typeface="Carme"/>
                <a:cs typeface="Carme"/>
                <a:sym typeface="Carme"/>
              </a:defRPr>
            </a:lvl2pPr>
            <a:lvl3pPr marL="0" marR="0" lvl="2" indent="0" algn="r">
              <a:lnSpc>
                <a:spcPct val="100000"/>
              </a:lnSpc>
              <a:spcBef>
                <a:spcPts val="0"/>
              </a:spcBef>
              <a:spcAft>
                <a:spcPts val="0"/>
              </a:spcAft>
              <a:buClr>
                <a:srgbClr val="000000"/>
              </a:buClr>
              <a:buSzPts val="600"/>
              <a:buFont typeface="Arial"/>
              <a:buNone/>
              <a:defRPr sz="800" b="0" i="0" u="none" strike="noStrike" cap="none">
                <a:solidFill>
                  <a:schemeClr val="dk1"/>
                </a:solidFill>
                <a:latin typeface="Carme"/>
                <a:ea typeface="Carme"/>
                <a:cs typeface="Carme"/>
                <a:sym typeface="Carme"/>
              </a:defRPr>
            </a:lvl3pPr>
            <a:lvl4pPr marL="0" marR="0" lvl="3" indent="0" algn="r">
              <a:lnSpc>
                <a:spcPct val="100000"/>
              </a:lnSpc>
              <a:spcBef>
                <a:spcPts val="0"/>
              </a:spcBef>
              <a:spcAft>
                <a:spcPts val="0"/>
              </a:spcAft>
              <a:buClr>
                <a:srgbClr val="000000"/>
              </a:buClr>
              <a:buSzPts val="600"/>
              <a:buFont typeface="Arial"/>
              <a:buNone/>
              <a:defRPr sz="800" b="0" i="0" u="none" strike="noStrike" cap="none">
                <a:solidFill>
                  <a:schemeClr val="dk1"/>
                </a:solidFill>
                <a:latin typeface="Carme"/>
                <a:ea typeface="Carme"/>
                <a:cs typeface="Carme"/>
                <a:sym typeface="Carme"/>
              </a:defRPr>
            </a:lvl4pPr>
            <a:lvl5pPr marL="0" marR="0" lvl="4" indent="0" algn="r">
              <a:lnSpc>
                <a:spcPct val="100000"/>
              </a:lnSpc>
              <a:spcBef>
                <a:spcPts val="0"/>
              </a:spcBef>
              <a:spcAft>
                <a:spcPts val="0"/>
              </a:spcAft>
              <a:buClr>
                <a:srgbClr val="000000"/>
              </a:buClr>
              <a:buSzPts val="600"/>
              <a:buFont typeface="Arial"/>
              <a:buNone/>
              <a:defRPr sz="800" b="0" i="0" u="none" strike="noStrike" cap="none">
                <a:solidFill>
                  <a:schemeClr val="dk1"/>
                </a:solidFill>
                <a:latin typeface="Carme"/>
                <a:ea typeface="Carme"/>
                <a:cs typeface="Carme"/>
                <a:sym typeface="Carme"/>
              </a:defRPr>
            </a:lvl5pPr>
            <a:lvl6pPr marL="0" marR="0" lvl="5" indent="0" algn="r">
              <a:lnSpc>
                <a:spcPct val="100000"/>
              </a:lnSpc>
              <a:spcBef>
                <a:spcPts val="0"/>
              </a:spcBef>
              <a:spcAft>
                <a:spcPts val="0"/>
              </a:spcAft>
              <a:buClr>
                <a:srgbClr val="000000"/>
              </a:buClr>
              <a:buSzPts val="600"/>
              <a:buFont typeface="Arial"/>
              <a:buNone/>
              <a:defRPr sz="800" b="0" i="0" u="none" strike="noStrike" cap="none">
                <a:solidFill>
                  <a:schemeClr val="dk1"/>
                </a:solidFill>
                <a:latin typeface="Carme"/>
                <a:ea typeface="Carme"/>
                <a:cs typeface="Carme"/>
                <a:sym typeface="Carme"/>
              </a:defRPr>
            </a:lvl6pPr>
            <a:lvl7pPr marL="0" marR="0" lvl="6" indent="0" algn="r">
              <a:lnSpc>
                <a:spcPct val="100000"/>
              </a:lnSpc>
              <a:spcBef>
                <a:spcPts val="0"/>
              </a:spcBef>
              <a:spcAft>
                <a:spcPts val="0"/>
              </a:spcAft>
              <a:buClr>
                <a:srgbClr val="000000"/>
              </a:buClr>
              <a:buSzPts val="600"/>
              <a:buFont typeface="Arial"/>
              <a:buNone/>
              <a:defRPr sz="800" b="0" i="0" u="none" strike="noStrike" cap="none">
                <a:solidFill>
                  <a:schemeClr val="dk1"/>
                </a:solidFill>
                <a:latin typeface="Carme"/>
                <a:ea typeface="Carme"/>
                <a:cs typeface="Carme"/>
                <a:sym typeface="Carme"/>
              </a:defRPr>
            </a:lvl7pPr>
            <a:lvl8pPr marL="0" marR="0" lvl="7" indent="0" algn="r">
              <a:lnSpc>
                <a:spcPct val="100000"/>
              </a:lnSpc>
              <a:spcBef>
                <a:spcPts val="0"/>
              </a:spcBef>
              <a:spcAft>
                <a:spcPts val="0"/>
              </a:spcAft>
              <a:buClr>
                <a:srgbClr val="000000"/>
              </a:buClr>
              <a:buSzPts val="600"/>
              <a:buFont typeface="Arial"/>
              <a:buNone/>
              <a:defRPr sz="800" b="0" i="0" u="none" strike="noStrike" cap="none">
                <a:solidFill>
                  <a:schemeClr val="dk1"/>
                </a:solidFill>
                <a:latin typeface="Carme"/>
                <a:ea typeface="Carme"/>
                <a:cs typeface="Carme"/>
                <a:sym typeface="Carme"/>
              </a:defRPr>
            </a:lvl8pPr>
            <a:lvl9pPr marL="0" marR="0" lvl="8" indent="0" algn="r">
              <a:lnSpc>
                <a:spcPct val="100000"/>
              </a:lnSpc>
              <a:spcBef>
                <a:spcPts val="0"/>
              </a:spcBef>
              <a:spcAft>
                <a:spcPts val="0"/>
              </a:spcAft>
              <a:buClr>
                <a:srgbClr val="000000"/>
              </a:buClr>
              <a:buSzPts val="600"/>
              <a:buFont typeface="Arial"/>
              <a:buNone/>
              <a:defRPr sz="800" b="0" i="0" u="none" strike="noStrike" cap="none">
                <a:solidFill>
                  <a:schemeClr val="dk1"/>
                </a:solidFill>
                <a:latin typeface="Carme"/>
                <a:ea typeface="Carme"/>
                <a:cs typeface="Carme"/>
                <a:sym typeface="Carm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3265904004"/>
      </p:ext>
    </p:extLst>
  </p:cSld>
  <p:clrMapOvr>
    <a:masterClrMapping/>
  </p:clrMapOvr>
  <p:extLst>
    <p:ext uri="{DCECCB84-F9BA-43D5-87BE-67443E8EF086}">
      <p15:sldGuideLst xmlns:p15="http://schemas.microsoft.com/office/powerpoint/2012/main">
        <p15:guide id="1" pos="2880">
          <p15:clr>
            <a:srgbClr val="FBAE40"/>
          </p15:clr>
        </p15:guide>
        <p15:guide id="2" pos="2824">
          <p15:clr>
            <a:srgbClr val="FBAE40"/>
          </p15:clr>
        </p15:guide>
        <p15:guide id="3" pos="2936">
          <p15:clr>
            <a:srgbClr val="FBAE40"/>
          </p15:clr>
        </p15:guide>
      </p15:sldGuideLst>
    </p:ext>
  </p:extLst>
</p:sldLayout>
</file>

<file path=ppt/slideLayouts/slideLayout105.xml><?xml version="1.0" encoding="utf-8"?>
<p:sldLayout xmlns:a="http://schemas.openxmlformats.org/drawingml/2006/main" xmlns:r="http://schemas.openxmlformats.org/officeDocument/2006/relationships" xmlns:p="http://schemas.openxmlformats.org/presentationml/2006/main" matchingName="Shell Energy Two Content - High Content">
  <p:cSld name="Shell Energy Two Content - High Content">
    <p:spTree>
      <p:nvGrpSpPr>
        <p:cNvPr id="1" name="Shape 35"/>
        <p:cNvGrpSpPr/>
        <p:nvPr/>
      </p:nvGrpSpPr>
      <p:grpSpPr>
        <a:xfrm>
          <a:off x="0" y="0"/>
          <a:ext cx="0" cy="0"/>
          <a:chOff x="0" y="0"/>
          <a:chExt cx="0" cy="0"/>
        </a:xfrm>
      </p:grpSpPr>
      <p:sp>
        <p:nvSpPr>
          <p:cNvPr id="36" name="Google Shape;36;p15"/>
          <p:cNvSpPr txBox="1">
            <a:spLocks noGrp="1"/>
          </p:cNvSpPr>
          <p:nvPr>
            <p:ph type="title"/>
          </p:nvPr>
        </p:nvSpPr>
        <p:spPr>
          <a:xfrm>
            <a:off x="508000" y="712800"/>
            <a:ext cx="11171200" cy="752400"/>
          </a:xfrm>
          <a:prstGeom prst="rect">
            <a:avLst/>
          </a:prstGeom>
          <a:noFill/>
          <a:ln>
            <a:noFill/>
          </a:ln>
        </p:spPr>
        <p:txBody>
          <a:bodyPr spcFirstLastPara="1" wrap="square" lIns="0" tIns="0" rIns="0" bIns="0" anchor="t" anchorCtr="0">
            <a:noAutofit/>
          </a:bodyPr>
          <a:lstStyle>
            <a:lvl1pPr lvl="0" algn="l">
              <a:lnSpc>
                <a:spcPct val="100000"/>
              </a:lnSpc>
              <a:spcBef>
                <a:spcPts val="0"/>
              </a:spcBef>
              <a:spcAft>
                <a:spcPts val="0"/>
              </a:spcAft>
              <a:buClr>
                <a:schemeClr val="dk1"/>
              </a:buClr>
              <a:buSzPts val="1800"/>
              <a:buNone/>
              <a:defRPr>
                <a:solidFill>
                  <a:schemeClr val="dk1"/>
                </a:solidFill>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37" name="Google Shape;37;p15"/>
          <p:cNvSpPr txBox="1">
            <a:spLocks noGrp="1"/>
          </p:cNvSpPr>
          <p:nvPr>
            <p:ph type="body" idx="1"/>
          </p:nvPr>
        </p:nvSpPr>
        <p:spPr>
          <a:xfrm>
            <a:off x="6215063" y="1595887"/>
            <a:ext cx="5464000" cy="4451200"/>
          </a:xfrm>
          <a:prstGeom prst="rect">
            <a:avLst/>
          </a:prstGeom>
          <a:noFill/>
          <a:ln>
            <a:noFill/>
          </a:ln>
        </p:spPr>
        <p:txBody>
          <a:bodyPr spcFirstLastPara="1" wrap="square" lIns="0" tIns="0" rIns="0" bIns="0" anchor="t" anchorCtr="0">
            <a:noAutofit/>
          </a:bodyPr>
          <a:lstStyle>
            <a:lvl1pPr marL="609585" lvl="0" indent="-304792" algn="l">
              <a:lnSpc>
                <a:spcPct val="110000"/>
              </a:lnSpc>
              <a:spcBef>
                <a:spcPts val="667"/>
              </a:spcBef>
              <a:spcAft>
                <a:spcPts val="0"/>
              </a:spcAft>
              <a:buClr>
                <a:schemeClr val="accent2"/>
              </a:buClr>
              <a:buSzPts val="1400"/>
              <a:buNone/>
              <a:defRPr sz="1867"/>
            </a:lvl1pPr>
            <a:lvl2pPr marL="1219170" lvl="1" indent="-423323" algn="l">
              <a:lnSpc>
                <a:spcPct val="110000"/>
              </a:lnSpc>
              <a:spcBef>
                <a:spcPts val="667"/>
              </a:spcBef>
              <a:spcAft>
                <a:spcPts val="0"/>
              </a:spcAft>
              <a:buClr>
                <a:schemeClr val="accent3"/>
              </a:buClr>
              <a:buSzPts val="1400"/>
              <a:buChar char="■"/>
              <a:defRPr sz="1867"/>
            </a:lvl2pPr>
            <a:lvl3pPr marL="1828754" lvl="2" indent="-423323" algn="l">
              <a:lnSpc>
                <a:spcPct val="110000"/>
              </a:lnSpc>
              <a:spcBef>
                <a:spcPts val="667"/>
              </a:spcBef>
              <a:spcAft>
                <a:spcPts val="0"/>
              </a:spcAft>
              <a:buClr>
                <a:schemeClr val="accent5"/>
              </a:buClr>
              <a:buSzPts val="1400"/>
              <a:buChar char="■"/>
              <a:defRPr sz="1867"/>
            </a:lvl3pPr>
            <a:lvl4pPr marL="2438339" lvl="3" indent="-423323" algn="l">
              <a:lnSpc>
                <a:spcPct val="110000"/>
              </a:lnSpc>
              <a:spcBef>
                <a:spcPts val="667"/>
              </a:spcBef>
              <a:spcAft>
                <a:spcPts val="0"/>
              </a:spcAft>
              <a:buClr>
                <a:schemeClr val="accent5"/>
              </a:buClr>
              <a:buSzPts val="1400"/>
              <a:buChar char="■"/>
              <a:defRPr sz="1867"/>
            </a:lvl4pPr>
            <a:lvl5pPr marL="3047924" lvl="4" indent="-423323" algn="l">
              <a:lnSpc>
                <a:spcPct val="110000"/>
              </a:lnSpc>
              <a:spcBef>
                <a:spcPts val="667"/>
              </a:spcBef>
              <a:spcAft>
                <a:spcPts val="0"/>
              </a:spcAft>
              <a:buClr>
                <a:schemeClr val="accent5"/>
              </a:buClr>
              <a:buSzPts val="1400"/>
              <a:buChar char="■"/>
              <a:defRPr sz="1867"/>
            </a:lvl5pPr>
            <a:lvl6pPr marL="3657509" lvl="5" indent="-423323" algn="l">
              <a:lnSpc>
                <a:spcPct val="140000"/>
              </a:lnSpc>
              <a:spcBef>
                <a:spcPts val="0"/>
              </a:spcBef>
              <a:spcAft>
                <a:spcPts val="0"/>
              </a:spcAft>
              <a:buClr>
                <a:schemeClr val="dk1"/>
              </a:buClr>
              <a:buSzPts val="1400"/>
              <a:buChar char="■"/>
              <a:defRPr sz="1867"/>
            </a:lvl6pPr>
            <a:lvl7pPr marL="4267093" lvl="6" indent="-423323" algn="l">
              <a:lnSpc>
                <a:spcPct val="100000"/>
              </a:lnSpc>
              <a:spcBef>
                <a:spcPts val="400"/>
              </a:spcBef>
              <a:spcAft>
                <a:spcPts val="0"/>
              </a:spcAft>
              <a:buClr>
                <a:schemeClr val="dk1"/>
              </a:buClr>
              <a:buSzPts val="1400"/>
              <a:buChar char="•"/>
              <a:defRPr sz="1867"/>
            </a:lvl7pPr>
            <a:lvl8pPr marL="4876678" lvl="7" indent="-423323" algn="l">
              <a:lnSpc>
                <a:spcPct val="100000"/>
              </a:lnSpc>
              <a:spcBef>
                <a:spcPts val="400"/>
              </a:spcBef>
              <a:spcAft>
                <a:spcPts val="0"/>
              </a:spcAft>
              <a:buClr>
                <a:schemeClr val="dk1"/>
              </a:buClr>
              <a:buSzPts val="1400"/>
              <a:buChar char="•"/>
              <a:defRPr sz="1867"/>
            </a:lvl8pPr>
            <a:lvl9pPr marL="5486263" lvl="8" indent="-423323" algn="l">
              <a:lnSpc>
                <a:spcPct val="100000"/>
              </a:lnSpc>
              <a:spcBef>
                <a:spcPts val="400"/>
              </a:spcBef>
              <a:spcAft>
                <a:spcPts val="0"/>
              </a:spcAft>
              <a:buClr>
                <a:schemeClr val="dk1"/>
              </a:buClr>
              <a:buSzPts val="1400"/>
              <a:buChar char="•"/>
              <a:defRPr sz="1867"/>
            </a:lvl9pPr>
          </a:lstStyle>
          <a:p>
            <a:endParaRPr/>
          </a:p>
        </p:txBody>
      </p:sp>
      <p:sp>
        <p:nvSpPr>
          <p:cNvPr id="38" name="Google Shape;38;p15"/>
          <p:cNvSpPr txBox="1">
            <a:spLocks noGrp="1"/>
          </p:cNvSpPr>
          <p:nvPr>
            <p:ph type="body" idx="2"/>
          </p:nvPr>
        </p:nvSpPr>
        <p:spPr>
          <a:xfrm>
            <a:off x="508000" y="1595887"/>
            <a:ext cx="5468800" cy="4451200"/>
          </a:xfrm>
          <a:prstGeom prst="rect">
            <a:avLst/>
          </a:prstGeom>
          <a:noFill/>
          <a:ln>
            <a:noFill/>
          </a:ln>
        </p:spPr>
        <p:txBody>
          <a:bodyPr spcFirstLastPara="1" wrap="square" lIns="0" tIns="0" rIns="0" bIns="0" anchor="t" anchorCtr="0">
            <a:noAutofit/>
          </a:bodyPr>
          <a:lstStyle>
            <a:lvl1pPr marL="609585" lvl="0" indent="-304792" algn="l">
              <a:lnSpc>
                <a:spcPct val="110000"/>
              </a:lnSpc>
              <a:spcBef>
                <a:spcPts val="667"/>
              </a:spcBef>
              <a:spcAft>
                <a:spcPts val="0"/>
              </a:spcAft>
              <a:buClr>
                <a:schemeClr val="accent2"/>
              </a:buClr>
              <a:buSzPts val="1400"/>
              <a:buNone/>
              <a:defRPr sz="1867"/>
            </a:lvl1pPr>
            <a:lvl2pPr marL="1219170" lvl="1" indent="-423323" algn="l">
              <a:lnSpc>
                <a:spcPct val="110000"/>
              </a:lnSpc>
              <a:spcBef>
                <a:spcPts val="667"/>
              </a:spcBef>
              <a:spcAft>
                <a:spcPts val="0"/>
              </a:spcAft>
              <a:buClr>
                <a:schemeClr val="accent3"/>
              </a:buClr>
              <a:buSzPts val="1400"/>
              <a:buChar char="■"/>
              <a:defRPr sz="1867"/>
            </a:lvl2pPr>
            <a:lvl3pPr marL="1828754" lvl="2" indent="-423323" algn="l">
              <a:lnSpc>
                <a:spcPct val="110000"/>
              </a:lnSpc>
              <a:spcBef>
                <a:spcPts val="667"/>
              </a:spcBef>
              <a:spcAft>
                <a:spcPts val="0"/>
              </a:spcAft>
              <a:buClr>
                <a:schemeClr val="accent5"/>
              </a:buClr>
              <a:buSzPts val="1400"/>
              <a:buChar char="■"/>
              <a:defRPr sz="1867"/>
            </a:lvl3pPr>
            <a:lvl4pPr marL="2438339" lvl="3" indent="-423323" algn="l">
              <a:lnSpc>
                <a:spcPct val="110000"/>
              </a:lnSpc>
              <a:spcBef>
                <a:spcPts val="667"/>
              </a:spcBef>
              <a:spcAft>
                <a:spcPts val="0"/>
              </a:spcAft>
              <a:buClr>
                <a:schemeClr val="accent5"/>
              </a:buClr>
              <a:buSzPts val="1400"/>
              <a:buChar char="■"/>
              <a:defRPr sz="1867"/>
            </a:lvl4pPr>
            <a:lvl5pPr marL="3047924" lvl="4" indent="-423323" algn="l">
              <a:lnSpc>
                <a:spcPct val="110000"/>
              </a:lnSpc>
              <a:spcBef>
                <a:spcPts val="667"/>
              </a:spcBef>
              <a:spcAft>
                <a:spcPts val="0"/>
              </a:spcAft>
              <a:buClr>
                <a:schemeClr val="accent5"/>
              </a:buClr>
              <a:buSzPts val="1400"/>
              <a:buChar char="■"/>
              <a:defRPr sz="1867"/>
            </a:lvl5pPr>
            <a:lvl6pPr marL="3657509" lvl="5" indent="-423323" algn="l">
              <a:lnSpc>
                <a:spcPct val="140000"/>
              </a:lnSpc>
              <a:spcBef>
                <a:spcPts val="0"/>
              </a:spcBef>
              <a:spcAft>
                <a:spcPts val="0"/>
              </a:spcAft>
              <a:buClr>
                <a:schemeClr val="dk1"/>
              </a:buClr>
              <a:buSzPts val="1400"/>
              <a:buChar char="■"/>
              <a:defRPr sz="1867"/>
            </a:lvl6pPr>
            <a:lvl7pPr marL="4267093" lvl="6" indent="-423323" algn="l">
              <a:lnSpc>
                <a:spcPct val="100000"/>
              </a:lnSpc>
              <a:spcBef>
                <a:spcPts val="400"/>
              </a:spcBef>
              <a:spcAft>
                <a:spcPts val="0"/>
              </a:spcAft>
              <a:buClr>
                <a:schemeClr val="dk1"/>
              </a:buClr>
              <a:buSzPts val="1400"/>
              <a:buChar char="•"/>
              <a:defRPr sz="1867"/>
            </a:lvl7pPr>
            <a:lvl8pPr marL="4876678" lvl="7" indent="-423323" algn="l">
              <a:lnSpc>
                <a:spcPct val="100000"/>
              </a:lnSpc>
              <a:spcBef>
                <a:spcPts val="400"/>
              </a:spcBef>
              <a:spcAft>
                <a:spcPts val="0"/>
              </a:spcAft>
              <a:buClr>
                <a:schemeClr val="dk1"/>
              </a:buClr>
              <a:buSzPts val="1400"/>
              <a:buChar char="•"/>
              <a:defRPr sz="1867"/>
            </a:lvl8pPr>
            <a:lvl9pPr marL="5486263" lvl="8" indent="-423323" algn="l">
              <a:lnSpc>
                <a:spcPct val="100000"/>
              </a:lnSpc>
              <a:spcBef>
                <a:spcPts val="400"/>
              </a:spcBef>
              <a:spcAft>
                <a:spcPts val="0"/>
              </a:spcAft>
              <a:buClr>
                <a:schemeClr val="dk1"/>
              </a:buClr>
              <a:buSzPts val="1400"/>
              <a:buChar char="•"/>
              <a:defRPr sz="1867"/>
            </a:lvl9pPr>
          </a:lstStyle>
          <a:p>
            <a:endParaRPr/>
          </a:p>
        </p:txBody>
      </p:sp>
      <p:sp>
        <p:nvSpPr>
          <p:cNvPr id="39" name="Google Shape;39;p15" descr="Rectangle 6"/>
          <p:cNvSpPr txBox="1">
            <a:spLocks noGrp="1"/>
          </p:cNvSpPr>
          <p:nvPr>
            <p:ph type="sldNum" idx="12"/>
          </p:nvPr>
        </p:nvSpPr>
        <p:spPr>
          <a:xfrm>
            <a:off x="11324177" y="6469199"/>
            <a:ext cx="355600" cy="237600"/>
          </a:xfrm>
          <a:prstGeom prst="rect">
            <a:avLst/>
          </a:prstGeom>
          <a:noFill/>
          <a:ln>
            <a:noFill/>
          </a:ln>
        </p:spPr>
        <p:txBody>
          <a:bodyPr spcFirstLastPara="1" wrap="square" lIns="0" tIns="0" rIns="0" bIns="34275" anchor="t" anchorCtr="0">
            <a:noAutofit/>
          </a:bodyPr>
          <a:lstStyle>
            <a:lvl1pPr marL="0" marR="0" lvl="0" indent="0" algn="r">
              <a:lnSpc>
                <a:spcPct val="100000"/>
              </a:lnSpc>
              <a:spcBef>
                <a:spcPts val="0"/>
              </a:spcBef>
              <a:spcAft>
                <a:spcPts val="0"/>
              </a:spcAft>
              <a:buClr>
                <a:srgbClr val="000000"/>
              </a:buClr>
              <a:buSzPts val="600"/>
              <a:buFont typeface="Arial"/>
              <a:buNone/>
              <a:defRPr sz="800" b="0" i="0" u="none" strike="noStrike" cap="none">
                <a:solidFill>
                  <a:schemeClr val="dk1"/>
                </a:solidFill>
                <a:latin typeface="Carme"/>
                <a:ea typeface="Carme"/>
                <a:cs typeface="Carme"/>
                <a:sym typeface="Carme"/>
              </a:defRPr>
            </a:lvl1pPr>
            <a:lvl2pPr marL="0" marR="0" lvl="1" indent="0" algn="r">
              <a:lnSpc>
                <a:spcPct val="100000"/>
              </a:lnSpc>
              <a:spcBef>
                <a:spcPts val="0"/>
              </a:spcBef>
              <a:spcAft>
                <a:spcPts val="0"/>
              </a:spcAft>
              <a:buClr>
                <a:srgbClr val="000000"/>
              </a:buClr>
              <a:buSzPts val="600"/>
              <a:buFont typeface="Arial"/>
              <a:buNone/>
              <a:defRPr sz="800" b="0" i="0" u="none" strike="noStrike" cap="none">
                <a:solidFill>
                  <a:schemeClr val="dk1"/>
                </a:solidFill>
                <a:latin typeface="Carme"/>
                <a:ea typeface="Carme"/>
                <a:cs typeface="Carme"/>
                <a:sym typeface="Carme"/>
              </a:defRPr>
            </a:lvl2pPr>
            <a:lvl3pPr marL="0" marR="0" lvl="2" indent="0" algn="r">
              <a:lnSpc>
                <a:spcPct val="100000"/>
              </a:lnSpc>
              <a:spcBef>
                <a:spcPts val="0"/>
              </a:spcBef>
              <a:spcAft>
                <a:spcPts val="0"/>
              </a:spcAft>
              <a:buClr>
                <a:srgbClr val="000000"/>
              </a:buClr>
              <a:buSzPts val="600"/>
              <a:buFont typeface="Arial"/>
              <a:buNone/>
              <a:defRPr sz="800" b="0" i="0" u="none" strike="noStrike" cap="none">
                <a:solidFill>
                  <a:schemeClr val="dk1"/>
                </a:solidFill>
                <a:latin typeface="Carme"/>
                <a:ea typeface="Carme"/>
                <a:cs typeface="Carme"/>
                <a:sym typeface="Carme"/>
              </a:defRPr>
            </a:lvl3pPr>
            <a:lvl4pPr marL="0" marR="0" lvl="3" indent="0" algn="r">
              <a:lnSpc>
                <a:spcPct val="100000"/>
              </a:lnSpc>
              <a:spcBef>
                <a:spcPts val="0"/>
              </a:spcBef>
              <a:spcAft>
                <a:spcPts val="0"/>
              </a:spcAft>
              <a:buClr>
                <a:srgbClr val="000000"/>
              </a:buClr>
              <a:buSzPts val="600"/>
              <a:buFont typeface="Arial"/>
              <a:buNone/>
              <a:defRPr sz="800" b="0" i="0" u="none" strike="noStrike" cap="none">
                <a:solidFill>
                  <a:schemeClr val="dk1"/>
                </a:solidFill>
                <a:latin typeface="Carme"/>
                <a:ea typeface="Carme"/>
                <a:cs typeface="Carme"/>
                <a:sym typeface="Carme"/>
              </a:defRPr>
            </a:lvl4pPr>
            <a:lvl5pPr marL="0" marR="0" lvl="4" indent="0" algn="r">
              <a:lnSpc>
                <a:spcPct val="100000"/>
              </a:lnSpc>
              <a:spcBef>
                <a:spcPts val="0"/>
              </a:spcBef>
              <a:spcAft>
                <a:spcPts val="0"/>
              </a:spcAft>
              <a:buClr>
                <a:srgbClr val="000000"/>
              </a:buClr>
              <a:buSzPts val="600"/>
              <a:buFont typeface="Arial"/>
              <a:buNone/>
              <a:defRPr sz="800" b="0" i="0" u="none" strike="noStrike" cap="none">
                <a:solidFill>
                  <a:schemeClr val="dk1"/>
                </a:solidFill>
                <a:latin typeface="Carme"/>
                <a:ea typeface="Carme"/>
                <a:cs typeface="Carme"/>
                <a:sym typeface="Carme"/>
              </a:defRPr>
            </a:lvl5pPr>
            <a:lvl6pPr marL="0" marR="0" lvl="5" indent="0" algn="r">
              <a:lnSpc>
                <a:spcPct val="100000"/>
              </a:lnSpc>
              <a:spcBef>
                <a:spcPts val="0"/>
              </a:spcBef>
              <a:spcAft>
                <a:spcPts val="0"/>
              </a:spcAft>
              <a:buClr>
                <a:srgbClr val="000000"/>
              </a:buClr>
              <a:buSzPts val="600"/>
              <a:buFont typeface="Arial"/>
              <a:buNone/>
              <a:defRPr sz="800" b="0" i="0" u="none" strike="noStrike" cap="none">
                <a:solidFill>
                  <a:schemeClr val="dk1"/>
                </a:solidFill>
                <a:latin typeface="Carme"/>
                <a:ea typeface="Carme"/>
                <a:cs typeface="Carme"/>
                <a:sym typeface="Carme"/>
              </a:defRPr>
            </a:lvl6pPr>
            <a:lvl7pPr marL="0" marR="0" lvl="6" indent="0" algn="r">
              <a:lnSpc>
                <a:spcPct val="100000"/>
              </a:lnSpc>
              <a:spcBef>
                <a:spcPts val="0"/>
              </a:spcBef>
              <a:spcAft>
                <a:spcPts val="0"/>
              </a:spcAft>
              <a:buClr>
                <a:srgbClr val="000000"/>
              </a:buClr>
              <a:buSzPts val="600"/>
              <a:buFont typeface="Arial"/>
              <a:buNone/>
              <a:defRPr sz="800" b="0" i="0" u="none" strike="noStrike" cap="none">
                <a:solidFill>
                  <a:schemeClr val="dk1"/>
                </a:solidFill>
                <a:latin typeface="Carme"/>
                <a:ea typeface="Carme"/>
                <a:cs typeface="Carme"/>
                <a:sym typeface="Carme"/>
              </a:defRPr>
            </a:lvl7pPr>
            <a:lvl8pPr marL="0" marR="0" lvl="7" indent="0" algn="r">
              <a:lnSpc>
                <a:spcPct val="100000"/>
              </a:lnSpc>
              <a:spcBef>
                <a:spcPts val="0"/>
              </a:spcBef>
              <a:spcAft>
                <a:spcPts val="0"/>
              </a:spcAft>
              <a:buClr>
                <a:srgbClr val="000000"/>
              </a:buClr>
              <a:buSzPts val="600"/>
              <a:buFont typeface="Arial"/>
              <a:buNone/>
              <a:defRPr sz="800" b="0" i="0" u="none" strike="noStrike" cap="none">
                <a:solidFill>
                  <a:schemeClr val="dk1"/>
                </a:solidFill>
                <a:latin typeface="Carme"/>
                <a:ea typeface="Carme"/>
                <a:cs typeface="Carme"/>
                <a:sym typeface="Carme"/>
              </a:defRPr>
            </a:lvl8pPr>
            <a:lvl9pPr marL="0" marR="0" lvl="8" indent="0" algn="r">
              <a:lnSpc>
                <a:spcPct val="100000"/>
              </a:lnSpc>
              <a:spcBef>
                <a:spcPts val="0"/>
              </a:spcBef>
              <a:spcAft>
                <a:spcPts val="0"/>
              </a:spcAft>
              <a:buClr>
                <a:srgbClr val="000000"/>
              </a:buClr>
              <a:buSzPts val="600"/>
              <a:buFont typeface="Arial"/>
              <a:buNone/>
              <a:defRPr sz="800" b="0" i="0" u="none" strike="noStrike" cap="none">
                <a:solidFill>
                  <a:schemeClr val="dk1"/>
                </a:solidFill>
                <a:latin typeface="Carme"/>
                <a:ea typeface="Carme"/>
                <a:cs typeface="Carme"/>
                <a:sym typeface="Carm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1740089702"/>
      </p:ext>
    </p:extLst>
  </p:cSld>
  <p:clrMapOvr>
    <a:masterClrMapping/>
  </p:clrMapOvr>
</p:sldLayout>
</file>

<file path=ppt/slideLayouts/slideLayout106.xml><?xml version="1.0" encoding="utf-8"?>
<p:sldLayout xmlns:a="http://schemas.openxmlformats.org/drawingml/2006/main" xmlns:r="http://schemas.openxmlformats.org/officeDocument/2006/relationships" xmlns:p="http://schemas.openxmlformats.org/presentationml/2006/main" showMasterSp="0" matchingName="End Slide (Mandatory)">
  <p:cSld name="End Slide (Mandatory)">
    <p:spTree>
      <p:nvGrpSpPr>
        <p:cNvPr id="1" name="Shape 40"/>
        <p:cNvGrpSpPr/>
        <p:nvPr/>
      </p:nvGrpSpPr>
      <p:grpSpPr>
        <a:xfrm>
          <a:off x="0" y="0"/>
          <a:ext cx="0" cy="0"/>
          <a:chOff x="0" y="0"/>
          <a:chExt cx="0" cy="0"/>
        </a:xfrm>
      </p:grpSpPr>
      <p:pic>
        <p:nvPicPr>
          <p:cNvPr id="41" name="Google Shape;41;p16"/>
          <p:cNvPicPr preferRelativeResize="0"/>
          <p:nvPr/>
        </p:nvPicPr>
        <p:blipFill rotWithShape="1">
          <a:blip r:embed="rId2">
            <a:alphaModFix/>
          </a:blip>
          <a:srcRect/>
          <a:stretch/>
        </p:blipFill>
        <p:spPr>
          <a:xfrm>
            <a:off x="2774034" y="2270834"/>
            <a:ext cx="6643935" cy="2316333"/>
          </a:xfrm>
          <a:prstGeom prst="rect">
            <a:avLst/>
          </a:prstGeom>
          <a:noFill/>
          <a:ln>
            <a:noFill/>
          </a:ln>
        </p:spPr>
      </p:pic>
    </p:spTree>
    <p:extLst>
      <p:ext uri="{BB962C8B-B14F-4D97-AF65-F5344CB8AC3E}">
        <p14:creationId xmlns:p14="http://schemas.microsoft.com/office/powerpoint/2010/main" val="3771803366"/>
      </p:ext>
    </p:extLst>
  </p:cSld>
  <p:clrMapOvr>
    <a:masterClrMapping/>
  </p:clrMapOvr>
  <p:extLst>
    <p:ext uri="{DCECCB84-F9BA-43D5-87BE-67443E8EF086}">
      <p15:sldGuideLst xmlns:p15="http://schemas.microsoft.com/office/powerpoint/2012/main">
        <p15:guide id="1" orient="horz" pos="1620">
          <p15:clr>
            <a:srgbClr val="FBAE40"/>
          </p15:clr>
        </p15:guide>
      </p15:sldGuideLst>
    </p:ext>
  </p:extLst>
</p:sldLayout>
</file>

<file path=ppt/slideLayouts/slideLayout107.xml><?xml version="1.0" encoding="utf-8"?>
<p:sldLayout xmlns:a="http://schemas.openxmlformats.org/drawingml/2006/main" xmlns:r="http://schemas.openxmlformats.org/officeDocument/2006/relationships" xmlns:p="http://schemas.openxmlformats.org/presentationml/2006/main" matchingName="Shell Energy Title and Content - High Content">
  <p:cSld name="Shell Energy Title and Content - High Content">
    <p:spTree>
      <p:nvGrpSpPr>
        <p:cNvPr id="1" name="Shape 42"/>
        <p:cNvGrpSpPr/>
        <p:nvPr/>
      </p:nvGrpSpPr>
      <p:grpSpPr>
        <a:xfrm>
          <a:off x="0" y="0"/>
          <a:ext cx="0" cy="0"/>
          <a:chOff x="0" y="0"/>
          <a:chExt cx="0" cy="0"/>
        </a:xfrm>
      </p:grpSpPr>
      <p:sp>
        <p:nvSpPr>
          <p:cNvPr id="43" name="Google Shape;43;p17"/>
          <p:cNvSpPr txBox="1">
            <a:spLocks noGrp="1"/>
          </p:cNvSpPr>
          <p:nvPr>
            <p:ph type="title"/>
          </p:nvPr>
        </p:nvSpPr>
        <p:spPr>
          <a:xfrm>
            <a:off x="508000" y="712800"/>
            <a:ext cx="11171200" cy="752400"/>
          </a:xfrm>
          <a:prstGeom prst="rect">
            <a:avLst/>
          </a:prstGeom>
          <a:noFill/>
          <a:ln>
            <a:noFill/>
          </a:ln>
        </p:spPr>
        <p:txBody>
          <a:bodyPr spcFirstLastPara="1" wrap="square" lIns="0" tIns="0" rIns="0" bIns="0" anchor="t" anchorCtr="0">
            <a:noAutofit/>
          </a:bodyPr>
          <a:lstStyle>
            <a:lvl1pPr lvl="0" algn="l">
              <a:lnSpc>
                <a:spcPct val="100000"/>
              </a:lnSpc>
              <a:spcBef>
                <a:spcPts val="0"/>
              </a:spcBef>
              <a:spcAft>
                <a:spcPts val="0"/>
              </a:spcAft>
              <a:buClr>
                <a:schemeClr val="dk1"/>
              </a:buClr>
              <a:buSzPts val="1800"/>
              <a:buFont typeface="Poppins"/>
              <a:buNone/>
              <a:defRPr sz="2400" b="1" cap="none">
                <a:solidFill>
                  <a:schemeClr val="dk1"/>
                </a:solidFill>
                <a:latin typeface="Poppins"/>
                <a:ea typeface="Poppins"/>
                <a:cs typeface="Poppins"/>
                <a:sym typeface="Poppins"/>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44" name="Google Shape;44;p17"/>
          <p:cNvSpPr txBox="1">
            <a:spLocks noGrp="1"/>
          </p:cNvSpPr>
          <p:nvPr>
            <p:ph type="body" idx="1"/>
          </p:nvPr>
        </p:nvSpPr>
        <p:spPr>
          <a:xfrm>
            <a:off x="508000" y="1595887"/>
            <a:ext cx="11171200" cy="4451200"/>
          </a:xfrm>
          <a:prstGeom prst="rect">
            <a:avLst/>
          </a:prstGeom>
          <a:noFill/>
          <a:ln>
            <a:noFill/>
          </a:ln>
        </p:spPr>
        <p:txBody>
          <a:bodyPr spcFirstLastPara="1" wrap="square" lIns="0" tIns="0" rIns="0" bIns="0" anchor="t" anchorCtr="0">
            <a:noAutofit/>
          </a:bodyPr>
          <a:lstStyle>
            <a:lvl1pPr marL="609585" lvl="0" indent="-304792" algn="l">
              <a:lnSpc>
                <a:spcPct val="110000"/>
              </a:lnSpc>
              <a:spcBef>
                <a:spcPts val="667"/>
              </a:spcBef>
              <a:spcAft>
                <a:spcPts val="0"/>
              </a:spcAft>
              <a:buSzPts val="900"/>
              <a:buNone/>
              <a:defRPr sz="1467"/>
            </a:lvl1pPr>
            <a:lvl2pPr marL="1219170" lvl="1" indent="-380990" algn="l">
              <a:lnSpc>
                <a:spcPct val="110000"/>
              </a:lnSpc>
              <a:spcBef>
                <a:spcPts val="667"/>
              </a:spcBef>
              <a:spcAft>
                <a:spcPts val="0"/>
              </a:spcAft>
              <a:buClr>
                <a:schemeClr val="accent3"/>
              </a:buClr>
              <a:buSzPts val="900"/>
              <a:buChar char="■"/>
              <a:defRPr sz="1467">
                <a:latin typeface="Carme"/>
                <a:ea typeface="Carme"/>
                <a:cs typeface="Carme"/>
                <a:sym typeface="Carme"/>
              </a:defRPr>
            </a:lvl2pPr>
            <a:lvl3pPr marL="1828754" lvl="2" indent="-372524" algn="l">
              <a:lnSpc>
                <a:spcPct val="110000"/>
              </a:lnSpc>
              <a:spcBef>
                <a:spcPts val="667"/>
              </a:spcBef>
              <a:spcAft>
                <a:spcPts val="0"/>
              </a:spcAft>
              <a:buClr>
                <a:schemeClr val="accent5"/>
              </a:buClr>
              <a:buSzPts val="800"/>
              <a:buFont typeface="Noto Sans Symbols"/>
              <a:buChar char="■"/>
              <a:defRPr sz="1467">
                <a:latin typeface="Carme"/>
                <a:ea typeface="Carme"/>
                <a:cs typeface="Carme"/>
                <a:sym typeface="Carme"/>
              </a:defRPr>
            </a:lvl3pPr>
            <a:lvl4pPr marL="2438339" lvl="3" indent="-372524" algn="l">
              <a:lnSpc>
                <a:spcPct val="110000"/>
              </a:lnSpc>
              <a:spcBef>
                <a:spcPts val="667"/>
              </a:spcBef>
              <a:spcAft>
                <a:spcPts val="0"/>
              </a:spcAft>
              <a:buClr>
                <a:schemeClr val="accent5"/>
              </a:buClr>
              <a:buSzPts val="800"/>
              <a:buFont typeface="Noto Sans Symbols"/>
              <a:buChar char="■"/>
              <a:defRPr sz="1467">
                <a:latin typeface="Carme"/>
                <a:ea typeface="Carme"/>
                <a:cs typeface="Carme"/>
                <a:sym typeface="Carme"/>
              </a:defRPr>
            </a:lvl4pPr>
            <a:lvl5pPr marL="3047924" lvl="4" indent="-364058" algn="l">
              <a:lnSpc>
                <a:spcPct val="110000"/>
              </a:lnSpc>
              <a:spcBef>
                <a:spcPts val="667"/>
              </a:spcBef>
              <a:spcAft>
                <a:spcPts val="0"/>
              </a:spcAft>
              <a:buClr>
                <a:schemeClr val="accent5"/>
              </a:buClr>
              <a:buSzPts val="700"/>
              <a:buFont typeface="Noto Sans Symbols"/>
              <a:buChar char="■"/>
              <a:defRPr sz="1200">
                <a:latin typeface="Carme"/>
                <a:ea typeface="Carme"/>
                <a:cs typeface="Carme"/>
                <a:sym typeface="Carme"/>
              </a:defRPr>
            </a:lvl5pPr>
            <a:lvl6pPr marL="3657509" lvl="5" indent="-355591" algn="l">
              <a:lnSpc>
                <a:spcPct val="140000"/>
              </a:lnSpc>
              <a:spcBef>
                <a:spcPts val="0"/>
              </a:spcBef>
              <a:spcAft>
                <a:spcPts val="0"/>
              </a:spcAft>
              <a:buClr>
                <a:schemeClr val="dk1"/>
              </a:buClr>
              <a:buSzPts val="600"/>
              <a:buFont typeface="Noto Sans Symbols"/>
              <a:buChar char="■"/>
              <a:defRPr sz="1067"/>
            </a:lvl6pPr>
            <a:lvl7pPr marL="4267093" lvl="6" indent="-423323" algn="l">
              <a:lnSpc>
                <a:spcPct val="100000"/>
              </a:lnSpc>
              <a:spcBef>
                <a:spcPts val="400"/>
              </a:spcBef>
              <a:spcAft>
                <a:spcPts val="0"/>
              </a:spcAft>
              <a:buClr>
                <a:schemeClr val="dk1"/>
              </a:buClr>
              <a:buSzPts val="1400"/>
              <a:buChar char="•"/>
              <a:defRPr/>
            </a:lvl7pPr>
            <a:lvl8pPr marL="4876678" lvl="7" indent="-423323" algn="l">
              <a:lnSpc>
                <a:spcPct val="100000"/>
              </a:lnSpc>
              <a:spcBef>
                <a:spcPts val="400"/>
              </a:spcBef>
              <a:spcAft>
                <a:spcPts val="0"/>
              </a:spcAft>
              <a:buClr>
                <a:schemeClr val="dk1"/>
              </a:buClr>
              <a:buSzPts val="1400"/>
              <a:buChar char="•"/>
              <a:defRPr/>
            </a:lvl8pPr>
            <a:lvl9pPr marL="5486263" lvl="8" indent="-423323" algn="l">
              <a:lnSpc>
                <a:spcPct val="100000"/>
              </a:lnSpc>
              <a:spcBef>
                <a:spcPts val="400"/>
              </a:spcBef>
              <a:spcAft>
                <a:spcPts val="0"/>
              </a:spcAft>
              <a:buClr>
                <a:schemeClr val="dk1"/>
              </a:buClr>
              <a:buSzPts val="1400"/>
              <a:buChar char="•"/>
              <a:defRPr/>
            </a:lvl9pPr>
          </a:lstStyle>
          <a:p>
            <a:endParaRPr/>
          </a:p>
        </p:txBody>
      </p:sp>
      <p:sp>
        <p:nvSpPr>
          <p:cNvPr id="45" name="Google Shape;45;p17" descr="Rectangle 6"/>
          <p:cNvSpPr txBox="1">
            <a:spLocks noGrp="1"/>
          </p:cNvSpPr>
          <p:nvPr>
            <p:ph type="sldNum" idx="12"/>
          </p:nvPr>
        </p:nvSpPr>
        <p:spPr>
          <a:xfrm>
            <a:off x="11324177" y="6469199"/>
            <a:ext cx="355600" cy="237600"/>
          </a:xfrm>
          <a:prstGeom prst="rect">
            <a:avLst/>
          </a:prstGeom>
          <a:noFill/>
          <a:ln>
            <a:noFill/>
          </a:ln>
        </p:spPr>
        <p:txBody>
          <a:bodyPr spcFirstLastPara="1" wrap="square" lIns="0" tIns="0" rIns="0" bIns="34275" anchor="t" anchorCtr="0">
            <a:noAutofit/>
          </a:bodyPr>
          <a:lstStyle>
            <a:lvl1pPr marL="0" marR="0" lvl="0" indent="0" algn="r">
              <a:lnSpc>
                <a:spcPct val="100000"/>
              </a:lnSpc>
              <a:spcBef>
                <a:spcPts val="0"/>
              </a:spcBef>
              <a:spcAft>
                <a:spcPts val="0"/>
              </a:spcAft>
              <a:buClr>
                <a:srgbClr val="000000"/>
              </a:buClr>
              <a:buSzPts val="600"/>
              <a:buFont typeface="Arial"/>
              <a:buNone/>
              <a:defRPr sz="800" b="0" i="0" u="none" strike="noStrike" cap="none">
                <a:solidFill>
                  <a:schemeClr val="dk1"/>
                </a:solidFill>
                <a:latin typeface="Carme"/>
                <a:ea typeface="Carme"/>
                <a:cs typeface="Carme"/>
                <a:sym typeface="Carme"/>
              </a:defRPr>
            </a:lvl1pPr>
            <a:lvl2pPr marL="0" marR="0" lvl="1" indent="0" algn="r">
              <a:lnSpc>
                <a:spcPct val="100000"/>
              </a:lnSpc>
              <a:spcBef>
                <a:spcPts val="0"/>
              </a:spcBef>
              <a:spcAft>
                <a:spcPts val="0"/>
              </a:spcAft>
              <a:buClr>
                <a:srgbClr val="000000"/>
              </a:buClr>
              <a:buSzPts val="600"/>
              <a:buFont typeface="Arial"/>
              <a:buNone/>
              <a:defRPr sz="800" b="0" i="0" u="none" strike="noStrike" cap="none">
                <a:solidFill>
                  <a:schemeClr val="dk1"/>
                </a:solidFill>
                <a:latin typeface="Carme"/>
                <a:ea typeface="Carme"/>
                <a:cs typeface="Carme"/>
                <a:sym typeface="Carme"/>
              </a:defRPr>
            </a:lvl2pPr>
            <a:lvl3pPr marL="0" marR="0" lvl="2" indent="0" algn="r">
              <a:lnSpc>
                <a:spcPct val="100000"/>
              </a:lnSpc>
              <a:spcBef>
                <a:spcPts val="0"/>
              </a:spcBef>
              <a:spcAft>
                <a:spcPts val="0"/>
              </a:spcAft>
              <a:buClr>
                <a:srgbClr val="000000"/>
              </a:buClr>
              <a:buSzPts val="600"/>
              <a:buFont typeface="Arial"/>
              <a:buNone/>
              <a:defRPr sz="800" b="0" i="0" u="none" strike="noStrike" cap="none">
                <a:solidFill>
                  <a:schemeClr val="dk1"/>
                </a:solidFill>
                <a:latin typeface="Carme"/>
                <a:ea typeface="Carme"/>
                <a:cs typeface="Carme"/>
                <a:sym typeface="Carme"/>
              </a:defRPr>
            </a:lvl3pPr>
            <a:lvl4pPr marL="0" marR="0" lvl="3" indent="0" algn="r">
              <a:lnSpc>
                <a:spcPct val="100000"/>
              </a:lnSpc>
              <a:spcBef>
                <a:spcPts val="0"/>
              </a:spcBef>
              <a:spcAft>
                <a:spcPts val="0"/>
              </a:spcAft>
              <a:buClr>
                <a:srgbClr val="000000"/>
              </a:buClr>
              <a:buSzPts val="600"/>
              <a:buFont typeface="Arial"/>
              <a:buNone/>
              <a:defRPr sz="800" b="0" i="0" u="none" strike="noStrike" cap="none">
                <a:solidFill>
                  <a:schemeClr val="dk1"/>
                </a:solidFill>
                <a:latin typeface="Carme"/>
                <a:ea typeface="Carme"/>
                <a:cs typeface="Carme"/>
                <a:sym typeface="Carme"/>
              </a:defRPr>
            </a:lvl4pPr>
            <a:lvl5pPr marL="0" marR="0" lvl="4" indent="0" algn="r">
              <a:lnSpc>
                <a:spcPct val="100000"/>
              </a:lnSpc>
              <a:spcBef>
                <a:spcPts val="0"/>
              </a:spcBef>
              <a:spcAft>
                <a:spcPts val="0"/>
              </a:spcAft>
              <a:buClr>
                <a:srgbClr val="000000"/>
              </a:buClr>
              <a:buSzPts val="600"/>
              <a:buFont typeface="Arial"/>
              <a:buNone/>
              <a:defRPr sz="800" b="0" i="0" u="none" strike="noStrike" cap="none">
                <a:solidFill>
                  <a:schemeClr val="dk1"/>
                </a:solidFill>
                <a:latin typeface="Carme"/>
                <a:ea typeface="Carme"/>
                <a:cs typeface="Carme"/>
                <a:sym typeface="Carme"/>
              </a:defRPr>
            </a:lvl5pPr>
            <a:lvl6pPr marL="0" marR="0" lvl="5" indent="0" algn="r">
              <a:lnSpc>
                <a:spcPct val="100000"/>
              </a:lnSpc>
              <a:spcBef>
                <a:spcPts val="0"/>
              </a:spcBef>
              <a:spcAft>
                <a:spcPts val="0"/>
              </a:spcAft>
              <a:buClr>
                <a:srgbClr val="000000"/>
              </a:buClr>
              <a:buSzPts val="600"/>
              <a:buFont typeface="Arial"/>
              <a:buNone/>
              <a:defRPr sz="800" b="0" i="0" u="none" strike="noStrike" cap="none">
                <a:solidFill>
                  <a:schemeClr val="dk1"/>
                </a:solidFill>
                <a:latin typeface="Carme"/>
                <a:ea typeface="Carme"/>
                <a:cs typeface="Carme"/>
                <a:sym typeface="Carme"/>
              </a:defRPr>
            </a:lvl6pPr>
            <a:lvl7pPr marL="0" marR="0" lvl="6" indent="0" algn="r">
              <a:lnSpc>
                <a:spcPct val="100000"/>
              </a:lnSpc>
              <a:spcBef>
                <a:spcPts val="0"/>
              </a:spcBef>
              <a:spcAft>
                <a:spcPts val="0"/>
              </a:spcAft>
              <a:buClr>
                <a:srgbClr val="000000"/>
              </a:buClr>
              <a:buSzPts val="600"/>
              <a:buFont typeface="Arial"/>
              <a:buNone/>
              <a:defRPr sz="800" b="0" i="0" u="none" strike="noStrike" cap="none">
                <a:solidFill>
                  <a:schemeClr val="dk1"/>
                </a:solidFill>
                <a:latin typeface="Carme"/>
                <a:ea typeface="Carme"/>
                <a:cs typeface="Carme"/>
                <a:sym typeface="Carme"/>
              </a:defRPr>
            </a:lvl7pPr>
            <a:lvl8pPr marL="0" marR="0" lvl="7" indent="0" algn="r">
              <a:lnSpc>
                <a:spcPct val="100000"/>
              </a:lnSpc>
              <a:spcBef>
                <a:spcPts val="0"/>
              </a:spcBef>
              <a:spcAft>
                <a:spcPts val="0"/>
              </a:spcAft>
              <a:buClr>
                <a:srgbClr val="000000"/>
              </a:buClr>
              <a:buSzPts val="600"/>
              <a:buFont typeface="Arial"/>
              <a:buNone/>
              <a:defRPr sz="800" b="0" i="0" u="none" strike="noStrike" cap="none">
                <a:solidFill>
                  <a:schemeClr val="dk1"/>
                </a:solidFill>
                <a:latin typeface="Carme"/>
                <a:ea typeface="Carme"/>
                <a:cs typeface="Carme"/>
                <a:sym typeface="Carme"/>
              </a:defRPr>
            </a:lvl8pPr>
            <a:lvl9pPr marL="0" marR="0" lvl="8" indent="0" algn="r">
              <a:lnSpc>
                <a:spcPct val="100000"/>
              </a:lnSpc>
              <a:spcBef>
                <a:spcPts val="0"/>
              </a:spcBef>
              <a:spcAft>
                <a:spcPts val="0"/>
              </a:spcAft>
              <a:buClr>
                <a:srgbClr val="000000"/>
              </a:buClr>
              <a:buSzPts val="600"/>
              <a:buFont typeface="Arial"/>
              <a:buNone/>
              <a:defRPr sz="800" b="0" i="0" u="none" strike="noStrike" cap="none">
                <a:solidFill>
                  <a:schemeClr val="dk1"/>
                </a:solidFill>
                <a:latin typeface="Carme"/>
                <a:ea typeface="Carme"/>
                <a:cs typeface="Carme"/>
                <a:sym typeface="Carm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1409849550"/>
      </p:ext>
    </p:extLst>
  </p:cSld>
  <p:clrMapOvr>
    <a:masterClrMapping/>
  </p:clrMapOvr>
</p:sldLayout>
</file>

<file path=ppt/slideLayouts/slideLayout108.xml><?xml version="1.0" encoding="utf-8"?>
<p:sldLayout xmlns:a="http://schemas.openxmlformats.org/drawingml/2006/main" xmlns:r="http://schemas.openxmlformats.org/officeDocument/2006/relationships" xmlns:p="http://schemas.openxmlformats.org/presentationml/2006/main" matchingName="Shell Energy 4 Graphs">
  <p:cSld name="Shell Energy 4 Graphs">
    <p:spTree>
      <p:nvGrpSpPr>
        <p:cNvPr id="1" name="Shape 46"/>
        <p:cNvGrpSpPr/>
        <p:nvPr/>
      </p:nvGrpSpPr>
      <p:grpSpPr>
        <a:xfrm>
          <a:off x="0" y="0"/>
          <a:ext cx="0" cy="0"/>
          <a:chOff x="0" y="0"/>
          <a:chExt cx="0" cy="0"/>
        </a:xfrm>
      </p:grpSpPr>
      <p:sp>
        <p:nvSpPr>
          <p:cNvPr id="47" name="Google Shape;47;p18"/>
          <p:cNvSpPr txBox="1">
            <a:spLocks noGrp="1"/>
          </p:cNvSpPr>
          <p:nvPr>
            <p:ph type="body" idx="1"/>
          </p:nvPr>
        </p:nvSpPr>
        <p:spPr>
          <a:xfrm>
            <a:off x="509312" y="5853016"/>
            <a:ext cx="5543200" cy="158400"/>
          </a:xfrm>
          <a:prstGeom prst="rect">
            <a:avLst/>
          </a:prstGeom>
          <a:noFill/>
          <a:ln>
            <a:noFill/>
          </a:ln>
        </p:spPr>
        <p:txBody>
          <a:bodyPr spcFirstLastPara="1" wrap="square" lIns="0" tIns="0" rIns="0" bIns="0" anchor="t" anchorCtr="0">
            <a:noAutofit/>
          </a:bodyPr>
          <a:lstStyle>
            <a:lvl1pPr marL="609585" lvl="0" indent="-304792" algn="l">
              <a:lnSpc>
                <a:spcPct val="110000"/>
              </a:lnSpc>
              <a:spcBef>
                <a:spcPts val="1200"/>
              </a:spcBef>
              <a:spcAft>
                <a:spcPts val="0"/>
              </a:spcAft>
              <a:buSzPts val="600"/>
              <a:buNone/>
              <a:defRPr sz="933" cap="none">
                <a:solidFill>
                  <a:schemeClr val="dk1"/>
                </a:solidFill>
                <a:latin typeface="Carme"/>
                <a:ea typeface="Carme"/>
                <a:cs typeface="Carme"/>
                <a:sym typeface="Carme"/>
              </a:defRPr>
            </a:lvl1pPr>
            <a:lvl2pPr marL="1219170" lvl="1" indent="-397923" algn="l">
              <a:lnSpc>
                <a:spcPct val="110000"/>
              </a:lnSpc>
              <a:spcBef>
                <a:spcPts val="1200"/>
              </a:spcBef>
              <a:spcAft>
                <a:spcPts val="0"/>
              </a:spcAft>
              <a:buSzPts val="1100"/>
              <a:buChar char="■"/>
              <a:defRPr/>
            </a:lvl2pPr>
            <a:lvl3pPr marL="1828754" lvl="2" indent="-389457" algn="l">
              <a:lnSpc>
                <a:spcPct val="110000"/>
              </a:lnSpc>
              <a:spcBef>
                <a:spcPts val="667"/>
              </a:spcBef>
              <a:spcAft>
                <a:spcPts val="0"/>
              </a:spcAft>
              <a:buSzPts val="1000"/>
              <a:buChar char="■"/>
              <a:defRPr/>
            </a:lvl3pPr>
            <a:lvl4pPr marL="2438339" lvl="3" indent="-389457" algn="l">
              <a:lnSpc>
                <a:spcPct val="110000"/>
              </a:lnSpc>
              <a:spcBef>
                <a:spcPts val="667"/>
              </a:spcBef>
              <a:spcAft>
                <a:spcPts val="0"/>
              </a:spcAft>
              <a:buSzPts val="1000"/>
              <a:buChar char="■"/>
              <a:defRPr/>
            </a:lvl4pPr>
            <a:lvl5pPr marL="3047924" lvl="4" indent="-389457" algn="l">
              <a:lnSpc>
                <a:spcPct val="110000"/>
              </a:lnSpc>
              <a:spcBef>
                <a:spcPts val="667"/>
              </a:spcBef>
              <a:spcAft>
                <a:spcPts val="0"/>
              </a:spcAft>
              <a:buSzPts val="1000"/>
              <a:buChar char="■"/>
              <a:defRPr/>
            </a:lvl5pPr>
            <a:lvl6pPr marL="3657509" lvl="5" indent="-389457" algn="l">
              <a:lnSpc>
                <a:spcPct val="140000"/>
              </a:lnSpc>
              <a:spcBef>
                <a:spcPts val="0"/>
              </a:spcBef>
              <a:spcAft>
                <a:spcPts val="0"/>
              </a:spcAft>
              <a:buSzPts val="1000"/>
              <a:buChar char="■"/>
              <a:defRPr/>
            </a:lvl6pPr>
            <a:lvl7pPr marL="4267093" lvl="6" indent="-423323" algn="l">
              <a:lnSpc>
                <a:spcPct val="100000"/>
              </a:lnSpc>
              <a:spcBef>
                <a:spcPts val="400"/>
              </a:spcBef>
              <a:spcAft>
                <a:spcPts val="0"/>
              </a:spcAft>
              <a:buClr>
                <a:schemeClr val="dk1"/>
              </a:buClr>
              <a:buSzPts val="1400"/>
              <a:buChar char="•"/>
              <a:defRPr/>
            </a:lvl7pPr>
            <a:lvl8pPr marL="4876678" lvl="7" indent="-423323" algn="l">
              <a:lnSpc>
                <a:spcPct val="100000"/>
              </a:lnSpc>
              <a:spcBef>
                <a:spcPts val="400"/>
              </a:spcBef>
              <a:spcAft>
                <a:spcPts val="0"/>
              </a:spcAft>
              <a:buClr>
                <a:schemeClr val="dk1"/>
              </a:buClr>
              <a:buSzPts val="1400"/>
              <a:buChar char="•"/>
              <a:defRPr/>
            </a:lvl8pPr>
            <a:lvl9pPr marL="5486263" lvl="8" indent="-423323" algn="l">
              <a:lnSpc>
                <a:spcPct val="100000"/>
              </a:lnSpc>
              <a:spcBef>
                <a:spcPts val="400"/>
              </a:spcBef>
              <a:spcAft>
                <a:spcPts val="0"/>
              </a:spcAft>
              <a:buClr>
                <a:schemeClr val="dk1"/>
              </a:buClr>
              <a:buSzPts val="1400"/>
              <a:buChar char="•"/>
              <a:defRPr/>
            </a:lvl9pPr>
          </a:lstStyle>
          <a:p>
            <a:endParaRPr/>
          </a:p>
        </p:txBody>
      </p:sp>
      <p:sp>
        <p:nvSpPr>
          <p:cNvPr id="48" name="Google Shape;48;p18"/>
          <p:cNvSpPr txBox="1">
            <a:spLocks noGrp="1"/>
          </p:cNvSpPr>
          <p:nvPr>
            <p:ph type="title"/>
          </p:nvPr>
        </p:nvSpPr>
        <p:spPr>
          <a:xfrm>
            <a:off x="508000" y="712800"/>
            <a:ext cx="11171200" cy="752400"/>
          </a:xfrm>
          <a:prstGeom prst="rect">
            <a:avLst/>
          </a:prstGeom>
          <a:noFill/>
          <a:ln>
            <a:noFill/>
          </a:ln>
        </p:spPr>
        <p:txBody>
          <a:bodyPr spcFirstLastPara="1" wrap="square" lIns="0" tIns="0" rIns="0" bIns="0" anchor="t" anchorCtr="0">
            <a:noAutofit/>
          </a:bodyPr>
          <a:lstStyle>
            <a:lvl1pPr lvl="0" algn="l">
              <a:lnSpc>
                <a:spcPct val="100000"/>
              </a:lnSpc>
              <a:spcBef>
                <a:spcPts val="0"/>
              </a:spcBef>
              <a:spcAft>
                <a:spcPts val="0"/>
              </a:spcAft>
              <a:buClr>
                <a:schemeClr val="dk1"/>
              </a:buClr>
              <a:buSzPts val="1800"/>
              <a:buFont typeface="Poppins"/>
              <a:buNone/>
              <a:defRPr b="1">
                <a:solidFill>
                  <a:schemeClr val="dk1"/>
                </a:solidFill>
                <a:latin typeface="Poppins"/>
                <a:ea typeface="Poppins"/>
                <a:cs typeface="Poppins"/>
                <a:sym typeface="Poppins"/>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49" name="Google Shape;49;p18"/>
          <p:cNvSpPr txBox="1">
            <a:spLocks noGrp="1"/>
          </p:cNvSpPr>
          <p:nvPr>
            <p:ph type="body" idx="2"/>
          </p:nvPr>
        </p:nvSpPr>
        <p:spPr>
          <a:xfrm>
            <a:off x="508000" y="4069200"/>
            <a:ext cx="5468800" cy="243200"/>
          </a:xfrm>
          <a:prstGeom prst="rect">
            <a:avLst/>
          </a:prstGeom>
          <a:noFill/>
          <a:ln>
            <a:noFill/>
          </a:ln>
        </p:spPr>
        <p:txBody>
          <a:bodyPr spcFirstLastPara="1" wrap="square" lIns="0" tIns="0" rIns="0" bIns="0" anchor="t" anchorCtr="0">
            <a:noAutofit/>
          </a:bodyPr>
          <a:lstStyle>
            <a:lvl1pPr marL="609585" lvl="0" indent="-304792" algn="l">
              <a:lnSpc>
                <a:spcPct val="110000"/>
              </a:lnSpc>
              <a:spcBef>
                <a:spcPts val="1200"/>
              </a:spcBef>
              <a:spcAft>
                <a:spcPts val="0"/>
              </a:spcAft>
              <a:buSzPts val="900"/>
              <a:buNone/>
              <a:defRPr sz="1467">
                <a:solidFill>
                  <a:schemeClr val="dk1"/>
                </a:solidFill>
                <a:latin typeface="Carme"/>
                <a:ea typeface="Carme"/>
                <a:cs typeface="Carme"/>
                <a:sym typeface="Carme"/>
              </a:defRPr>
            </a:lvl1pPr>
            <a:lvl2pPr marL="1219170" lvl="1" indent="-397923" algn="l">
              <a:lnSpc>
                <a:spcPct val="110000"/>
              </a:lnSpc>
              <a:spcBef>
                <a:spcPts val="1200"/>
              </a:spcBef>
              <a:spcAft>
                <a:spcPts val="0"/>
              </a:spcAft>
              <a:buSzPts val="1100"/>
              <a:buChar char="■"/>
              <a:defRPr/>
            </a:lvl2pPr>
            <a:lvl3pPr marL="1828754" lvl="2" indent="-389457" algn="l">
              <a:lnSpc>
                <a:spcPct val="110000"/>
              </a:lnSpc>
              <a:spcBef>
                <a:spcPts val="667"/>
              </a:spcBef>
              <a:spcAft>
                <a:spcPts val="0"/>
              </a:spcAft>
              <a:buSzPts val="1000"/>
              <a:buChar char="■"/>
              <a:defRPr/>
            </a:lvl3pPr>
            <a:lvl4pPr marL="2438339" lvl="3" indent="-389457" algn="l">
              <a:lnSpc>
                <a:spcPct val="110000"/>
              </a:lnSpc>
              <a:spcBef>
                <a:spcPts val="667"/>
              </a:spcBef>
              <a:spcAft>
                <a:spcPts val="0"/>
              </a:spcAft>
              <a:buSzPts val="1000"/>
              <a:buChar char="■"/>
              <a:defRPr/>
            </a:lvl4pPr>
            <a:lvl5pPr marL="3047924" lvl="4" indent="-389457" algn="l">
              <a:lnSpc>
                <a:spcPct val="110000"/>
              </a:lnSpc>
              <a:spcBef>
                <a:spcPts val="667"/>
              </a:spcBef>
              <a:spcAft>
                <a:spcPts val="0"/>
              </a:spcAft>
              <a:buSzPts val="1000"/>
              <a:buChar char="■"/>
              <a:defRPr/>
            </a:lvl5pPr>
            <a:lvl6pPr marL="3657509" lvl="5" indent="-389457" algn="l">
              <a:lnSpc>
                <a:spcPct val="140000"/>
              </a:lnSpc>
              <a:spcBef>
                <a:spcPts val="0"/>
              </a:spcBef>
              <a:spcAft>
                <a:spcPts val="0"/>
              </a:spcAft>
              <a:buSzPts val="1000"/>
              <a:buChar char="■"/>
              <a:defRPr/>
            </a:lvl6pPr>
            <a:lvl7pPr marL="4267093" lvl="6" indent="-423323" algn="l">
              <a:lnSpc>
                <a:spcPct val="100000"/>
              </a:lnSpc>
              <a:spcBef>
                <a:spcPts val="400"/>
              </a:spcBef>
              <a:spcAft>
                <a:spcPts val="0"/>
              </a:spcAft>
              <a:buClr>
                <a:schemeClr val="dk1"/>
              </a:buClr>
              <a:buSzPts val="1400"/>
              <a:buChar char="•"/>
              <a:defRPr/>
            </a:lvl7pPr>
            <a:lvl8pPr marL="4876678" lvl="7" indent="-423323" algn="l">
              <a:lnSpc>
                <a:spcPct val="100000"/>
              </a:lnSpc>
              <a:spcBef>
                <a:spcPts val="400"/>
              </a:spcBef>
              <a:spcAft>
                <a:spcPts val="0"/>
              </a:spcAft>
              <a:buClr>
                <a:schemeClr val="dk1"/>
              </a:buClr>
              <a:buSzPts val="1400"/>
              <a:buChar char="•"/>
              <a:defRPr/>
            </a:lvl8pPr>
            <a:lvl9pPr marL="5486263" lvl="8" indent="-423323" algn="l">
              <a:lnSpc>
                <a:spcPct val="100000"/>
              </a:lnSpc>
              <a:spcBef>
                <a:spcPts val="400"/>
              </a:spcBef>
              <a:spcAft>
                <a:spcPts val="0"/>
              </a:spcAft>
              <a:buClr>
                <a:schemeClr val="dk1"/>
              </a:buClr>
              <a:buSzPts val="1400"/>
              <a:buChar char="•"/>
              <a:defRPr/>
            </a:lvl9pPr>
          </a:lstStyle>
          <a:p>
            <a:endParaRPr/>
          </a:p>
        </p:txBody>
      </p:sp>
      <p:sp>
        <p:nvSpPr>
          <p:cNvPr id="50" name="Google Shape;50;p18"/>
          <p:cNvSpPr txBox="1">
            <a:spLocks noGrp="1"/>
          </p:cNvSpPr>
          <p:nvPr>
            <p:ph type="body" idx="3"/>
          </p:nvPr>
        </p:nvSpPr>
        <p:spPr>
          <a:xfrm>
            <a:off x="508000" y="3734237"/>
            <a:ext cx="5468800" cy="269600"/>
          </a:xfrm>
          <a:prstGeom prst="rect">
            <a:avLst/>
          </a:prstGeom>
          <a:noFill/>
          <a:ln>
            <a:noFill/>
          </a:ln>
        </p:spPr>
        <p:txBody>
          <a:bodyPr spcFirstLastPara="1" wrap="square" lIns="0" tIns="0" rIns="0" bIns="0" anchor="t" anchorCtr="0">
            <a:noAutofit/>
          </a:bodyPr>
          <a:lstStyle>
            <a:lvl1pPr marL="609585" lvl="0" indent="-304792" algn="l">
              <a:lnSpc>
                <a:spcPct val="110000"/>
              </a:lnSpc>
              <a:spcBef>
                <a:spcPts val="1200"/>
              </a:spcBef>
              <a:spcAft>
                <a:spcPts val="0"/>
              </a:spcAft>
              <a:buSzPts val="1000"/>
              <a:buNone/>
              <a:defRPr sz="1600" cap="none">
                <a:solidFill>
                  <a:schemeClr val="dk1"/>
                </a:solidFill>
                <a:latin typeface="Carme"/>
                <a:ea typeface="Carme"/>
                <a:cs typeface="Carme"/>
                <a:sym typeface="Carme"/>
              </a:defRPr>
            </a:lvl1pPr>
            <a:lvl2pPr marL="1219170" lvl="1" indent="-397923" algn="l">
              <a:lnSpc>
                <a:spcPct val="110000"/>
              </a:lnSpc>
              <a:spcBef>
                <a:spcPts val="1200"/>
              </a:spcBef>
              <a:spcAft>
                <a:spcPts val="0"/>
              </a:spcAft>
              <a:buSzPts val="1100"/>
              <a:buChar char="■"/>
              <a:defRPr/>
            </a:lvl2pPr>
            <a:lvl3pPr marL="1828754" lvl="2" indent="-389457" algn="l">
              <a:lnSpc>
                <a:spcPct val="110000"/>
              </a:lnSpc>
              <a:spcBef>
                <a:spcPts val="667"/>
              </a:spcBef>
              <a:spcAft>
                <a:spcPts val="0"/>
              </a:spcAft>
              <a:buSzPts val="1000"/>
              <a:buChar char="■"/>
              <a:defRPr/>
            </a:lvl3pPr>
            <a:lvl4pPr marL="2438339" lvl="3" indent="-389457" algn="l">
              <a:lnSpc>
                <a:spcPct val="110000"/>
              </a:lnSpc>
              <a:spcBef>
                <a:spcPts val="667"/>
              </a:spcBef>
              <a:spcAft>
                <a:spcPts val="0"/>
              </a:spcAft>
              <a:buSzPts val="1000"/>
              <a:buChar char="■"/>
              <a:defRPr/>
            </a:lvl4pPr>
            <a:lvl5pPr marL="3047924" lvl="4" indent="-389457" algn="l">
              <a:lnSpc>
                <a:spcPct val="110000"/>
              </a:lnSpc>
              <a:spcBef>
                <a:spcPts val="667"/>
              </a:spcBef>
              <a:spcAft>
                <a:spcPts val="0"/>
              </a:spcAft>
              <a:buSzPts val="1000"/>
              <a:buChar char="■"/>
              <a:defRPr/>
            </a:lvl5pPr>
            <a:lvl6pPr marL="3657509" lvl="5" indent="-389457" algn="l">
              <a:lnSpc>
                <a:spcPct val="140000"/>
              </a:lnSpc>
              <a:spcBef>
                <a:spcPts val="0"/>
              </a:spcBef>
              <a:spcAft>
                <a:spcPts val="0"/>
              </a:spcAft>
              <a:buSzPts val="1000"/>
              <a:buChar char="■"/>
              <a:defRPr/>
            </a:lvl6pPr>
            <a:lvl7pPr marL="4267093" lvl="6" indent="-423323" algn="l">
              <a:lnSpc>
                <a:spcPct val="100000"/>
              </a:lnSpc>
              <a:spcBef>
                <a:spcPts val="400"/>
              </a:spcBef>
              <a:spcAft>
                <a:spcPts val="0"/>
              </a:spcAft>
              <a:buClr>
                <a:schemeClr val="dk1"/>
              </a:buClr>
              <a:buSzPts val="1400"/>
              <a:buChar char="•"/>
              <a:defRPr/>
            </a:lvl7pPr>
            <a:lvl8pPr marL="4876678" lvl="7" indent="-423323" algn="l">
              <a:lnSpc>
                <a:spcPct val="100000"/>
              </a:lnSpc>
              <a:spcBef>
                <a:spcPts val="400"/>
              </a:spcBef>
              <a:spcAft>
                <a:spcPts val="0"/>
              </a:spcAft>
              <a:buClr>
                <a:schemeClr val="dk1"/>
              </a:buClr>
              <a:buSzPts val="1400"/>
              <a:buChar char="•"/>
              <a:defRPr/>
            </a:lvl8pPr>
            <a:lvl9pPr marL="5486263" lvl="8" indent="-423323" algn="l">
              <a:lnSpc>
                <a:spcPct val="100000"/>
              </a:lnSpc>
              <a:spcBef>
                <a:spcPts val="400"/>
              </a:spcBef>
              <a:spcAft>
                <a:spcPts val="0"/>
              </a:spcAft>
              <a:buClr>
                <a:schemeClr val="dk1"/>
              </a:buClr>
              <a:buSzPts val="1400"/>
              <a:buChar char="•"/>
              <a:defRPr/>
            </a:lvl9pPr>
          </a:lstStyle>
          <a:p>
            <a:endParaRPr/>
          </a:p>
        </p:txBody>
      </p:sp>
      <p:cxnSp>
        <p:nvCxnSpPr>
          <p:cNvPr id="51" name="Google Shape;51;p18"/>
          <p:cNvCxnSpPr/>
          <p:nvPr/>
        </p:nvCxnSpPr>
        <p:spPr>
          <a:xfrm>
            <a:off x="508000" y="4010996"/>
            <a:ext cx="5468800" cy="800"/>
          </a:xfrm>
          <a:prstGeom prst="straightConnector1">
            <a:avLst/>
          </a:prstGeom>
          <a:noFill/>
          <a:ln w="50800" cap="flat" cmpd="sng">
            <a:solidFill>
              <a:schemeClr val="accent5"/>
            </a:solidFill>
            <a:prstDash val="solid"/>
            <a:round/>
            <a:headEnd type="none" w="sm" len="sm"/>
            <a:tailEnd type="none" w="sm" len="sm"/>
          </a:ln>
        </p:spPr>
      </p:cxnSp>
      <p:sp>
        <p:nvSpPr>
          <p:cNvPr id="52" name="Google Shape;52;p18"/>
          <p:cNvSpPr>
            <a:spLocks noGrp="1"/>
          </p:cNvSpPr>
          <p:nvPr>
            <p:ph type="chart" idx="4"/>
          </p:nvPr>
        </p:nvSpPr>
        <p:spPr>
          <a:xfrm>
            <a:off x="508000" y="4325855"/>
            <a:ext cx="5468800" cy="1444400"/>
          </a:xfrm>
          <a:prstGeom prst="rect">
            <a:avLst/>
          </a:prstGeom>
          <a:noFill/>
          <a:ln>
            <a:noFill/>
          </a:ln>
        </p:spPr>
        <p:txBody>
          <a:bodyPr spcFirstLastPara="1" wrap="square" lIns="0" tIns="0" rIns="0" bIns="0" anchor="t" anchorCtr="0">
            <a:noAutofit/>
          </a:bodyPr>
          <a:lstStyle>
            <a:lvl1pPr marR="0" lvl="0" algn="l" rtl="0">
              <a:lnSpc>
                <a:spcPct val="110000"/>
              </a:lnSpc>
              <a:spcBef>
                <a:spcPts val="1200"/>
              </a:spcBef>
              <a:spcAft>
                <a:spcPts val="0"/>
              </a:spcAft>
              <a:buClr>
                <a:schemeClr val="accent2"/>
              </a:buClr>
              <a:buSzPts val="900"/>
              <a:buFont typeface="Noto Sans Symbols"/>
              <a:buNone/>
              <a:defRPr sz="1467" b="0" i="0" u="none" strike="noStrike" cap="none">
                <a:solidFill>
                  <a:schemeClr val="dk1"/>
                </a:solidFill>
                <a:latin typeface="Carme"/>
                <a:ea typeface="Carme"/>
                <a:cs typeface="Carme"/>
                <a:sym typeface="Carme"/>
              </a:defRPr>
            </a:lvl1pPr>
            <a:lvl2pPr marR="0" lvl="1" algn="l" rtl="0">
              <a:lnSpc>
                <a:spcPct val="110000"/>
              </a:lnSpc>
              <a:spcBef>
                <a:spcPts val="1200"/>
              </a:spcBef>
              <a:spcAft>
                <a:spcPts val="0"/>
              </a:spcAft>
              <a:buClr>
                <a:schemeClr val="accent3"/>
              </a:buClr>
              <a:buSzPts val="1100"/>
              <a:buFont typeface="Noto Sans Symbols"/>
              <a:buChar char="■"/>
              <a:defRPr sz="1867" b="0" i="0" u="none" strike="noStrike" cap="none">
                <a:solidFill>
                  <a:schemeClr val="dk1"/>
                </a:solidFill>
                <a:latin typeface="Carme"/>
                <a:ea typeface="Carme"/>
                <a:cs typeface="Carme"/>
                <a:sym typeface="Carme"/>
              </a:defRPr>
            </a:lvl2pPr>
            <a:lvl3pPr marR="0" lvl="2" algn="l" rtl="0">
              <a:lnSpc>
                <a:spcPct val="110000"/>
              </a:lnSpc>
              <a:spcBef>
                <a:spcPts val="667"/>
              </a:spcBef>
              <a:spcAft>
                <a:spcPts val="0"/>
              </a:spcAft>
              <a:buClr>
                <a:schemeClr val="accent5"/>
              </a:buClr>
              <a:buSzPts val="1000"/>
              <a:buFont typeface="Noto Sans Symbols"/>
              <a:buChar char="■"/>
              <a:defRPr sz="1867" b="0" i="0" u="none" strike="noStrike" cap="none">
                <a:solidFill>
                  <a:schemeClr val="dk1"/>
                </a:solidFill>
                <a:latin typeface="Carme"/>
                <a:ea typeface="Carme"/>
                <a:cs typeface="Carme"/>
                <a:sym typeface="Carme"/>
              </a:defRPr>
            </a:lvl3pPr>
            <a:lvl4pPr marR="0" lvl="3" algn="l" rtl="0">
              <a:lnSpc>
                <a:spcPct val="110000"/>
              </a:lnSpc>
              <a:spcBef>
                <a:spcPts val="667"/>
              </a:spcBef>
              <a:spcAft>
                <a:spcPts val="0"/>
              </a:spcAft>
              <a:buClr>
                <a:schemeClr val="accent5"/>
              </a:buClr>
              <a:buSzPts val="1000"/>
              <a:buFont typeface="Noto Sans Symbols"/>
              <a:buChar char="■"/>
              <a:defRPr sz="1867" b="0" i="0" u="none" strike="noStrike" cap="none">
                <a:solidFill>
                  <a:schemeClr val="dk1"/>
                </a:solidFill>
                <a:latin typeface="Carme"/>
                <a:ea typeface="Carme"/>
                <a:cs typeface="Carme"/>
                <a:sym typeface="Carme"/>
              </a:defRPr>
            </a:lvl4pPr>
            <a:lvl5pPr marR="0" lvl="4" algn="l" rtl="0">
              <a:lnSpc>
                <a:spcPct val="110000"/>
              </a:lnSpc>
              <a:spcBef>
                <a:spcPts val="667"/>
              </a:spcBef>
              <a:spcAft>
                <a:spcPts val="0"/>
              </a:spcAft>
              <a:buClr>
                <a:schemeClr val="accent5"/>
              </a:buClr>
              <a:buSzPts val="900"/>
              <a:buFont typeface="Noto Sans Symbols"/>
              <a:buChar char="■"/>
              <a:defRPr sz="1600" b="0" i="0" u="none" strike="noStrike" cap="none">
                <a:solidFill>
                  <a:schemeClr val="dk1"/>
                </a:solidFill>
                <a:latin typeface="Carme"/>
                <a:ea typeface="Carme"/>
                <a:cs typeface="Carme"/>
                <a:sym typeface="Carme"/>
              </a:defRPr>
            </a:lvl5pPr>
            <a:lvl6pPr marR="0" lvl="5" algn="l" rtl="0">
              <a:lnSpc>
                <a:spcPct val="140000"/>
              </a:lnSpc>
              <a:spcBef>
                <a:spcPts val="0"/>
              </a:spcBef>
              <a:spcAft>
                <a:spcPts val="0"/>
              </a:spcAft>
              <a:buClr>
                <a:schemeClr val="dk1"/>
              </a:buClr>
              <a:buSzPts val="700"/>
              <a:buFont typeface="Noto Sans Symbols"/>
              <a:buChar char="■"/>
              <a:defRPr sz="1200" b="0" i="0" u="none" strike="noStrike" cap="none">
                <a:solidFill>
                  <a:schemeClr val="dk1"/>
                </a:solidFill>
                <a:latin typeface="Carme"/>
                <a:ea typeface="Carme"/>
                <a:cs typeface="Carme"/>
                <a:sym typeface="Carme"/>
              </a:defRPr>
            </a:lvl6pPr>
            <a:lvl7pPr marR="0" lvl="6" algn="l" rtl="0">
              <a:lnSpc>
                <a:spcPct val="100000"/>
              </a:lnSpc>
              <a:spcBef>
                <a:spcPts val="533"/>
              </a:spcBef>
              <a:spcAft>
                <a:spcPts val="0"/>
              </a:spcAft>
              <a:buClr>
                <a:schemeClr val="dk1"/>
              </a:buClr>
              <a:buSzPts val="2000"/>
              <a:buFont typeface="Arial"/>
              <a:buChar char="•"/>
              <a:defRPr sz="2667" b="0" i="0" u="none" strike="noStrike" cap="none">
                <a:solidFill>
                  <a:schemeClr val="dk1"/>
                </a:solidFill>
                <a:latin typeface="Carme"/>
                <a:ea typeface="Carme"/>
                <a:cs typeface="Carme"/>
                <a:sym typeface="Carme"/>
              </a:defRPr>
            </a:lvl7pPr>
            <a:lvl8pPr marR="0" lvl="7" algn="l" rtl="0">
              <a:lnSpc>
                <a:spcPct val="100000"/>
              </a:lnSpc>
              <a:spcBef>
                <a:spcPts val="533"/>
              </a:spcBef>
              <a:spcAft>
                <a:spcPts val="0"/>
              </a:spcAft>
              <a:buClr>
                <a:schemeClr val="dk1"/>
              </a:buClr>
              <a:buSzPts val="2000"/>
              <a:buFont typeface="Arial"/>
              <a:buChar char="•"/>
              <a:defRPr sz="2667" b="0" i="0" u="none" strike="noStrike" cap="none">
                <a:solidFill>
                  <a:schemeClr val="dk1"/>
                </a:solidFill>
                <a:latin typeface="Carme"/>
                <a:ea typeface="Carme"/>
                <a:cs typeface="Carme"/>
                <a:sym typeface="Carme"/>
              </a:defRPr>
            </a:lvl8pPr>
            <a:lvl9pPr marR="0" lvl="8" algn="l" rtl="0">
              <a:lnSpc>
                <a:spcPct val="100000"/>
              </a:lnSpc>
              <a:spcBef>
                <a:spcPts val="533"/>
              </a:spcBef>
              <a:spcAft>
                <a:spcPts val="0"/>
              </a:spcAft>
              <a:buClr>
                <a:schemeClr val="dk1"/>
              </a:buClr>
              <a:buSzPts val="2000"/>
              <a:buFont typeface="Arial"/>
              <a:buChar char="•"/>
              <a:defRPr sz="2667" b="0" i="0" u="none" strike="noStrike" cap="none">
                <a:solidFill>
                  <a:schemeClr val="dk1"/>
                </a:solidFill>
                <a:latin typeface="Carme"/>
                <a:ea typeface="Carme"/>
                <a:cs typeface="Carme"/>
                <a:sym typeface="Carme"/>
              </a:defRPr>
            </a:lvl9pPr>
          </a:lstStyle>
          <a:p>
            <a:endParaRPr/>
          </a:p>
        </p:txBody>
      </p:sp>
      <p:cxnSp>
        <p:nvCxnSpPr>
          <p:cNvPr id="53" name="Google Shape;53;p18"/>
          <p:cNvCxnSpPr/>
          <p:nvPr/>
        </p:nvCxnSpPr>
        <p:spPr>
          <a:xfrm rot="10800000" flipH="1">
            <a:off x="508000" y="5836147"/>
            <a:ext cx="5468800" cy="2000"/>
          </a:xfrm>
          <a:prstGeom prst="straightConnector1">
            <a:avLst/>
          </a:prstGeom>
          <a:noFill/>
          <a:ln w="15875" cap="flat" cmpd="sng">
            <a:solidFill>
              <a:schemeClr val="lt1"/>
            </a:solidFill>
            <a:prstDash val="solid"/>
            <a:round/>
            <a:headEnd type="none" w="sm" len="sm"/>
            <a:tailEnd type="none" w="sm" len="sm"/>
          </a:ln>
        </p:spPr>
      </p:cxnSp>
      <p:sp>
        <p:nvSpPr>
          <p:cNvPr id="54" name="Google Shape;54;p18"/>
          <p:cNvSpPr txBox="1">
            <a:spLocks noGrp="1"/>
          </p:cNvSpPr>
          <p:nvPr>
            <p:ph type="body" idx="5"/>
          </p:nvPr>
        </p:nvSpPr>
        <p:spPr>
          <a:xfrm>
            <a:off x="508000" y="1863725"/>
            <a:ext cx="5468800" cy="243200"/>
          </a:xfrm>
          <a:prstGeom prst="rect">
            <a:avLst/>
          </a:prstGeom>
          <a:noFill/>
          <a:ln>
            <a:noFill/>
          </a:ln>
        </p:spPr>
        <p:txBody>
          <a:bodyPr spcFirstLastPara="1" wrap="square" lIns="0" tIns="0" rIns="0" bIns="0" anchor="t" anchorCtr="0">
            <a:noAutofit/>
          </a:bodyPr>
          <a:lstStyle>
            <a:lvl1pPr marL="609585" lvl="0" indent="-304792" algn="l">
              <a:lnSpc>
                <a:spcPct val="110000"/>
              </a:lnSpc>
              <a:spcBef>
                <a:spcPts val="1200"/>
              </a:spcBef>
              <a:spcAft>
                <a:spcPts val="0"/>
              </a:spcAft>
              <a:buSzPts val="900"/>
              <a:buNone/>
              <a:defRPr sz="1467">
                <a:solidFill>
                  <a:schemeClr val="dk1"/>
                </a:solidFill>
                <a:latin typeface="Carme"/>
                <a:ea typeface="Carme"/>
                <a:cs typeface="Carme"/>
                <a:sym typeface="Carme"/>
              </a:defRPr>
            </a:lvl1pPr>
            <a:lvl2pPr marL="1219170" lvl="1" indent="-397923" algn="l">
              <a:lnSpc>
                <a:spcPct val="110000"/>
              </a:lnSpc>
              <a:spcBef>
                <a:spcPts val="1200"/>
              </a:spcBef>
              <a:spcAft>
                <a:spcPts val="0"/>
              </a:spcAft>
              <a:buSzPts val="1100"/>
              <a:buChar char="■"/>
              <a:defRPr/>
            </a:lvl2pPr>
            <a:lvl3pPr marL="1828754" lvl="2" indent="-389457" algn="l">
              <a:lnSpc>
                <a:spcPct val="110000"/>
              </a:lnSpc>
              <a:spcBef>
                <a:spcPts val="667"/>
              </a:spcBef>
              <a:spcAft>
                <a:spcPts val="0"/>
              </a:spcAft>
              <a:buSzPts val="1000"/>
              <a:buChar char="■"/>
              <a:defRPr/>
            </a:lvl3pPr>
            <a:lvl4pPr marL="2438339" lvl="3" indent="-389457" algn="l">
              <a:lnSpc>
                <a:spcPct val="110000"/>
              </a:lnSpc>
              <a:spcBef>
                <a:spcPts val="667"/>
              </a:spcBef>
              <a:spcAft>
                <a:spcPts val="0"/>
              </a:spcAft>
              <a:buSzPts val="1000"/>
              <a:buChar char="■"/>
              <a:defRPr/>
            </a:lvl4pPr>
            <a:lvl5pPr marL="3047924" lvl="4" indent="-389457" algn="l">
              <a:lnSpc>
                <a:spcPct val="110000"/>
              </a:lnSpc>
              <a:spcBef>
                <a:spcPts val="667"/>
              </a:spcBef>
              <a:spcAft>
                <a:spcPts val="0"/>
              </a:spcAft>
              <a:buSzPts val="1000"/>
              <a:buChar char="■"/>
              <a:defRPr/>
            </a:lvl5pPr>
            <a:lvl6pPr marL="3657509" lvl="5" indent="-389457" algn="l">
              <a:lnSpc>
                <a:spcPct val="140000"/>
              </a:lnSpc>
              <a:spcBef>
                <a:spcPts val="0"/>
              </a:spcBef>
              <a:spcAft>
                <a:spcPts val="0"/>
              </a:spcAft>
              <a:buSzPts val="1000"/>
              <a:buChar char="■"/>
              <a:defRPr/>
            </a:lvl6pPr>
            <a:lvl7pPr marL="4267093" lvl="6" indent="-423323" algn="l">
              <a:lnSpc>
                <a:spcPct val="100000"/>
              </a:lnSpc>
              <a:spcBef>
                <a:spcPts val="400"/>
              </a:spcBef>
              <a:spcAft>
                <a:spcPts val="0"/>
              </a:spcAft>
              <a:buClr>
                <a:schemeClr val="dk1"/>
              </a:buClr>
              <a:buSzPts val="1400"/>
              <a:buChar char="•"/>
              <a:defRPr/>
            </a:lvl7pPr>
            <a:lvl8pPr marL="4876678" lvl="7" indent="-423323" algn="l">
              <a:lnSpc>
                <a:spcPct val="100000"/>
              </a:lnSpc>
              <a:spcBef>
                <a:spcPts val="400"/>
              </a:spcBef>
              <a:spcAft>
                <a:spcPts val="0"/>
              </a:spcAft>
              <a:buClr>
                <a:schemeClr val="dk1"/>
              </a:buClr>
              <a:buSzPts val="1400"/>
              <a:buChar char="•"/>
              <a:defRPr/>
            </a:lvl8pPr>
            <a:lvl9pPr marL="5486263" lvl="8" indent="-423323" algn="l">
              <a:lnSpc>
                <a:spcPct val="100000"/>
              </a:lnSpc>
              <a:spcBef>
                <a:spcPts val="400"/>
              </a:spcBef>
              <a:spcAft>
                <a:spcPts val="0"/>
              </a:spcAft>
              <a:buClr>
                <a:schemeClr val="dk1"/>
              </a:buClr>
              <a:buSzPts val="1400"/>
              <a:buChar char="•"/>
              <a:defRPr/>
            </a:lvl9pPr>
          </a:lstStyle>
          <a:p>
            <a:endParaRPr/>
          </a:p>
        </p:txBody>
      </p:sp>
      <p:sp>
        <p:nvSpPr>
          <p:cNvPr id="55" name="Google Shape;55;p18"/>
          <p:cNvSpPr txBox="1">
            <a:spLocks noGrp="1"/>
          </p:cNvSpPr>
          <p:nvPr>
            <p:ph type="body" idx="6"/>
          </p:nvPr>
        </p:nvSpPr>
        <p:spPr>
          <a:xfrm>
            <a:off x="508000" y="1528763"/>
            <a:ext cx="5468800" cy="269600"/>
          </a:xfrm>
          <a:prstGeom prst="rect">
            <a:avLst/>
          </a:prstGeom>
          <a:noFill/>
          <a:ln>
            <a:noFill/>
          </a:ln>
        </p:spPr>
        <p:txBody>
          <a:bodyPr spcFirstLastPara="1" wrap="square" lIns="0" tIns="0" rIns="0" bIns="0" anchor="t" anchorCtr="0">
            <a:noAutofit/>
          </a:bodyPr>
          <a:lstStyle>
            <a:lvl1pPr marL="609585" lvl="0" indent="-304792" algn="l">
              <a:lnSpc>
                <a:spcPct val="110000"/>
              </a:lnSpc>
              <a:spcBef>
                <a:spcPts val="1200"/>
              </a:spcBef>
              <a:spcAft>
                <a:spcPts val="0"/>
              </a:spcAft>
              <a:buSzPts val="1000"/>
              <a:buNone/>
              <a:defRPr sz="1600" cap="none">
                <a:solidFill>
                  <a:schemeClr val="dk1"/>
                </a:solidFill>
                <a:latin typeface="Carme"/>
                <a:ea typeface="Carme"/>
                <a:cs typeface="Carme"/>
                <a:sym typeface="Carme"/>
              </a:defRPr>
            </a:lvl1pPr>
            <a:lvl2pPr marL="1219170" lvl="1" indent="-397923" algn="l">
              <a:lnSpc>
                <a:spcPct val="110000"/>
              </a:lnSpc>
              <a:spcBef>
                <a:spcPts val="1200"/>
              </a:spcBef>
              <a:spcAft>
                <a:spcPts val="0"/>
              </a:spcAft>
              <a:buSzPts val="1100"/>
              <a:buChar char="■"/>
              <a:defRPr/>
            </a:lvl2pPr>
            <a:lvl3pPr marL="1828754" lvl="2" indent="-389457" algn="l">
              <a:lnSpc>
                <a:spcPct val="110000"/>
              </a:lnSpc>
              <a:spcBef>
                <a:spcPts val="667"/>
              </a:spcBef>
              <a:spcAft>
                <a:spcPts val="0"/>
              </a:spcAft>
              <a:buSzPts val="1000"/>
              <a:buChar char="■"/>
              <a:defRPr/>
            </a:lvl3pPr>
            <a:lvl4pPr marL="2438339" lvl="3" indent="-389457" algn="l">
              <a:lnSpc>
                <a:spcPct val="110000"/>
              </a:lnSpc>
              <a:spcBef>
                <a:spcPts val="667"/>
              </a:spcBef>
              <a:spcAft>
                <a:spcPts val="0"/>
              </a:spcAft>
              <a:buSzPts val="1000"/>
              <a:buChar char="■"/>
              <a:defRPr/>
            </a:lvl4pPr>
            <a:lvl5pPr marL="3047924" lvl="4" indent="-389457" algn="l">
              <a:lnSpc>
                <a:spcPct val="110000"/>
              </a:lnSpc>
              <a:spcBef>
                <a:spcPts val="667"/>
              </a:spcBef>
              <a:spcAft>
                <a:spcPts val="0"/>
              </a:spcAft>
              <a:buSzPts val="1000"/>
              <a:buChar char="■"/>
              <a:defRPr/>
            </a:lvl5pPr>
            <a:lvl6pPr marL="3657509" lvl="5" indent="-389457" algn="l">
              <a:lnSpc>
                <a:spcPct val="140000"/>
              </a:lnSpc>
              <a:spcBef>
                <a:spcPts val="0"/>
              </a:spcBef>
              <a:spcAft>
                <a:spcPts val="0"/>
              </a:spcAft>
              <a:buSzPts val="1000"/>
              <a:buChar char="■"/>
              <a:defRPr/>
            </a:lvl6pPr>
            <a:lvl7pPr marL="4267093" lvl="6" indent="-423323" algn="l">
              <a:lnSpc>
                <a:spcPct val="100000"/>
              </a:lnSpc>
              <a:spcBef>
                <a:spcPts val="400"/>
              </a:spcBef>
              <a:spcAft>
                <a:spcPts val="0"/>
              </a:spcAft>
              <a:buClr>
                <a:schemeClr val="dk1"/>
              </a:buClr>
              <a:buSzPts val="1400"/>
              <a:buChar char="•"/>
              <a:defRPr/>
            </a:lvl7pPr>
            <a:lvl8pPr marL="4876678" lvl="7" indent="-423323" algn="l">
              <a:lnSpc>
                <a:spcPct val="100000"/>
              </a:lnSpc>
              <a:spcBef>
                <a:spcPts val="400"/>
              </a:spcBef>
              <a:spcAft>
                <a:spcPts val="0"/>
              </a:spcAft>
              <a:buClr>
                <a:schemeClr val="dk1"/>
              </a:buClr>
              <a:buSzPts val="1400"/>
              <a:buChar char="•"/>
              <a:defRPr/>
            </a:lvl8pPr>
            <a:lvl9pPr marL="5486263" lvl="8" indent="-423323" algn="l">
              <a:lnSpc>
                <a:spcPct val="100000"/>
              </a:lnSpc>
              <a:spcBef>
                <a:spcPts val="400"/>
              </a:spcBef>
              <a:spcAft>
                <a:spcPts val="0"/>
              </a:spcAft>
              <a:buClr>
                <a:schemeClr val="dk1"/>
              </a:buClr>
              <a:buSzPts val="1400"/>
              <a:buChar char="•"/>
              <a:defRPr/>
            </a:lvl9pPr>
          </a:lstStyle>
          <a:p>
            <a:endParaRPr/>
          </a:p>
        </p:txBody>
      </p:sp>
      <p:cxnSp>
        <p:nvCxnSpPr>
          <p:cNvPr id="56" name="Google Shape;56;p18"/>
          <p:cNvCxnSpPr/>
          <p:nvPr/>
        </p:nvCxnSpPr>
        <p:spPr>
          <a:xfrm>
            <a:off x="508000" y="1805523"/>
            <a:ext cx="5468800" cy="800"/>
          </a:xfrm>
          <a:prstGeom prst="straightConnector1">
            <a:avLst/>
          </a:prstGeom>
          <a:noFill/>
          <a:ln w="50800" cap="flat" cmpd="sng">
            <a:solidFill>
              <a:schemeClr val="accent5"/>
            </a:solidFill>
            <a:prstDash val="solid"/>
            <a:round/>
            <a:headEnd type="none" w="sm" len="sm"/>
            <a:tailEnd type="none" w="sm" len="sm"/>
          </a:ln>
        </p:spPr>
      </p:cxnSp>
      <p:sp>
        <p:nvSpPr>
          <p:cNvPr id="57" name="Google Shape;57;p18"/>
          <p:cNvSpPr>
            <a:spLocks noGrp="1"/>
          </p:cNvSpPr>
          <p:nvPr>
            <p:ph type="chart" idx="7"/>
          </p:nvPr>
        </p:nvSpPr>
        <p:spPr>
          <a:xfrm>
            <a:off x="508000" y="2120383"/>
            <a:ext cx="5468800" cy="1444400"/>
          </a:xfrm>
          <a:prstGeom prst="rect">
            <a:avLst/>
          </a:prstGeom>
          <a:noFill/>
          <a:ln>
            <a:noFill/>
          </a:ln>
        </p:spPr>
        <p:txBody>
          <a:bodyPr spcFirstLastPara="1" wrap="square" lIns="0" tIns="0" rIns="0" bIns="0" anchor="t" anchorCtr="0">
            <a:noAutofit/>
          </a:bodyPr>
          <a:lstStyle>
            <a:lvl1pPr marR="0" lvl="0" algn="l" rtl="0">
              <a:lnSpc>
                <a:spcPct val="110000"/>
              </a:lnSpc>
              <a:spcBef>
                <a:spcPts val="1200"/>
              </a:spcBef>
              <a:spcAft>
                <a:spcPts val="0"/>
              </a:spcAft>
              <a:buClr>
                <a:schemeClr val="accent2"/>
              </a:buClr>
              <a:buSzPts val="900"/>
              <a:buFont typeface="Noto Sans Symbols"/>
              <a:buNone/>
              <a:defRPr sz="1467" b="0" i="0" u="none" strike="noStrike" cap="none">
                <a:solidFill>
                  <a:schemeClr val="dk1"/>
                </a:solidFill>
                <a:latin typeface="Carme"/>
                <a:ea typeface="Carme"/>
                <a:cs typeface="Carme"/>
                <a:sym typeface="Carme"/>
              </a:defRPr>
            </a:lvl1pPr>
            <a:lvl2pPr marR="0" lvl="1" algn="l" rtl="0">
              <a:lnSpc>
                <a:spcPct val="110000"/>
              </a:lnSpc>
              <a:spcBef>
                <a:spcPts val="1200"/>
              </a:spcBef>
              <a:spcAft>
                <a:spcPts val="0"/>
              </a:spcAft>
              <a:buClr>
                <a:schemeClr val="accent3"/>
              </a:buClr>
              <a:buSzPts val="1100"/>
              <a:buFont typeface="Noto Sans Symbols"/>
              <a:buChar char="■"/>
              <a:defRPr sz="1867" b="0" i="0" u="none" strike="noStrike" cap="none">
                <a:solidFill>
                  <a:schemeClr val="dk1"/>
                </a:solidFill>
                <a:latin typeface="Carme"/>
                <a:ea typeface="Carme"/>
                <a:cs typeface="Carme"/>
                <a:sym typeface="Carme"/>
              </a:defRPr>
            </a:lvl2pPr>
            <a:lvl3pPr marR="0" lvl="2" algn="l" rtl="0">
              <a:lnSpc>
                <a:spcPct val="110000"/>
              </a:lnSpc>
              <a:spcBef>
                <a:spcPts val="667"/>
              </a:spcBef>
              <a:spcAft>
                <a:spcPts val="0"/>
              </a:spcAft>
              <a:buClr>
                <a:schemeClr val="accent5"/>
              </a:buClr>
              <a:buSzPts val="1000"/>
              <a:buFont typeface="Noto Sans Symbols"/>
              <a:buChar char="■"/>
              <a:defRPr sz="1867" b="0" i="0" u="none" strike="noStrike" cap="none">
                <a:solidFill>
                  <a:schemeClr val="dk1"/>
                </a:solidFill>
                <a:latin typeface="Carme"/>
                <a:ea typeface="Carme"/>
                <a:cs typeface="Carme"/>
                <a:sym typeface="Carme"/>
              </a:defRPr>
            </a:lvl3pPr>
            <a:lvl4pPr marR="0" lvl="3" algn="l" rtl="0">
              <a:lnSpc>
                <a:spcPct val="110000"/>
              </a:lnSpc>
              <a:spcBef>
                <a:spcPts val="667"/>
              </a:spcBef>
              <a:spcAft>
                <a:spcPts val="0"/>
              </a:spcAft>
              <a:buClr>
                <a:schemeClr val="accent5"/>
              </a:buClr>
              <a:buSzPts val="1000"/>
              <a:buFont typeface="Noto Sans Symbols"/>
              <a:buChar char="■"/>
              <a:defRPr sz="1867" b="0" i="0" u="none" strike="noStrike" cap="none">
                <a:solidFill>
                  <a:schemeClr val="dk1"/>
                </a:solidFill>
                <a:latin typeface="Carme"/>
                <a:ea typeface="Carme"/>
                <a:cs typeface="Carme"/>
                <a:sym typeface="Carme"/>
              </a:defRPr>
            </a:lvl4pPr>
            <a:lvl5pPr marR="0" lvl="4" algn="l" rtl="0">
              <a:lnSpc>
                <a:spcPct val="110000"/>
              </a:lnSpc>
              <a:spcBef>
                <a:spcPts val="667"/>
              </a:spcBef>
              <a:spcAft>
                <a:spcPts val="0"/>
              </a:spcAft>
              <a:buClr>
                <a:schemeClr val="accent5"/>
              </a:buClr>
              <a:buSzPts val="900"/>
              <a:buFont typeface="Noto Sans Symbols"/>
              <a:buChar char="■"/>
              <a:defRPr sz="1600" b="0" i="0" u="none" strike="noStrike" cap="none">
                <a:solidFill>
                  <a:schemeClr val="dk1"/>
                </a:solidFill>
                <a:latin typeface="Carme"/>
                <a:ea typeface="Carme"/>
                <a:cs typeface="Carme"/>
                <a:sym typeface="Carme"/>
              </a:defRPr>
            </a:lvl5pPr>
            <a:lvl6pPr marR="0" lvl="5" algn="l" rtl="0">
              <a:lnSpc>
                <a:spcPct val="140000"/>
              </a:lnSpc>
              <a:spcBef>
                <a:spcPts val="0"/>
              </a:spcBef>
              <a:spcAft>
                <a:spcPts val="0"/>
              </a:spcAft>
              <a:buClr>
                <a:schemeClr val="dk1"/>
              </a:buClr>
              <a:buSzPts val="700"/>
              <a:buFont typeface="Noto Sans Symbols"/>
              <a:buChar char="■"/>
              <a:defRPr sz="1200" b="0" i="0" u="none" strike="noStrike" cap="none">
                <a:solidFill>
                  <a:schemeClr val="dk1"/>
                </a:solidFill>
                <a:latin typeface="Carme"/>
                <a:ea typeface="Carme"/>
                <a:cs typeface="Carme"/>
                <a:sym typeface="Carme"/>
              </a:defRPr>
            </a:lvl6pPr>
            <a:lvl7pPr marR="0" lvl="6" algn="l" rtl="0">
              <a:lnSpc>
                <a:spcPct val="100000"/>
              </a:lnSpc>
              <a:spcBef>
                <a:spcPts val="533"/>
              </a:spcBef>
              <a:spcAft>
                <a:spcPts val="0"/>
              </a:spcAft>
              <a:buClr>
                <a:schemeClr val="dk1"/>
              </a:buClr>
              <a:buSzPts val="2000"/>
              <a:buFont typeface="Arial"/>
              <a:buChar char="•"/>
              <a:defRPr sz="2667" b="0" i="0" u="none" strike="noStrike" cap="none">
                <a:solidFill>
                  <a:schemeClr val="dk1"/>
                </a:solidFill>
                <a:latin typeface="Carme"/>
                <a:ea typeface="Carme"/>
                <a:cs typeface="Carme"/>
                <a:sym typeface="Carme"/>
              </a:defRPr>
            </a:lvl7pPr>
            <a:lvl8pPr marR="0" lvl="7" algn="l" rtl="0">
              <a:lnSpc>
                <a:spcPct val="100000"/>
              </a:lnSpc>
              <a:spcBef>
                <a:spcPts val="533"/>
              </a:spcBef>
              <a:spcAft>
                <a:spcPts val="0"/>
              </a:spcAft>
              <a:buClr>
                <a:schemeClr val="dk1"/>
              </a:buClr>
              <a:buSzPts val="2000"/>
              <a:buFont typeface="Arial"/>
              <a:buChar char="•"/>
              <a:defRPr sz="2667" b="0" i="0" u="none" strike="noStrike" cap="none">
                <a:solidFill>
                  <a:schemeClr val="dk1"/>
                </a:solidFill>
                <a:latin typeface="Carme"/>
                <a:ea typeface="Carme"/>
                <a:cs typeface="Carme"/>
                <a:sym typeface="Carme"/>
              </a:defRPr>
            </a:lvl8pPr>
            <a:lvl9pPr marR="0" lvl="8" algn="l" rtl="0">
              <a:lnSpc>
                <a:spcPct val="100000"/>
              </a:lnSpc>
              <a:spcBef>
                <a:spcPts val="533"/>
              </a:spcBef>
              <a:spcAft>
                <a:spcPts val="0"/>
              </a:spcAft>
              <a:buClr>
                <a:schemeClr val="dk1"/>
              </a:buClr>
              <a:buSzPts val="2000"/>
              <a:buFont typeface="Arial"/>
              <a:buChar char="•"/>
              <a:defRPr sz="2667" b="0" i="0" u="none" strike="noStrike" cap="none">
                <a:solidFill>
                  <a:schemeClr val="dk1"/>
                </a:solidFill>
                <a:latin typeface="Carme"/>
                <a:ea typeface="Carme"/>
                <a:cs typeface="Carme"/>
                <a:sym typeface="Carme"/>
              </a:defRPr>
            </a:lvl9pPr>
          </a:lstStyle>
          <a:p>
            <a:endParaRPr/>
          </a:p>
        </p:txBody>
      </p:sp>
      <p:cxnSp>
        <p:nvCxnSpPr>
          <p:cNvPr id="58" name="Google Shape;58;p18"/>
          <p:cNvCxnSpPr/>
          <p:nvPr/>
        </p:nvCxnSpPr>
        <p:spPr>
          <a:xfrm rot="10800000" flipH="1">
            <a:off x="508000" y="3732237"/>
            <a:ext cx="5468800" cy="2000"/>
          </a:xfrm>
          <a:prstGeom prst="straightConnector1">
            <a:avLst/>
          </a:prstGeom>
          <a:noFill/>
          <a:ln w="15875" cap="flat" cmpd="sng">
            <a:solidFill>
              <a:schemeClr val="lt1"/>
            </a:solidFill>
            <a:prstDash val="solid"/>
            <a:round/>
            <a:headEnd type="none" w="sm" len="sm"/>
            <a:tailEnd type="none" w="sm" len="sm"/>
          </a:ln>
        </p:spPr>
      </p:cxnSp>
      <p:sp>
        <p:nvSpPr>
          <p:cNvPr id="59" name="Google Shape;59;p18"/>
          <p:cNvSpPr txBox="1">
            <a:spLocks noGrp="1"/>
          </p:cNvSpPr>
          <p:nvPr>
            <p:ph type="body" idx="8"/>
          </p:nvPr>
        </p:nvSpPr>
        <p:spPr>
          <a:xfrm>
            <a:off x="6215063" y="4069200"/>
            <a:ext cx="5464000" cy="243200"/>
          </a:xfrm>
          <a:prstGeom prst="rect">
            <a:avLst/>
          </a:prstGeom>
          <a:noFill/>
          <a:ln>
            <a:noFill/>
          </a:ln>
        </p:spPr>
        <p:txBody>
          <a:bodyPr spcFirstLastPara="1" wrap="square" lIns="0" tIns="0" rIns="0" bIns="0" anchor="t" anchorCtr="0">
            <a:noAutofit/>
          </a:bodyPr>
          <a:lstStyle>
            <a:lvl1pPr marL="609585" lvl="0" indent="-304792" algn="l">
              <a:lnSpc>
                <a:spcPct val="110000"/>
              </a:lnSpc>
              <a:spcBef>
                <a:spcPts val="1200"/>
              </a:spcBef>
              <a:spcAft>
                <a:spcPts val="0"/>
              </a:spcAft>
              <a:buSzPts val="900"/>
              <a:buNone/>
              <a:defRPr sz="1467">
                <a:solidFill>
                  <a:schemeClr val="dk1"/>
                </a:solidFill>
                <a:latin typeface="Carme"/>
                <a:ea typeface="Carme"/>
                <a:cs typeface="Carme"/>
                <a:sym typeface="Carme"/>
              </a:defRPr>
            </a:lvl1pPr>
            <a:lvl2pPr marL="1219170" lvl="1" indent="-397923" algn="l">
              <a:lnSpc>
                <a:spcPct val="110000"/>
              </a:lnSpc>
              <a:spcBef>
                <a:spcPts val="1200"/>
              </a:spcBef>
              <a:spcAft>
                <a:spcPts val="0"/>
              </a:spcAft>
              <a:buSzPts val="1100"/>
              <a:buChar char="■"/>
              <a:defRPr/>
            </a:lvl2pPr>
            <a:lvl3pPr marL="1828754" lvl="2" indent="-389457" algn="l">
              <a:lnSpc>
                <a:spcPct val="110000"/>
              </a:lnSpc>
              <a:spcBef>
                <a:spcPts val="667"/>
              </a:spcBef>
              <a:spcAft>
                <a:spcPts val="0"/>
              </a:spcAft>
              <a:buSzPts val="1000"/>
              <a:buChar char="■"/>
              <a:defRPr/>
            </a:lvl3pPr>
            <a:lvl4pPr marL="2438339" lvl="3" indent="-389457" algn="l">
              <a:lnSpc>
                <a:spcPct val="110000"/>
              </a:lnSpc>
              <a:spcBef>
                <a:spcPts val="667"/>
              </a:spcBef>
              <a:spcAft>
                <a:spcPts val="0"/>
              </a:spcAft>
              <a:buSzPts val="1000"/>
              <a:buChar char="■"/>
              <a:defRPr/>
            </a:lvl4pPr>
            <a:lvl5pPr marL="3047924" lvl="4" indent="-389457" algn="l">
              <a:lnSpc>
                <a:spcPct val="110000"/>
              </a:lnSpc>
              <a:spcBef>
                <a:spcPts val="667"/>
              </a:spcBef>
              <a:spcAft>
                <a:spcPts val="0"/>
              </a:spcAft>
              <a:buSzPts val="1000"/>
              <a:buChar char="■"/>
              <a:defRPr/>
            </a:lvl5pPr>
            <a:lvl6pPr marL="3657509" lvl="5" indent="-389457" algn="l">
              <a:lnSpc>
                <a:spcPct val="140000"/>
              </a:lnSpc>
              <a:spcBef>
                <a:spcPts val="0"/>
              </a:spcBef>
              <a:spcAft>
                <a:spcPts val="0"/>
              </a:spcAft>
              <a:buSzPts val="1000"/>
              <a:buChar char="■"/>
              <a:defRPr/>
            </a:lvl6pPr>
            <a:lvl7pPr marL="4267093" lvl="6" indent="-423323" algn="l">
              <a:lnSpc>
                <a:spcPct val="100000"/>
              </a:lnSpc>
              <a:spcBef>
                <a:spcPts val="400"/>
              </a:spcBef>
              <a:spcAft>
                <a:spcPts val="0"/>
              </a:spcAft>
              <a:buClr>
                <a:schemeClr val="dk1"/>
              </a:buClr>
              <a:buSzPts val="1400"/>
              <a:buChar char="•"/>
              <a:defRPr/>
            </a:lvl7pPr>
            <a:lvl8pPr marL="4876678" lvl="7" indent="-423323" algn="l">
              <a:lnSpc>
                <a:spcPct val="100000"/>
              </a:lnSpc>
              <a:spcBef>
                <a:spcPts val="400"/>
              </a:spcBef>
              <a:spcAft>
                <a:spcPts val="0"/>
              </a:spcAft>
              <a:buClr>
                <a:schemeClr val="dk1"/>
              </a:buClr>
              <a:buSzPts val="1400"/>
              <a:buChar char="•"/>
              <a:defRPr/>
            </a:lvl8pPr>
            <a:lvl9pPr marL="5486263" lvl="8" indent="-423323" algn="l">
              <a:lnSpc>
                <a:spcPct val="100000"/>
              </a:lnSpc>
              <a:spcBef>
                <a:spcPts val="400"/>
              </a:spcBef>
              <a:spcAft>
                <a:spcPts val="0"/>
              </a:spcAft>
              <a:buClr>
                <a:schemeClr val="dk1"/>
              </a:buClr>
              <a:buSzPts val="1400"/>
              <a:buChar char="•"/>
              <a:defRPr/>
            </a:lvl9pPr>
          </a:lstStyle>
          <a:p>
            <a:endParaRPr/>
          </a:p>
        </p:txBody>
      </p:sp>
      <p:sp>
        <p:nvSpPr>
          <p:cNvPr id="60" name="Google Shape;60;p18"/>
          <p:cNvSpPr txBox="1">
            <a:spLocks noGrp="1"/>
          </p:cNvSpPr>
          <p:nvPr>
            <p:ph type="body" idx="9"/>
          </p:nvPr>
        </p:nvSpPr>
        <p:spPr>
          <a:xfrm>
            <a:off x="6215063" y="3734237"/>
            <a:ext cx="5464000" cy="269600"/>
          </a:xfrm>
          <a:prstGeom prst="rect">
            <a:avLst/>
          </a:prstGeom>
          <a:noFill/>
          <a:ln>
            <a:noFill/>
          </a:ln>
        </p:spPr>
        <p:txBody>
          <a:bodyPr spcFirstLastPara="1" wrap="square" lIns="0" tIns="0" rIns="0" bIns="0" anchor="t" anchorCtr="0">
            <a:noAutofit/>
          </a:bodyPr>
          <a:lstStyle>
            <a:lvl1pPr marL="609585" lvl="0" indent="-304792" algn="l">
              <a:lnSpc>
                <a:spcPct val="110000"/>
              </a:lnSpc>
              <a:spcBef>
                <a:spcPts val="1200"/>
              </a:spcBef>
              <a:spcAft>
                <a:spcPts val="0"/>
              </a:spcAft>
              <a:buSzPts val="1000"/>
              <a:buNone/>
              <a:defRPr sz="1600" cap="none">
                <a:solidFill>
                  <a:schemeClr val="dk1"/>
                </a:solidFill>
                <a:latin typeface="Carme"/>
                <a:ea typeface="Carme"/>
                <a:cs typeface="Carme"/>
                <a:sym typeface="Carme"/>
              </a:defRPr>
            </a:lvl1pPr>
            <a:lvl2pPr marL="1219170" lvl="1" indent="-397923" algn="l">
              <a:lnSpc>
                <a:spcPct val="110000"/>
              </a:lnSpc>
              <a:spcBef>
                <a:spcPts val="1200"/>
              </a:spcBef>
              <a:spcAft>
                <a:spcPts val="0"/>
              </a:spcAft>
              <a:buSzPts val="1100"/>
              <a:buChar char="■"/>
              <a:defRPr/>
            </a:lvl2pPr>
            <a:lvl3pPr marL="1828754" lvl="2" indent="-389457" algn="l">
              <a:lnSpc>
                <a:spcPct val="110000"/>
              </a:lnSpc>
              <a:spcBef>
                <a:spcPts val="667"/>
              </a:spcBef>
              <a:spcAft>
                <a:spcPts val="0"/>
              </a:spcAft>
              <a:buSzPts val="1000"/>
              <a:buChar char="■"/>
              <a:defRPr/>
            </a:lvl3pPr>
            <a:lvl4pPr marL="2438339" lvl="3" indent="-389457" algn="l">
              <a:lnSpc>
                <a:spcPct val="110000"/>
              </a:lnSpc>
              <a:spcBef>
                <a:spcPts val="667"/>
              </a:spcBef>
              <a:spcAft>
                <a:spcPts val="0"/>
              </a:spcAft>
              <a:buSzPts val="1000"/>
              <a:buChar char="■"/>
              <a:defRPr/>
            </a:lvl4pPr>
            <a:lvl5pPr marL="3047924" lvl="4" indent="-389457" algn="l">
              <a:lnSpc>
                <a:spcPct val="110000"/>
              </a:lnSpc>
              <a:spcBef>
                <a:spcPts val="667"/>
              </a:spcBef>
              <a:spcAft>
                <a:spcPts val="0"/>
              </a:spcAft>
              <a:buSzPts val="1000"/>
              <a:buChar char="■"/>
              <a:defRPr/>
            </a:lvl5pPr>
            <a:lvl6pPr marL="3657509" lvl="5" indent="-389457" algn="l">
              <a:lnSpc>
                <a:spcPct val="140000"/>
              </a:lnSpc>
              <a:spcBef>
                <a:spcPts val="0"/>
              </a:spcBef>
              <a:spcAft>
                <a:spcPts val="0"/>
              </a:spcAft>
              <a:buSzPts val="1000"/>
              <a:buChar char="■"/>
              <a:defRPr/>
            </a:lvl6pPr>
            <a:lvl7pPr marL="4267093" lvl="6" indent="-423323" algn="l">
              <a:lnSpc>
                <a:spcPct val="100000"/>
              </a:lnSpc>
              <a:spcBef>
                <a:spcPts val="400"/>
              </a:spcBef>
              <a:spcAft>
                <a:spcPts val="0"/>
              </a:spcAft>
              <a:buClr>
                <a:schemeClr val="dk1"/>
              </a:buClr>
              <a:buSzPts val="1400"/>
              <a:buChar char="•"/>
              <a:defRPr/>
            </a:lvl7pPr>
            <a:lvl8pPr marL="4876678" lvl="7" indent="-423323" algn="l">
              <a:lnSpc>
                <a:spcPct val="100000"/>
              </a:lnSpc>
              <a:spcBef>
                <a:spcPts val="400"/>
              </a:spcBef>
              <a:spcAft>
                <a:spcPts val="0"/>
              </a:spcAft>
              <a:buClr>
                <a:schemeClr val="dk1"/>
              </a:buClr>
              <a:buSzPts val="1400"/>
              <a:buChar char="•"/>
              <a:defRPr/>
            </a:lvl8pPr>
            <a:lvl9pPr marL="5486263" lvl="8" indent="-423323" algn="l">
              <a:lnSpc>
                <a:spcPct val="100000"/>
              </a:lnSpc>
              <a:spcBef>
                <a:spcPts val="400"/>
              </a:spcBef>
              <a:spcAft>
                <a:spcPts val="0"/>
              </a:spcAft>
              <a:buClr>
                <a:schemeClr val="dk1"/>
              </a:buClr>
              <a:buSzPts val="1400"/>
              <a:buChar char="•"/>
              <a:defRPr/>
            </a:lvl9pPr>
          </a:lstStyle>
          <a:p>
            <a:endParaRPr/>
          </a:p>
        </p:txBody>
      </p:sp>
      <p:cxnSp>
        <p:nvCxnSpPr>
          <p:cNvPr id="61" name="Google Shape;61;p18"/>
          <p:cNvCxnSpPr/>
          <p:nvPr/>
        </p:nvCxnSpPr>
        <p:spPr>
          <a:xfrm>
            <a:off x="6215063" y="4011013"/>
            <a:ext cx="5464000" cy="800"/>
          </a:xfrm>
          <a:prstGeom prst="straightConnector1">
            <a:avLst/>
          </a:prstGeom>
          <a:noFill/>
          <a:ln w="50800" cap="flat" cmpd="sng">
            <a:solidFill>
              <a:schemeClr val="accent5"/>
            </a:solidFill>
            <a:prstDash val="solid"/>
            <a:round/>
            <a:headEnd type="none" w="sm" len="sm"/>
            <a:tailEnd type="none" w="sm" len="sm"/>
          </a:ln>
        </p:spPr>
      </p:cxnSp>
      <p:sp>
        <p:nvSpPr>
          <p:cNvPr id="62" name="Google Shape;62;p18"/>
          <p:cNvSpPr>
            <a:spLocks noGrp="1"/>
          </p:cNvSpPr>
          <p:nvPr>
            <p:ph type="chart" idx="13"/>
          </p:nvPr>
        </p:nvSpPr>
        <p:spPr>
          <a:xfrm>
            <a:off x="6215063" y="4325855"/>
            <a:ext cx="5464000" cy="1444400"/>
          </a:xfrm>
          <a:prstGeom prst="rect">
            <a:avLst/>
          </a:prstGeom>
          <a:noFill/>
          <a:ln>
            <a:noFill/>
          </a:ln>
        </p:spPr>
        <p:txBody>
          <a:bodyPr spcFirstLastPara="1" wrap="square" lIns="0" tIns="0" rIns="0" bIns="0" anchor="t" anchorCtr="0">
            <a:noAutofit/>
          </a:bodyPr>
          <a:lstStyle>
            <a:lvl1pPr marR="0" lvl="0" algn="l" rtl="0">
              <a:lnSpc>
                <a:spcPct val="110000"/>
              </a:lnSpc>
              <a:spcBef>
                <a:spcPts val="1200"/>
              </a:spcBef>
              <a:spcAft>
                <a:spcPts val="0"/>
              </a:spcAft>
              <a:buClr>
                <a:schemeClr val="accent2"/>
              </a:buClr>
              <a:buSzPts val="900"/>
              <a:buFont typeface="Noto Sans Symbols"/>
              <a:buNone/>
              <a:defRPr sz="1467" b="0" i="0" u="none" strike="noStrike" cap="none">
                <a:solidFill>
                  <a:schemeClr val="dk1"/>
                </a:solidFill>
                <a:latin typeface="Carme"/>
                <a:ea typeface="Carme"/>
                <a:cs typeface="Carme"/>
                <a:sym typeface="Carme"/>
              </a:defRPr>
            </a:lvl1pPr>
            <a:lvl2pPr marR="0" lvl="1" algn="l" rtl="0">
              <a:lnSpc>
                <a:spcPct val="110000"/>
              </a:lnSpc>
              <a:spcBef>
                <a:spcPts val="1200"/>
              </a:spcBef>
              <a:spcAft>
                <a:spcPts val="0"/>
              </a:spcAft>
              <a:buClr>
                <a:schemeClr val="accent3"/>
              </a:buClr>
              <a:buSzPts val="1100"/>
              <a:buFont typeface="Noto Sans Symbols"/>
              <a:buChar char="■"/>
              <a:defRPr sz="1867" b="0" i="0" u="none" strike="noStrike" cap="none">
                <a:solidFill>
                  <a:schemeClr val="dk1"/>
                </a:solidFill>
                <a:latin typeface="Carme"/>
                <a:ea typeface="Carme"/>
                <a:cs typeface="Carme"/>
                <a:sym typeface="Carme"/>
              </a:defRPr>
            </a:lvl2pPr>
            <a:lvl3pPr marR="0" lvl="2" algn="l" rtl="0">
              <a:lnSpc>
                <a:spcPct val="110000"/>
              </a:lnSpc>
              <a:spcBef>
                <a:spcPts val="667"/>
              </a:spcBef>
              <a:spcAft>
                <a:spcPts val="0"/>
              </a:spcAft>
              <a:buClr>
                <a:schemeClr val="accent5"/>
              </a:buClr>
              <a:buSzPts val="1000"/>
              <a:buFont typeface="Noto Sans Symbols"/>
              <a:buChar char="■"/>
              <a:defRPr sz="1867" b="0" i="0" u="none" strike="noStrike" cap="none">
                <a:solidFill>
                  <a:schemeClr val="dk1"/>
                </a:solidFill>
                <a:latin typeface="Carme"/>
                <a:ea typeface="Carme"/>
                <a:cs typeface="Carme"/>
                <a:sym typeface="Carme"/>
              </a:defRPr>
            </a:lvl3pPr>
            <a:lvl4pPr marR="0" lvl="3" algn="l" rtl="0">
              <a:lnSpc>
                <a:spcPct val="110000"/>
              </a:lnSpc>
              <a:spcBef>
                <a:spcPts val="667"/>
              </a:spcBef>
              <a:spcAft>
                <a:spcPts val="0"/>
              </a:spcAft>
              <a:buClr>
                <a:schemeClr val="accent5"/>
              </a:buClr>
              <a:buSzPts val="1000"/>
              <a:buFont typeface="Noto Sans Symbols"/>
              <a:buChar char="■"/>
              <a:defRPr sz="1867" b="0" i="0" u="none" strike="noStrike" cap="none">
                <a:solidFill>
                  <a:schemeClr val="dk1"/>
                </a:solidFill>
                <a:latin typeface="Carme"/>
                <a:ea typeface="Carme"/>
                <a:cs typeface="Carme"/>
                <a:sym typeface="Carme"/>
              </a:defRPr>
            </a:lvl4pPr>
            <a:lvl5pPr marR="0" lvl="4" algn="l" rtl="0">
              <a:lnSpc>
                <a:spcPct val="110000"/>
              </a:lnSpc>
              <a:spcBef>
                <a:spcPts val="667"/>
              </a:spcBef>
              <a:spcAft>
                <a:spcPts val="0"/>
              </a:spcAft>
              <a:buClr>
                <a:schemeClr val="accent5"/>
              </a:buClr>
              <a:buSzPts val="900"/>
              <a:buFont typeface="Noto Sans Symbols"/>
              <a:buChar char="■"/>
              <a:defRPr sz="1600" b="0" i="0" u="none" strike="noStrike" cap="none">
                <a:solidFill>
                  <a:schemeClr val="dk1"/>
                </a:solidFill>
                <a:latin typeface="Carme"/>
                <a:ea typeface="Carme"/>
                <a:cs typeface="Carme"/>
                <a:sym typeface="Carme"/>
              </a:defRPr>
            </a:lvl5pPr>
            <a:lvl6pPr marR="0" lvl="5" algn="l" rtl="0">
              <a:lnSpc>
                <a:spcPct val="140000"/>
              </a:lnSpc>
              <a:spcBef>
                <a:spcPts val="0"/>
              </a:spcBef>
              <a:spcAft>
                <a:spcPts val="0"/>
              </a:spcAft>
              <a:buClr>
                <a:schemeClr val="dk1"/>
              </a:buClr>
              <a:buSzPts val="700"/>
              <a:buFont typeface="Noto Sans Symbols"/>
              <a:buChar char="■"/>
              <a:defRPr sz="1200" b="0" i="0" u="none" strike="noStrike" cap="none">
                <a:solidFill>
                  <a:schemeClr val="dk1"/>
                </a:solidFill>
                <a:latin typeface="Carme"/>
                <a:ea typeface="Carme"/>
                <a:cs typeface="Carme"/>
                <a:sym typeface="Carme"/>
              </a:defRPr>
            </a:lvl6pPr>
            <a:lvl7pPr marR="0" lvl="6" algn="l" rtl="0">
              <a:lnSpc>
                <a:spcPct val="100000"/>
              </a:lnSpc>
              <a:spcBef>
                <a:spcPts val="533"/>
              </a:spcBef>
              <a:spcAft>
                <a:spcPts val="0"/>
              </a:spcAft>
              <a:buClr>
                <a:schemeClr val="dk1"/>
              </a:buClr>
              <a:buSzPts val="2000"/>
              <a:buFont typeface="Arial"/>
              <a:buChar char="•"/>
              <a:defRPr sz="2667" b="0" i="0" u="none" strike="noStrike" cap="none">
                <a:solidFill>
                  <a:schemeClr val="dk1"/>
                </a:solidFill>
                <a:latin typeface="Carme"/>
                <a:ea typeface="Carme"/>
                <a:cs typeface="Carme"/>
                <a:sym typeface="Carme"/>
              </a:defRPr>
            </a:lvl7pPr>
            <a:lvl8pPr marR="0" lvl="7" algn="l" rtl="0">
              <a:lnSpc>
                <a:spcPct val="100000"/>
              </a:lnSpc>
              <a:spcBef>
                <a:spcPts val="533"/>
              </a:spcBef>
              <a:spcAft>
                <a:spcPts val="0"/>
              </a:spcAft>
              <a:buClr>
                <a:schemeClr val="dk1"/>
              </a:buClr>
              <a:buSzPts val="2000"/>
              <a:buFont typeface="Arial"/>
              <a:buChar char="•"/>
              <a:defRPr sz="2667" b="0" i="0" u="none" strike="noStrike" cap="none">
                <a:solidFill>
                  <a:schemeClr val="dk1"/>
                </a:solidFill>
                <a:latin typeface="Carme"/>
                <a:ea typeface="Carme"/>
                <a:cs typeface="Carme"/>
                <a:sym typeface="Carme"/>
              </a:defRPr>
            </a:lvl8pPr>
            <a:lvl9pPr marR="0" lvl="8" algn="l" rtl="0">
              <a:lnSpc>
                <a:spcPct val="100000"/>
              </a:lnSpc>
              <a:spcBef>
                <a:spcPts val="533"/>
              </a:spcBef>
              <a:spcAft>
                <a:spcPts val="0"/>
              </a:spcAft>
              <a:buClr>
                <a:schemeClr val="dk1"/>
              </a:buClr>
              <a:buSzPts val="2000"/>
              <a:buFont typeface="Arial"/>
              <a:buChar char="•"/>
              <a:defRPr sz="2667" b="0" i="0" u="none" strike="noStrike" cap="none">
                <a:solidFill>
                  <a:schemeClr val="dk1"/>
                </a:solidFill>
                <a:latin typeface="Carme"/>
                <a:ea typeface="Carme"/>
                <a:cs typeface="Carme"/>
                <a:sym typeface="Carme"/>
              </a:defRPr>
            </a:lvl9pPr>
          </a:lstStyle>
          <a:p>
            <a:endParaRPr/>
          </a:p>
        </p:txBody>
      </p:sp>
      <p:cxnSp>
        <p:nvCxnSpPr>
          <p:cNvPr id="63" name="Google Shape;63;p18"/>
          <p:cNvCxnSpPr/>
          <p:nvPr/>
        </p:nvCxnSpPr>
        <p:spPr>
          <a:xfrm rot="10800000" flipH="1">
            <a:off x="6215063" y="5836112"/>
            <a:ext cx="5464000" cy="2000"/>
          </a:xfrm>
          <a:prstGeom prst="straightConnector1">
            <a:avLst/>
          </a:prstGeom>
          <a:noFill/>
          <a:ln w="15875" cap="flat" cmpd="sng">
            <a:solidFill>
              <a:schemeClr val="lt1"/>
            </a:solidFill>
            <a:prstDash val="solid"/>
            <a:round/>
            <a:headEnd type="none" w="sm" len="sm"/>
            <a:tailEnd type="none" w="sm" len="sm"/>
          </a:ln>
        </p:spPr>
      </p:cxnSp>
      <p:sp>
        <p:nvSpPr>
          <p:cNvPr id="64" name="Google Shape;64;p18"/>
          <p:cNvSpPr txBox="1">
            <a:spLocks noGrp="1"/>
          </p:cNvSpPr>
          <p:nvPr>
            <p:ph type="body" idx="14"/>
          </p:nvPr>
        </p:nvSpPr>
        <p:spPr>
          <a:xfrm>
            <a:off x="6215063" y="1863725"/>
            <a:ext cx="5464000" cy="243200"/>
          </a:xfrm>
          <a:prstGeom prst="rect">
            <a:avLst/>
          </a:prstGeom>
          <a:noFill/>
          <a:ln>
            <a:noFill/>
          </a:ln>
        </p:spPr>
        <p:txBody>
          <a:bodyPr spcFirstLastPara="1" wrap="square" lIns="0" tIns="0" rIns="0" bIns="0" anchor="t" anchorCtr="0">
            <a:noAutofit/>
          </a:bodyPr>
          <a:lstStyle>
            <a:lvl1pPr marL="609585" lvl="0" indent="-304792" algn="l">
              <a:lnSpc>
                <a:spcPct val="110000"/>
              </a:lnSpc>
              <a:spcBef>
                <a:spcPts val="1200"/>
              </a:spcBef>
              <a:spcAft>
                <a:spcPts val="0"/>
              </a:spcAft>
              <a:buSzPts val="900"/>
              <a:buNone/>
              <a:defRPr sz="1467">
                <a:solidFill>
                  <a:schemeClr val="dk1"/>
                </a:solidFill>
                <a:latin typeface="Carme"/>
                <a:ea typeface="Carme"/>
                <a:cs typeface="Carme"/>
                <a:sym typeface="Carme"/>
              </a:defRPr>
            </a:lvl1pPr>
            <a:lvl2pPr marL="1219170" lvl="1" indent="-397923" algn="l">
              <a:lnSpc>
                <a:spcPct val="110000"/>
              </a:lnSpc>
              <a:spcBef>
                <a:spcPts val="1200"/>
              </a:spcBef>
              <a:spcAft>
                <a:spcPts val="0"/>
              </a:spcAft>
              <a:buSzPts val="1100"/>
              <a:buChar char="■"/>
              <a:defRPr/>
            </a:lvl2pPr>
            <a:lvl3pPr marL="1828754" lvl="2" indent="-389457" algn="l">
              <a:lnSpc>
                <a:spcPct val="110000"/>
              </a:lnSpc>
              <a:spcBef>
                <a:spcPts val="667"/>
              </a:spcBef>
              <a:spcAft>
                <a:spcPts val="0"/>
              </a:spcAft>
              <a:buSzPts val="1000"/>
              <a:buChar char="■"/>
              <a:defRPr/>
            </a:lvl3pPr>
            <a:lvl4pPr marL="2438339" lvl="3" indent="-389457" algn="l">
              <a:lnSpc>
                <a:spcPct val="110000"/>
              </a:lnSpc>
              <a:spcBef>
                <a:spcPts val="667"/>
              </a:spcBef>
              <a:spcAft>
                <a:spcPts val="0"/>
              </a:spcAft>
              <a:buSzPts val="1000"/>
              <a:buChar char="■"/>
              <a:defRPr/>
            </a:lvl4pPr>
            <a:lvl5pPr marL="3047924" lvl="4" indent="-389457" algn="l">
              <a:lnSpc>
                <a:spcPct val="110000"/>
              </a:lnSpc>
              <a:spcBef>
                <a:spcPts val="667"/>
              </a:spcBef>
              <a:spcAft>
                <a:spcPts val="0"/>
              </a:spcAft>
              <a:buSzPts val="1000"/>
              <a:buChar char="■"/>
              <a:defRPr/>
            </a:lvl5pPr>
            <a:lvl6pPr marL="3657509" lvl="5" indent="-389457" algn="l">
              <a:lnSpc>
                <a:spcPct val="140000"/>
              </a:lnSpc>
              <a:spcBef>
                <a:spcPts val="0"/>
              </a:spcBef>
              <a:spcAft>
                <a:spcPts val="0"/>
              </a:spcAft>
              <a:buSzPts val="1000"/>
              <a:buChar char="■"/>
              <a:defRPr/>
            </a:lvl6pPr>
            <a:lvl7pPr marL="4267093" lvl="6" indent="-423323" algn="l">
              <a:lnSpc>
                <a:spcPct val="100000"/>
              </a:lnSpc>
              <a:spcBef>
                <a:spcPts val="400"/>
              </a:spcBef>
              <a:spcAft>
                <a:spcPts val="0"/>
              </a:spcAft>
              <a:buClr>
                <a:schemeClr val="dk1"/>
              </a:buClr>
              <a:buSzPts val="1400"/>
              <a:buChar char="•"/>
              <a:defRPr/>
            </a:lvl7pPr>
            <a:lvl8pPr marL="4876678" lvl="7" indent="-423323" algn="l">
              <a:lnSpc>
                <a:spcPct val="100000"/>
              </a:lnSpc>
              <a:spcBef>
                <a:spcPts val="400"/>
              </a:spcBef>
              <a:spcAft>
                <a:spcPts val="0"/>
              </a:spcAft>
              <a:buClr>
                <a:schemeClr val="dk1"/>
              </a:buClr>
              <a:buSzPts val="1400"/>
              <a:buChar char="•"/>
              <a:defRPr/>
            </a:lvl8pPr>
            <a:lvl9pPr marL="5486263" lvl="8" indent="-423323" algn="l">
              <a:lnSpc>
                <a:spcPct val="100000"/>
              </a:lnSpc>
              <a:spcBef>
                <a:spcPts val="400"/>
              </a:spcBef>
              <a:spcAft>
                <a:spcPts val="0"/>
              </a:spcAft>
              <a:buClr>
                <a:schemeClr val="dk1"/>
              </a:buClr>
              <a:buSzPts val="1400"/>
              <a:buChar char="•"/>
              <a:defRPr/>
            </a:lvl9pPr>
          </a:lstStyle>
          <a:p>
            <a:endParaRPr/>
          </a:p>
        </p:txBody>
      </p:sp>
      <p:sp>
        <p:nvSpPr>
          <p:cNvPr id="65" name="Google Shape;65;p18"/>
          <p:cNvSpPr txBox="1">
            <a:spLocks noGrp="1"/>
          </p:cNvSpPr>
          <p:nvPr>
            <p:ph type="body" idx="15"/>
          </p:nvPr>
        </p:nvSpPr>
        <p:spPr>
          <a:xfrm>
            <a:off x="6215063" y="1528763"/>
            <a:ext cx="5464000" cy="269600"/>
          </a:xfrm>
          <a:prstGeom prst="rect">
            <a:avLst/>
          </a:prstGeom>
          <a:noFill/>
          <a:ln>
            <a:noFill/>
          </a:ln>
        </p:spPr>
        <p:txBody>
          <a:bodyPr spcFirstLastPara="1" wrap="square" lIns="0" tIns="0" rIns="0" bIns="0" anchor="t" anchorCtr="0">
            <a:noAutofit/>
          </a:bodyPr>
          <a:lstStyle>
            <a:lvl1pPr marL="609585" lvl="0" indent="-304792" algn="l">
              <a:lnSpc>
                <a:spcPct val="110000"/>
              </a:lnSpc>
              <a:spcBef>
                <a:spcPts val="1200"/>
              </a:spcBef>
              <a:spcAft>
                <a:spcPts val="0"/>
              </a:spcAft>
              <a:buSzPts val="1000"/>
              <a:buNone/>
              <a:defRPr sz="1600" cap="none">
                <a:solidFill>
                  <a:schemeClr val="dk1"/>
                </a:solidFill>
                <a:latin typeface="Carme"/>
                <a:ea typeface="Carme"/>
                <a:cs typeface="Carme"/>
                <a:sym typeface="Carme"/>
              </a:defRPr>
            </a:lvl1pPr>
            <a:lvl2pPr marL="1219170" lvl="1" indent="-397923" algn="l">
              <a:lnSpc>
                <a:spcPct val="110000"/>
              </a:lnSpc>
              <a:spcBef>
                <a:spcPts val="1200"/>
              </a:spcBef>
              <a:spcAft>
                <a:spcPts val="0"/>
              </a:spcAft>
              <a:buSzPts val="1100"/>
              <a:buChar char="■"/>
              <a:defRPr/>
            </a:lvl2pPr>
            <a:lvl3pPr marL="1828754" lvl="2" indent="-389457" algn="l">
              <a:lnSpc>
                <a:spcPct val="110000"/>
              </a:lnSpc>
              <a:spcBef>
                <a:spcPts val="667"/>
              </a:spcBef>
              <a:spcAft>
                <a:spcPts val="0"/>
              </a:spcAft>
              <a:buSzPts val="1000"/>
              <a:buChar char="■"/>
              <a:defRPr/>
            </a:lvl3pPr>
            <a:lvl4pPr marL="2438339" lvl="3" indent="-389457" algn="l">
              <a:lnSpc>
                <a:spcPct val="110000"/>
              </a:lnSpc>
              <a:spcBef>
                <a:spcPts val="667"/>
              </a:spcBef>
              <a:spcAft>
                <a:spcPts val="0"/>
              </a:spcAft>
              <a:buSzPts val="1000"/>
              <a:buChar char="■"/>
              <a:defRPr/>
            </a:lvl4pPr>
            <a:lvl5pPr marL="3047924" lvl="4" indent="-389457" algn="l">
              <a:lnSpc>
                <a:spcPct val="110000"/>
              </a:lnSpc>
              <a:spcBef>
                <a:spcPts val="667"/>
              </a:spcBef>
              <a:spcAft>
                <a:spcPts val="0"/>
              </a:spcAft>
              <a:buSzPts val="1000"/>
              <a:buChar char="■"/>
              <a:defRPr/>
            </a:lvl5pPr>
            <a:lvl6pPr marL="3657509" lvl="5" indent="-389457" algn="l">
              <a:lnSpc>
                <a:spcPct val="140000"/>
              </a:lnSpc>
              <a:spcBef>
                <a:spcPts val="0"/>
              </a:spcBef>
              <a:spcAft>
                <a:spcPts val="0"/>
              </a:spcAft>
              <a:buSzPts val="1000"/>
              <a:buChar char="■"/>
              <a:defRPr/>
            </a:lvl6pPr>
            <a:lvl7pPr marL="4267093" lvl="6" indent="-423323" algn="l">
              <a:lnSpc>
                <a:spcPct val="100000"/>
              </a:lnSpc>
              <a:spcBef>
                <a:spcPts val="400"/>
              </a:spcBef>
              <a:spcAft>
                <a:spcPts val="0"/>
              </a:spcAft>
              <a:buClr>
                <a:schemeClr val="dk1"/>
              </a:buClr>
              <a:buSzPts val="1400"/>
              <a:buChar char="•"/>
              <a:defRPr/>
            </a:lvl7pPr>
            <a:lvl8pPr marL="4876678" lvl="7" indent="-423323" algn="l">
              <a:lnSpc>
                <a:spcPct val="100000"/>
              </a:lnSpc>
              <a:spcBef>
                <a:spcPts val="400"/>
              </a:spcBef>
              <a:spcAft>
                <a:spcPts val="0"/>
              </a:spcAft>
              <a:buClr>
                <a:schemeClr val="dk1"/>
              </a:buClr>
              <a:buSzPts val="1400"/>
              <a:buChar char="•"/>
              <a:defRPr/>
            </a:lvl8pPr>
            <a:lvl9pPr marL="5486263" lvl="8" indent="-423323" algn="l">
              <a:lnSpc>
                <a:spcPct val="100000"/>
              </a:lnSpc>
              <a:spcBef>
                <a:spcPts val="400"/>
              </a:spcBef>
              <a:spcAft>
                <a:spcPts val="0"/>
              </a:spcAft>
              <a:buClr>
                <a:schemeClr val="dk1"/>
              </a:buClr>
              <a:buSzPts val="1400"/>
              <a:buChar char="•"/>
              <a:defRPr/>
            </a:lvl9pPr>
          </a:lstStyle>
          <a:p>
            <a:endParaRPr/>
          </a:p>
        </p:txBody>
      </p:sp>
      <p:cxnSp>
        <p:nvCxnSpPr>
          <p:cNvPr id="66" name="Google Shape;66;p18"/>
          <p:cNvCxnSpPr/>
          <p:nvPr/>
        </p:nvCxnSpPr>
        <p:spPr>
          <a:xfrm>
            <a:off x="6215063" y="1805539"/>
            <a:ext cx="5464000" cy="800"/>
          </a:xfrm>
          <a:prstGeom prst="straightConnector1">
            <a:avLst/>
          </a:prstGeom>
          <a:noFill/>
          <a:ln w="50800" cap="flat" cmpd="sng">
            <a:solidFill>
              <a:schemeClr val="accent5"/>
            </a:solidFill>
            <a:prstDash val="solid"/>
            <a:round/>
            <a:headEnd type="none" w="sm" len="sm"/>
            <a:tailEnd type="none" w="sm" len="sm"/>
          </a:ln>
        </p:spPr>
      </p:cxnSp>
      <p:sp>
        <p:nvSpPr>
          <p:cNvPr id="67" name="Google Shape;67;p18"/>
          <p:cNvSpPr>
            <a:spLocks noGrp="1"/>
          </p:cNvSpPr>
          <p:nvPr>
            <p:ph type="chart" idx="16"/>
          </p:nvPr>
        </p:nvSpPr>
        <p:spPr>
          <a:xfrm>
            <a:off x="6215063" y="2120383"/>
            <a:ext cx="5464000" cy="1444400"/>
          </a:xfrm>
          <a:prstGeom prst="rect">
            <a:avLst/>
          </a:prstGeom>
          <a:noFill/>
          <a:ln>
            <a:noFill/>
          </a:ln>
        </p:spPr>
        <p:txBody>
          <a:bodyPr spcFirstLastPara="1" wrap="square" lIns="0" tIns="0" rIns="0" bIns="0" anchor="t" anchorCtr="0">
            <a:noAutofit/>
          </a:bodyPr>
          <a:lstStyle>
            <a:lvl1pPr marR="0" lvl="0" algn="l" rtl="0">
              <a:lnSpc>
                <a:spcPct val="110000"/>
              </a:lnSpc>
              <a:spcBef>
                <a:spcPts val="1200"/>
              </a:spcBef>
              <a:spcAft>
                <a:spcPts val="0"/>
              </a:spcAft>
              <a:buClr>
                <a:schemeClr val="accent2"/>
              </a:buClr>
              <a:buSzPts val="900"/>
              <a:buFont typeface="Noto Sans Symbols"/>
              <a:buNone/>
              <a:defRPr sz="1467" b="0" i="0" u="none" strike="noStrike" cap="none">
                <a:solidFill>
                  <a:schemeClr val="dk1"/>
                </a:solidFill>
                <a:latin typeface="Carme"/>
                <a:ea typeface="Carme"/>
                <a:cs typeface="Carme"/>
                <a:sym typeface="Carme"/>
              </a:defRPr>
            </a:lvl1pPr>
            <a:lvl2pPr marR="0" lvl="1" algn="l" rtl="0">
              <a:lnSpc>
                <a:spcPct val="110000"/>
              </a:lnSpc>
              <a:spcBef>
                <a:spcPts val="1200"/>
              </a:spcBef>
              <a:spcAft>
                <a:spcPts val="0"/>
              </a:spcAft>
              <a:buClr>
                <a:schemeClr val="accent3"/>
              </a:buClr>
              <a:buSzPts val="1100"/>
              <a:buFont typeface="Noto Sans Symbols"/>
              <a:buChar char="■"/>
              <a:defRPr sz="1867" b="0" i="0" u="none" strike="noStrike" cap="none">
                <a:solidFill>
                  <a:schemeClr val="dk1"/>
                </a:solidFill>
                <a:latin typeface="Carme"/>
                <a:ea typeface="Carme"/>
                <a:cs typeface="Carme"/>
                <a:sym typeface="Carme"/>
              </a:defRPr>
            </a:lvl2pPr>
            <a:lvl3pPr marR="0" lvl="2" algn="l" rtl="0">
              <a:lnSpc>
                <a:spcPct val="110000"/>
              </a:lnSpc>
              <a:spcBef>
                <a:spcPts val="667"/>
              </a:spcBef>
              <a:spcAft>
                <a:spcPts val="0"/>
              </a:spcAft>
              <a:buClr>
                <a:schemeClr val="accent5"/>
              </a:buClr>
              <a:buSzPts val="1000"/>
              <a:buFont typeface="Noto Sans Symbols"/>
              <a:buChar char="■"/>
              <a:defRPr sz="1867" b="0" i="0" u="none" strike="noStrike" cap="none">
                <a:solidFill>
                  <a:schemeClr val="dk1"/>
                </a:solidFill>
                <a:latin typeface="Carme"/>
                <a:ea typeface="Carme"/>
                <a:cs typeface="Carme"/>
                <a:sym typeface="Carme"/>
              </a:defRPr>
            </a:lvl3pPr>
            <a:lvl4pPr marR="0" lvl="3" algn="l" rtl="0">
              <a:lnSpc>
                <a:spcPct val="110000"/>
              </a:lnSpc>
              <a:spcBef>
                <a:spcPts val="667"/>
              </a:spcBef>
              <a:spcAft>
                <a:spcPts val="0"/>
              </a:spcAft>
              <a:buClr>
                <a:schemeClr val="accent5"/>
              </a:buClr>
              <a:buSzPts val="1000"/>
              <a:buFont typeface="Noto Sans Symbols"/>
              <a:buChar char="■"/>
              <a:defRPr sz="1867" b="0" i="0" u="none" strike="noStrike" cap="none">
                <a:solidFill>
                  <a:schemeClr val="dk1"/>
                </a:solidFill>
                <a:latin typeface="Carme"/>
                <a:ea typeface="Carme"/>
                <a:cs typeface="Carme"/>
                <a:sym typeface="Carme"/>
              </a:defRPr>
            </a:lvl4pPr>
            <a:lvl5pPr marR="0" lvl="4" algn="l" rtl="0">
              <a:lnSpc>
                <a:spcPct val="110000"/>
              </a:lnSpc>
              <a:spcBef>
                <a:spcPts val="667"/>
              </a:spcBef>
              <a:spcAft>
                <a:spcPts val="0"/>
              </a:spcAft>
              <a:buClr>
                <a:schemeClr val="accent5"/>
              </a:buClr>
              <a:buSzPts val="900"/>
              <a:buFont typeface="Noto Sans Symbols"/>
              <a:buChar char="■"/>
              <a:defRPr sz="1600" b="0" i="0" u="none" strike="noStrike" cap="none">
                <a:solidFill>
                  <a:schemeClr val="dk1"/>
                </a:solidFill>
                <a:latin typeface="Carme"/>
                <a:ea typeface="Carme"/>
                <a:cs typeface="Carme"/>
                <a:sym typeface="Carme"/>
              </a:defRPr>
            </a:lvl5pPr>
            <a:lvl6pPr marR="0" lvl="5" algn="l" rtl="0">
              <a:lnSpc>
                <a:spcPct val="140000"/>
              </a:lnSpc>
              <a:spcBef>
                <a:spcPts val="0"/>
              </a:spcBef>
              <a:spcAft>
                <a:spcPts val="0"/>
              </a:spcAft>
              <a:buClr>
                <a:schemeClr val="dk1"/>
              </a:buClr>
              <a:buSzPts val="700"/>
              <a:buFont typeface="Noto Sans Symbols"/>
              <a:buChar char="■"/>
              <a:defRPr sz="1200" b="0" i="0" u="none" strike="noStrike" cap="none">
                <a:solidFill>
                  <a:schemeClr val="dk1"/>
                </a:solidFill>
                <a:latin typeface="Carme"/>
                <a:ea typeface="Carme"/>
                <a:cs typeface="Carme"/>
                <a:sym typeface="Carme"/>
              </a:defRPr>
            </a:lvl6pPr>
            <a:lvl7pPr marR="0" lvl="6" algn="l" rtl="0">
              <a:lnSpc>
                <a:spcPct val="100000"/>
              </a:lnSpc>
              <a:spcBef>
                <a:spcPts val="533"/>
              </a:spcBef>
              <a:spcAft>
                <a:spcPts val="0"/>
              </a:spcAft>
              <a:buClr>
                <a:schemeClr val="dk1"/>
              </a:buClr>
              <a:buSzPts val="2000"/>
              <a:buFont typeface="Arial"/>
              <a:buChar char="•"/>
              <a:defRPr sz="2667" b="0" i="0" u="none" strike="noStrike" cap="none">
                <a:solidFill>
                  <a:schemeClr val="dk1"/>
                </a:solidFill>
                <a:latin typeface="Carme"/>
                <a:ea typeface="Carme"/>
                <a:cs typeface="Carme"/>
                <a:sym typeface="Carme"/>
              </a:defRPr>
            </a:lvl7pPr>
            <a:lvl8pPr marR="0" lvl="7" algn="l" rtl="0">
              <a:lnSpc>
                <a:spcPct val="100000"/>
              </a:lnSpc>
              <a:spcBef>
                <a:spcPts val="533"/>
              </a:spcBef>
              <a:spcAft>
                <a:spcPts val="0"/>
              </a:spcAft>
              <a:buClr>
                <a:schemeClr val="dk1"/>
              </a:buClr>
              <a:buSzPts val="2000"/>
              <a:buFont typeface="Arial"/>
              <a:buChar char="•"/>
              <a:defRPr sz="2667" b="0" i="0" u="none" strike="noStrike" cap="none">
                <a:solidFill>
                  <a:schemeClr val="dk1"/>
                </a:solidFill>
                <a:latin typeface="Carme"/>
                <a:ea typeface="Carme"/>
                <a:cs typeface="Carme"/>
                <a:sym typeface="Carme"/>
              </a:defRPr>
            </a:lvl8pPr>
            <a:lvl9pPr marR="0" lvl="8" algn="l" rtl="0">
              <a:lnSpc>
                <a:spcPct val="100000"/>
              </a:lnSpc>
              <a:spcBef>
                <a:spcPts val="533"/>
              </a:spcBef>
              <a:spcAft>
                <a:spcPts val="0"/>
              </a:spcAft>
              <a:buClr>
                <a:schemeClr val="dk1"/>
              </a:buClr>
              <a:buSzPts val="2000"/>
              <a:buFont typeface="Arial"/>
              <a:buChar char="•"/>
              <a:defRPr sz="2667" b="0" i="0" u="none" strike="noStrike" cap="none">
                <a:solidFill>
                  <a:schemeClr val="dk1"/>
                </a:solidFill>
                <a:latin typeface="Carme"/>
                <a:ea typeface="Carme"/>
                <a:cs typeface="Carme"/>
                <a:sym typeface="Carme"/>
              </a:defRPr>
            </a:lvl9pPr>
          </a:lstStyle>
          <a:p>
            <a:endParaRPr/>
          </a:p>
        </p:txBody>
      </p:sp>
      <p:cxnSp>
        <p:nvCxnSpPr>
          <p:cNvPr id="68" name="Google Shape;68;p18"/>
          <p:cNvCxnSpPr/>
          <p:nvPr/>
        </p:nvCxnSpPr>
        <p:spPr>
          <a:xfrm>
            <a:off x="6089108" y="3730543"/>
            <a:ext cx="5265200" cy="2400"/>
          </a:xfrm>
          <a:prstGeom prst="straightConnector1">
            <a:avLst/>
          </a:prstGeom>
          <a:noFill/>
          <a:ln w="15875" cap="flat" cmpd="sng">
            <a:solidFill>
              <a:schemeClr val="lt1"/>
            </a:solidFill>
            <a:prstDash val="solid"/>
            <a:round/>
            <a:headEnd type="none" w="sm" len="sm"/>
            <a:tailEnd type="none" w="sm" len="sm"/>
          </a:ln>
        </p:spPr>
      </p:cxnSp>
      <p:sp>
        <p:nvSpPr>
          <p:cNvPr id="69" name="Google Shape;69;p18" descr="Rectangle 6"/>
          <p:cNvSpPr txBox="1">
            <a:spLocks noGrp="1"/>
          </p:cNvSpPr>
          <p:nvPr>
            <p:ph type="sldNum" idx="12"/>
          </p:nvPr>
        </p:nvSpPr>
        <p:spPr>
          <a:xfrm>
            <a:off x="11324177" y="6469199"/>
            <a:ext cx="355600" cy="237600"/>
          </a:xfrm>
          <a:prstGeom prst="rect">
            <a:avLst/>
          </a:prstGeom>
          <a:noFill/>
          <a:ln>
            <a:noFill/>
          </a:ln>
        </p:spPr>
        <p:txBody>
          <a:bodyPr spcFirstLastPara="1" wrap="square" lIns="0" tIns="0" rIns="0" bIns="34275" anchor="t" anchorCtr="0">
            <a:noAutofit/>
          </a:bodyPr>
          <a:lstStyle>
            <a:lvl1pPr marL="0" marR="0" lvl="0" indent="0" algn="r">
              <a:lnSpc>
                <a:spcPct val="100000"/>
              </a:lnSpc>
              <a:spcBef>
                <a:spcPts val="0"/>
              </a:spcBef>
              <a:spcAft>
                <a:spcPts val="0"/>
              </a:spcAft>
              <a:buClr>
                <a:srgbClr val="000000"/>
              </a:buClr>
              <a:buSzPts val="600"/>
              <a:buFont typeface="Arial"/>
              <a:buNone/>
              <a:defRPr sz="800" b="0" i="0" u="none" strike="noStrike" cap="none">
                <a:solidFill>
                  <a:schemeClr val="dk1"/>
                </a:solidFill>
                <a:latin typeface="Carme"/>
                <a:ea typeface="Carme"/>
                <a:cs typeface="Carme"/>
                <a:sym typeface="Carme"/>
              </a:defRPr>
            </a:lvl1pPr>
            <a:lvl2pPr marL="0" marR="0" lvl="1" indent="0" algn="r">
              <a:lnSpc>
                <a:spcPct val="100000"/>
              </a:lnSpc>
              <a:spcBef>
                <a:spcPts val="0"/>
              </a:spcBef>
              <a:spcAft>
                <a:spcPts val="0"/>
              </a:spcAft>
              <a:buClr>
                <a:srgbClr val="000000"/>
              </a:buClr>
              <a:buSzPts val="600"/>
              <a:buFont typeface="Arial"/>
              <a:buNone/>
              <a:defRPr sz="800" b="0" i="0" u="none" strike="noStrike" cap="none">
                <a:solidFill>
                  <a:schemeClr val="dk1"/>
                </a:solidFill>
                <a:latin typeface="Carme"/>
                <a:ea typeface="Carme"/>
                <a:cs typeface="Carme"/>
                <a:sym typeface="Carme"/>
              </a:defRPr>
            </a:lvl2pPr>
            <a:lvl3pPr marL="0" marR="0" lvl="2" indent="0" algn="r">
              <a:lnSpc>
                <a:spcPct val="100000"/>
              </a:lnSpc>
              <a:spcBef>
                <a:spcPts val="0"/>
              </a:spcBef>
              <a:spcAft>
                <a:spcPts val="0"/>
              </a:spcAft>
              <a:buClr>
                <a:srgbClr val="000000"/>
              </a:buClr>
              <a:buSzPts val="600"/>
              <a:buFont typeface="Arial"/>
              <a:buNone/>
              <a:defRPr sz="800" b="0" i="0" u="none" strike="noStrike" cap="none">
                <a:solidFill>
                  <a:schemeClr val="dk1"/>
                </a:solidFill>
                <a:latin typeface="Carme"/>
                <a:ea typeface="Carme"/>
                <a:cs typeface="Carme"/>
                <a:sym typeface="Carme"/>
              </a:defRPr>
            </a:lvl3pPr>
            <a:lvl4pPr marL="0" marR="0" lvl="3" indent="0" algn="r">
              <a:lnSpc>
                <a:spcPct val="100000"/>
              </a:lnSpc>
              <a:spcBef>
                <a:spcPts val="0"/>
              </a:spcBef>
              <a:spcAft>
                <a:spcPts val="0"/>
              </a:spcAft>
              <a:buClr>
                <a:srgbClr val="000000"/>
              </a:buClr>
              <a:buSzPts val="600"/>
              <a:buFont typeface="Arial"/>
              <a:buNone/>
              <a:defRPr sz="800" b="0" i="0" u="none" strike="noStrike" cap="none">
                <a:solidFill>
                  <a:schemeClr val="dk1"/>
                </a:solidFill>
                <a:latin typeface="Carme"/>
                <a:ea typeface="Carme"/>
                <a:cs typeface="Carme"/>
                <a:sym typeface="Carme"/>
              </a:defRPr>
            </a:lvl4pPr>
            <a:lvl5pPr marL="0" marR="0" lvl="4" indent="0" algn="r">
              <a:lnSpc>
                <a:spcPct val="100000"/>
              </a:lnSpc>
              <a:spcBef>
                <a:spcPts val="0"/>
              </a:spcBef>
              <a:spcAft>
                <a:spcPts val="0"/>
              </a:spcAft>
              <a:buClr>
                <a:srgbClr val="000000"/>
              </a:buClr>
              <a:buSzPts val="600"/>
              <a:buFont typeface="Arial"/>
              <a:buNone/>
              <a:defRPr sz="800" b="0" i="0" u="none" strike="noStrike" cap="none">
                <a:solidFill>
                  <a:schemeClr val="dk1"/>
                </a:solidFill>
                <a:latin typeface="Carme"/>
                <a:ea typeface="Carme"/>
                <a:cs typeface="Carme"/>
                <a:sym typeface="Carme"/>
              </a:defRPr>
            </a:lvl5pPr>
            <a:lvl6pPr marL="0" marR="0" lvl="5" indent="0" algn="r">
              <a:lnSpc>
                <a:spcPct val="100000"/>
              </a:lnSpc>
              <a:spcBef>
                <a:spcPts val="0"/>
              </a:spcBef>
              <a:spcAft>
                <a:spcPts val="0"/>
              </a:spcAft>
              <a:buClr>
                <a:srgbClr val="000000"/>
              </a:buClr>
              <a:buSzPts val="600"/>
              <a:buFont typeface="Arial"/>
              <a:buNone/>
              <a:defRPr sz="800" b="0" i="0" u="none" strike="noStrike" cap="none">
                <a:solidFill>
                  <a:schemeClr val="dk1"/>
                </a:solidFill>
                <a:latin typeface="Carme"/>
                <a:ea typeface="Carme"/>
                <a:cs typeface="Carme"/>
                <a:sym typeface="Carme"/>
              </a:defRPr>
            </a:lvl6pPr>
            <a:lvl7pPr marL="0" marR="0" lvl="6" indent="0" algn="r">
              <a:lnSpc>
                <a:spcPct val="100000"/>
              </a:lnSpc>
              <a:spcBef>
                <a:spcPts val="0"/>
              </a:spcBef>
              <a:spcAft>
                <a:spcPts val="0"/>
              </a:spcAft>
              <a:buClr>
                <a:srgbClr val="000000"/>
              </a:buClr>
              <a:buSzPts val="600"/>
              <a:buFont typeface="Arial"/>
              <a:buNone/>
              <a:defRPr sz="800" b="0" i="0" u="none" strike="noStrike" cap="none">
                <a:solidFill>
                  <a:schemeClr val="dk1"/>
                </a:solidFill>
                <a:latin typeface="Carme"/>
                <a:ea typeface="Carme"/>
                <a:cs typeface="Carme"/>
                <a:sym typeface="Carme"/>
              </a:defRPr>
            </a:lvl7pPr>
            <a:lvl8pPr marL="0" marR="0" lvl="7" indent="0" algn="r">
              <a:lnSpc>
                <a:spcPct val="100000"/>
              </a:lnSpc>
              <a:spcBef>
                <a:spcPts val="0"/>
              </a:spcBef>
              <a:spcAft>
                <a:spcPts val="0"/>
              </a:spcAft>
              <a:buClr>
                <a:srgbClr val="000000"/>
              </a:buClr>
              <a:buSzPts val="600"/>
              <a:buFont typeface="Arial"/>
              <a:buNone/>
              <a:defRPr sz="800" b="0" i="0" u="none" strike="noStrike" cap="none">
                <a:solidFill>
                  <a:schemeClr val="dk1"/>
                </a:solidFill>
                <a:latin typeface="Carme"/>
                <a:ea typeface="Carme"/>
                <a:cs typeface="Carme"/>
                <a:sym typeface="Carme"/>
              </a:defRPr>
            </a:lvl8pPr>
            <a:lvl9pPr marL="0" marR="0" lvl="8" indent="0" algn="r">
              <a:lnSpc>
                <a:spcPct val="100000"/>
              </a:lnSpc>
              <a:spcBef>
                <a:spcPts val="0"/>
              </a:spcBef>
              <a:spcAft>
                <a:spcPts val="0"/>
              </a:spcAft>
              <a:buClr>
                <a:srgbClr val="000000"/>
              </a:buClr>
              <a:buSzPts val="600"/>
              <a:buFont typeface="Arial"/>
              <a:buNone/>
              <a:defRPr sz="800" b="0" i="0" u="none" strike="noStrike" cap="none">
                <a:solidFill>
                  <a:schemeClr val="dk1"/>
                </a:solidFill>
                <a:latin typeface="Carme"/>
                <a:ea typeface="Carme"/>
                <a:cs typeface="Carme"/>
                <a:sym typeface="Carm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728765344"/>
      </p:ext>
    </p:extLst>
  </p:cSld>
  <p:clrMapOvr>
    <a:masterClrMapping/>
  </p:clrMapOvr>
</p:sldLayout>
</file>

<file path=ppt/slideLayouts/slideLayout109.xml><?xml version="1.0" encoding="utf-8"?>
<p:sldLayout xmlns:a="http://schemas.openxmlformats.org/drawingml/2006/main" xmlns:r="http://schemas.openxmlformats.org/officeDocument/2006/relationships" xmlns:p="http://schemas.openxmlformats.org/presentationml/2006/main" showMasterSp="0" matchingName="Shell Energy Blank">
  <p:cSld name="Shell Energy Blank">
    <p:spTree>
      <p:nvGrpSpPr>
        <p:cNvPr id="1" name="Shape 70"/>
        <p:cNvGrpSpPr/>
        <p:nvPr/>
      </p:nvGrpSpPr>
      <p:grpSpPr>
        <a:xfrm>
          <a:off x="0" y="0"/>
          <a:ext cx="0" cy="0"/>
          <a:chOff x="0" y="0"/>
          <a:chExt cx="0" cy="0"/>
        </a:xfrm>
      </p:grpSpPr>
      <p:sp>
        <p:nvSpPr>
          <p:cNvPr id="71" name="Google Shape;71;p19" descr="Rectangle 6"/>
          <p:cNvSpPr txBox="1">
            <a:spLocks noGrp="1"/>
          </p:cNvSpPr>
          <p:nvPr>
            <p:ph type="sldNum" idx="12"/>
          </p:nvPr>
        </p:nvSpPr>
        <p:spPr>
          <a:xfrm>
            <a:off x="11324177" y="6469199"/>
            <a:ext cx="355600" cy="237600"/>
          </a:xfrm>
          <a:prstGeom prst="rect">
            <a:avLst/>
          </a:prstGeom>
          <a:noFill/>
          <a:ln>
            <a:noFill/>
          </a:ln>
        </p:spPr>
        <p:txBody>
          <a:bodyPr spcFirstLastPara="1" wrap="square" lIns="0" tIns="0" rIns="0" bIns="34275" anchor="t" anchorCtr="0">
            <a:noAutofit/>
          </a:bodyPr>
          <a:lstStyle>
            <a:lvl1pPr marL="0" marR="0" lvl="0" indent="0" algn="r">
              <a:lnSpc>
                <a:spcPct val="100000"/>
              </a:lnSpc>
              <a:spcBef>
                <a:spcPts val="0"/>
              </a:spcBef>
              <a:spcAft>
                <a:spcPts val="0"/>
              </a:spcAft>
              <a:buClr>
                <a:srgbClr val="000000"/>
              </a:buClr>
              <a:buSzPts val="600"/>
              <a:buFont typeface="Arial"/>
              <a:buNone/>
              <a:defRPr sz="800" b="0" i="0" u="none" strike="noStrike" cap="none">
                <a:solidFill>
                  <a:schemeClr val="dk1"/>
                </a:solidFill>
                <a:latin typeface="Carme"/>
                <a:ea typeface="Carme"/>
                <a:cs typeface="Carme"/>
                <a:sym typeface="Carme"/>
              </a:defRPr>
            </a:lvl1pPr>
            <a:lvl2pPr marL="0" marR="0" lvl="1" indent="0" algn="r">
              <a:lnSpc>
                <a:spcPct val="100000"/>
              </a:lnSpc>
              <a:spcBef>
                <a:spcPts val="0"/>
              </a:spcBef>
              <a:spcAft>
                <a:spcPts val="0"/>
              </a:spcAft>
              <a:buClr>
                <a:srgbClr val="000000"/>
              </a:buClr>
              <a:buSzPts val="600"/>
              <a:buFont typeface="Arial"/>
              <a:buNone/>
              <a:defRPr sz="800" b="0" i="0" u="none" strike="noStrike" cap="none">
                <a:solidFill>
                  <a:schemeClr val="dk1"/>
                </a:solidFill>
                <a:latin typeface="Carme"/>
                <a:ea typeface="Carme"/>
                <a:cs typeface="Carme"/>
                <a:sym typeface="Carme"/>
              </a:defRPr>
            </a:lvl2pPr>
            <a:lvl3pPr marL="0" marR="0" lvl="2" indent="0" algn="r">
              <a:lnSpc>
                <a:spcPct val="100000"/>
              </a:lnSpc>
              <a:spcBef>
                <a:spcPts val="0"/>
              </a:spcBef>
              <a:spcAft>
                <a:spcPts val="0"/>
              </a:spcAft>
              <a:buClr>
                <a:srgbClr val="000000"/>
              </a:buClr>
              <a:buSzPts val="600"/>
              <a:buFont typeface="Arial"/>
              <a:buNone/>
              <a:defRPr sz="800" b="0" i="0" u="none" strike="noStrike" cap="none">
                <a:solidFill>
                  <a:schemeClr val="dk1"/>
                </a:solidFill>
                <a:latin typeface="Carme"/>
                <a:ea typeface="Carme"/>
                <a:cs typeface="Carme"/>
                <a:sym typeface="Carme"/>
              </a:defRPr>
            </a:lvl3pPr>
            <a:lvl4pPr marL="0" marR="0" lvl="3" indent="0" algn="r">
              <a:lnSpc>
                <a:spcPct val="100000"/>
              </a:lnSpc>
              <a:spcBef>
                <a:spcPts val="0"/>
              </a:spcBef>
              <a:spcAft>
                <a:spcPts val="0"/>
              </a:spcAft>
              <a:buClr>
                <a:srgbClr val="000000"/>
              </a:buClr>
              <a:buSzPts val="600"/>
              <a:buFont typeface="Arial"/>
              <a:buNone/>
              <a:defRPr sz="800" b="0" i="0" u="none" strike="noStrike" cap="none">
                <a:solidFill>
                  <a:schemeClr val="dk1"/>
                </a:solidFill>
                <a:latin typeface="Carme"/>
                <a:ea typeface="Carme"/>
                <a:cs typeface="Carme"/>
                <a:sym typeface="Carme"/>
              </a:defRPr>
            </a:lvl4pPr>
            <a:lvl5pPr marL="0" marR="0" lvl="4" indent="0" algn="r">
              <a:lnSpc>
                <a:spcPct val="100000"/>
              </a:lnSpc>
              <a:spcBef>
                <a:spcPts val="0"/>
              </a:spcBef>
              <a:spcAft>
                <a:spcPts val="0"/>
              </a:spcAft>
              <a:buClr>
                <a:srgbClr val="000000"/>
              </a:buClr>
              <a:buSzPts val="600"/>
              <a:buFont typeface="Arial"/>
              <a:buNone/>
              <a:defRPr sz="800" b="0" i="0" u="none" strike="noStrike" cap="none">
                <a:solidFill>
                  <a:schemeClr val="dk1"/>
                </a:solidFill>
                <a:latin typeface="Carme"/>
                <a:ea typeface="Carme"/>
                <a:cs typeface="Carme"/>
                <a:sym typeface="Carme"/>
              </a:defRPr>
            </a:lvl5pPr>
            <a:lvl6pPr marL="0" marR="0" lvl="5" indent="0" algn="r">
              <a:lnSpc>
                <a:spcPct val="100000"/>
              </a:lnSpc>
              <a:spcBef>
                <a:spcPts val="0"/>
              </a:spcBef>
              <a:spcAft>
                <a:spcPts val="0"/>
              </a:spcAft>
              <a:buClr>
                <a:srgbClr val="000000"/>
              </a:buClr>
              <a:buSzPts val="600"/>
              <a:buFont typeface="Arial"/>
              <a:buNone/>
              <a:defRPr sz="800" b="0" i="0" u="none" strike="noStrike" cap="none">
                <a:solidFill>
                  <a:schemeClr val="dk1"/>
                </a:solidFill>
                <a:latin typeface="Carme"/>
                <a:ea typeface="Carme"/>
                <a:cs typeface="Carme"/>
                <a:sym typeface="Carme"/>
              </a:defRPr>
            </a:lvl6pPr>
            <a:lvl7pPr marL="0" marR="0" lvl="6" indent="0" algn="r">
              <a:lnSpc>
                <a:spcPct val="100000"/>
              </a:lnSpc>
              <a:spcBef>
                <a:spcPts val="0"/>
              </a:spcBef>
              <a:spcAft>
                <a:spcPts val="0"/>
              </a:spcAft>
              <a:buClr>
                <a:srgbClr val="000000"/>
              </a:buClr>
              <a:buSzPts val="600"/>
              <a:buFont typeface="Arial"/>
              <a:buNone/>
              <a:defRPr sz="800" b="0" i="0" u="none" strike="noStrike" cap="none">
                <a:solidFill>
                  <a:schemeClr val="dk1"/>
                </a:solidFill>
                <a:latin typeface="Carme"/>
                <a:ea typeface="Carme"/>
                <a:cs typeface="Carme"/>
                <a:sym typeface="Carme"/>
              </a:defRPr>
            </a:lvl7pPr>
            <a:lvl8pPr marL="0" marR="0" lvl="7" indent="0" algn="r">
              <a:lnSpc>
                <a:spcPct val="100000"/>
              </a:lnSpc>
              <a:spcBef>
                <a:spcPts val="0"/>
              </a:spcBef>
              <a:spcAft>
                <a:spcPts val="0"/>
              </a:spcAft>
              <a:buClr>
                <a:srgbClr val="000000"/>
              </a:buClr>
              <a:buSzPts val="600"/>
              <a:buFont typeface="Arial"/>
              <a:buNone/>
              <a:defRPr sz="800" b="0" i="0" u="none" strike="noStrike" cap="none">
                <a:solidFill>
                  <a:schemeClr val="dk1"/>
                </a:solidFill>
                <a:latin typeface="Carme"/>
                <a:ea typeface="Carme"/>
                <a:cs typeface="Carme"/>
                <a:sym typeface="Carme"/>
              </a:defRPr>
            </a:lvl8pPr>
            <a:lvl9pPr marL="0" marR="0" lvl="8" indent="0" algn="r">
              <a:lnSpc>
                <a:spcPct val="100000"/>
              </a:lnSpc>
              <a:spcBef>
                <a:spcPts val="0"/>
              </a:spcBef>
              <a:spcAft>
                <a:spcPts val="0"/>
              </a:spcAft>
              <a:buClr>
                <a:srgbClr val="000000"/>
              </a:buClr>
              <a:buSzPts val="600"/>
              <a:buFont typeface="Arial"/>
              <a:buNone/>
              <a:defRPr sz="800" b="0" i="0" u="none" strike="noStrike" cap="none">
                <a:solidFill>
                  <a:schemeClr val="dk1"/>
                </a:solidFill>
                <a:latin typeface="Carme"/>
                <a:ea typeface="Carme"/>
                <a:cs typeface="Carme"/>
                <a:sym typeface="Carme"/>
              </a:defRPr>
            </a:lvl9pPr>
          </a:lstStyle>
          <a:p>
            <a:fld id="{00000000-1234-1234-1234-123412341234}" type="slidenum">
              <a:rPr lang="en" smtClean="0"/>
              <a:pPr/>
              <a:t>‹#›</a:t>
            </a:fld>
            <a:endParaRPr lang="en"/>
          </a:p>
        </p:txBody>
      </p:sp>
      <p:pic>
        <p:nvPicPr>
          <p:cNvPr id="72" name="Google Shape;72;p19" descr="A picture containing object&#10;&#10;Description automatically generated"/>
          <p:cNvPicPr preferRelativeResize="0"/>
          <p:nvPr/>
        </p:nvPicPr>
        <p:blipFill rotWithShape="1">
          <a:blip r:embed="rId2">
            <a:alphaModFix/>
          </a:blip>
          <a:srcRect/>
          <a:stretch/>
        </p:blipFill>
        <p:spPr>
          <a:xfrm>
            <a:off x="508000" y="6201303"/>
            <a:ext cx="1073147" cy="418279"/>
          </a:xfrm>
          <a:prstGeom prst="rect">
            <a:avLst/>
          </a:prstGeom>
          <a:noFill/>
          <a:ln>
            <a:noFill/>
          </a:ln>
        </p:spPr>
      </p:pic>
    </p:spTree>
    <p:extLst>
      <p:ext uri="{BB962C8B-B14F-4D97-AF65-F5344CB8AC3E}">
        <p14:creationId xmlns:p14="http://schemas.microsoft.com/office/powerpoint/2010/main" val="3449404809"/>
      </p:ext>
    </p:extLst>
  </p:cSld>
  <p:clrMapOvr>
    <a:masterClrMapping/>
  </p:clrMapOvr>
</p:sldLayout>
</file>

<file path=ppt/slideLayouts/slideLayout110.xml><?xml version="1.0" encoding="utf-8"?>
<p:sldLayout xmlns:a="http://schemas.openxmlformats.org/drawingml/2006/main" xmlns:r="http://schemas.openxmlformats.org/officeDocument/2006/relationships" xmlns:p="http://schemas.openxmlformats.org/presentationml/2006/main" matchingName="Shell Energy Two Content">
  <p:cSld name="Shell Energy Two Content">
    <p:spTree>
      <p:nvGrpSpPr>
        <p:cNvPr id="1" name="Shape 73"/>
        <p:cNvGrpSpPr/>
        <p:nvPr/>
      </p:nvGrpSpPr>
      <p:grpSpPr>
        <a:xfrm>
          <a:off x="0" y="0"/>
          <a:ext cx="0" cy="0"/>
          <a:chOff x="0" y="0"/>
          <a:chExt cx="0" cy="0"/>
        </a:xfrm>
      </p:grpSpPr>
      <p:sp>
        <p:nvSpPr>
          <p:cNvPr id="74" name="Google Shape;74;g28bd47525d0_0_332"/>
          <p:cNvSpPr txBox="1">
            <a:spLocks noGrp="1"/>
          </p:cNvSpPr>
          <p:nvPr>
            <p:ph type="title"/>
          </p:nvPr>
        </p:nvSpPr>
        <p:spPr>
          <a:xfrm>
            <a:off x="508000" y="712800"/>
            <a:ext cx="11171200" cy="751600"/>
          </a:xfrm>
          <a:prstGeom prst="rect">
            <a:avLst/>
          </a:prstGeom>
          <a:noFill/>
          <a:ln>
            <a:noFill/>
          </a:ln>
        </p:spPr>
        <p:txBody>
          <a:bodyPr spcFirstLastPara="1" wrap="square" lIns="0" tIns="0" rIns="0" bIns="0" anchor="t" anchorCtr="0">
            <a:noAutofit/>
          </a:bodyPr>
          <a:lstStyle>
            <a:lvl1pPr lvl="0" algn="l" rtl="0">
              <a:lnSpc>
                <a:spcPct val="100000"/>
              </a:lnSpc>
              <a:spcBef>
                <a:spcPts val="0"/>
              </a:spcBef>
              <a:spcAft>
                <a:spcPts val="0"/>
              </a:spcAft>
              <a:buClr>
                <a:schemeClr val="dk1"/>
              </a:buClr>
              <a:buSzPts val="1800"/>
              <a:buNone/>
              <a:defRPr sz="2400" cap="none">
                <a:solidFill>
                  <a:schemeClr val="dk1"/>
                </a:solidFill>
              </a:defRPr>
            </a:lvl1pPr>
            <a:lvl2pPr lvl="1" algn="l" rtl="0">
              <a:lnSpc>
                <a:spcPct val="100000"/>
              </a:lnSpc>
              <a:spcBef>
                <a:spcPts val="0"/>
              </a:spcBef>
              <a:spcAft>
                <a:spcPts val="0"/>
              </a:spcAft>
              <a:buSzPts val="1100"/>
              <a:buNone/>
              <a:defRPr/>
            </a:lvl2pPr>
            <a:lvl3pPr lvl="2" algn="l" rtl="0">
              <a:lnSpc>
                <a:spcPct val="100000"/>
              </a:lnSpc>
              <a:spcBef>
                <a:spcPts val="0"/>
              </a:spcBef>
              <a:spcAft>
                <a:spcPts val="0"/>
              </a:spcAft>
              <a:buSzPts val="1100"/>
              <a:buNone/>
              <a:defRPr/>
            </a:lvl3pPr>
            <a:lvl4pPr lvl="3" algn="l" rtl="0">
              <a:lnSpc>
                <a:spcPct val="100000"/>
              </a:lnSpc>
              <a:spcBef>
                <a:spcPts val="0"/>
              </a:spcBef>
              <a:spcAft>
                <a:spcPts val="0"/>
              </a:spcAft>
              <a:buSzPts val="1100"/>
              <a:buNone/>
              <a:defRPr/>
            </a:lvl4pPr>
            <a:lvl5pPr lvl="4" algn="l" rtl="0">
              <a:lnSpc>
                <a:spcPct val="100000"/>
              </a:lnSpc>
              <a:spcBef>
                <a:spcPts val="0"/>
              </a:spcBef>
              <a:spcAft>
                <a:spcPts val="0"/>
              </a:spcAft>
              <a:buSzPts val="1100"/>
              <a:buNone/>
              <a:defRPr/>
            </a:lvl5pPr>
            <a:lvl6pPr lvl="5" algn="l" rtl="0">
              <a:lnSpc>
                <a:spcPct val="100000"/>
              </a:lnSpc>
              <a:spcBef>
                <a:spcPts val="0"/>
              </a:spcBef>
              <a:spcAft>
                <a:spcPts val="0"/>
              </a:spcAft>
              <a:buSzPts val="1100"/>
              <a:buNone/>
              <a:defRPr/>
            </a:lvl6pPr>
            <a:lvl7pPr lvl="6" algn="l" rtl="0">
              <a:lnSpc>
                <a:spcPct val="100000"/>
              </a:lnSpc>
              <a:spcBef>
                <a:spcPts val="0"/>
              </a:spcBef>
              <a:spcAft>
                <a:spcPts val="0"/>
              </a:spcAft>
              <a:buSzPts val="1100"/>
              <a:buNone/>
              <a:defRPr/>
            </a:lvl7pPr>
            <a:lvl8pPr lvl="7" algn="l" rtl="0">
              <a:lnSpc>
                <a:spcPct val="100000"/>
              </a:lnSpc>
              <a:spcBef>
                <a:spcPts val="0"/>
              </a:spcBef>
              <a:spcAft>
                <a:spcPts val="0"/>
              </a:spcAft>
              <a:buSzPts val="1100"/>
              <a:buNone/>
              <a:defRPr/>
            </a:lvl8pPr>
            <a:lvl9pPr lvl="8" algn="l" rtl="0">
              <a:lnSpc>
                <a:spcPct val="100000"/>
              </a:lnSpc>
              <a:spcBef>
                <a:spcPts val="0"/>
              </a:spcBef>
              <a:spcAft>
                <a:spcPts val="0"/>
              </a:spcAft>
              <a:buSzPts val="1100"/>
              <a:buNone/>
              <a:defRPr/>
            </a:lvl9pPr>
          </a:lstStyle>
          <a:p>
            <a:endParaRPr/>
          </a:p>
        </p:txBody>
      </p:sp>
      <p:sp>
        <p:nvSpPr>
          <p:cNvPr id="75" name="Google Shape;75;g28bd47525d0_0_332"/>
          <p:cNvSpPr txBox="1">
            <a:spLocks noGrp="1"/>
          </p:cNvSpPr>
          <p:nvPr>
            <p:ph type="body" idx="1"/>
          </p:nvPr>
        </p:nvSpPr>
        <p:spPr>
          <a:xfrm>
            <a:off x="6215064" y="1595889"/>
            <a:ext cx="5464000" cy="4442800"/>
          </a:xfrm>
          <a:prstGeom prst="rect">
            <a:avLst/>
          </a:prstGeom>
          <a:noFill/>
          <a:ln>
            <a:noFill/>
          </a:ln>
        </p:spPr>
        <p:txBody>
          <a:bodyPr spcFirstLastPara="1" wrap="square" lIns="0" tIns="0" rIns="0" bIns="0" anchor="t" anchorCtr="0">
            <a:noAutofit/>
          </a:bodyPr>
          <a:lstStyle>
            <a:lvl1pPr marL="609585" lvl="0" indent="-304792" algn="l" rtl="0">
              <a:lnSpc>
                <a:spcPct val="110000"/>
              </a:lnSpc>
              <a:spcBef>
                <a:spcPts val="1200"/>
              </a:spcBef>
              <a:spcAft>
                <a:spcPts val="0"/>
              </a:spcAft>
              <a:buClr>
                <a:schemeClr val="accent2"/>
              </a:buClr>
              <a:buSzPts val="1400"/>
              <a:buNone/>
              <a:defRPr sz="1867"/>
            </a:lvl1pPr>
            <a:lvl2pPr marL="1219170" lvl="1" indent="-423323" algn="l" rtl="0">
              <a:lnSpc>
                <a:spcPct val="110000"/>
              </a:lnSpc>
              <a:spcBef>
                <a:spcPts val="1200"/>
              </a:spcBef>
              <a:spcAft>
                <a:spcPts val="0"/>
              </a:spcAft>
              <a:buClr>
                <a:schemeClr val="accent3"/>
              </a:buClr>
              <a:buSzPts val="1400"/>
              <a:buChar char="■"/>
              <a:defRPr sz="1867"/>
            </a:lvl2pPr>
            <a:lvl3pPr marL="1828754" lvl="2" indent="-423323" algn="l" rtl="0">
              <a:lnSpc>
                <a:spcPct val="110000"/>
              </a:lnSpc>
              <a:spcBef>
                <a:spcPts val="667"/>
              </a:spcBef>
              <a:spcAft>
                <a:spcPts val="0"/>
              </a:spcAft>
              <a:buClr>
                <a:schemeClr val="accent5"/>
              </a:buClr>
              <a:buSzPts val="1400"/>
              <a:buChar char="■"/>
              <a:defRPr sz="1867"/>
            </a:lvl3pPr>
            <a:lvl4pPr marL="2438339" lvl="3" indent="-423323" algn="l" rtl="0">
              <a:lnSpc>
                <a:spcPct val="110000"/>
              </a:lnSpc>
              <a:spcBef>
                <a:spcPts val="667"/>
              </a:spcBef>
              <a:spcAft>
                <a:spcPts val="0"/>
              </a:spcAft>
              <a:buClr>
                <a:schemeClr val="accent5"/>
              </a:buClr>
              <a:buSzPts val="1400"/>
              <a:buChar char="■"/>
              <a:defRPr sz="1867"/>
            </a:lvl4pPr>
            <a:lvl5pPr marL="3047924" lvl="4" indent="-423323" algn="l" rtl="0">
              <a:lnSpc>
                <a:spcPct val="110000"/>
              </a:lnSpc>
              <a:spcBef>
                <a:spcPts val="667"/>
              </a:spcBef>
              <a:spcAft>
                <a:spcPts val="0"/>
              </a:spcAft>
              <a:buClr>
                <a:schemeClr val="accent5"/>
              </a:buClr>
              <a:buSzPts val="1400"/>
              <a:buChar char="■"/>
              <a:defRPr sz="1867"/>
            </a:lvl5pPr>
            <a:lvl6pPr marL="3657509" lvl="5" indent="-423323" algn="l" rtl="0">
              <a:lnSpc>
                <a:spcPct val="140000"/>
              </a:lnSpc>
              <a:spcBef>
                <a:spcPts val="0"/>
              </a:spcBef>
              <a:spcAft>
                <a:spcPts val="0"/>
              </a:spcAft>
              <a:buClr>
                <a:schemeClr val="dk1"/>
              </a:buClr>
              <a:buSzPts val="1400"/>
              <a:buChar char="■"/>
              <a:defRPr sz="1867"/>
            </a:lvl6pPr>
            <a:lvl7pPr marL="4267093" lvl="6" indent="-423323" algn="l" rtl="0">
              <a:lnSpc>
                <a:spcPct val="100000"/>
              </a:lnSpc>
              <a:spcBef>
                <a:spcPts val="400"/>
              </a:spcBef>
              <a:spcAft>
                <a:spcPts val="0"/>
              </a:spcAft>
              <a:buClr>
                <a:schemeClr val="dk1"/>
              </a:buClr>
              <a:buSzPts val="1400"/>
              <a:buChar char="•"/>
              <a:defRPr sz="1867"/>
            </a:lvl7pPr>
            <a:lvl8pPr marL="4876678" lvl="7" indent="-423323" algn="l" rtl="0">
              <a:lnSpc>
                <a:spcPct val="100000"/>
              </a:lnSpc>
              <a:spcBef>
                <a:spcPts val="400"/>
              </a:spcBef>
              <a:spcAft>
                <a:spcPts val="0"/>
              </a:spcAft>
              <a:buClr>
                <a:schemeClr val="dk1"/>
              </a:buClr>
              <a:buSzPts val="1400"/>
              <a:buChar char="•"/>
              <a:defRPr sz="1867"/>
            </a:lvl8pPr>
            <a:lvl9pPr marL="5486263" lvl="8" indent="-423323" algn="l" rtl="0">
              <a:lnSpc>
                <a:spcPct val="100000"/>
              </a:lnSpc>
              <a:spcBef>
                <a:spcPts val="400"/>
              </a:spcBef>
              <a:spcAft>
                <a:spcPts val="0"/>
              </a:spcAft>
              <a:buClr>
                <a:schemeClr val="dk1"/>
              </a:buClr>
              <a:buSzPts val="1400"/>
              <a:buChar char="•"/>
              <a:defRPr sz="1867"/>
            </a:lvl9pPr>
          </a:lstStyle>
          <a:p>
            <a:endParaRPr/>
          </a:p>
        </p:txBody>
      </p:sp>
      <p:sp>
        <p:nvSpPr>
          <p:cNvPr id="76" name="Google Shape;76;g28bd47525d0_0_332"/>
          <p:cNvSpPr txBox="1">
            <a:spLocks noGrp="1"/>
          </p:cNvSpPr>
          <p:nvPr>
            <p:ph type="body" idx="2"/>
          </p:nvPr>
        </p:nvSpPr>
        <p:spPr>
          <a:xfrm>
            <a:off x="508000" y="1595887"/>
            <a:ext cx="5468800" cy="4442800"/>
          </a:xfrm>
          <a:prstGeom prst="rect">
            <a:avLst/>
          </a:prstGeom>
          <a:noFill/>
          <a:ln>
            <a:noFill/>
          </a:ln>
        </p:spPr>
        <p:txBody>
          <a:bodyPr spcFirstLastPara="1" wrap="square" lIns="0" tIns="0" rIns="0" bIns="0" anchor="t" anchorCtr="0">
            <a:noAutofit/>
          </a:bodyPr>
          <a:lstStyle>
            <a:lvl1pPr marL="609585" lvl="0" indent="-304792" algn="l" rtl="0">
              <a:lnSpc>
                <a:spcPct val="110000"/>
              </a:lnSpc>
              <a:spcBef>
                <a:spcPts val="1200"/>
              </a:spcBef>
              <a:spcAft>
                <a:spcPts val="0"/>
              </a:spcAft>
              <a:buClr>
                <a:schemeClr val="accent2"/>
              </a:buClr>
              <a:buSzPts val="1400"/>
              <a:buNone/>
              <a:defRPr sz="1867"/>
            </a:lvl1pPr>
            <a:lvl2pPr marL="1219170" lvl="1" indent="-423323" algn="l" rtl="0">
              <a:lnSpc>
                <a:spcPct val="110000"/>
              </a:lnSpc>
              <a:spcBef>
                <a:spcPts val="1200"/>
              </a:spcBef>
              <a:spcAft>
                <a:spcPts val="0"/>
              </a:spcAft>
              <a:buClr>
                <a:schemeClr val="accent3"/>
              </a:buClr>
              <a:buSzPts val="1400"/>
              <a:buChar char="■"/>
              <a:defRPr sz="1867"/>
            </a:lvl2pPr>
            <a:lvl3pPr marL="1828754" lvl="2" indent="-423323" algn="l" rtl="0">
              <a:lnSpc>
                <a:spcPct val="110000"/>
              </a:lnSpc>
              <a:spcBef>
                <a:spcPts val="667"/>
              </a:spcBef>
              <a:spcAft>
                <a:spcPts val="0"/>
              </a:spcAft>
              <a:buClr>
                <a:schemeClr val="accent5"/>
              </a:buClr>
              <a:buSzPts val="1400"/>
              <a:buChar char="■"/>
              <a:defRPr sz="1867"/>
            </a:lvl3pPr>
            <a:lvl4pPr marL="2438339" lvl="3" indent="-423323" algn="l" rtl="0">
              <a:lnSpc>
                <a:spcPct val="110000"/>
              </a:lnSpc>
              <a:spcBef>
                <a:spcPts val="667"/>
              </a:spcBef>
              <a:spcAft>
                <a:spcPts val="0"/>
              </a:spcAft>
              <a:buClr>
                <a:schemeClr val="accent5"/>
              </a:buClr>
              <a:buSzPts val="1400"/>
              <a:buChar char="■"/>
              <a:defRPr sz="1867"/>
            </a:lvl4pPr>
            <a:lvl5pPr marL="3047924" lvl="4" indent="-423323" algn="l" rtl="0">
              <a:lnSpc>
                <a:spcPct val="110000"/>
              </a:lnSpc>
              <a:spcBef>
                <a:spcPts val="667"/>
              </a:spcBef>
              <a:spcAft>
                <a:spcPts val="0"/>
              </a:spcAft>
              <a:buClr>
                <a:schemeClr val="accent5"/>
              </a:buClr>
              <a:buSzPts val="1400"/>
              <a:buChar char="■"/>
              <a:defRPr sz="1867"/>
            </a:lvl5pPr>
            <a:lvl6pPr marL="3657509" lvl="5" indent="-423323" algn="l" rtl="0">
              <a:lnSpc>
                <a:spcPct val="140000"/>
              </a:lnSpc>
              <a:spcBef>
                <a:spcPts val="0"/>
              </a:spcBef>
              <a:spcAft>
                <a:spcPts val="0"/>
              </a:spcAft>
              <a:buClr>
                <a:schemeClr val="dk1"/>
              </a:buClr>
              <a:buSzPts val="1400"/>
              <a:buChar char="■"/>
              <a:defRPr sz="1867"/>
            </a:lvl6pPr>
            <a:lvl7pPr marL="4267093" lvl="6" indent="-423323" algn="l" rtl="0">
              <a:lnSpc>
                <a:spcPct val="100000"/>
              </a:lnSpc>
              <a:spcBef>
                <a:spcPts val="400"/>
              </a:spcBef>
              <a:spcAft>
                <a:spcPts val="0"/>
              </a:spcAft>
              <a:buClr>
                <a:schemeClr val="dk1"/>
              </a:buClr>
              <a:buSzPts val="1400"/>
              <a:buChar char="•"/>
              <a:defRPr sz="1867"/>
            </a:lvl7pPr>
            <a:lvl8pPr marL="4876678" lvl="7" indent="-423323" algn="l" rtl="0">
              <a:lnSpc>
                <a:spcPct val="100000"/>
              </a:lnSpc>
              <a:spcBef>
                <a:spcPts val="400"/>
              </a:spcBef>
              <a:spcAft>
                <a:spcPts val="0"/>
              </a:spcAft>
              <a:buClr>
                <a:schemeClr val="dk1"/>
              </a:buClr>
              <a:buSzPts val="1400"/>
              <a:buChar char="•"/>
              <a:defRPr sz="1867"/>
            </a:lvl8pPr>
            <a:lvl9pPr marL="5486263" lvl="8" indent="-423323" algn="l" rtl="0">
              <a:lnSpc>
                <a:spcPct val="100000"/>
              </a:lnSpc>
              <a:spcBef>
                <a:spcPts val="400"/>
              </a:spcBef>
              <a:spcAft>
                <a:spcPts val="0"/>
              </a:spcAft>
              <a:buClr>
                <a:schemeClr val="dk1"/>
              </a:buClr>
              <a:buSzPts val="1400"/>
              <a:buChar char="•"/>
              <a:defRPr sz="1867"/>
            </a:lvl9pPr>
          </a:lstStyle>
          <a:p>
            <a:endParaRPr/>
          </a:p>
        </p:txBody>
      </p:sp>
      <p:sp>
        <p:nvSpPr>
          <p:cNvPr id="77" name="Google Shape;77;g28bd47525d0_0_332" descr="Rectangle 6"/>
          <p:cNvSpPr txBox="1">
            <a:spLocks noGrp="1"/>
          </p:cNvSpPr>
          <p:nvPr>
            <p:ph type="sldNum" idx="12"/>
          </p:nvPr>
        </p:nvSpPr>
        <p:spPr>
          <a:xfrm>
            <a:off x="11324177" y="6469199"/>
            <a:ext cx="355600" cy="237600"/>
          </a:xfrm>
          <a:prstGeom prst="rect">
            <a:avLst/>
          </a:prstGeom>
          <a:noFill/>
          <a:ln>
            <a:noFill/>
          </a:ln>
        </p:spPr>
        <p:txBody>
          <a:bodyPr spcFirstLastPara="1" wrap="square" lIns="0" tIns="0" rIns="0" bIns="34275" anchor="t" anchorCtr="0">
            <a:noAutofit/>
          </a:bodyPr>
          <a:lstStyle>
            <a:lvl1pPr marL="0" marR="0" lvl="0" indent="0" algn="r" rtl="0">
              <a:lnSpc>
                <a:spcPct val="100000"/>
              </a:lnSpc>
              <a:spcBef>
                <a:spcPts val="0"/>
              </a:spcBef>
              <a:spcAft>
                <a:spcPts val="0"/>
              </a:spcAft>
              <a:buClr>
                <a:srgbClr val="000000"/>
              </a:buClr>
              <a:buSzPts val="600"/>
              <a:buFont typeface="Arial"/>
              <a:buNone/>
              <a:defRPr sz="800" b="0" i="0" u="none" strike="noStrike" cap="none">
                <a:solidFill>
                  <a:schemeClr val="dk1"/>
                </a:solidFill>
                <a:latin typeface="Carme"/>
                <a:ea typeface="Carme"/>
                <a:cs typeface="Carme"/>
                <a:sym typeface="Carme"/>
              </a:defRPr>
            </a:lvl1pPr>
            <a:lvl2pPr marL="0" marR="0" lvl="1" indent="0" algn="r" rtl="0">
              <a:lnSpc>
                <a:spcPct val="100000"/>
              </a:lnSpc>
              <a:spcBef>
                <a:spcPts val="0"/>
              </a:spcBef>
              <a:spcAft>
                <a:spcPts val="0"/>
              </a:spcAft>
              <a:buClr>
                <a:srgbClr val="000000"/>
              </a:buClr>
              <a:buSzPts val="600"/>
              <a:buFont typeface="Arial"/>
              <a:buNone/>
              <a:defRPr sz="800" b="0" i="0" u="none" strike="noStrike" cap="none">
                <a:solidFill>
                  <a:schemeClr val="dk1"/>
                </a:solidFill>
                <a:latin typeface="Carme"/>
                <a:ea typeface="Carme"/>
                <a:cs typeface="Carme"/>
                <a:sym typeface="Carme"/>
              </a:defRPr>
            </a:lvl2pPr>
            <a:lvl3pPr marL="0" marR="0" lvl="2" indent="0" algn="r" rtl="0">
              <a:lnSpc>
                <a:spcPct val="100000"/>
              </a:lnSpc>
              <a:spcBef>
                <a:spcPts val="0"/>
              </a:spcBef>
              <a:spcAft>
                <a:spcPts val="0"/>
              </a:spcAft>
              <a:buClr>
                <a:srgbClr val="000000"/>
              </a:buClr>
              <a:buSzPts val="600"/>
              <a:buFont typeface="Arial"/>
              <a:buNone/>
              <a:defRPr sz="800" b="0" i="0" u="none" strike="noStrike" cap="none">
                <a:solidFill>
                  <a:schemeClr val="dk1"/>
                </a:solidFill>
                <a:latin typeface="Carme"/>
                <a:ea typeface="Carme"/>
                <a:cs typeface="Carme"/>
                <a:sym typeface="Carme"/>
              </a:defRPr>
            </a:lvl3pPr>
            <a:lvl4pPr marL="0" marR="0" lvl="3" indent="0" algn="r" rtl="0">
              <a:lnSpc>
                <a:spcPct val="100000"/>
              </a:lnSpc>
              <a:spcBef>
                <a:spcPts val="0"/>
              </a:spcBef>
              <a:spcAft>
                <a:spcPts val="0"/>
              </a:spcAft>
              <a:buClr>
                <a:srgbClr val="000000"/>
              </a:buClr>
              <a:buSzPts val="600"/>
              <a:buFont typeface="Arial"/>
              <a:buNone/>
              <a:defRPr sz="800" b="0" i="0" u="none" strike="noStrike" cap="none">
                <a:solidFill>
                  <a:schemeClr val="dk1"/>
                </a:solidFill>
                <a:latin typeface="Carme"/>
                <a:ea typeface="Carme"/>
                <a:cs typeface="Carme"/>
                <a:sym typeface="Carme"/>
              </a:defRPr>
            </a:lvl4pPr>
            <a:lvl5pPr marL="0" marR="0" lvl="4" indent="0" algn="r" rtl="0">
              <a:lnSpc>
                <a:spcPct val="100000"/>
              </a:lnSpc>
              <a:spcBef>
                <a:spcPts val="0"/>
              </a:spcBef>
              <a:spcAft>
                <a:spcPts val="0"/>
              </a:spcAft>
              <a:buClr>
                <a:srgbClr val="000000"/>
              </a:buClr>
              <a:buSzPts val="600"/>
              <a:buFont typeface="Arial"/>
              <a:buNone/>
              <a:defRPr sz="800" b="0" i="0" u="none" strike="noStrike" cap="none">
                <a:solidFill>
                  <a:schemeClr val="dk1"/>
                </a:solidFill>
                <a:latin typeface="Carme"/>
                <a:ea typeface="Carme"/>
                <a:cs typeface="Carme"/>
                <a:sym typeface="Carme"/>
              </a:defRPr>
            </a:lvl5pPr>
            <a:lvl6pPr marL="0" marR="0" lvl="5" indent="0" algn="r" rtl="0">
              <a:lnSpc>
                <a:spcPct val="100000"/>
              </a:lnSpc>
              <a:spcBef>
                <a:spcPts val="0"/>
              </a:spcBef>
              <a:spcAft>
                <a:spcPts val="0"/>
              </a:spcAft>
              <a:buClr>
                <a:srgbClr val="000000"/>
              </a:buClr>
              <a:buSzPts val="600"/>
              <a:buFont typeface="Arial"/>
              <a:buNone/>
              <a:defRPr sz="800" b="0" i="0" u="none" strike="noStrike" cap="none">
                <a:solidFill>
                  <a:schemeClr val="dk1"/>
                </a:solidFill>
                <a:latin typeface="Carme"/>
                <a:ea typeface="Carme"/>
                <a:cs typeface="Carme"/>
                <a:sym typeface="Carme"/>
              </a:defRPr>
            </a:lvl6pPr>
            <a:lvl7pPr marL="0" marR="0" lvl="6" indent="0" algn="r" rtl="0">
              <a:lnSpc>
                <a:spcPct val="100000"/>
              </a:lnSpc>
              <a:spcBef>
                <a:spcPts val="0"/>
              </a:spcBef>
              <a:spcAft>
                <a:spcPts val="0"/>
              </a:spcAft>
              <a:buClr>
                <a:srgbClr val="000000"/>
              </a:buClr>
              <a:buSzPts val="600"/>
              <a:buFont typeface="Arial"/>
              <a:buNone/>
              <a:defRPr sz="800" b="0" i="0" u="none" strike="noStrike" cap="none">
                <a:solidFill>
                  <a:schemeClr val="dk1"/>
                </a:solidFill>
                <a:latin typeface="Carme"/>
                <a:ea typeface="Carme"/>
                <a:cs typeface="Carme"/>
                <a:sym typeface="Carme"/>
              </a:defRPr>
            </a:lvl7pPr>
            <a:lvl8pPr marL="0" marR="0" lvl="7" indent="0" algn="r" rtl="0">
              <a:lnSpc>
                <a:spcPct val="100000"/>
              </a:lnSpc>
              <a:spcBef>
                <a:spcPts val="0"/>
              </a:spcBef>
              <a:spcAft>
                <a:spcPts val="0"/>
              </a:spcAft>
              <a:buClr>
                <a:srgbClr val="000000"/>
              </a:buClr>
              <a:buSzPts val="600"/>
              <a:buFont typeface="Arial"/>
              <a:buNone/>
              <a:defRPr sz="800" b="0" i="0" u="none" strike="noStrike" cap="none">
                <a:solidFill>
                  <a:schemeClr val="dk1"/>
                </a:solidFill>
                <a:latin typeface="Carme"/>
                <a:ea typeface="Carme"/>
                <a:cs typeface="Carme"/>
                <a:sym typeface="Carme"/>
              </a:defRPr>
            </a:lvl8pPr>
            <a:lvl9pPr marL="0" marR="0" lvl="8" indent="0" algn="r" rtl="0">
              <a:lnSpc>
                <a:spcPct val="100000"/>
              </a:lnSpc>
              <a:spcBef>
                <a:spcPts val="0"/>
              </a:spcBef>
              <a:spcAft>
                <a:spcPts val="0"/>
              </a:spcAft>
              <a:buClr>
                <a:srgbClr val="000000"/>
              </a:buClr>
              <a:buSzPts val="600"/>
              <a:buFont typeface="Arial"/>
              <a:buNone/>
              <a:defRPr sz="800" b="0" i="0" u="none" strike="noStrike" cap="none">
                <a:solidFill>
                  <a:schemeClr val="dk1"/>
                </a:solidFill>
                <a:latin typeface="Carme"/>
                <a:ea typeface="Carme"/>
                <a:cs typeface="Carme"/>
                <a:sym typeface="Carm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1776738086"/>
      </p:ext>
    </p:extLst>
  </p:cSld>
  <p:clrMapOvr>
    <a:masterClrMapping/>
  </p:clrMapOvr>
  <p:extLst>
    <p:ext uri="{DCECCB84-F9BA-43D5-87BE-67443E8EF086}">
      <p15:sldGuideLst xmlns:p15="http://schemas.microsoft.com/office/powerpoint/2012/main">
        <p15:guide id="1" pos="2880">
          <p15:clr>
            <a:srgbClr val="FBAE40"/>
          </p15:clr>
        </p15:guide>
        <p15:guide id="2" pos="2824">
          <p15:clr>
            <a:srgbClr val="FBAE40"/>
          </p15:clr>
        </p15:guide>
        <p15:guide id="3" pos="2936">
          <p15:clr>
            <a:srgbClr val="FBAE40"/>
          </p15:clr>
        </p15:guide>
      </p15:sldGuideLst>
    </p:ext>
  </p:extLst>
</p:sldLayout>
</file>

<file path=ppt/slideLayouts/slideLayout111.xml><?xml version="1.0" encoding="utf-8"?>
<p:sldLayout xmlns:a="http://schemas.openxmlformats.org/drawingml/2006/main" xmlns:r="http://schemas.openxmlformats.org/officeDocument/2006/relationships" xmlns:p="http://schemas.openxmlformats.org/presentationml/2006/main" matchingName="Shell Energy Quotation - Full Screen image">
  <p:cSld name="Shell Energy Quotation - Full Screen image">
    <p:spTree>
      <p:nvGrpSpPr>
        <p:cNvPr id="1" name="Shape 78"/>
        <p:cNvGrpSpPr/>
        <p:nvPr/>
      </p:nvGrpSpPr>
      <p:grpSpPr>
        <a:xfrm>
          <a:off x="0" y="0"/>
          <a:ext cx="0" cy="0"/>
          <a:chOff x="0" y="0"/>
          <a:chExt cx="0" cy="0"/>
        </a:xfrm>
      </p:grpSpPr>
      <p:sp>
        <p:nvSpPr>
          <p:cNvPr id="79" name="Google Shape;79;g28bd47525d0_0_487"/>
          <p:cNvSpPr>
            <a:spLocks noGrp="1"/>
          </p:cNvSpPr>
          <p:nvPr>
            <p:ph type="pic" idx="2"/>
          </p:nvPr>
        </p:nvSpPr>
        <p:spPr>
          <a:xfrm>
            <a:off x="0" y="0"/>
            <a:ext cx="12194400" cy="6858000"/>
          </a:xfrm>
          <a:prstGeom prst="rect">
            <a:avLst/>
          </a:prstGeom>
          <a:noFill/>
          <a:ln>
            <a:noFill/>
          </a:ln>
        </p:spPr>
        <p:txBody>
          <a:bodyPr spcFirstLastPara="1" wrap="square" lIns="0" tIns="0" rIns="0" bIns="0" anchor="t" anchorCtr="0">
            <a:noAutofit/>
          </a:bodyPr>
          <a:lstStyle>
            <a:lvl1pPr marR="0" lvl="0" algn="l" rtl="0">
              <a:lnSpc>
                <a:spcPct val="110000"/>
              </a:lnSpc>
              <a:spcBef>
                <a:spcPts val="1200"/>
              </a:spcBef>
              <a:spcAft>
                <a:spcPts val="0"/>
              </a:spcAft>
              <a:buClr>
                <a:schemeClr val="accent2"/>
              </a:buClr>
              <a:buSzPts val="1400"/>
              <a:buFont typeface="Noto Sans Symbols"/>
              <a:buNone/>
              <a:defRPr sz="2133" b="0" i="0" u="none" strike="noStrike" cap="none">
                <a:solidFill>
                  <a:schemeClr val="dk1"/>
                </a:solidFill>
                <a:latin typeface="Carme"/>
                <a:ea typeface="Carme"/>
                <a:cs typeface="Carme"/>
                <a:sym typeface="Carme"/>
              </a:defRPr>
            </a:lvl1pPr>
            <a:lvl2pPr marR="0" lvl="1" algn="l" rtl="0">
              <a:lnSpc>
                <a:spcPct val="110000"/>
              </a:lnSpc>
              <a:spcBef>
                <a:spcPts val="1200"/>
              </a:spcBef>
              <a:spcAft>
                <a:spcPts val="0"/>
              </a:spcAft>
              <a:buClr>
                <a:schemeClr val="accent3"/>
              </a:buClr>
              <a:buSzPts val="1100"/>
              <a:buFont typeface="Noto Sans Symbols"/>
              <a:buChar char="■"/>
              <a:defRPr sz="1867" b="0" i="0" u="none" strike="noStrike" cap="none">
                <a:solidFill>
                  <a:schemeClr val="dk1"/>
                </a:solidFill>
                <a:latin typeface="Carme"/>
                <a:ea typeface="Carme"/>
                <a:cs typeface="Carme"/>
                <a:sym typeface="Carme"/>
              </a:defRPr>
            </a:lvl2pPr>
            <a:lvl3pPr marR="0" lvl="2" algn="l" rtl="0">
              <a:lnSpc>
                <a:spcPct val="110000"/>
              </a:lnSpc>
              <a:spcBef>
                <a:spcPts val="667"/>
              </a:spcBef>
              <a:spcAft>
                <a:spcPts val="0"/>
              </a:spcAft>
              <a:buClr>
                <a:schemeClr val="accent5"/>
              </a:buClr>
              <a:buSzPts val="1000"/>
              <a:buFont typeface="Noto Sans Symbols"/>
              <a:buChar char="■"/>
              <a:defRPr sz="1867" b="0" i="0" u="none" strike="noStrike" cap="none">
                <a:solidFill>
                  <a:schemeClr val="dk1"/>
                </a:solidFill>
                <a:latin typeface="Carme"/>
                <a:ea typeface="Carme"/>
                <a:cs typeface="Carme"/>
                <a:sym typeface="Carme"/>
              </a:defRPr>
            </a:lvl3pPr>
            <a:lvl4pPr marR="0" lvl="3" algn="l" rtl="0">
              <a:lnSpc>
                <a:spcPct val="110000"/>
              </a:lnSpc>
              <a:spcBef>
                <a:spcPts val="667"/>
              </a:spcBef>
              <a:spcAft>
                <a:spcPts val="0"/>
              </a:spcAft>
              <a:buClr>
                <a:schemeClr val="accent5"/>
              </a:buClr>
              <a:buSzPts val="1000"/>
              <a:buFont typeface="Noto Sans Symbols"/>
              <a:buChar char="■"/>
              <a:defRPr sz="1867" b="0" i="0" u="none" strike="noStrike" cap="none">
                <a:solidFill>
                  <a:schemeClr val="dk1"/>
                </a:solidFill>
                <a:latin typeface="Carme"/>
                <a:ea typeface="Carme"/>
                <a:cs typeface="Carme"/>
                <a:sym typeface="Carme"/>
              </a:defRPr>
            </a:lvl4pPr>
            <a:lvl5pPr marR="0" lvl="4" algn="l" rtl="0">
              <a:lnSpc>
                <a:spcPct val="110000"/>
              </a:lnSpc>
              <a:spcBef>
                <a:spcPts val="667"/>
              </a:spcBef>
              <a:spcAft>
                <a:spcPts val="0"/>
              </a:spcAft>
              <a:buClr>
                <a:schemeClr val="accent5"/>
              </a:buClr>
              <a:buSzPts val="900"/>
              <a:buFont typeface="Noto Sans Symbols"/>
              <a:buChar char="■"/>
              <a:defRPr sz="1600" b="0" i="0" u="none" strike="noStrike" cap="none">
                <a:solidFill>
                  <a:schemeClr val="dk1"/>
                </a:solidFill>
                <a:latin typeface="Carme"/>
                <a:ea typeface="Carme"/>
                <a:cs typeface="Carme"/>
                <a:sym typeface="Carme"/>
              </a:defRPr>
            </a:lvl5pPr>
            <a:lvl6pPr marR="0" lvl="5" algn="l" rtl="0">
              <a:lnSpc>
                <a:spcPct val="140000"/>
              </a:lnSpc>
              <a:spcBef>
                <a:spcPts val="0"/>
              </a:spcBef>
              <a:spcAft>
                <a:spcPts val="0"/>
              </a:spcAft>
              <a:buClr>
                <a:schemeClr val="dk1"/>
              </a:buClr>
              <a:buSzPts val="700"/>
              <a:buFont typeface="Noto Sans Symbols"/>
              <a:buChar char="■"/>
              <a:defRPr sz="1200" b="0" i="0" u="none" strike="noStrike" cap="none">
                <a:solidFill>
                  <a:schemeClr val="dk1"/>
                </a:solidFill>
                <a:latin typeface="Carme"/>
                <a:ea typeface="Carme"/>
                <a:cs typeface="Carme"/>
                <a:sym typeface="Carme"/>
              </a:defRPr>
            </a:lvl6pPr>
            <a:lvl7pPr marR="0" lvl="6" algn="l" rtl="0">
              <a:lnSpc>
                <a:spcPct val="100000"/>
              </a:lnSpc>
              <a:spcBef>
                <a:spcPts val="533"/>
              </a:spcBef>
              <a:spcAft>
                <a:spcPts val="0"/>
              </a:spcAft>
              <a:buClr>
                <a:schemeClr val="dk1"/>
              </a:buClr>
              <a:buSzPts val="2000"/>
              <a:buFont typeface="Arial"/>
              <a:buChar char="•"/>
              <a:defRPr sz="2667" b="0" i="0" u="none" strike="noStrike" cap="none">
                <a:solidFill>
                  <a:schemeClr val="dk1"/>
                </a:solidFill>
                <a:latin typeface="Carme"/>
                <a:ea typeface="Carme"/>
                <a:cs typeface="Carme"/>
                <a:sym typeface="Carme"/>
              </a:defRPr>
            </a:lvl7pPr>
            <a:lvl8pPr marR="0" lvl="7" algn="l" rtl="0">
              <a:lnSpc>
                <a:spcPct val="100000"/>
              </a:lnSpc>
              <a:spcBef>
                <a:spcPts val="533"/>
              </a:spcBef>
              <a:spcAft>
                <a:spcPts val="0"/>
              </a:spcAft>
              <a:buClr>
                <a:schemeClr val="dk1"/>
              </a:buClr>
              <a:buSzPts val="2000"/>
              <a:buFont typeface="Arial"/>
              <a:buChar char="•"/>
              <a:defRPr sz="2667" b="0" i="0" u="none" strike="noStrike" cap="none">
                <a:solidFill>
                  <a:schemeClr val="dk1"/>
                </a:solidFill>
                <a:latin typeface="Carme"/>
                <a:ea typeface="Carme"/>
                <a:cs typeface="Carme"/>
                <a:sym typeface="Carme"/>
              </a:defRPr>
            </a:lvl8pPr>
            <a:lvl9pPr marR="0" lvl="8" algn="l" rtl="0">
              <a:lnSpc>
                <a:spcPct val="100000"/>
              </a:lnSpc>
              <a:spcBef>
                <a:spcPts val="533"/>
              </a:spcBef>
              <a:spcAft>
                <a:spcPts val="0"/>
              </a:spcAft>
              <a:buClr>
                <a:schemeClr val="dk1"/>
              </a:buClr>
              <a:buSzPts val="2000"/>
              <a:buFont typeface="Arial"/>
              <a:buChar char="•"/>
              <a:defRPr sz="2667" b="0" i="0" u="none" strike="noStrike" cap="none">
                <a:solidFill>
                  <a:schemeClr val="dk1"/>
                </a:solidFill>
                <a:latin typeface="Carme"/>
                <a:ea typeface="Carme"/>
                <a:cs typeface="Carme"/>
                <a:sym typeface="Carme"/>
              </a:defRPr>
            </a:lvl9pPr>
          </a:lstStyle>
          <a:p>
            <a:endParaRPr/>
          </a:p>
        </p:txBody>
      </p:sp>
      <p:sp>
        <p:nvSpPr>
          <p:cNvPr id="80" name="Google Shape;80;g28bd47525d0_0_487" descr="Rectangle 6"/>
          <p:cNvSpPr txBox="1">
            <a:spLocks noGrp="1"/>
          </p:cNvSpPr>
          <p:nvPr>
            <p:ph type="sldNum" idx="12"/>
          </p:nvPr>
        </p:nvSpPr>
        <p:spPr>
          <a:xfrm>
            <a:off x="11324177" y="6469199"/>
            <a:ext cx="355600" cy="237600"/>
          </a:xfrm>
          <a:prstGeom prst="rect">
            <a:avLst/>
          </a:prstGeom>
          <a:noFill/>
          <a:ln>
            <a:noFill/>
          </a:ln>
        </p:spPr>
        <p:txBody>
          <a:bodyPr spcFirstLastPara="1" wrap="square" lIns="0" tIns="0" rIns="0" bIns="34275" anchor="t" anchorCtr="0">
            <a:noAutofit/>
          </a:bodyPr>
          <a:lstStyle>
            <a:lvl1pPr marL="0" marR="0" lvl="0" indent="0" algn="r" rtl="0">
              <a:lnSpc>
                <a:spcPct val="100000"/>
              </a:lnSpc>
              <a:spcBef>
                <a:spcPts val="0"/>
              </a:spcBef>
              <a:spcAft>
                <a:spcPts val="0"/>
              </a:spcAft>
              <a:buClr>
                <a:srgbClr val="000000"/>
              </a:buClr>
              <a:buSzPts val="600"/>
              <a:buFont typeface="Arial"/>
              <a:buNone/>
              <a:defRPr sz="800" b="0" i="0" u="none" strike="noStrike" cap="none">
                <a:solidFill>
                  <a:schemeClr val="dk1"/>
                </a:solidFill>
                <a:latin typeface="Carme"/>
                <a:ea typeface="Carme"/>
                <a:cs typeface="Carme"/>
                <a:sym typeface="Carme"/>
              </a:defRPr>
            </a:lvl1pPr>
            <a:lvl2pPr marL="0" marR="0" lvl="1" indent="0" algn="r" rtl="0">
              <a:lnSpc>
                <a:spcPct val="100000"/>
              </a:lnSpc>
              <a:spcBef>
                <a:spcPts val="0"/>
              </a:spcBef>
              <a:spcAft>
                <a:spcPts val="0"/>
              </a:spcAft>
              <a:buClr>
                <a:srgbClr val="000000"/>
              </a:buClr>
              <a:buSzPts val="600"/>
              <a:buFont typeface="Arial"/>
              <a:buNone/>
              <a:defRPr sz="800" b="0" i="0" u="none" strike="noStrike" cap="none">
                <a:solidFill>
                  <a:schemeClr val="dk1"/>
                </a:solidFill>
                <a:latin typeface="Carme"/>
                <a:ea typeface="Carme"/>
                <a:cs typeface="Carme"/>
                <a:sym typeface="Carme"/>
              </a:defRPr>
            </a:lvl2pPr>
            <a:lvl3pPr marL="0" marR="0" lvl="2" indent="0" algn="r" rtl="0">
              <a:lnSpc>
                <a:spcPct val="100000"/>
              </a:lnSpc>
              <a:spcBef>
                <a:spcPts val="0"/>
              </a:spcBef>
              <a:spcAft>
                <a:spcPts val="0"/>
              </a:spcAft>
              <a:buClr>
                <a:srgbClr val="000000"/>
              </a:buClr>
              <a:buSzPts val="600"/>
              <a:buFont typeface="Arial"/>
              <a:buNone/>
              <a:defRPr sz="800" b="0" i="0" u="none" strike="noStrike" cap="none">
                <a:solidFill>
                  <a:schemeClr val="dk1"/>
                </a:solidFill>
                <a:latin typeface="Carme"/>
                <a:ea typeface="Carme"/>
                <a:cs typeface="Carme"/>
                <a:sym typeface="Carme"/>
              </a:defRPr>
            </a:lvl3pPr>
            <a:lvl4pPr marL="0" marR="0" lvl="3" indent="0" algn="r" rtl="0">
              <a:lnSpc>
                <a:spcPct val="100000"/>
              </a:lnSpc>
              <a:spcBef>
                <a:spcPts val="0"/>
              </a:spcBef>
              <a:spcAft>
                <a:spcPts val="0"/>
              </a:spcAft>
              <a:buClr>
                <a:srgbClr val="000000"/>
              </a:buClr>
              <a:buSzPts val="600"/>
              <a:buFont typeface="Arial"/>
              <a:buNone/>
              <a:defRPr sz="800" b="0" i="0" u="none" strike="noStrike" cap="none">
                <a:solidFill>
                  <a:schemeClr val="dk1"/>
                </a:solidFill>
                <a:latin typeface="Carme"/>
                <a:ea typeface="Carme"/>
                <a:cs typeface="Carme"/>
                <a:sym typeface="Carme"/>
              </a:defRPr>
            </a:lvl4pPr>
            <a:lvl5pPr marL="0" marR="0" lvl="4" indent="0" algn="r" rtl="0">
              <a:lnSpc>
                <a:spcPct val="100000"/>
              </a:lnSpc>
              <a:spcBef>
                <a:spcPts val="0"/>
              </a:spcBef>
              <a:spcAft>
                <a:spcPts val="0"/>
              </a:spcAft>
              <a:buClr>
                <a:srgbClr val="000000"/>
              </a:buClr>
              <a:buSzPts val="600"/>
              <a:buFont typeface="Arial"/>
              <a:buNone/>
              <a:defRPr sz="800" b="0" i="0" u="none" strike="noStrike" cap="none">
                <a:solidFill>
                  <a:schemeClr val="dk1"/>
                </a:solidFill>
                <a:latin typeface="Carme"/>
                <a:ea typeface="Carme"/>
                <a:cs typeface="Carme"/>
                <a:sym typeface="Carme"/>
              </a:defRPr>
            </a:lvl5pPr>
            <a:lvl6pPr marL="0" marR="0" lvl="5" indent="0" algn="r" rtl="0">
              <a:lnSpc>
                <a:spcPct val="100000"/>
              </a:lnSpc>
              <a:spcBef>
                <a:spcPts val="0"/>
              </a:spcBef>
              <a:spcAft>
                <a:spcPts val="0"/>
              </a:spcAft>
              <a:buClr>
                <a:srgbClr val="000000"/>
              </a:buClr>
              <a:buSzPts val="600"/>
              <a:buFont typeface="Arial"/>
              <a:buNone/>
              <a:defRPr sz="800" b="0" i="0" u="none" strike="noStrike" cap="none">
                <a:solidFill>
                  <a:schemeClr val="dk1"/>
                </a:solidFill>
                <a:latin typeface="Carme"/>
                <a:ea typeface="Carme"/>
                <a:cs typeface="Carme"/>
                <a:sym typeface="Carme"/>
              </a:defRPr>
            </a:lvl6pPr>
            <a:lvl7pPr marL="0" marR="0" lvl="6" indent="0" algn="r" rtl="0">
              <a:lnSpc>
                <a:spcPct val="100000"/>
              </a:lnSpc>
              <a:spcBef>
                <a:spcPts val="0"/>
              </a:spcBef>
              <a:spcAft>
                <a:spcPts val="0"/>
              </a:spcAft>
              <a:buClr>
                <a:srgbClr val="000000"/>
              </a:buClr>
              <a:buSzPts val="600"/>
              <a:buFont typeface="Arial"/>
              <a:buNone/>
              <a:defRPr sz="800" b="0" i="0" u="none" strike="noStrike" cap="none">
                <a:solidFill>
                  <a:schemeClr val="dk1"/>
                </a:solidFill>
                <a:latin typeface="Carme"/>
                <a:ea typeface="Carme"/>
                <a:cs typeface="Carme"/>
                <a:sym typeface="Carme"/>
              </a:defRPr>
            </a:lvl7pPr>
            <a:lvl8pPr marL="0" marR="0" lvl="7" indent="0" algn="r" rtl="0">
              <a:lnSpc>
                <a:spcPct val="100000"/>
              </a:lnSpc>
              <a:spcBef>
                <a:spcPts val="0"/>
              </a:spcBef>
              <a:spcAft>
                <a:spcPts val="0"/>
              </a:spcAft>
              <a:buClr>
                <a:srgbClr val="000000"/>
              </a:buClr>
              <a:buSzPts val="600"/>
              <a:buFont typeface="Arial"/>
              <a:buNone/>
              <a:defRPr sz="800" b="0" i="0" u="none" strike="noStrike" cap="none">
                <a:solidFill>
                  <a:schemeClr val="dk1"/>
                </a:solidFill>
                <a:latin typeface="Carme"/>
                <a:ea typeface="Carme"/>
                <a:cs typeface="Carme"/>
                <a:sym typeface="Carme"/>
              </a:defRPr>
            </a:lvl8pPr>
            <a:lvl9pPr marL="0" marR="0" lvl="8" indent="0" algn="r" rtl="0">
              <a:lnSpc>
                <a:spcPct val="100000"/>
              </a:lnSpc>
              <a:spcBef>
                <a:spcPts val="0"/>
              </a:spcBef>
              <a:spcAft>
                <a:spcPts val="0"/>
              </a:spcAft>
              <a:buClr>
                <a:srgbClr val="000000"/>
              </a:buClr>
              <a:buSzPts val="600"/>
              <a:buFont typeface="Arial"/>
              <a:buNone/>
              <a:defRPr sz="800" b="0" i="0" u="none" strike="noStrike" cap="none">
                <a:solidFill>
                  <a:schemeClr val="dk1"/>
                </a:solidFill>
                <a:latin typeface="Carme"/>
                <a:ea typeface="Carme"/>
                <a:cs typeface="Carme"/>
                <a:sym typeface="Carme"/>
              </a:defRPr>
            </a:lvl9pPr>
          </a:lstStyle>
          <a:p>
            <a:fld id="{00000000-1234-1234-1234-123412341234}" type="slidenum">
              <a:rPr lang="en" smtClean="0"/>
              <a:pPr/>
              <a:t>‹#›</a:t>
            </a:fld>
            <a:endParaRPr lang="en"/>
          </a:p>
        </p:txBody>
      </p:sp>
      <p:sp>
        <p:nvSpPr>
          <p:cNvPr id="81" name="Google Shape;81;g28bd47525d0_0_487" descr="&lt;IGNORE&gt;" title="&lt;IGNORE&gt;"/>
          <p:cNvSpPr txBox="1">
            <a:spLocks noGrp="1"/>
          </p:cNvSpPr>
          <p:nvPr>
            <p:ph type="body" idx="1"/>
          </p:nvPr>
        </p:nvSpPr>
        <p:spPr>
          <a:xfrm>
            <a:off x="513179" y="1438480"/>
            <a:ext cx="11166400" cy="2861600"/>
          </a:xfrm>
          <a:prstGeom prst="rect">
            <a:avLst/>
          </a:prstGeom>
          <a:noFill/>
          <a:ln>
            <a:noFill/>
          </a:ln>
        </p:spPr>
        <p:txBody>
          <a:bodyPr spcFirstLastPara="1" wrap="square" lIns="0" tIns="0" rIns="0" bIns="0" anchor="t" anchorCtr="0">
            <a:noAutofit/>
          </a:bodyPr>
          <a:lstStyle>
            <a:lvl1pPr marL="609585" lvl="0" indent="-304792" algn="l" rtl="0">
              <a:lnSpc>
                <a:spcPct val="110000"/>
              </a:lnSpc>
              <a:spcBef>
                <a:spcPts val="1200"/>
              </a:spcBef>
              <a:spcAft>
                <a:spcPts val="0"/>
              </a:spcAft>
              <a:buSzPts val="1400"/>
              <a:buNone/>
              <a:defRPr sz="1867">
                <a:solidFill>
                  <a:schemeClr val="accent3"/>
                </a:solidFill>
              </a:defRPr>
            </a:lvl1pPr>
            <a:lvl2pPr marL="1219170" lvl="1" indent="-423323" algn="l" rtl="0">
              <a:lnSpc>
                <a:spcPct val="110000"/>
              </a:lnSpc>
              <a:spcBef>
                <a:spcPts val="1200"/>
              </a:spcBef>
              <a:spcAft>
                <a:spcPts val="0"/>
              </a:spcAft>
              <a:buSzPts val="1400"/>
              <a:buChar char="■"/>
              <a:defRPr sz="1867"/>
            </a:lvl2pPr>
            <a:lvl3pPr marL="1828754" lvl="2" indent="-423323" algn="l" rtl="0">
              <a:lnSpc>
                <a:spcPct val="110000"/>
              </a:lnSpc>
              <a:spcBef>
                <a:spcPts val="667"/>
              </a:spcBef>
              <a:spcAft>
                <a:spcPts val="0"/>
              </a:spcAft>
              <a:buSzPts val="1400"/>
              <a:buChar char="■"/>
              <a:defRPr sz="1867"/>
            </a:lvl3pPr>
            <a:lvl4pPr marL="2438339" lvl="3" indent="-423323" algn="l" rtl="0">
              <a:lnSpc>
                <a:spcPct val="110000"/>
              </a:lnSpc>
              <a:spcBef>
                <a:spcPts val="667"/>
              </a:spcBef>
              <a:spcAft>
                <a:spcPts val="0"/>
              </a:spcAft>
              <a:buSzPts val="1400"/>
              <a:buChar char="■"/>
              <a:defRPr sz="1867"/>
            </a:lvl4pPr>
            <a:lvl5pPr marL="3047924" lvl="4" indent="-423323" algn="l" rtl="0">
              <a:lnSpc>
                <a:spcPct val="110000"/>
              </a:lnSpc>
              <a:spcBef>
                <a:spcPts val="667"/>
              </a:spcBef>
              <a:spcAft>
                <a:spcPts val="0"/>
              </a:spcAft>
              <a:buSzPts val="1400"/>
              <a:buChar char="■"/>
              <a:defRPr sz="1867"/>
            </a:lvl5pPr>
            <a:lvl6pPr marL="3657509" lvl="5" indent="-423323" algn="l" rtl="0">
              <a:lnSpc>
                <a:spcPct val="140000"/>
              </a:lnSpc>
              <a:spcBef>
                <a:spcPts val="0"/>
              </a:spcBef>
              <a:spcAft>
                <a:spcPts val="0"/>
              </a:spcAft>
              <a:buSzPts val="1400"/>
              <a:buChar char="■"/>
              <a:defRPr sz="1867"/>
            </a:lvl6pPr>
            <a:lvl7pPr marL="4267093" lvl="6" indent="-423323" algn="l" rtl="0">
              <a:lnSpc>
                <a:spcPct val="100000"/>
              </a:lnSpc>
              <a:spcBef>
                <a:spcPts val="400"/>
              </a:spcBef>
              <a:spcAft>
                <a:spcPts val="0"/>
              </a:spcAft>
              <a:buClr>
                <a:schemeClr val="dk1"/>
              </a:buClr>
              <a:buSzPts val="1400"/>
              <a:buChar char="•"/>
              <a:defRPr sz="1867"/>
            </a:lvl7pPr>
            <a:lvl8pPr marL="4876678" lvl="7" indent="-423323" algn="l" rtl="0">
              <a:lnSpc>
                <a:spcPct val="100000"/>
              </a:lnSpc>
              <a:spcBef>
                <a:spcPts val="400"/>
              </a:spcBef>
              <a:spcAft>
                <a:spcPts val="0"/>
              </a:spcAft>
              <a:buClr>
                <a:schemeClr val="dk1"/>
              </a:buClr>
              <a:buSzPts val="1400"/>
              <a:buChar char="•"/>
              <a:defRPr sz="1867"/>
            </a:lvl8pPr>
            <a:lvl9pPr marL="5486263" lvl="8" indent="-423323" algn="l" rtl="0">
              <a:lnSpc>
                <a:spcPct val="100000"/>
              </a:lnSpc>
              <a:spcBef>
                <a:spcPts val="400"/>
              </a:spcBef>
              <a:spcAft>
                <a:spcPts val="0"/>
              </a:spcAft>
              <a:buClr>
                <a:schemeClr val="dk1"/>
              </a:buClr>
              <a:buSzPts val="1400"/>
              <a:buChar char="•"/>
              <a:defRPr sz="1867"/>
            </a:lvl9pPr>
          </a:lstStyle>
          <a:p>
            <a:endParaRPr/>
          </a:p>
        </p:txBody>
      </p:sp>
    </p:spTree>
    <p:extLst>
      <p:ext uri="{BB962C8B-B14F-4D97-AF65-F5344CB8AC3E}">
        <p14:creationId xmlns:p14="http://schemas.microsoft.com/office/powerpoint/2010/main" val="216960236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theme" Target="../theme/theme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image" Target="../media/image2.png"/><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image" Target="../media/image1.png"/></Relationships>
</file>

<file path=ppt/slideMasters/_rels/slideMaster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theme" Target="../theme/theme2.xml"/><Relationship Id="rId1" Type="http://schemas.openxmlformats.org/officeDocument/2006/relationships/slideLayout" Target="../slideLayouts/slideLayout21.xml"/><Relationship Id="rId4" Type="http://schemas.openxmlformats.org/officeDocument/2006/relationships/image" Target="../media/image4.png"/></Relationships>
</file>

<file path=ppt/slideMasters/_rels/slideMaster3.xml.rels><?xml version="1.0" encoding="UTF-8" standalone="yes"?>
<Relationships xmlns="http://schemas.openxmlformats.org/package/2006/relationships"><Relationship Id="rId3" Type="http://schemas.openxmlformats.org/officeDocument/2006/relationships/theme" Target="../theme/theme3.xml"/><Relationship Id="rId2" Type="http://schemas.openxmlformats.org/officeDocument/2006/relationships/slideLayout" Target="../slideLayouts/slideLayout23.xml"/><Relationship Id="rId1" Type="http://schemas.openxmlformats.org/officeDocument/2006/relationships/slideLayout" Target="../slideLayouts/slideLayout22.xml"/><Relationship Id="rId5" Type="http://schemas.openxmlformats.org/officeDocument/2006/relationships/image" Target="../media/image4.png"/><Relationship Id="rId4" Type="http://schemas.openxmlformats.org/officeDocument/2006/relationships/image" Target="../media/image3.png"/></Relationships>
</file>

<file path=ppt/slideMasters/_rels/slideMaster4.xml.rels><?xml version="1.0" encoding="UTF-8" standalone="yes"?>
<Relationships xmlns="http://schemas.openxmlformats.org/package/2006/relationships"><Relationship Id="rId8" Type="http://schemas.openxmlformats.org/officeDocument/2006/relationships/theme" Target="../theme/theme4.xml"/><Relationship Id="rId3" Type="http://schemas.openxmlformats.org/officeDocument/2006/relationships/slideLayout" Target="../slideLayouts/slideLayout26.xml"/><Relationship Id="rId7" Type="http://schemas.openxmlformats.org/officeDocument/2006/relationships/slideLayout" Target="../slideLayouts/slideLayout30.xml"/><Relationship Id="rId2" Type="http://schemas.openxmlformats.org/officeDocument/2006/relationships/slideLayout" Target="../slideLayouts/slideLayout25.xml"/><Relationship Id="rId1" Type="http://schemas.openxmlformats.org/officeDocument/2006/relationships/slideLayout" Target="../slideLayouts/slideLayout24.xml"/><Relationship Id="rId6" Type="http://schemas.openxmlformats.org/officeDocument/2006/relationships/slideLayout" Target="../slideLayouts/slideLayout29.xml"/><Relationship Id="rId5" Type="http://schemas.openxmlformats.org/officeDocument/2006/relationships/slideLayout" Target="../slideLayouts/slideLayout28.xml"/><Relationship Id="rId4" Type="http://schemas.openxmlformats.org/officeDocument/2006/relationships/slideLayout" Target="../slideLayouts/slideLayout27.xml"/><Relationship Id="rId9" Type="http://schemas.openxmlformats.org/officeDocument/2006/relationships/image" Target="../media/image5.jpeg"/></Relationships>
</file>

<file path=ppt/slideMasters/_rels/slideMaster5.xml.rels><?xml version="1.0" encoding="UTF-8" standalone="yes"?>
<Relationships xmlns="http://schemas.openxmlformats.org/package/2006/relationships"><Relationship Id="rId3" Type="http://schemas.openxmlformats.org/officeDocument/2006/relationships/slideLayout" Target="../slideLayouts/slideLayout33.xml"/><Relationship Id="rId7" Type="http://schemas.openxmlformats.org/officeDocument/2006/relationships/image" Target="../media/image5.jpeg"/><Relationship Id="rId2" Type="http://schemas.openxmlformats.org/officeDocument/2006/relationships/slideLayout" Target="../slideLayouts/slideLayout32.xml"/><Relationship Id="rId1" Type="http://schemas.openxmlformats.org/officeDocument/2006/relationships/slideLayout" Target="../slideLayouts/slideLayout31.xml"/><Relationship Id="rId6" Type="http://schemas.openxmlformats.org/officeDocument/2006/relationships/theme" Target="../theme/theme5.xml"/><Relationship Id="rId5" Type="http://schemas.openxmlformats.org/officeDocument/2006/relationships/slideLayout" Target="../slideLayouts/slideLayout35.xml"/><Relationship Id="rId4" Type="http://schemas.openxmlformats.org/officeDocument/2006/relationships/slideLayout" Target="../slideLayouts/slideLayout34.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43.xml"/><Relationship Id="rId13" Type="http://schemas.openxmlformats.org/officeDocument/2006/relationships/slideLayout" Target="../slideLayouts/slideLayout48.xml"/><Relationship Id="rId18" Type="http://schemas.openxmlformats.org/officeDocument/2006/relationships/slideLayout" Target="../slideLayouts/slideLayout53.xml"/><Relationship Id="rId3" Type="http://schemas.openxmlformats.org/officeDocument/2006/relationships/slideLayout" Target="../slideLayouts/slideLayout38.xml"/><Relationship Id="rId21" Type="http://schemas.openxmlformats.org/officeDocument/2006/relationships/theme" Target="../theme/theme6.xml"/><Relationship Id="rId7" Type="http://schemas.openxmlformats.org/officeDocument/2006/relationships/slideLayout" Target="../slideLayouts/slideLayout42.xml"/><Relationship Id="rId12" Type="http://schemas.openxmlformats.org/officeDocument/2006/relationships/slideLayout" Target="../slideLayouts/slideLayout47.xml"/><Relationship Id="rId17" Type="http://schemas.openxmlformats.org/officeDocument/2006/relationships/slideLayout" Target="../slideLayouts/slideLayout52.xml"/><Relationship Id="rId2" Type="http://schemas.openxmlformats.org/officeDocument/2006/relationships/slideLayout" Target="../slideLayouts/slideLayout37.xml"/><Relationship Id="rId16" Type="http://schemas.openxmlformats.org/officeDocument/2006/relationships/slideLayout" Target="../slideLayouts/slideLayout51.xml"/><Relationship Id="rId20" Type="http://schemas.openxmlformats.org/officeDocument/2006/relationships/slideLayout" Target="../slideLayouts/slideLayout55.xml"/><Relationship Id="rId1" Type="http://schemas.openxmlformats.org/officeDocument/2006/relationships/slideLayout" Target="../slideLayouts/slideLayout36.xml"/><Relationship Id="rId6" Type="http://schemas.openxmlformats.org/officeDocument/2006/relationships/slideLayout" Target="../slideLayouts/slideLayout41.xml"/><Relationship Id="rId11" Type="http://schemas.openxmlformats.org/officeDocument/2006/relationships/slideLayout" Target="../slideLayouts/slideLayout46.xml"/><Relationship Id="rId5" Type="http://schemas.openxmlformats.org/officeDocument/2006/relationships/slideLayout" Target="../slideLayouts/slideLayout40.xml"/><Relationship Id="rId15" Type="http://schemas.openxmlformats.org/officeDocument/2006/relationships/slideLayout" Target="../slideLayouts/slideLayout50.xml"/><Relationship Id="rId10" Type="http://schemas.openxmlformats.org/officeDocument/2006/relationships/slideLayout" Target="../slideLayouts/slideLayout45.xml"/><Relationship Id="rId19" Type="http://schemas.openxmlformats.org/officeDocument/2006/relationships/slideLayout" Target="../slideLayouts/slideLayout54.xml"/><Relationship Id="rId4" Type="http://schemas.openxmlformats.org/officeDocument/2006/relationships/slideLayout" Target="../slideLayouts/slideLayout39.xml"/><Relationship Id="rId9" Type="http://schemas.openxmlformats.org/officeDocument/2006/relationships/slideLayout" Target="../slideLayouts/slideLayout44.xml"/><Relationship Id="rId14" Type="http://schemas.openxmlformats.org/officeDocument/2006/relationships/slideLayout" Target="../slideLayouts/slideLayout49.xml"/><Relationship Id="rId22" Type="http://schemas.openxmlformats.org/officeDocument/2006/relationships/image" Target="../media/image6.png"/></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63.xml"/><Relationship Id="rId13" Type="http://schemas.openxmlformats.org/officeDocument/2006/relationships/slideLayout" Target="../slideLayouts/slideLayout68.xml"/><Relationship Id="rId18" Type="http://schemas.openxmlformats.org/officeDocument/2006/relationships/slideLayout" Target="../slideLayouts/slideLayout73.xml"/><Relationship Id="rId3" Type="http://schemas.openxmlformats.org/officeDocument/2006/relationships/slideLayout" Target="../slideLayouts/slideLayout58.xml"/><Relationship Id="rId21" Type="http://schemas.openxmlformats.org/officeDocument/2006/relationships/theme" Target="../theme/theme7.xml"/><Relationship Id="rId7" Type="http://schemas.openxmlformats.org/officeDocument/2006/relationships/slideLayout" Target="../slideLayouts/slideLayout62.xml"/><Relationship Id="rId12" Type="http://schemas.openxmlformats.org/officeDocument/2006/relationships/slideLayout" Target="../slideLayouts/slideLayout67.xml"/><Relationship Id="rId17" Type="http://schemas.openxmlformats.org/officeDocument/2006/relationships/slideLayout" Target="../slideLayouts/slideLayout72.xml"/><Relationship Id="rId2" Type="http://schemas.openxmlformats.org/officeDocument/2006/relationships/slideLayout" Target="../slideLayouts/slideLayout57.xml"/><Relationship Id="rId16" Type="http://schemas.openxmlformats.org/officeDocument/2006/relationships/slideLayout" Target="../slideLayouts/slideLayout71.xml"/><Relationship Id="rId20" Type="http://schemas.openxmlformats.org/officeDocument/2006/relationships/slideLayout" Target="../slideLayouts/slideLayout75.xml"/><Relationship Id="rId1" Type="http://schemas.openxmlformats.org/officeDocument/2006/relationships/slideLayout" Target="../slideLayouts/slideLayout56.xml"/><Relationship Id="rId6" Type="http://schemas.openxmlformats.org/officeDocument/2006/relationships/slideLayout" Target="../slideLayouts/slideLayout61.xml"/><Relationship Id="rId11" Type="http://schemas.openxmlformats.org/officeDocument/2006/relationships/slideLayout" Target="../slideLayouts/slideLayout66.xml"/><Relationship Id="rId5" Type="http://schemas.openxmlformats.org/officeDocument/2006/relationships/slideLayout" Target="../slideLayouts/slideLayout60.xml"/><Relationship Id="rId15" Type="http://schemas.openxmlformats.org/officeDocument/2006/relationships/slideLayout" Target="../slideLayouts/slideLayout70.xml"/><Relationship Id="rId23" Type="http://schemas.openxmlformats.org/officeDocument/2006/relationships/image" Target="../media/image2.png"/><Relationship Id="rId10" Type="http://schemas.openxmlformats.org/officeDocument/2006/relationships/slideLayout" Target="../slideLayouts/slideLayout65.xml"/><Relationship Id="rId19" Type="http://schemas.openxmlformats.org/officeDocument/2006/relationships/slideLayout" Target="../slideLayouts/slideLayout74.xml"/><Relationship Id="rId4" Type="http://schemas.openxmlformats.org/officeDocument/2006/relationships/slideLayout" Target="../slideLayouts/slideLayout59.xml"/><Relationship Id="rId9" Type="http://schemas.openxmlformats.org/officeDocument/2006/relationships/slideLayout" Target="../slideLayouts/slideLayout64.xml"/><Relationship Id="rId14" Type="http://schemas.openxmlformats.org/officeDocument/2006/relationships/slideLayout" Target="../slideLayouts/slideLayout69.xml"/><Relationship Id="rId22" Type="http://schemas.openxmlformats.org/officeDocument/2006/relationships/image" Target="../media/image1.png"/></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83.xml"/><Relationship Id="rId13" Type="http://schemas.openxmlformats.org/officeDocument/2006/relationships/slideLayout" Target="../slideLayouts/slideLayout88.xml"/><Relationship Id="rId18" Type="http://schemas.openxmlformats.org/officeDocument/2006/relationships/slideLayout" Target="../slideLayouts/slideLayout93.xml"/><Relationship Id="rId26" Type="http://schemas.openxmlformats.org/officeDocument/2006/relationships/image" Target="../media/image9.png"/><Relationship Id="rId3" Type="http://schemas.openxmlformats.org/officeDocument/2006/relationships/slideLayout" Target="../slideLayouts/slideLayout78.xml"/><Relationship Id="rId21" Type="http://schemas.openxmlformats.org/officeDocument/2006/relationships/slideLayout" Target="../slideLayouts/slideLayout96.xml"/><Relationship Id="rId7" Type="http://schemas.openxmlformats.org/officeDocument/2006/relationships/slideLayout" Target="../slideLayouts/slideLayout82.xml"/><Relationship Id="rId12" Type="http://schemas.openxmlformats.org/officeDocument/2006/relationships/slideLayout" Target="../slideLayouts/slideLayout87.xml"/><Relationship Id="rId17" Type="http://schemas.openxmlformats.org/officeDocument/2006/relationships/slideLayout" Target="../slideLayouts/slideLayout92.xml"/><Relationship Id="rId25" Type="http://schemas.openxmlformats.org/officeDocument/2006/relationships/theme" Target="../theme/theme8.xml"/><Relationship Id="rId2" Type="http://schemas.openxmlformats.org/officeDocument/2006/relationships/slideLayout" Target="../slideLayouts/slideLayout77.xml"/><Relationship Id="rId16" Type="http://schemas.openxmlformats.org/officeDocument/2006/relationships/slideLayout" Target="../slideLayouts/slideLayout91.xml"/><Relationship Id="rId20" Type="http://schemas.openxmlformats.org/officeDocument/2006/relationships/slideLayout" Target="../slideLayouts/slideLayout95.xml"/><Relationship Id="rId1" Type="http://schemas.openxmlformats.org/officeDocument/2006/relationships/slideLayout" Target="../slideLayouts/slideLayout76.xml"/><Relationship Id="rId6" Type="http://schemas.openxmlformats.org/officeDocument/2006/relationships/slideLayout" Target="../slideLayouts/slideLayout81.xml"/><Relationship Id="rId11" Type="http://schemas.openxmlformats.org/officeDocument/2006/relationships/slideLayout" Target="../slideLayouts/slideLayout86.xml"/><Relationship Id="rId24" Type="http://schemas.openxmlformats.org/officeDocument/2006/relationships/slideLayout" Target="../slideLayouts/slideLayout99.xml"/><Relationship Id="rId5" Type="http://schemas.openxmlformats.org/officeDocument/2006/relationships/slideLayout" Target="../slideLayouts/slideLayout80.xml"/><Relationship Id="rId15" Type="http://schemas.openxmlformats.org/officeDocument/2006/relationships/slideLayout" Target="../slideLayouts/slideLayout90.xml"/><Relationship Id="rId23" Type="http://schemas.openxmlformats.org/officeDocument/2006/relationships/slideLayout" Target="../slideLayouts/slideLayout98.xml"/><Relationship Id="rId10" Type="http://schemas.openxmlformats.org/officeDocument/2006/relationships/slideLayout" Target="../slideLayouts/slideLayout85.xml"/><Relationship Id="rId19" Type="http://schemas.openxmlformats.org/officeDocument/2006/relationships/slideLayout" Target="../slideLayouts/slideLayout94.xml"/><Relationship Id="rId4" Type="http://schemas.openxmlformats.org/officeDocument/2006/relationships/slideLayout" Target="../slideLayouts/slideLayout79.xml"/><Relationship Id="rId9" Type="http://schemas.openxmlformats.org/officeDocument/2006/relationships/slideLayout" Target="../slideLayouts/slideLayout84.xml"/><Relationship Id="rId14" Type="http://schemas.openxmlformats.org/officeDocument/2006/relationships/slideLayout" Target="../slideLayouts/slideLayout89.xml"/><Relationship Id="rId22" Type="http://schemas.openxmlformats.org/officeDocument/2006/relationships/slideLayout" Target="../slideLayouts/slideLayout97.xml"/><Relationship Id="rId27" Type="http://schemas.openxmlformats.org/officeDocument/2006/relationships/image" Target="../media/image10.svg"/></Relationships>
</file>

<file path=ppt/slideMasters/_rels/slideMaster9.xml.rels><?xml version="1.0" encoding="UTF-8" standalone="yes"?>
<Relationships xmlns="http://schemas.openxmlformats.org/package/2006/relationships"><Relationship Id="rId8" Type="http://schemas.openxmlformats.org/officeDocument/2006/relationships/slideLayout" Target="../slideLayouts/slideLayout107.xml"/><Relationship Id="rId13" Type="http://schemas.openxmlformats.org/officeDocument/2006/relationships/theme" Target="../theme/theme9.xml"/><Relationship Id="rId3" Type="http://schemas.openxmlformats.org/officeDocument/2006/relationships/slideLayout" Target="../slideLayouts/slideLayout102.xml"/><Relationship Id="rId7" Type="http://schemas.openxmlformats.org/officeDocument/2006/relationships/slideLayout" Target="../slideLayouts/slideLayout106.xml"/><Relationship Id="rId12" Type="http://schemas.openxmlformats.org/officeDocument/2006/relationships/slideLayout" Target="../slideLayouts/slideLayout111.xml"/><Relationship Id="rId2" Type="http://schemas.openxmlformats.org/officeDocument/2006/relationships/slideLayout" Target="../slideLayouts/slideLayout101.xml"/><Relationship Id="rId1" Type="http://schemas.openxmlformats.org/officeDocument/2006/relationships/slideLayout" Target="../slideLayouts/slideLayout100.xml"/><Relationship Id="rId6" Type="http://schemas.openxmlformats.org/officeDocument/2006/relationships/slideLayout" Target="../slideLayouts/slideLayout105.xml"/><Relationship Id="rId11" Type="http://schemas.openxmlformats.org/officeDocument/2006/relationships/slideLayout" Target="../slideLayouts/slideLayout110.xml"/><Relationship Id="rId5" Type="http://schemas.openxmlformats.org/officeDocument/2006/relationships/slideLayout" Target="../slideLayouts/slideLayout104.xml"/><Relationship Id="rId10" Type="http://schemas.openxmlformats.org/officeDocument/2006/relationships/slideLayout" Target="../slideLayouts/slideLayout109.xml"/><Relationship Id="rId4" Type="http://schemas.openxmlformats.org/officeDocument/2006/relationships/slideLayout" Target="../slideLayouts/slideLayout103.xml"/><Relationship Id="rId9" Type="http://schemas.openxmlformats.org/officeDocument/2006/relationships/slideLayout" Target="../slideLayouts/slideLayout108.xml"/><Relationship Id="rId14" Type="http://schemas.openxmlformats.org/officeDocument/2006/relationships/image" Target="../media/image15.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39D8B19-4CF9-7221-824B-C5C65D9F81A5}"/>
              </a:ext>
            </a:extLst>
          </p:cNvPr>
          <p:cNvSpPr>
            <a:spLocks noGrp="1"/>
          </p:cNvSpPr>
          <p:nvPr>
            <p:ph type="title"/>
          </p:nvPr>
        </p:nvSpPr>
        <p:spPr>
          <a:xfrm>
            <a:off x="838200" y="365125"/>
            <a:ext cx="9284855" cy="660111"/>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199587E0-8444-2E77-3E29-545A8C9A4ED2}"/>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pic>
        <p:nvPicPr>
          <p:cNvPr id="7" name="Picture 6" descr="A picture containing text, outdoor&#10;&#10;Description automatically generated">
            <a:extLst>
              <a:ext uri="{FF2B5EF4-FFF2-40B4-BE49-F238E27FC236}">
                <a16:creationId xmlns:a16="http://schemas.microsoft.com/office/drawing/2014/main" id="{AC7D8C0D-C6C7-7E72-B6FA-0B12BBAB5F28}"/>
              </a:ext>
            </a:extLst>
          </p:cNvPr>
          <p:cNvPicPr>
            <a:picLocks noChangeAspect="1"/>
          </p:cNvPicPr>
          <p:nvPr userDrawn="1"/>
        </p:nvPicPr>
        <p:blipFill>
          <a:blip r:embed="rId22">
            <a:extLst>
              <a:ext uri="{28A0092B-C50C-407E-A947-70E740481C1C}">
                <a14:useLocalDpi xmlns:a14="http://schemas.microsoft.com/office/drawing/2010/main" val="0"/>
              </a:ext>
            </a:extLst>
          </a:blip>
          <a:stretch>
            <a:fillRect/>
          </a:stretch>
        </p:blipFill>
        <p:spPr>
          <a:xfrm>
            <a:off x="10274899" y="169934"/>
            <a:ext cx="1522246" cy="1050491"/>
          </a:xfrm>
          <a:prstGeom prst="rect">
            <a:avLst/>
          </a:prstGeom>
        </p:spPr>
      </p:pic>
      <p:sp>
        <p:nvSpPr>
          <p:cNvPr id="8" name="Rectangle 7">
            <a:extLst>
              <a:ext uri="{FF2B5EF4-FFF2-40B4-BE49-F238E27FC236}">
                <a16:creationId xmlns:a16="http://schemas.microsoft.com/office/drawing/2014/main" id="{BC82288A-F5D2-CD23-755A-CE3049385CED}"/>
              </a:ext>
            </a:extLst>
          </p:cNvPr>
          <p:cNvSpPr/>
          <p:nvPr userDrawn="1"/>
        </p:nvSpPr>
        <p:spPr>
          <a:xfrm>
            <a:off x="535707" y="312813"/>
            <a:ext cx="281987" cy="746260"/>
          </a:xfrm>
          <a:prstGeom prst="rect">
            <a:avLst/>
          </a:prstGeom>
          <a:solidFill>
            <a:srgbClr val="68A49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descr="A green and white logo&#10;&#10;Description automatically generated with low confidence">
            <a:extLst>
              <a:ext uri="{FF2B5EF4-FFF2-40B4-BE49-F238E27FC236}">
                <a16:creationId xmlns:a16="http://schemas.microsoft.com/office/drawing/2014/main" id="{1B9CC3A9-E239-3780-0021-27F64AC0B6FF}"/>
              </a:ext>
            </a:extLst>
          </p:cNvPr>
          <p:cNvPicPr>
            <a:picLocks noChangeAspect="1"/>
          </p:cNvPicPr>
          <p:nvPr userDrawn="1"/>
        </p:nvPicPr>
        <p:blipFill rotWithShape="1">
          <a:blip r:embed="rId23">
            <a:extLst>
              <a:ext uri="{28A0092B-C50C-407E-A947-70E740481C1C}">
                <a14:useLocalDpi xmlns:a14="http://schemas.microsoft.com/office/drawing/2010/main" val="0"/>
              </a:ext>
            </a:extLst>
          </a:blip>
          <a:srcRect l="6356" t="12219" r="45066" b="44983"/>
          <a:stretch/>
        </p:blipFill>
        <p:spPr>
          <a:xfrm>
            <a:off x="10867906" y="5469307"/>
            <a:ext cx="1324094" cy="1388693"/>
          </a:xfrm>
          <a:prstGeom prst="rect">
            <a:avLst/>
          </a:prstGeom>
        </p:spPr>
      </p:pic>
    </p:spTree>
    <p:extLst>
      <p:ext uri="{BB962C8B-B14F-4D97-AF65-F5344CB8AC3E}">
        <p14:creationId xmlns:p14="http://schemas.microsoft.com/office/powerpoint/2010/main" val="2033014776"/>
      </p:ext>
    </p:extLst>
  </p:cSld>
  <p:clrMap bg1="lt1" tx1="dk1" bg2="lt2" tx2="dk2" accent1="accent1" accent2="accent2" accent3="accent3" accent4="accent4" accent5="accent5" accent6="accent6" hlink="hlink" folHlink="folHlink"/>
  <p:sldLayoutIdLst>
    <p:sldLayoutId id="2147483786" r:id="rId1"/>
    <p:sldLayoutId id="2147483787" r:id="rId2"/>
    <p:sldLayoutId id="2147483788" r:id="rId3"/>
    <p:sldLayoutId id="2147483789" r:id="rId4"/>
    <p:sldLayoutId id="2147483790" r:id="rId5"/>
    <p:sldLayoutId id="2147483791" r:id="rId6"/>
    <p:sldLayoutId id="2147483792" r:id="rId7"/>
    <p:sldLayoutId id="2147483781" r:id="rId8"/>
    <p:sldLayoutId id="2147483782" r:id="rId9"/>
    <p:sldLayoutId id="2147483783" r:id="rId10"/>
    <p:sldLayoutId id="2147483784" r:id="rId11"/>
    <p:sldLayoutId id="2147483668" r:id="rId12"/>
    <p:sldLayoutId id="2147483669" r:id="rId13"/>
    <p:sldLayoutId id="2147483660" r:id="rId14"/>
    <p:sldLayoutId id="2147483661" r:id="rId15"/>
    <p:sldLayoutId id="2147483662" r:id="rId16"/>
    <p:sldLayoutId id="2147483663" r:id="rId17"/>
    <p:sldLayoutId id="2147483664" r:id="rId18"/>
    <p:sldLayoutId id="2147483665" r:id="rId19"/>
    <p:sldLayoutId id="2147483670" r:id="rId20"/>
  </p:sldLayoutIdLst>
  <p:txStyles>
    <p:titleStyle>
      <a:lvl1pPr algn="l" defTabSz="914400" rtl="0" eaLnBrk="1" latinLnBrk="0" hangingPunct="1">
        <a:lnSpc>
          <a:spcPct val="90000"/>
        </a:lnSpc>
        <a:spcBef>
          <a:spcPct val="0"/>
        </a:spcBef>
        <a:buNone/>
        <a:defRPr sz="2800" b="1" kern="1200" cap="all" spc="300" baseline="0">
          <a:solidFill>
            <a:schemeClr val="accent3"/>
          </a:solidFill>
          <a:latin typeface="Roboto" panose="02000000000000000000" pitchFamily="2" charset="0"/>
          <a:ea typeface="Roboto" panose="02000000000000000000" pitchFamily="2" charset="0"/>
          <a:cs typeface="+mj-cs"/>
        </a:defRPr>
      </a:lvl1pPr>
    </p:titleStyle>
    <p:bodyStyle>
      <a:lvl1pPr marL="228600" indent="-228600" algn="l" defTabSz="914400" rtl="0" eaLnBrk="1" latinLnBrk="0" hangingPunct="1">
        <a:lnSpc>
          <a:spcPct val="90000"/>
        </a:lnSpc>
        <a:spcBef>
          <a:spcPts val="1000"/>
        </a:spcBef>
        <a:buClr>
          <a:srgbClr val="70ADA3"/>
        </a:buClr>
        <a:buFont typeface="Arial" panose="020B0604020202020204" pitchFamily="34" charset="0"/>
        <a:buChar char="•"/>
        <a:defRPr sz="1800" kern="1200">
          <a:solidFill>
            <a:schemeClr val="tx1"/>
          </a:solidFill>
          <a:latin typeface="Roboto" panose="02000000000000000000" pitchFamily="2" charset="0"/>
          <a:ea typeface="Roboto" panose="02000000000000000000" pitchFamily="2" charset="0"/>
          <a:cs typeface="+mn-cs"/>
        </a:defRPr>
      </a:lvl1pPr>
      <a:lvl2pPr marL="685800" indent="-228600" algn="l" defTabSz="914400" rtl="0" eaLnBrk="1" latinLnBrk="0" hangingPunct="1">
        <a:lnSpc>
          <a:spcPct val="90000"/>
        </a:lnSpc>
        <a:spcBef>
          <a:spcPts val="500"/>
        </a:spcBef>
        <a:buClr>
          <a:srgbClr val="70ADA3"/>
        </a:buClr>
        <a:buFont typeface="Arial" panose="020B0604020202020204" pitchFamily="34" charset="0"/>
        <a:buChar char="•"/>
        <a:defRPr sz="1600" kern="1200">
          <a:solidFill>
            <a:schemeClr val="tx1"/>
          </a:solidFill>
          <a:latin typeface="Roboto" panose="02000000000000000000" pitchFamily="2" charset="0"/>
          <a:ea typeface="Roboto" panose="02000000000000000000" pitchFamily="2" charset="0"/>
          <a:cs typeface="+mn-cs"/>
        </a:defRPr>
      </a:lvl2pPr>
      <a:lvl3pPr marL="1143000" indent="-228600" algn="l" defTabSz="914400" rtl="0" eaLnBrk="1" latinLnBrk="0" hangingPunct="1">
        <a:lnSpc>
          <a:spcPct val="90000"/>
        </a:lnSpc>
        <a:spcBef>
          <a:spcPts val="500"/>
        </a:spcBef>
        <a:buClr>
          <a:srgbClr val="70ADA3"/>
        </a:buClr>
        <a:buFont typeface="Arial" panose="020B0604020202020204" pitchFamily="34" charset="0"/>
        <a:buChar char="•"/>
        <a:defRPr sz="1400" kern="1200">
          <a:solidFill>
            <a:schemeClr val="tx1"/>
          </a:solidFill>
          <a:latin typeface="Roboto" panose="02000000000000000000" pitchFamily="2" charset="0"/>
          <a:ea typeface="Roboto" panose="02000000000000000000" pitchFamily="2" charset="0"/>
          <a:cs typeface="+mn-cs"/>
        </a:defRPr>
      </a:lvl3pPr>
      <a:lvl4pPr marL="1600200" indent="-228600" algn="l" defTabSz="914400" rtl="0" eaLnBrk="1" latinLnBrk="0" hangingPunct="1">
        <a:lnSpc>
          <a:spcPct val="90000"/>
        </a:lnSpc>
        <a:spcBef>
          <a:spcPts val="500"/>
        </a:spcBef>
        <a:buClr>
          <a:srgbClr val="70ADA3"/>
        </a:buClr>
        <a:buFont typeface="Arial" panose="020B0604020202020204" pitchFamily="34" charset="0"/>
        <a:buChar char="•"/>
        <a:defRPr sz="1200" kern="1200">
          <a:solidFill>
            <a:schemeClr val="tx1"/>
          </a:solidFill>
          <a:latin typeface="Roboto" panose="02000000000000000000" pitchFamily="2" charset="0"/>
          <a:ea typeface="Roboto" panose="02000000000000000000" pitchFamily="2" charset="0"/>
          <a:cs typeface="+mn-cs"/>
        </a:defRPr>
      </a:lvl4pPr>
      <a:lvl5pPr marL="2057400" indent="-228600" algn="l" defTabSz="914400" rtl="0" eaLnBrk="1" latinLnBrk="0" hangingPunct="1">
        <a:lnSpc>
          <a:spcPct val="90000"/>
        </a:lnSpc>
        <a:spcBef>
          <a:spcPts val="500"/>
        </a:spcBef>
        <a:buClr>
          <a:srgbClr val="70ADA3"/>
        </a:buClr>
        <a:buFont typeface="Arial" panose="020B0604020202020204" pitchFamily="34" charset="0"/>
        <a:buChar char="•"/>
        <a:defRPr sz="1100" kern="1200">
          <a:solidFill>
            <a:schemeClr val="tx1"/>
          </a:solidFill>
          <a:latin typeface="Roboto" panose="02000000000000000000" pitchFamily="2" charset="0"/>
          <a:ea typeface="Roboto" panose="02000000000000000000"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accent3"/>
        </a:solidFill>
        <a:effectLst/>
      </p:bgPr>
    </p:bg>
    <p:spTree>
      <p:nvGrpSpPr>
        <p:cNvPr id="1" name=""/>
        <p:cNvGrpSpPr/>
        <p:nvPr/>
      </p:nvGrpSpPr>
      <p:grpSpPr>
        <a:xfrm>
          <a:off x="0" y="0"/>
          <a:ext cx="0" cy="0"/>
          <a:chOff x="0" y="0"/>
          <a:chExt cx="0" cy="0"/>
        </a:xfrm>
      </p:grpSpPr>
      <p:pic>
        <p:nvPicPr>
          <p:cNvPr id="5" name="Picture 4" descr="Text&#10;&#10;Description automatically generated with medium confidence">
            <a:extLst>
              <a:ext uri="{FF2B5EF4-FFF2-40B4-BE49-F238E27FC236}">
                <a16:creationId xmlns:a16="http://schemas.microsoft.com/office/drawing/2014/main" id="{3016CE7F-84B1-ABD5-AB40-B64EF3BED198}"/>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500007" y="483936"/>
            <a:ext cx="3599695" cy="2398781"/>
          </a:xfrm>
          <a:prstGeom prst="rect">
            <a:avLst/>
          </a:prstGeom>
        </p:spPr>
      </p:pic>
      <p:sp>
        <p:nvSpPr>
          <p:cNvPr id="6" name="Title Placeholder 5">
            <a:extLst>
              <a:ext uri="{FF2B5EF4-FFF2-40B4-BE49-F238E27FC236}">
                <a16:creationId xmlns:a16="http://schemas.microsoft.com/office/drawing/2014/main" id="{BEB85A62-8D90-8B0A-5214-1218CB843FC1}"/>
              </a:ext>
            </a:extLst>
          </p:cNvPr>
          <p:cNvSpPr>
            <a:spLocks noGrp="1"/>
          </p:cNvSpPr>
          <p:nvPr>
            <p:ph type="title"/>
          </p:nvPr>
        </p:nvSpPr>
        <p:spPr>
          <a:xfrm>
            <a:off x="4387272" y="365125"/>
            <a:ext cx="6966527"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10" name="Text Placeholder 9">
            <a:extLst>
              <a:ext uri="{FF2B5EF4-FFF2-40B4-BE49-F238E27FC236}">
                <a16:creationId xmlns:a16="http://schemas.microsoft.com/office/drawing/2014/main" id="{B938C483-D67E-DB27-CEA5-95ADEE519C96}"/>
              </a:ext>
            </a:extLst>
          </p:cNvPr>
          <p:cNvSpPr>
            <a:spLocks noGrp="1"/>
          </p:cNvSpPr>
          <p:nvPr>
            <p:ph type="body" idx="1"/>
          </p:nvPr>
        </p:nvSpPr>
        <p:spPr>
          <a:xfrm>
            <a:off x="838200" y="3315855"/>
            <a:ext cx="10515600" cy="286110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pic>
        <p:nvPicPr>
          <p:cNvPr id="12" name="Picture 11">
            <a:extLst>
              <a:ext uri="{FF2B5EF4-FFF2-40B4-BE49-F238E27FC236}">
                <a16:creationId xmlns:a16="http://schemas.microsoft.com/office/drawing/2014/main" id="{3FA18B76-725F-D2E8-54A7-EBF1DD8CD8A0}"/>
              </a:ext>
            </a:extLst>
          </p:cNvPr>
          <p:cNvPicPr>
            <a:picLocks noChangeAspect="1"/>
          </p:cNvPicPr>
          <p:nvPr userDrawn="1"/>
        </p:nvPicPr>
        <p:blipFill rotWithShape="1">
          <a:blip r:embed="rId4"/>
          <a:srcRect r="44153" b="40965"/>
          <a:stretch/>
        </p:blipFill>
        <p:spPr>
          <a:xfrm>
            <a:off x="10978999" y="5238309"/>
            <a:ext cx="1213002" cy="1619691"/>
          </a:xfrm>
          <a:prstGeom prst="rect">
            <a:avLst/>
          </a:prstGeom>
        </p:spPr>
      </p:pic>
    </p:spTree>
    <p:extLst>
      <p:ext uri="{BB962C8B-B14F-4D97-AF65-F5344CB8AC3E}">
        <p14:creationId xmlns:p14="http://schemas.microsoft.com/office/powerpoint/2010/main" val="3384269000"/>
      </p:ext>
    </p:extLst>
  </p:cSld>
  <p:clrMap bg1="lt1" tx1="dk1" bg2="lt2" tx2="dk2" accent1="accent1" accent2="accent2" accent3="accent3" accent4="accent4" accent5="accent5" accent6="accent6" hlink="hlink" folHlink="folHlink"/>
  <p:sldLayoutIdLst>
    <p:sldLayoutId id="2147483667" r:id="rId1"/>
  </p:sldLayoutIdLst>
  <p:txStyles>
    <p:titleStyle>
      <a:lvl1pPr algn="l" defTabSz="914400" rtl="0" eaLnBrk="1" latinLnBrk="0" hangingPunct="1">
        <a:lnSpc>
          <a:spcPct val="90000"/>
        </a:lnSpc>
        <a:spcBef>
          <a:spcPct val="0"/>
        </a:spcBef>
        <a:buNone/>
        <a:defRPr sz="2800" b="1" kern="1200" cap="all" spc="300" baseline="0">
          <a:solidFill>
            <a:schemeClr val="bg1"/>
          </a:solidFill>
          <a:latin typeface="Roboto" panose="02000000000000000000" pitchFamily="2" charset="0"/>
          <a:ea typeface="Roboto" panose="02000000000000000000" pitchFamily="2" charset="0"/>
          <a:cs typeface="+mj-cs"/>
        </a:defRPr>
      </a:lvl1pPr>
    </p:titleStyle>
    <p:bodyStyle>
      <a:lvl1pPr marL="228600" indent="-228600" algn="l" defTabSz="914400" rtl="0" eaLnBrk="1" latinLnBrk="0" hangingPunct="1">
        <a:lnSpc>
          <a:spcPct val="90000"/>
        </a:lnSpc>
        <a:spcBef>
          <a:spcPts val="1000"/>
        </a:spcBef>
        <a:buClr>
          <a:srgbClr val="70ADA3"/>
        </a:buClr>
        <a:buFont typeface="Arial" panose="020B0604020202020204" pitchFamily="34" charset="0"/>
        <a:buChar char="•"/>
        <a:defRPr sz="1800" kern="1200">
          <a:solidFill>
            <a:schemeClr val="bg1"/>
          </a:solidFill>
          <a:latin typeface="Roboto" panose="02000000000000000000" pitchFamily="2" charset="0"/>
          <a:ea typeface="Roboto" panose="02000000000000000000" pitchFamily="2" charset="0"/>
          <a:cs typeface="+mn-cs"/>
        </a:defRPr>
      </a:lvl1pPr>
      <a:lvl2pPr marL="685800" indent="-228600" algn="l" defTabSz="914400" rtl="0" eaLnBrk="1" latinLnBrk="0" hangingPunct="1">
        <a:lnSpc>
          <a:spcPct val="90000"/>
        </a:lnSpc>
        <a:spcBef>
          <a:spcPts val="500"/>
        </a:spcBef>
        <a:buClr>
          <a:srgbClr val="70ADA3"/>
        </a:buClr>
        <a:buFont typeface="Arial" panose="020B0604020202020204" pitchFamily="34" charset="0"/>
        <a:buChar char="•"/>
        <a:defRPr sz="1600" kern="1200">
          <a:solidFill>
            <a:schemeClr val="bg1"/>
          </a:solidFill>
          <a:latin typeface="Roboto" panose="02000000000000000000" pitchFamily="2" charset="0"/>
          <a:ea typeface="Roboto" panose="02000000000000000000" pitchFamily="2" charset="0"/>
          <a:cs typeface="+mn-cs"/>
        </a:defRPr>
      </a:lvl2pPr>
      <a:lvl3pPr marL="1143000" indent="-228600" algn="l" defTabSz="914400" rtl="0" eaLnBrk="1" latinLnBrk="0" hangingPunct="1">
        <a:lnSpc>
          <a:spcPct val="90000"/>
        </a:lnSpc>
        <a:spcBef>
          <a:spcPts val="500"/>
        </a:spcBef>
        <a:buClr>
          <a:srgbClr val="70ADA3"/>
        </a:buClr>
        <a:buFont typeface="Arial" panose="020B0604020202020204" pitchFamily="34" charset="0"/>
        <a:buChar char="•"/>
        <a:defRPr sz="1400" kern="1200">
          <a:solidFill>
            <a:schemeClr val="bg1"/>
          </a:solidFill>
          <a:latin typeface="Roboto" panose="02000000000000000000" pitchFamily="2" charset="0"/>
          <a:ea typeface="Roboto" panose="02000000000000000000" pitchFamily="2" charset="0"/>
          <a:cs typeface="+mn-cs"/>
        </a:defRPr>
      </a:lvl3pPr>
      <a:lvl4pPr marL="1600200" indent="-228600" algn="l" defTabSz="914400" rtl="0" eaLnBrk="1" latinLnBrk="0" hangingPunct="1">
        <a:lnSpc>
          <a:spcPct val="90000"/>
        </a:lnSpc>
        <a:spcBef>
          <a:spcPts val="500"/>
        </a:spcBef>
        <a:buClr>
          <a:srgbClr val="70ADA3"/>
        </a:buClr>
        <a:buFont typeface="Arial" panose="020B0604020202020204" pitchFamily="34" charset="0"/>
        <a:buChar char="•"/>
        <a:defRPr sz="1200" kern="1200">
          <a:solidFill>
            <a:schemeClr val="bg1"/>
          </a:solidFill>
          <a:latin typeface="Roboto" panose="02000000000000000000" pitchFamily="2" charset="0"/>
          <a:ea typeface="Roboto" panose="02000000000000000000" pitchFamily="2" charset="0"/>
          <a:cs typeface="+mn-cs"/>
        </a:defRPr>
      </a:lvl4pPr>
      <a:lvl5pPr marL="2057400" indent="-228600" algn="l" defTabSz="914400" rtl="0" eaLnBrk="1" latinLnBrk="0" hangingPunct="1">
        <a:lnSpc>
          <a:spcPct val="90000"/>
        </a:lnSpc>
        <a:spcBef>
          <a:spcPts val="500"/>
        </a:spcBef>
        <a:buClr>
          <a:srgbClr val="70ADA3"/>
        </a:buClr>
        <a:buFont typeface="Arial" panose="020B0604020202020204" pitchFamily="34" charset="0"/>
        <a:buChar char="•"/>
        <a:defRPr sz="1100" kern="1200">
          <a:solidFill>
            <a:schemeClr val="bg1"/>
          </a:solidFill>
          <a:latin typeface="Roboto" panose="02000000000000000000" pitchFamily="2" charset="0"/>
          <a:ea typeface="Roboto" panose="02000000000000000000"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accent3"/>
        </a:solidFill>
        <a:effectLst/>
      </p:bgPr>
    </p:bg>
    <p:spTree>
      <p:nvGrpSpPr>
        <p:cNvPr id="1" name=""/>
        <p:cNvGrpSpPr/>
        <p:nvPr/>
      </p:nvGrpSpPr>
      <p:grpSpPr>
        <a:xfrm>
          <a:off x="0" y="0"/>
          <a:ext cx="0" cy="0"/>
          <a:chOff x="0" y="0"/>
          <a:chExt cx="0" cy="0"/>
        </a:xfrm>
      </p:grpSpPr>
      <p:pic>
        <p:nvPicPr>
          <p:cNvPr id="5" name="Picture 4" descr="Text&#10;&#10;Description automatically generated with medium confidence">
            <a:extLst>
              <a:ext uri="{FF2B5EF4-FFF2-40B4-BE49-F238E27FC236}">
                <a16:creationId xmlns:a16="http://schemas.microsoft.com/office/drawing/2014/main" id="{3016CE7F-84B1-ABD5-AB40-B64EF3BED198}"/>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500007" y="483936"/>
            <a:ext cx="3599695" cy="2398781"/>
          </a:xfrm>
          <a:prstGeom prst="rect">
            <a:avLst/>
          </a:prstGeom>
        </p:spPr>
      </p:pic>
      <p:sp>
        <p:nvSpPr>
          <p:cNvPr id="6" name="Title Placeholder 5">
            <a:extLst>
              <a:ext uri="{FF2B5EF4-FFF2-40B4-BE49-F238E27FC236}">
                <a16:creationId xmlns:a16="http://schemas.microsoft.com/office/drawing/2014/main" id="{BEB85A62-8D90-8B0A-5214-1218CB843FC1}"/>
              </a:ext>
            </a:extLst>
          </p:cNvPr>
          <p:cNvSpPr>
            <a:spLocks noGrp="1"/>
          </p:cNvSpPr>
          <p:nvPr>
            <p:ph type="title"/>
          </p:nvPr>
        </p:nvSpPr>
        <p:spPr>
          <a:xfrm>
            <a:off x="4387272" y="365125"/>
            <a:ext cx="6966527"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10" name="Text Placeholder 9">
            <a:extLst>
              <a:ext uri="{FF2B5EF4-FFF2-40B4-BE49-F238E27FC236}">
                <a16:creationId xmlns:a16="http://schemas.microsoft.com/office/drawing/2014/main" id="{B938C483-D67E-DB27-CEA5-95ADEE519C96}"/>
              </a:ext>
            </a:extLst>
          </p:cNvPr>
          <p:cNvSpPr>
            <a:spLocks noGrp="1"/>
          </p:cNvSpPr>
          <p:nvPr>
            <p:ph type="body" idx="1"/>
          </p:nvPr>
        </p:nvSpPr>
        <p:spPr>
          <a:xfrm>
            <a:off x="838200" y="3315855"/>
            <a:ext cx="10515600" cy="286110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pic>
        <p:nvPicPr>
          <p:cNvPr id="12" name="Picture 11">
            <a:extLst>
              <a:ext uri="{FF2B5EF4-FFF2-40B4-BE49-F238E27FC236}">
                <a16:creationId xmlns:a16="http://schemas.microsoft.com/office/drawing/2014/main" id="{3FA18B76-725F-D2E8-54A7-EBF1DD8CD8A0}"/>
              </a:ext>
            </a:extLst>
          </p:cNvPr>
          <p:cNvPicPr>
            <a:picLocks noChangeAspect="1"/>
          </p:cNvPicPr>
          <p:nvPr userDrawn="1"/>
        </p:nvPicPr>
        <p:blipFill rotWithShape="1">
          <a:blip r:embed="rId5"/>
          <a:srcRect r="44153" b="40965"/>
          <a:stretch/>
        </p:blipFill>
        <p:spPr>
          <a:xfrm>
            <a:off x="10978999" y="5238309"/>
            <a:ext cx="1213002" cy="1619691"/>
          </a:xfrm>
          <a:prstGeom prst="rect">
            <a:avLst/>
          </a:prstGeom>
        </p:spPr>
      </p:pic>
    </p:spTree>
    <p:extLst>
      <p:ext uri="{BB962C8B-B14F-4D97-AF65-F5344CB8AC3E}">
        <p14:creationId xmlns:p14="http://schemas.microsoft.com/office/powerpoint/2010/main" val="2210360445"/>
      </p:ext>
    </p:extLst>
  </p:cSld>
  <p:clrMap bg1="lt1" tx1="dk1" bg2="lt2" tx2="dk2" accent1="accent1" accent2="accent2" accent3="accent3" accent4="accent4" accent5="accent5" accent6="accent6" hlink="hlink" folHlink="folHlink"/>
  <p:sldLayoutIdLst>
    <p:sldLayoutId id="2147483684" r:id="rId1"/>
    <p:sldLayoutId id="2147483685" r:id="rId2"/>
  </p:sldLayoutIdLst>
  <p:txStyles>
    <p:titleStyle>
      <a:lvl1pPr algn="l" defTabSz="914400" rtl="0" eaLnBrk="1" latinLnBrk="0" hangingPunct="1">
        <a:lnSpc>
          <a:spcPct val="90000"/>
        </a:lnSpc>
        <a:spcBef>
          <a:spcPct val="0"/>
        </a:spcBef>
        <a:buNone/>
        <a:defRPr sz="2800" b="1" kern="1200" cap="all" spc="300" baseline="0">
          <a:solidFill>
            <a:schemeClr val="bg1"/>
          </a:solidFill>
          <a:latin typeface="Roboto" panose="02000000000000000000" pitchFamily="2" charset="0"/>
          <a:ea typeface="Roboto" panose="02000000000000000000" pitchFamily="2" charset="0"/>
          <a:cs typeface="+mj-cs"/>
        </a:defRPr>
      </a:lvl1pPr>
    </p:titleStyle>
    <p:bodyStyle>
      <a:lvl1pPr marL="228600" indent="-228600" algn="l" defTabSz="914400" rtl="0" eaLnBrk="1" latinLnBrk="0" hangingPunct="1">
        <a:lnSpc>
          <a:spcPct val="90000"/>
        </a:lnSpc>
        <a:spcBef>
          <a:spcPts val="1000"/>
        </a:spcBef>
        <a:buClr>
          <a:srgbClr val="70ADA3"/>
        </a:buClr>
        <a:buFont typeface="Arial" panose="020B0604020202020204" pitchFamily="34" charset="0"/>
        <a:buChar char="•"/>
        <a:defRPr sz="1800" kern="1200">
          <a:solidFill>
            <a:schemeClr val="bg1"/>
          </a:solidFill>
          <a:latin typeface="Roboto" panose="02000000000000000000" pitchFamily="2" charset="0"/>
          <a:ea typeface="Roboto" panose="02000000000000000000" pitchFamily="2" charset="0"/>
          <a:cs typeface="+mn-cs"/>
        </a:defRPr>
      </a:lvl1pPr>
      <a:lvl2pPr marL="685800" indent="-228600" algn="l" defTabSz="914400" rtl="0" eaLnBrk="1" latinLnBrk="0" hangingPunct="1">
        <a:lnSpc>
          <a:spcPct val="90000"/>
        </a:lnSpc>
        <a:spcBef>
          <a:spcPts val="500"/>
        </a:spcBef>
        <a:buClr>
          <a:srgbClr val="70ADA3"/>
        </a:buClr>
        <a:buFont typeface="Arial" panose="020B0604020202020204" pitchFamily="34" charset="0"/>
        <a:buChar char="•"/>
        <a:defRPr sz="1600" kern="1200">
          <a:solidFill>
            <a:schemeClr val="bg1"/>
          </a:solidFill>
          <a:latin typeface="Roboto" panose="02000000000000000000" pitchFamily="2" charset="0"/>
          <a:ea typeface="Roboto" panose="02000000000000000000" pitchFamily="2" charset="0"/>
          <a:cs typeface="+mn-cs"/>
        </a:defRPr>
      </a:lvl2pPr>
      <a:lvl3pPr marL="1143000" indent="-228600" algn="l" defTabSz="914400" rtl="0" eaLnBrk="1" latinLnBrk="0" hangingPunct="1">
        <a:lnSpc>
          <a:spcPct val="90000"/>
        </a:lnSpc>
        <a:spcBef>
          <a:spcPts val="500"/>
        </a:spcBef>
        <a:buClr>
          <a:srgbClr val="70ADA3"/>
        </a:buClr>
        <a:buFont typeface="Arial" panose="020B0604020202020204" pitchFamily="34" charset="0"/>
        <a:buChar char="•"/>
        <a:defRPr sz="1400" kern="1200">
          <a:solidFill>
            <a:schemeClr val="bg1"/>
          </a:solidFill>
          <a:latin typeface="Roboto" panose="02000000000000000000" pitchFamily="2" charset="0"/>
          <a:ea typeface="Roboto" panose="02000000000000000000" pitchFamily="2" charset="0"/>
          <a:cs typeface="+mn-cs"/>
        </a:defRPr>
      </a:lvl3pPr>
      <a:lvl4pPr marL="1600200" indent="-228600" algn="l" defTabSz="914400" rtl="0" eaLnBrk="1" latinLnBrk="0" hangingPunct="1">
        <a:lnSpc>
          <a:spcPct val="90000"/>
        </a:lnSpc>
        <a:spcBef>
          <a:spcPts val="500"/>
        </a:spcBef>
        <a:buClr>
          <a:srgbClr val="70ADA3"/>
        </a:buClr>
        <a:buFont typeface="Arial" panose="020B0604020202020204" pitchFamily="34" charset="0"/>
        <a:buChar char="•"/>
        <a:defRPr sz="1200" kern="1200">
          <a:solidFill>
            <a:schemeClr val="bg1"/>
          </a:solidFill>
          <a:latin typeface="Roboto" panose="02000000000000000000" pitchFamily="2" charset="0"/>
          <a:ea typeface="Roboto" panose="02000000000000000000" pitchFamily="2" charset="0"/>
          <a:cs typeface="+mn-cs"/>
        </a:defRPr>
      </a:lvl4pPr>
      <a:lvl5pPr marL="2057400" indent="-228600" algn="l" defTabSz="914400" rtl="0" eaLnBrk="1" latinLnBrk="0" hangingPunct="1">
        <a:lnSpc>
          <a:spcPct val="90000"/>
        </a:lnSpc>
        <a:spcBef>
          <a:spcPts val="500"/>
        </a:spcBef>
        <a:buClr>
          <a:srgbClr val="70ADA3"/>
        </a:buClr>
        <a:buFont typeface="Arial" panose="020B0604020202020204" pitchFamily="34" charset="0"/>
        <a:buChar char="•"/>
        <a:defRPr sz="1100" kern="1200">
          <a:solidFill>
            <a:schemeClr val="bg1"/>
          </a:solidFill>
          <a:latin typeface="Roboto" panose="02000000000000000000" pitchFamily="2" charset="0"/>
          <a:ea typeface="Roboto" panose="02000000000000000000"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D281E0A0-FF9F-5D47-8B30-43F5EF143EF8}"/>
              </a:ext>
            </a:extLst>
          </p:cNvPr>
          <p:cNvSpPr>
            <a:spLocks noGrp="1"/>
          </p:cNvSpPr>
          <p:nvPr>
            <p:ph type="body" idx="1"/>
          </p:nvPr>
        </p:nvSpPr>
        <p:spPr>
          <a:xfrm>
            <a:off x="2565916" y="1825625"/>
            <a:ext cx="8787883" cy="917575"/>
          </a:xfrm>
          <a:prstGeom prst="rect">
            <a:avLst/>
          </a:prstGeom>
        </p:spPr>
        <p:txBody>
          <a:bodyPr vert="horz" lIns="91440" tIns="45720" rIns="91440" bIns="45720" rtlCol="0">
            <a:normAutofit/>
          </a:bodyPr>
          <a:lstStyle/>
          <a:p>
            <a:pPr lvl="0"/>
            <a:r>
              <a:rPr lang="en-GB"/>
              <a:t>Click to edit Master text styles</a:t>
            </a:r>
          </a:p>
          <a:p>
            <a:pPr lvl="1"/>
            <a:r>
              <a:rPr lang="en-GB"/>
              <a:t>Second level</a:t>
            </a:r>
          </a:p>
        </p:txBody>
      </p:sp>
      <p:sp>
        <p:nvSpPr>
          <p:cNvPr id="4" name="Date Placeholder 3">
            <a:extLst>
              <a:ext uri="{FF2B5EF4-FFF2-40B4-BE49-F238E27FC236}">
                <a16:creationId xmlns:a16="http://schemas.microsoft.com/office/drawing/2014/main" id="{06C3212D-917E-AC4E-8880-44E15C589D2E}"/>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000" baseline="0">
                <a:solidFill>
                  <a:schemeClr val="tx1"/>
                </a:solidFill>
                <a:latin typeface="Roboto Slab" pitchFamily="2" charset="0"/>
              </a:defRPr>
            </a:lvl1pPr>
          </a:lstStyle>
          <a:p>
            <a:r>
              <a:rPr lang="en-US"/>
              <a:t>Bodytext1column</a:t>
            </a:r>
          </a:p>
        </p:txBody>
      </p:sp>
      <p:sp>
        <p:nvSpPr>
          <p:cNvPr id="6" name="Slide Number Placeholder 5">
            <a:extLst>
              <a:ext uri="{FF2B5EF4-FFF2-40B4-BE49-F238E27FC236}">
                <a16:creationId xmlns:a16="http://schemas.microsoft.com/office/drawing/2014/main" id="{DE2D2277-2DB6-1846-9E0A-6CAF7BDA7B65}"/>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D21C090-CF47-E246-AF7D-27A703509089}" type="slidenum">
              <a:rPr lang="en-US" smtClean="0"/>
              <a:t>‹#›</a:t>
            </a:fld>
            <a:endParaRPr lang="en-US"/>
          </a:p>
        </p:txBody>
      </p:sp>
      <p:pic>
        <p:nvPicPr>
          <p:cNvPr id="9" name="Picture 8" descr="A picture containing text&#10;&#10;Description automatically generated">
            <a:extLst>
              <a:ext uri="{FF2B5EF4-FFF2-40B4-BE49-F238E27FC236}">
                <a16:creationId xmlns:a16="http://schemas.microsoft.com/office/drawing/2014/main" id="{144F17D0-9089-434D-AD8C-98A45BA60485}"/>
              </a:ext>
            </a:extLst>
          </p:cNvPr>
          <p:cNvPicPr>
            <a:picLocks noChangeAspect="1"/>
          </p:cNvPicPr>
          <p:nvPr userDrawn="1"/>
        </p:nvPicPr>
        <p:blipFill>
          <a:blip r:embed="rId9"/>
          <a:stretch>
            <a:fillRect/>
          </a:stretch>
        </p:blipFill>
        <p:spPr>
          <a:xfrm>
            <a:off x="548043" y="499707"/>
            <a:ext cx="1672641" cy="1152527"/>
          </a:xfrm>
          <a:prstGeom prst="rect">
            <a:avLst/>
          </a:prstGeom>
        </p:spPr>
      </p:pic>
      <p:sp>
        <p:nvSpPr>
          <p:cNvPr id="12" name="Title Placeholder 11">
            <a:extLst>
              <a:ext uri="{FF2B5EF4-FFF2-40B4-BE49-F238E27FC236}">
                <a16:creationId xmlns:a16="http://schemas.microsoft.com/office/drawing/2014/main" id="{55583BFE-DE12-D242-AD5C-77394358A8E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endParaRPr lang="en-US"/>
          </a:p>
        </p:txBody>
      </p:sp>
      <p:sp>
        <p:nvSpPr>
          <p:cNvPr id="13" name="Footer Placeholder 12">
            <a:extLst>
              <a:ext uri="{FF2B5EF4-FFF2-40B4-BE49-F238E27FC236}">
                <a16:creationId xmlns:a16="http://schemas.microsoft.com/office/drawing/2014/main" id="{4EF6D3DB-7C68-D64F-B92F-E25D0AACE712}"/>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Tree>
    <p:extLst>
      <p:ext uri="{BB962C8B-B14F-4D97-AF65-F5344CB8AC3E}">
        <p14:creationId xmlns:p14="http://schemas.microsoft.com/office/powerpoint/2010/main" val="1763681309"/>
      </p:ext>
    </p:extLst>
  </p:cSld>
  <p:clrMap bg1="lt1" tx1="dk1" bg2="lt2" tx2="dk2" accent1="accent1" accent2="accent2" accent3="accent3" accent4="accent4" accent5="accent5" accent6="accent6" hlink="hlink" folHlink="folHlink"/>
  <p:sldLayoutIdLst>
    <p:sldLayoutId id="2147483687" r:id="rId1"/>
    <p:sldLayoutId id="2147483776" r:id="rId2"/>
    <p:sldLayoutId id="2147483778" r:id="rId3"/>
    <p:sldLayoutId id="2147483779" r:id="rId4"/>
    <p:sldLayoutId id="2147483780" r:id="rId5"/>
    <p:sldLayoutId id="2147483839" r:id="rId6"/>
    <p:sldLayoutId id="2147483840" r:id="rId7"/>
  </p:sldLayoutIdLst>
  <p:txStyles>
    <p:titleStyle>
      <a:lvl1pPr algn="l" defTabSz="914400" rtl="0" eaLnBrk="1" latinLnBrk="0" hangingPunct="1">
        <a:lnSpc>
          <a:spcPct val="90000"/>
        </a:lnSpc>
        <a:spcBef>
          <a:spcPct val="0"/>
        </a:spcBef>
        <a:buNone/>
        <a:defRPr sz="2000" b="1" i="0" kern="1200" cap="all" spc="250" baseline="0">
          <a:solidFill>
            <a:srgbClr val="68A495"/>
          </a:solidFill>
          <a:latin typeface="Roboto" panose="02000000000000000000" pitchFamily="2"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1600" kern="1200" baseline="0">
          <a:solidFill>
            <a:schemeClr val="tx1"/>
          </a:solidFill>
          <a:latin typeface="Roboto Slab" pitchFamily="2" charset="0"/>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1200" kern="1200" baseline="0">
          <a:solidFill>
            <a:schemeClr val="tx1"/>
          </a:solidFill>
          <a:latin typeface="Roboto Slab"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D281E0A0-FF9F-5D47-8B30-43F5EF143EF8}"/>
              </a:ext>
            </a:extLst>
          </p:cNvPr>
          <p:cNvSpPr>
            <a:spLocks noGrp="1"/>
          </p:cNvSpPr>
          <p:nvPr>
            <p:ph type="body" idx="1"/>
          </p:nvPr>
        </p:nvSpPr>
        <p:spPr>
          <a:xfrm>
            <a:off x="2565916" y="1825625"/>
            <a:ext cx="8787883" cy="917575"/>
          </a:xfrm>
          <a:prstGeom prst="rect">
            <a:avLst/>
          </a:prstGeom>
        </p:spPr>
        <p:txBody>
          <a:bodyPr vert="horz" lIns="91440" tIns="45720" rIns="91440" bIns="45720" rtlCol="0">
            <a:normAutofit/>
          </a:bodyPr>
          <a:lstStyle/>
          <a:p>
            <a:pPr lvl="0"/>
            <a:r>
              <a:rPr lang="en-GB"/>
              <a:t>Click to edit Master text styles</a:t>
            </a:r>
          </a:p>
          <a:p>
            <a:pPr lvl="1"/>
            <a:r>
              <a:rPr lang="en-GB"/>
              <a:t>Second level</a:t>
            </a:r>
          </a:p>
        </p:txBody>
      </p:sp>
      <p:sp>
        <p:nvSpPr>
          <p:cNvPr id="4" name="Date Placeholder 3">
            <a:extLst>
              <a:ext uri="{FF2B5EF4-FFF2-40B4-BE49-F238E27FC236}">
                <a16:creationId xmlns:a16="http://schemas.microsoft.com/office/drawing/2014/main" id="{06C3212D-917E-AC4E-8880-44E15C589D2E}"/>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000" baseline="0">
                <a:solidFill>
                  <a:schemeClr val="tx1"/>
                </a:solidFill>
                <a:latin typeface="Roboto Slab" pitchFamily="2" charset="0"/>
              </a:defRPr>
            </a:lvl1pPr>
          </a:lstStyle>
          <a:p>
            <a:r>
              <a:rPr lang="en-US" err="1"/>
              <a:t>Bodytext</a:t>
            </a:r>
            <a:r>
              <a:rPr lang="en-US"/>
              <a:t> 1 column</a:t>
            </a:r>
          </a:p>
        </p:txBody>
      </p:sp>
      <p:sp>
        <p:nvSpPr>
          <p:cNvPr id="6" name="Slide Number Placeholder 5">
            <a:extLst>
              <a:ext uri="{FF2B5EF4-FFF2-40B4-BE49-F238E27FC236}">
                <a16:creationId xmlns:a16="http://schemas.microsoft.com/office/drawing/2014/main" id="{DE2D2277-2DB6-1846-9E0A-6CAF7BDA7B65}"/>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D21C090-CF47-E246-AF7D-27A703509089}" type="slidenum">
              <a:rPr lang="en-US" smtClean="0"/>
              <a:t>‹#›</a:t>
            </a:fld>
            <a:endParaRPr lang="en-US"/>
          </a:p>
        </p:txBody>
      </p:sp>
      <p:pic>
        <p:nvPicPr>
          <p:cNvPr id="9" name="Picture 8" descr="A picture containing text&#10;&#10;Description automatically generated">
            <a:extLst>
              <a:ext uri="{FF2B5EF4-FFF2-40B4-BE49-F238E27FC236}">
                <a16:creationId xmlns:a16="http://schemas.microsoft.com/office/drawing/2014/main" id="{144F17D0-9089-434D-AD8C-98A45BA60485}"/>
              </a:ext>
            </a:extLst>
          </p:cNvPr>
          <p:cNvPicPr>
            <a:picLocks noChangeAspect="1"/>
          </p:cNvPicPr>
          <p:nvPr userDrawn="1"/>
        </p:nvPicPr>
        <p:blipFill>
          <a:blip r:embed="rId7"/>
          <a:stretch>
            <a:fillRect/>
          </a:stretch>
        </p:blipFill>
        <p:spPr>
          <a:xfrm>
            <a:off x="548043" y="499707"/>
            <a:ext cx="1672641" cy="1152527"/>
          </a:xfrm>
          <a:prstGeom prst="rect">
            <a:avLst/>
          </a:prstGeom>
        </p:spPr>
      </p:pic>
      <p:sp>
        <p:nvSpPr>
          <p:cNvPr id="12" name="Title Placeholder 11">
            <a:extLst>
              <a:ext uri="{FF2B5EF4-FFF2-40B4-BE49-F238E27FC236}">
                <a16:creationId xmlns:a16="http://schemas.microsoft.com/office/drawing/2014/main" id="{55583BFE-DE12-D242-AD5C-77394358A8E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endParaRPr lang="en-US"/>
          </a:p>
        </p:txBody>
      </p:sp>
      <p:sp>
        <p:nvSpPr>
          <p:cNvPr id="13" name="Footer Placeholder 12">
            <a:extLst>
              <a:ext uri="{FF2B5EF4-FFF2-40B4-BE49-F238E27FC236}">
                <a16:creationId xmlns:a16="http://schemas.microsoft.com/office/drawing/2014/main" id="{4EF6D3DB-7C68-D64F-B92F-E25D0AACE712}"/>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Tree>
    <p:extLst>
      <p:ext uri="{BB962C8B-B14F-4D97-AF65-F5344CB8AC3E}">
        <p14:creationId xmlns:p14="http://schemas.microsoft.com/office/powerpoint/2010/main" val="4183926831"/>
      </p:ext>
    </p:extLst>
  </p:cSld>
  <p:clrMap bg1="lt1" tx1="dk1" bg2="lt2" tx2="dk2" accent1="accent1" accent2="accent2" accent3="accent3" accent4="accent4" accent5="accent5" accent6="accent6" hlink="hlink" folHlink="folHlink"/>
  <p:sldLayoutIdLst>
    <p:sldLayoutId id="2147483719" r:id="rId1"/>
    <p:sldLayoutId id="2147483766" r:id="rId2"/>
    <p:sldLayoutId id="2147483721" r:id="rId3"/>
    <p:sldLayoutId id="2147483767" r:id="rId4"/>
    <p:sldLayoutId id="2147483768" r:id="rId5"/>
  </p:sldLayoutIdLst>
  <p:txStyles>
    <p:titleStyle>
      <a:lvl1pPr algn="l" defTabSz="914400" rtl="0" eaLnBrk="1" latinLnBrk="0" hangingPunct="1">
        <a:lnSpc>
          <a:spcPct val="90000"/>
        </a:lnSpc>
        <a:spcBef>
          <a:spcPct val="0"/>
        </a:spcBef>
        <a:buNone/>
        <a:defRPr sz="2000" b="1" i="0" kern="1200" cap="all" spc="250" baseline="0">
          <a:solidFill>
            <a:srgbClr val="68A495"/>
          </a:solidFill>
          <a:latin typeface="Roboto" panose="02000000000000000000" pitchFamily="2"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1600" kern="1200" baseline="0">
          <a:solidFill>
            <a:schemeClr val="tx1"/>
          </a:solidFill>
          <a:latin typeface="Roboto Slab" pitchFamily="2" charset="0"/>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1200" kern="1200" baseline="0">
          <a:solidFill>
            <a:schemeClr val="tx1"/>
          </a:solidFill>
          <a:latin typeface="Roboto Slab"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A77B94E9-C7BC-4F32-9B89-F6C0A44BAEF3}"/>
              </a:ext>
            </a:extLst>
          </p:cNvPr>
          <p:cNvSpPr>
            <a:spLocks noGrp="1"/>
          </p:cNvSpPr>
          <p:nvPr>
            <p:ph type="title"/>
          </p:nvPr>
        </p:nvSpPr>
        <p:spPr>
          <a:xfrm>
            <a:off x="550862" y="326609"/>
            <a:ext cx="10515600" cy="407922"/>
          </a:xfrm>
          <a:prstGeom prst="rect">
            <a:avLst/>
          </a:prstGeom>
        </p:spPr>
        <p:txBody>
          <a:bodyPr vert="horz" lIns="91440" tIns="45720" rIns="91440" bIns="45720" rtlCol="0" anchor="ctr">
            <a:normAutofit/>
          </a:bodyPr>
          <a:lstStyle/>
          <a:p>
            <a:r>
              <a:rPr lang="en-GB" noProof="0"/>
              <a:t>Click to edit Master title style</a:t>
            </a:r>
          </a:p>
        </p:txBody>
      </p:sp>
      <p:sp>
        <p:nvSpPr>
          <p:cNvPr id="3" name="Text Placeholder 2">
            <a:extLst>
              <a:ext uri="{FF2B5EF4-FFF2-40B4-BE49-F238E27FC236}">
                <a16:creationId xmlns:a16="http://schemas.microsoft.com/office/drawing/2014/main" id="{72E966B0-F2F8-4030-B4EE-DA81BAAC5259}"/>
              </a:ext>
            </a:extLst>
          </p:cNvPr>
          <p:cNvSpPr>
            <a:spLocks noGrp="1"/>
          </p:cNvSpPr>
          <p:nvPr>
            <p:ph type="body" idx="1"/>
          </p:nvPr>
        </p:nvSpPr>
        <p:spPr>
          <a:xfrm>
            <a:off x="550862" y="1628775"/>
            <a:ext cx="11088688" cy="4548188"/>
          </a:xfrm>
          <a:prstGeom prst="rect">
            <a:avLst/>
          </a:prstGeom>
        </p:spPr>
        <p:txBody>
          <a:bodyPr vert="horz" lIns="91440" tIns="45720" rIns="91440" bIns="45720" rtlCol="0">
            <a:normAutofit/>
          </a:bodyPr>
          <a:lstStyle/>
          <a:p>
            <a:pPr lvl="0"/>
            <a:r>
              <a:rPr lang="en-GB" noProof="0"/>
              <a:t>Click to edit Master text styles</a:t>
            </a:r>
          </a:p>
          <a:p>
            <a:pPr lvl="1"/>
            <a:r>
              <a:rPr lang="en-GB" noProof="0"/>
              <a:t>Second level</a:t>
            </a:r>
          </a:p>
          <a:p>
            <a:pPr lvl="2"/>
            <a:r>
              <a:rPr lang="en-GB" noProof="0"/>
              <a:t>Third level</a:t>
            </a:r>
          </a:p>
          <a:p>
            <a:pPr lvl="3"/>
            <a:r>
              <a:rPr lang="en-GB" noProof="0"/>
              <a:t>Fourth level</a:t>
            </a:r>
          </a:p>
          <a:p>
            <a:pPr lvl="4"/>
            <a:r>
              <a:rPr lang="en-GB" noProof="0"/>
              <a:t>Fifth level</a:t>
            </a:r>
          </a:p>
        </p:txBody>
      </p:sp>
      <p:sp>
        <p:nvSpPr>
          <p:cNvPr id="7" name="Slide Number Placeholder 5">
            <a:extLst>
              <a:ext uri="{FF2B5EF4-FFF2-40B4-BE49-F238E27FC236}">
                <a16:creationId xmlns:a16="http://schemas.microsoft.com/office/drawing/2014/main" id="{CA5CEE66-0C7D-4CC0-A107-3E279CB5C026}"/>
              </a:ext>
            </a:extLst>
          </p:cNvPr>
          <p:cNvSpPr>
            <a:spLocks noGrp="1"/>
          </p:cNvSpPr>
          <p:nvPr>
            <p:ph type="sldNum" sz="quarter" idx="4"/>
          </p:nvPr>
        </p:nvSpPr>
        <p:spPr>
          <a:xfrm>
            <a:off x="9329616" y="6356350"/>
            <a:ext cx="2743200" cy="365125"/>
          </a:xfrm>
          <a:prstGeom prst="rect">
            <a:avLst/>
          </a:prstGeom>
        </p:spPr>
        <p:txBody>
          <a:bodyPr vert="horz" lIns="91440" tIns="45720" rIns="91440" bIns="45720" rtlCol="0" anchor="ctr"/>
          <a:lstStyle>
            <a:lvl1pPr algn="r">
              <a:defRPr sz="1000" b="1">
                <a:solidFill>
                  <a:schemeClr val="accent1"/>
                </a:solidFill>
                <a:latin typeface="+mj-lt"/>
              </a:defRPr>
            </a:lvl1pPr>
          </a:lstStyle>
          <a:p>
            <a:fld id="{81D0F217-5B86-41B1-BC85-807B0CD5ACB5}" type="slidenum">
              <a:rPr lang="en-GB" noProof="0" smtClean="0"/>
              <a:pPr/>
              <a:t>‹#›</a:t>
            </a:fld>
            <a:endParaRPr lang="en-GB" noProof="0"/>
          </a:p>
        </p:txBody>
      </p:sp>
      <p:sp>
        <p:nvSpPr>
          <p:cNvPr id="8" name="Footer Placeholder 3">
            <a:extLst>
              <a:ext uri="{FF2B5EF4-FFF2-40B4-BE49-F238E27FC236}">
                <a16:creationId xmlns:a16="http://schemas.microsoft.com/office/drawing/2014/main" id="{90A6080F-BF57-4C55-BA31-1B85C94C8F32}"/>
              </a:ext>
            </a:extLst>
          </p:cNvPr>
          <p:cNvSpPr>
            <a:spLocks noGrp="1"/>
          </p:cNvSpPr>
          <p:nvPr>
            <p:ph type="ftr" sz="quarter" idx="3"/>
          </p:nvPr>
        </p:nvSpPr>
        <p:spPr>
          <a:xfrm>
            <a:off x="119184" y="6356350"/>
            <a:ext cx="4114800" cy="365125"/>
          </a:xfrm>
          <a:prstGeom prst="rect">
            <a:avLst/>
          </a:prstGeom>
        </p:spPr>
        <p:txBody>
          <a:bodyPr vert="horz" lIns="91440" tIns="45720" rIns="91440" bIns="45720" rtlCol="0" anchor="ctr"/>
          <a:lstStyle>
            <a:lvl1pPr algn="ctr">
              <a:defRPr sz="1000" spc="200" baseline="0">
                <a:solidFill>
                  <a:schemeClr val="tx1"/>
                </a:solidFill>
                <a:latin typeface="+mj-lt"/>
              </a:defRPr>
            </a:lvl1pPr>
          </a:lstStyle>
          <a:p>
            <a:pPr algn="l">
              <a:defRPr/>
            </a:pPr>
            <a:r>
              <a:rPr lang="en-GB" cap="all" noProof="0"/>
              <a:t>Commercial in confidence</a:t>
            </a:r>
          </a:p>
        </p:txBody>
      </p:sp>
      <p:sp>
        <p:nvSpPr>
          <p:cNvPr id="9" name="Rectangle 8">
            <a:extLst>
              <a:ext uri="{FF2B5EF4-FFF2-40B4-BE49-F238E27FC236}">
                <a16:creationId xmlns:a16="http://schemas.microsoft.com/office/drawing/2014/main" id="{7E5D7C3C-CD2B-4215-B980-E61919B18A6C}"/>
              </a:ext>
            </a:extLst>
          </p:cNvPr>
          <p:cNvSpPr/>
          <p:nvPr userDrawn="1"/>
        </p:nvSpPr>
        <p:spPr>
          <a:xfrm>
            <a:off x="412321" y="329565"/>
            <a:ext cx="138541" cy="35709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p>
        </p:txBody>
      </p:sp>
      <p:pic>
        <p:nvPicPr>
          <p:cNvPr id="10" name="Picture 9">
            <a:extLst>
              <a:ext uri="{FF2B5EF4-FFF2-40B4-BE49-F238E27FC236}">
                <a16:creationId xmlns:a16="http://schemas.microsoft.com/office/drawing/2014/main" id="{F9D6736C-DA7D-4E7D-A1ED-7785DCB09764}"/>
              </a:ext>
            </a:extLst>
          </p:cNvPr>
          <p:cNvPicPr>
            <a:picLocks noChangeAspect="1"/>
          </p:cNvPicPr>
          <p:nvPr userDrawn="1"/>
        </p:nvPicPr>
        <p:blipFill>
          <a:blip r:embed="rId22">
            <a:extLst>
              <a:ext uri="{28A0092B-C50C-407E-A947-70E740481C1C}">
                <a14:useLocalDpi xmlns:a14="http://schemas.microsoft.com/office/drawing/2010/main" val="0"/>
              </a:ext>
            </a:extLst>
          </a:blip>
          <a:srcRect/>
          <a:stretch/>
        </p:blipFill>
        <p:spPr>
          <a:xfrm>
            <a:off x="11111064" y="221566"/>
            <a:ext cx="851975" cy="630743"/>
          </a:xfrm>
          <a:prstGeom prst="rect">
            <a:avLst/>
          </a:prstGeom>
        </p:spPr>
      </p:pic>
    </p:spTree>
    <p:extLst>
      <p:ext uri="{BB962C8B-B14F-4D97-AF65-F5344CB8AC3E}">
        <p14:creationId xmlns:p14="http://schemas.microsoft.com/office/powerpoint/2010/main" val="1995308090"/>
      </p:ext>
    </p:extLst>
  </p:cSld>
  <p:clrMap bg1="lt1" tx1="dk1" bg2="lt2" tx2="dk2" accent1="accent1" accent2="accent2" accent3="accent3" accent4="accent4" accent5="accent5" accent6="accent6" hlink="hlink" folHlink="folHlink"/>
  <p:sldLayoutIdLst>
    <p:sldLayoutId id="2147483722" r:id="rId1"/>
    <p:sldLayoutId id="2147483723" r:id="rId2"/>
    <p:sldLayoutId id="2147483724" r:id="rId3"/>
    <p:sldLayoutId id="2147483737" r:id="rId4"/>
    <p:sldLayoutId id="2147483738" r:id="rId5"/>
    <p:sldLayoutId id="2147483727" r:id="rId6"/>
    <p:sldLayoutId id="2147483728" r:id="rId7"/>
    <p:sldLayoutId id="2147483729" r:id="rId8"/>
    <p:sldLayoutId id="2147483730" r:id="rId9"/>
    <p:sldLayoutId id="2147483681" r:id="rId10"/>
    <p:sldLayoutId id="2147483688" r:id="rId11"/>
    <p:sldLayoutId id="2147483731" r:id="rId12"/>
    <p:sldLayoutId id="2147483689" r:id="rId13"/>
    <p:sldLayoutId id="2147483690" r:id="rId14"/>
    <p:sldLayoutId id="2147483691" r:id="rId15"/>
    <p:sldLayoutId id="2147483692" r:id="rId16"/>
    <p:sldLayoutId id="2147483793" r:id="rId17"/>
    <p:sldLayoutId id="2147483794" r:id="rId18"/>
    <p:sldLayoutId id="2147483795" r:id="rId19"/>
    <p:sldLayoutId id="2147483796" r:id="rId20"/>
  </p:sldLayoutIdLst>
  <p:txStyles>
    <p:titleStyle>
      <a:lvl1pPr algn="l" defTabSz="914400" rtl="0" eaLnBrk="1" latinLnBrk="0" hangingPunct="1">
        <a:lnSpc>
          <a:spcPct val="90000"/>
        </a:lnSpc>
        <a:spcBef>
          <a:spcPct val="0"/>
        </a:spcBef>
        <a:buNone/>
        <a:defRPr sz="3600" kern="1200" cap="all" baseline="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0" userDrawn="1">
          <p15:clr>
            <a:srgbClr val="F26B43"/>
          </p15:clr>
        </p15:guide>
        <p15:guide id="2" pos="3840" userDrawn="1">
          <p15:clr>
            <a:srgbClr val="F26B43"/>
          </p15:clr>
        </p15:guide>
        <p15:guide id="3" orient="horz" pos="436" userDrawn="1">
          <p15:clr>
            <a:srgbClr val="F26B43"/>
          </p15:clr>
        </p15:guide>
        <p15:guide id="4" orient="horz" pos="459" userDrawn="1">
          <p15:clr>
            <a:srgbClr val="F26B43"/>
          </p15:clr>
        </p15:guide>
        <p15:guide id="5" orient="horz" pos="1026" userDrawn="1">
          <p15:clr>
            <a:srgbClr val="F26B43"/>
          </p15:clr>
        </p15:guide>
        <p15:guide id="6" orient="horz" pos="3906" userDrawn="1">
          <p15:clr>
            <a:srgbClr val="F26B43"/>
          </p15:clr>
        </p15:guide>
        <p15:guide id="7" orient="horz" pos="4224" userDrawn="1">
          <p15:clr>
            <a:srgbClr val="F26B43"/>
          </p15:clr>
        </p15:guide>
        <p15:guide id="8" orient="horz" pos="3997" userDrawn="1">
          <p15:clr>
            <a:srgbClr val="F26B43"/>
          </p15:clr>
        </p15:guide>
        <p15:guide id="9" pos="347" userDrawn="1">
          <p15:clr>
            <a:srgbClr val="F26B43"/>
          </p15:clr>
        </p15:guide>
        <p15:guide id="10" pos="257" userDrawn="1">
          <p15:clr>
            <a:srgbClr val="F26B43"/>
          </p15:clr>
        </p15:guide>
        <p15:guide id="11" pos="52" userDrawn="1">
          <p15:clr>
            <a:srgbClr val="F26B43"/>
          </p15:clr>
        </p15:guide>
        <p15:guide id="12" pos="5881" userDrawn="1">
          <p15:clr>
            <a:srgbClr val="F26B43"/>
          </p15:clr>
        </p15:guide>
        <p15:guide id="13" pos="7355" userDrawn="1">
          <p15:clr>
            <a:srgbClr val="F26B43"/>
          </p15:clr>
        </p15:guide>
        <p15:guide id="14" pos="7605" userDrawn="1">
          <p15:clr>
            <a:srgbClr val="F26B43"/>
          </p15:clr>
        </p15:guide>
        <p15:guide id="15" orient="horz" pos="754" userDrawn="1">
          <p15:clr>
            <a:srgbClr val="F26B43"/>
          </p15:clr>
        </p15:guide>
        <p15:guide id="16" pos="3704" userDrawn="1">
          <p15:clr>
            <a:srgbClr val="F26B43"/>
          </p15:clr>
        </p15:guide>
        <p15:guide id="17" pos="3976" userDrawn="1">
          <p15:clr>
            <a:srgbClr val="F26B43"/>
          </p15:clr>
        </p15:guide>
      </p15:sldGuideLst>
    </p:ext>
  </p:extLst>
</p:sldMaster>
</file>

<file path=ppt/slideMasters/slideMaster7.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39D8B19-4CF9-7221-824B-C5C65D9F81A5}"/>
              </a:ext>
            </a:extLst>
          </p:cNvPr>
          <p:cNvSpPr>
            <a:spLocks noGrp="1"/>
          </p:cNvSpPr>
          <p:nvPr>
            <p:ph type="title"/>
          </p:nvPr>
        </p:nvSpPr>
        <p:spPr>
          <a:xfrm>
            <a:off x="838200" y="365125"/>
            <a:ext cx="9284855" cy="660111"/>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199587E0-8444-2E77-3E29-545A8C9A4ED2}"/>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pic>
        <p:nvPicPr>
          <p:cNvPr id="7" name="Picture 6" descr="A picture containing text, outdoor&#10;&#10;Description automatically generated">
            <a:extLst>
              <a:ext uri="{FF2B5EF4-FFF2-40B4-BE49-F238E27FC236}">
                <a16:creationId xmlns:a16="http://schemas.microsoft.com/office/drawing/2014/main" id="{AC7D8C0D-C6C7-7E72-B6FA-0B12BBAB5F28}"/>
              </a:ext>
            </a:extLst>
          </p:cNvPr>
          <p:cNvPicPr>
            <a:picLocks noChangeAspect="1"/>
          </p:cNvPicPr>
          <p:nvPr userDrawn="1"/>
        </p:nvPicPr>
        <p:blipFill>
          <a:blip r:embed="rId22">
            <a:extLst>
              <a:ext uri="{28A0092B-C50C-407E-A947-70E740481C1C}">
                <a14:useLocalDpi xmlns:a14="http://schemas.microsoft.com/office/drawing/2010/main" val="0"/>
              </a:ext>
            </a:extLst>
          </a:blip>
          <a:stretch>
            <a:fillRect/>
          </a:stretch>
        </p:blipFill>
        <p:spPr>
          <a:xfrm>
            <a:off x="10274899" y="169934"/>
            <a:ext cx="1522246" cy="1050491"/>
          </a:xfrm>
          <a:prstGeom prst="rect">
            <a:avLst/>
          </a:prstGeom>
        </p:spPr>
      </p:pic>
      <p:sp>
        <p:nvSpPr>
          <p:cNvPr id="8" name="Rectangle 7">
            <a:extLst>
              <a:ext uri="{FF2B5EF4-FFF2-40B4-BE49-F238E27FC236}">
                <a16:creationId xmlns:a16="http://schemas.microsoft.com/office/drawing/2014/main" id="{BC82288A-F5D2-CD23-755A-CE3049385CED}"/>
              </a:ext>
            </a:extLst>
          </p:cNvPr>
          <p:cNvSpPr/>
          <p:nvPr userDrawn="1"/>
        </p:nvSpPr>
        <p:spPr>
          <a:xfrm>
            <a:off x="535707" y="312813"/>
            <a:ext cx="281987" cy="746260"/>
          </a:xfrm>
          <a:prstGeom prst="rect">
            <a:avLst/>
          </a:prstGeom>
          <a:solidFill>
            <a:srgbClr val="68A49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descr="A green and white logo&#10;&#10;Description automatically generated with low confidence">
            <a:extLst>
              <a:ext uri="{FF2B5EF4-FFF2-40B4-BE49-F238E27FC236}">
                <a16:creationId xmlns:a16="http://schemas.microsoft.com/office/drawing/2014/main" id="{1B9CC3A9-E239-3780-0021-27F64AC0B6FF}"/>
              </a:ext>
            </a:extLst>
          </p:cNvPr>
          <p:cNvPicPr>
            <a:picLocks noChangeAspect="1"/>
          </p:cNvPicPr>
          <p:nvPr userDrawn="1"/>
        </p:nvPicPr>
        <p:blipFill rotWithShape="1">
          <a:blip r:embed="rId23">
            <a:extLst>
              <a:ext uri="{28A0092B-C50C-407E-A947-70E740481C1C}">
                <a14:useLocalDpi xmlns:a14="http://schemas.microsoft.com/office/drawing/2010/main" val="0"/>
              </a:ext>
            </a:extLst>
          </a:blip>
          <a:srcRect l="6356" t="12219" r="45066" b="44983"/>
          <a:stretch/>
        </p:blipFill>
        <p:spPr>
          <a:xfrm>
            <a:off x="10867906" y="5469307"/>
            <a:ext cx="1324094" cy="1388693"/>
          </a:xfrm>
          <a:prstGeom prst="rect">
            <a:avLst/>
          </a:prstGeom>
        </p:spPr>
      </p:pic>
    </p:spTree>
    <p:extLst>
      <p:ext uri="{BB962C8B-B14F-4D97-AF65-F5344CB8AC3E}">
        <p14:creationId xmlns:p14="http://schemas.microsoft.com/office/powerpoint/2010/main" val="2259088004"/>
      </p:ext>
    </p:extLst>
  </p:cSld>
  <p:clrMap bg1="lt1" tx1="dk1" bg2="lt2" tx2="dk2" accent1="accent1" accent2="accent2" accent3="accent3" accent4="accent4" accent5="accent5" accent6="accent6" hlink="hlink" folHlink="folHlink"/>
  <p:sldLayoutIdLst>
    <p:sldLayoutId id="2147483842" r:id="rId1"/>
    <p:sldLayoutId id="2147483843" r:id="rId2"/>
    <p:sldLayoutId id="2147483844" r:id="rId3"/>
    <p:sldLayoutId id="2147483845" r:id="rId4"/>
    <p:sldLayoutId id="2147483846" r:id="rId5"/>
    <p:sldLayoutId id="2147483847" r:id="rId6"/>
    <p:sldLayoutId id="2147483848" r:id="rId7"/>
    <p:sldLayoutId id="2147483849" r:id="rId8"/>
    <p:sldLayoutId id="2147483850" r:id="rId9"/>
    <p:sldLayoutId id="2147483851" r:id="rId10"/>
    <p:sldLayoutId id="2147483852" r:id="rId11"/>
    <p:sldLayoutId id="2147483853" r:id="rId12"/>
    <p:sldLayoutId id="2147483854" r:id="rId13"/>
    <p:sldLayoutId id="2147483855" r:id="rId14"/>
    <p:sldLayoutId id="2147483856" r:id="rId15"/>
    <p:sldLayoutId id="2147483857" r:id="rId16"/>
    <p:sldLayoutId id="2147483858" r:id="rId17"/>
    <p:sldLayoutId id="2147483859" r:id="rId18"/>
    <p:sldLayoutId id="2147483860" r:id="rId19"/>
    <p:sldLayoutId id="2147483861" r:id="rId20"/>
  </p:sldLayoutIdLst>
  <p:txStyles>
    <p:titleStyle>
      <a:lvl1pPr algn="l" defTabSz="914400" rtl="0" eaLnBrk="1" latinLnBrk="0" hangingPunct="1">
        <a:lnSpc>
          <a:spcPct val="90000"/>
        </a:lnSpc>
        <a:spcBef>
          <a:spcPct val="0"/>
        </a:spcBef>
        <a:buNone/>
        <a:defRPr sz="2800" b="1" kern="1200" cap="all" spc="300" baseline="0">
          <a:solidFill>
            <a:schemeClr val="accent3"/>
          </a:solidFill>
          <a:latin typeface="Roboto" panose="02000000000000000000" pitchFamily="2" charset="0"/>
          <a:ea typeface="Roboto" panose="02000000000000000000" pitchFamily="2" charset="0"/>
          <a:cs typeface="+mj-cs"/>
        </a:defRPr>
      </a:lvl1pPr>
    </p:titleStyle>
    <p:bodyStyle>
      <a:lvl1pPr marL="228600" indent="-228600" algn="l" defTabSz="914400" rtl="0" eaLnBrk="1" latinLnBrk="0" hangingPunct="1">
        <a:lnSpc>
          <a:spcPct val="90000"/>
        </a:lnSpc>
        <a:spcBef>
          <a:spcPts val="1000"/>
        </a:spcBef>
        <a:buClr>
          <a:srgbClr val="70ADA3"/>
        </a:buClr>
        <a:buFont typeface="Arial" panose="020B0604020202020204" pitchFamily="34" charset="0"/>
        <a:buChar char="•"/>
        <a:defRPr sz="1800" kern="1200">
          <a:solidFill>
            <a:schemeClr val="tx1"/>
          </a:solidFill>
          <a:latin typeface="Roboto" panose="02000000000000000000" pitchFamily="2" charset="0"/>
          <a:ea typeface="Roboto" panose="02000000000000000000" pitchFamily="2" charset="0"/>
          <a:cs typeface="+mn-cs"/>
        </a:defRPr>
      </a:lvl1pPr>
      <a:lvl2pPr marL="685800" indent="-228600" algn="l" defTabSz="914400" rtl="0" eaLnBrk="1" latinLnBrk="0" hangingPunct="1">
        <a:lnSpc>
          <a:spcPct val="90000"/>
        </a:lnSpc>
        <a:spcBef>
          <a:spcPts val="500"/>
        </a:spcBef>
        <a:buClr>
          <a:srgbClr val="70ADA3"/>
        </a:buClr>
        <a:buFont typeface="Arial" panose="020B0604020202020204" pitchFamily="34" charset="0"/>
        <a:buChar char="•"/>
        <a:defRPr sz="1600" kern="1200">
          <a:solidFill>
            <a:schemeClr val="tx1"/>
          </a:solidFill>
          <a:latin typeface="Roboto" panose="02000000000000000000" pitchFamily="2" charset="0"/>
          <a:ea typeface="Roboto" panose="02000000000000000000" pitchFamily="2" charset="0"/>
          <a:cs typeface="+mn-cs"/>
        </a:defRPr>
      </a:lvl2pPr>
      <a:lvl3pPr marL="1143000" indent="-228600" algn="l" defTabSz="914400" rtl="0" eaLnBrk="1" latinLnBrk="0" hangingPunct="1">
        <a:lnSpc>
          <a:spcPct val="90000"/>
        </a:lnSpc>
        <a:spcBef>
          <a:spcPts val="500"/>
        </a:spcBef>
        <a:buClr>
          <a:srgbClr val="70ADA3"/>
        </a:buClr>
        <a:buFont typeface="Arial" panose="020B0604020202020204" pitchFamily="34" charset="0"/>
        <a:buChar char="•"/>
        <a:defRPr sz="1400" kern="1200">
          <a:solidFill>
            <a:schemeClr val="tx1"/>
          </a:solidFill>
          <a:latin typeface="Roboto" panose="02000000000000000000" pitchFamily="2" charset="0"/>
          <a:ea typeface="Roboto" panose="02000000000000000000" pitchFamily="2" charset="0"/>
          <a:cs typeface="+mn-cs"/>
        </a:defRPr>
      </a:lvl3pPr>
      <a:lvl4pPr marL="1600200" indent="-228600" algn="l" defTabSz="914400" rtl="0" eaLnBrk="1" latinLnBrk="0" hangingPunct="1">
        <a:lnSpc>
          <a:spcPct val="90000"/>
        </a:lnSpc>
        <a:spcBef>
          <a:spcPts val="500"/>
        </a:spcBef>
        <a:buClr>
          <a:srgbClr val="70ADA3"/>
        </a:buClr>
        <a:buFont typeface="Arial" panose="020B0604020202020204" pitchFamily="34" charset="0"/>
        <a:buChar char="•"/>
        <a:defRPr sz="1200" kern="1200">
          <a:solidFill>
            <a:schemeClr val="tx1"/>
          </a:solidFill>
          <a:latin typeface="Roboto" panose="02000000000000000000" pitchFamily="2" charset="0"/>
          <a:ea typeface="Roboto" panose="02000000000000000000" pitchFamily="2" charset="0"/>
          <a:cs typeface="+mn-cs"/>
        </a:defRPr>
      </a:lvl4pPr>
      <a:lvl5pPr marL="2057400" indent="-228600" algn="l" defTabSz="914400" rtl="0" eaLnBrk="1" latinLnBrk="0" hangingPunct="1">
        <a:lnSpc>
          <a:spcPct val="90000"/>
        </a:lnSpc>
        <a:spcBef>
          <a:spcPts val="500"/>
        </a:spcBef>
        <a:buClr>
          <a:srgbClr val="70ADA3"/>
        </a:buClr>
        <a:buFont typeface="Arial" panose="020B0604020202020204" pitchFamily="34" charset="0"/>
        <a:buChar char="•"/>
        <a:defRPr sz="1100" kern="1200">
          <a:solidFill>
            <a:schemeClr val="tx1"/>
          </a:solidFill>
          <a:latin typeface="Roboto" panose="02000000000000000000" pitchFamily="2" charset="0"/>
          <a:ea typeface="Roboto" panose="02000000000000000000"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 name="Holder 4"/>
          <p:cNvSpPr>
            <a:spLocks noGrp="1"/>
          </p:cNvSpPr>
          <p:nvPr>
            <p:ph type="ftr" sz="quarter" idx="5"/>
          </p:nvPr>
        </p:nvSpPr>
        <p:spPr>
          <a:xfrm>
            <a:off x="4145280" y="6443091"/>
            <a:ext cx="3901440" cy="153888"/>
          </a:xfrm>
          <a:prstGeom prst="rect">
            <a:avLst/>
          </a:prstGeom>
        </p:spPr>
        <p:txBody>
          <a:bodyPr wrap="square" lIns="0" tIns="0" rIns="0" bIns="0">
            <a:spAutoFit/>
          </a:bodyPr>
          <a:lstStyle>
            <a:lvl1pPr algn="ctr">
              <a:defRPr lang="en-US" sz="1000" kern="1200" spc="-36" dirty="0">
                <a:solidFill>
                  <a:schemeClr val="tx1">
                    <a:tint val="75000"/>
                  </a:schemeClr>
                </a:solidFill>
                <a:latin typeface="Arial"/>
                <a:ea typeface="+mn-ea"/>
                <a:cs typeface="Arial"/>
              </a:defRPr>
            </a:lvl1pPr>
          </a:lstStyle>
          <a:p>
            <a:endParaRPr lang="en-GB"/>
          </a:p>
        </p:txBody>
      </p:sp>
      <p:sp>
        <p:nvSpPr>
          <p:cNvPr id="5" name="Holder 5"/>
          <p:cNvSpPr>
            <a:spLocks noGrp="1"/>
          </p:cNvSpPr>
          <p:nvPr>
            <p:ph type="dt" sz="half" idx="6"/>
          </p:nvPr>
        </p:nvSpPr>
        <p:spPr>
          <a:xfrm>
            <a:off x="317535" y="6443091"/>
            <a:ext cx="1302543" cy="153888"/>
          </a:xfrm>
          <a:prstGeom prst="rect">
            <a:avLst/>
          </a:prstGeom>
        </p:spPr>
        <p:txBody>
          <a:bodyPr wrap="square" lIns="0" tIns="0" rIns="0" bIns="0">
            <a:spAutoFit/>
          </a:bodyPr>
          <a:lstStyle>
            <a:lvl1pPr marL="0" algn="l" defTabSz="914400" rtl="0" eaLnBrk="1" latinLnBrk="0" hangingPunct="1">
              <a:defRPr lang="en-GB" sz="1000" kern="1200" spc="-36" smtClean="0">
                <a:solidFill>
                  <a:schemeClr val="tx1">
                    <a:tint val="75000"/>
                  </a:schemeClr>
                </a:solidFill>
                <a:latin typeface="Arial"/>
                <a:ea typeface="+mn-ea"/>
                <a:cs typeface="Arial"/>
              </a:defRPr>
            </a:lvl1pPr>
          </a:lstStyle>
          <a:p>
            <a:fld id="{A9571179-D1FF-D94D-A0CB-743F45DCC95B}" type="datetime1">
              <a:rPr lang="en-GB" smtClean="0"/>
              <a:pPr/>
              <a:t>13/10/2023</a:t>
            </a:fld>
            <a:endParaRPr lang="en-GB" dirty="0"/>
          </a:p>
        </p:txBody>
      </p:sp>
      <p:sp>
        <p:nvSpPr>
          <p:cNvPr id="7" name="object 24">
            <a:extLst>
              <a:ext uri="{FF2B5EF4-FFF2-40B4-BE49-F238E27FC236}">
                <a16:creationId xmlns:a16="http://schemas.microsoft.com/office/drawing/2014/main" id="{809A4345-4CCA-4F50-B81A-82131514BF31}"/>
              </a:ext>
            </a:extLst>
          </p:cNvPr>
          <p:cNvSpPr/>
          <p:nvPr userDrawn="1"/>
        </p:nvSpPr>
        <p:spPr>
          <a:xfrm>
            <a:off x="317906" y="230050"/>
            <a:ext cx="11556558" cy="0"/>
          </a:xfrm>
          <a:custGeom>
            <a:avLst/>
            <a:gdLst/>
            <a:ahLst/>
            <a:cxnLst/>
            <a:rect l="l" t="t" r="r" b="b"/>
            <a:pathLst>
              <a:path w="19057620">
                <a:moveTo>
                  <a:pt x="0" y="0"/>
                </a:moveTo>
                <a:lnTo>
                  <a:pt x="19057011" y="0"/>
                </a:lnTo>
              </a:path>
            </a:pathLst>
          </a:custGeom>
          <a:ln w="6350">
            <a:solidFill>
              <a:srgbClr val="00008B"/>
            </a:solidFill>
          </a:ln>
        </p:spPr>
        <p:txBody>
          <a:bodyPr wrap="square" lIns="0" tIns="0" rIns="0" bIns="0" rtlCol="0"/>
          <a:lstStyle/>
          <a:p>
            <a:endParaRPr sz="662" dirty="0"/>
          </a:p>
        </p:txBody>
      </p:sp>
      <p:sp>
        <p:nvSpPr>
          <p:cNvPr id="8" name="object 25">
            <a:extLst>
              <a:ext uri="{FF2B5EF4-FFF2-40B4-BE49-F238E27FC236}">
                <a16:creationId xmlns:a16="http://schemas.microsoft.com/office/drawing/2014/main" id="{4916F970-7AEE-4582-A1BC-A483CFE01F68}"/>
              </a:ext>
            </a:extLst>
          </p:cNvPr>
          <p:cNvSpPr/>
          <p:nvPr userDrawn="1"/>
        </p:nvSpPr>
        <p:spPr>
          <a:xfrm>
            <a:off x="317906" y="722141"/>
            <a:ext cx="11556558" cy="0"/>
          </a:xfrm>
          <a:custGeom>
            <a:avLst/>
            <a:gdLst/>
            <a:ahLst/>
            <a:cxnLst/>
            <a:rect l="l" t="t" r="r" b="b"/>
            <a:pathLst>
              <a:path w="19057620">
                <a:moveTo>
                  <a:pt x="0" y="0"/>
                </a:moveTo>
                <a:lnTo>
                  <a:pt x="19057011" y="0"/>
                </a:lnTo>
              </a:path>
            </a:pathLst>
          </a:custGeom>
          <a:ln w="6350">
            <a:solidFill>
              <a:srgbClr val="00008B"/>
            </a:solidFill>
          </a:ln>
        </p:spPr>
        <p:txBody>
          <a:bodyPr wrap="square" lIns="0" tIns="0" rIns="0" bIns="0" rtlCol="0"/>
          <a:lstStyle/>
          <a:p>
            <a:endParaRPr sz="662"/>
          </a:p>
        </p:txBody>
      </p:sp>
      <p:sp>
        <p:nvSpPr>
          <p:cNvPr id="10" name="Title Placeholder 9">
            <a:extLst>
              <a:ext uri="{FF2B5EF4-FFF2-40B4-BE49-F238E27FC236}">
                <a16:creationId xmlns:a16="http://schemas.microsoft.com/office/drawing/2014/main" id="{1DBCE718-2281-4E4C-B6A5-A9E41EDAB2C1}"/>
              </a:ext>
            </a:extLst>
          </p:cNvPr>
          <p:cNvSpPr>
            <a:spLocks noGrp="1"/>
          </p:cNvSpPr>
          <p:nvPr>
            <p:ph type="title"/>
          </p:nvPr>
        </p:nvSpPr>
        <p:spPr>
          <a:xfrm>
            <a:off x="317535" y="274320"/>
            <a:ext cx="11556557" cy="447822"/>
          </a:xfrm>
          <a:prstGeom prst="rect">
            <a:avLst/>
          </a:prstGeom>
        </p:spPr>
        <p:txBody>
          <a:bodyPr vert="horz" lIns="0" tIns="0" rIns="0" bIns="0" rtlCol="0" anchor="t">
            <a:noAutofit/>
          </a:bodyPr>
          <a:lstStyle/>
          <a:p>
            <a:r>
              <a:rPr lang="en-US"/>
              <a:t>Click to edit Master title style</a:t>
            </a:r>
            <a:endParaRPr lang="en-US" dirty="0"/>
          </a:p>
        </p:txBody>
      </p:sp>
      <p:sp>
        <p:nvSpPr>
          <p:cNvPr id="11" name="Text Placeholder 10">
            <a:extLst>
              <a:ext uri="{FF2B5EF4-FFF2-40B4-BE49-F238E27FC236}">
                <a16:creationId xmlns:a16="http://schemas.microsoft.com/office/drawing/2014/main" id="{139B5355-CA41-4B9C-A1E6-25CDEB366FBD}"/>
              </a:ext>
            </a:extLst>
          </p:cNvPr>
          <p:cNvSpPr>
            <a:spLocks noGrp="1"/>
          </p:cNvSpPr>
          <p:nvPr>
            <p:ph type="body" idx="1"/>
          </p:nvPr>
        </p:nvSpPr>
        <p:spPr>
          <a:xfrm>
            <a:off x="317535" y="1094913"/>
            <a:ext cx="11556557" cy="5082050"/>
          </a:xfrm>
          <a:prstGeom prst="rect">
            <a:avLst/>
          </a:prstGeom>
        </p:spPr>
        <p:txBody>
          <a:bodyPr vert="horz" lIns="0" tIns="0" rIns="0" bIns="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pic>
        <p:nvPicPr>
          <p:cNvPr id="13" name="Graphic 12">
            <a:extLst>
              <a:ext uri="{FF2B5EF4-FFF2-40B4-BE49-F238E27FC236}">
                <a16:creationId xmlns:a16="http://schemas.microsoft.com/office/drawing/2014/main" id="{2E43DB0C-49F9-4F7B-BE32-95A200228BD1}"/>
              </a:ext>
            </a:extLst>
          </p:cNvPr>
          <p:cNvPicPr>
            <a:picLocks noChangeAspect="1"/>
          </p:cNvPicPr>
          <p:nvPr userDrawn="1"/>
        </p:nvPicPr>
        <p:blipFill>
          <a:blip r:embed="rId26">
            <a:extLst>
              <a:ext uri="{96DAC541-7B7A-43D3-8B79-37D633B846F1}">
                <asvg:svgBlip xmlns:asvg="http://schemas.microsoft.com/office/drawing/2016/SVG/main" r:embed="rId27"/>
              </a:ext>
            </a:extLst>
          </a:blip>
          <a:stretch>
            <a:fillRect/>
          </a:stretch>
        </p:blipFill>
        <p:spPr>
          <a:xfrm>
            <a:off x="11004206" y="6478564"/>
            <a:ext cx="871200" cy="118415"/>
          </a:xfrm>
          <a:prstGeom prst="rect">
            <a:avLst/>
          </a:prstGeom>
        </p:spPr>
      </p:pic>
      <p:sp>
        <p:nvSpPr>
          <p:cNvPr id="2" name="Slide Number Placeholder 1">
            <a:extLst>
              <a:ext uri="{FF2B5EF4-FFF2-40B4-BE49-F238E27FC236}">
                <a16:creationId xmlns:a16="http://schemas.microsoft.com/office/drawing/2014/main" id="{CC27B0AD-2FA3-2949-9759-77F23EC7D21D}"/>
              </a:ext>
            </a:extLst>
          </p:cNvPr>
          <p:cNvSpPr>
            <a:spLocks noGrp="1"/>
          </p:cNvSpPr>
          <p:nvPr>
            <p:ph type="sldNum" sz="quarter" idx="4"/>
          </p:nvPr>
        </p:nvSpPr>
        <p:spPr>
          <a:xfrm>
            <a:off x="1620078" y="6443091"/>
            <a:ext cx="1580322" cy="153888"/>
          </a:xfrm>
          <a:prstGeom prst="rect">
            <a:avLst/>
          </a:prstGeom>
        </p:spPr>
        <p:txBody>
          <a:bodyPr vert="horz" lIns="91440" tIns="45720" rIns="91440" bIns="45720" rtlCol="0" anchor="ctr"/>
          <a:lstStyle>
            <a:lvl1pPr marL="0" algn="ctr" defTabSz="914400" rtl="0" eaLnBrk="1" latinLnBrk="0" hangingPunct="1">
              <a:defRPr lang="en-GB" sz="1000" kern="1200" spc="-36" smtClean="0">
                <a:solidFill>
                  <a:schemeClr val="tx1">
                    <a:tint val="75000"/>
                  </a:schemeClr>
                </a:solidFill>
                <a:latin typeface="Arial"/>
                <a:ea typeface="+mn-ea"/>
                <a:cs typeface="Arial"/>
              </a:defRPr>
            </a:lvl1pPr>
          </a:lstStyle>
          <a:p>
            <a:pPr algn="l"/>
            <a:r>
              <a:rPr lang="en-GB"/>
              <a:t>Page </a:t>
            </a:r>
            <a:fld id="{5A91C5AB-1EE9-3746-A212-CC3460B1ECCE}" type="slidenum">
              <a:rPr lang="en-US" smtClean="0"/>
              <a:pPr algn="l"/>
              <a:t>‹#›</a:t>
            </a:fld>
            <a:endParaRPr lang="en-US" dirty="0"/>
          </a:p>
        </p:txBody>
      </p:sp>
    </p:spTree>
    <p:extLst>
      <p:ext uri="{BB962C8B-B14F-4D97-AF65-F5344CB8AC3E}">
        <p14:creationId xmlns:p14="http://schemas.microsoft.com/office/powerpoint/2010/main" val="4056951564"/>
      </p:ext>
    </p:extLst>
  </p:cSld>
  <p:clrMap bg1="lt1" tx1="dk1" bg2="lt2" tx2="dk2" accent1="accent1" accent2="accent2" accent3="accent3" accent4="accent4" accent5="accent5" accent6="accent6" hlink="hlink" folHlink="folHlink"/>
  <p:sldLayoutIdLst>
    <p:sldLayoutId id="2147483863" r:id="rId1"/>
    <p:sldLayoutId id="2147483864" r:id="rId2"/>
    <p:sldLayoutId id="2147483865" r:id="rId3"/>
    <p:sldLayoutId id="2147483866" r:id="rId4"/>
    <p:sldLayoutId id="2147483867" r:id="rId5"/>
    <p:sldLayoutId id="2147483868" r:id="rId6"/>
    <p:sldLayoutId id="2147483869" r:id="rId7"/>
    <p:sldLayoutId id="2147483870" r:id="rId8"/>
    <p:sldLayoutId id="2147483871" r:id="rId9"/>
    <p:sldLayoutId id="2147483872" r:id="rId10"/>
    <p:sldLayoutId id="2147483873" r:id="rId11"/>
    <p:sldLayoutId id="2147483874" r:id="rId12"/>
    <p:sldLayoutId id="2147483875" r:id="rId13"/>
    <p:sldLayoutId id="2147483876" r:id="rId14"/>
    <p:sldLayoutId id="2147483877" r:id="rId15"/>
    <p:sldLayoutId id="2147483878" r:id="rId16"/>
    <p:sldLayoutId id="2147483879" r:id="rId17"/>
    <p:sldLayoutId id="2147483880" r:id="rId18"/>
    <p:sldLayoutId id="2147483881" r:id="rId19"/>
    <p:sldLayoutId id="2147483882" r:id="rId20"/>
    <p:sldLayoutId id="2147483883" r:id="rId21"/>
    <p:sldLayoutId id="2147483884" r:id="rId22"/>
    <p:sldLayoutId id="2147483885" r:id="rId23"/>
    <p:sldLayoutId id="2147483886" r:id="rId24"/>
  </p:sldLayoutIdLst>
  <p:hf hdr="0"/>
  <p:txStyles>
    <p:titleStyle>
      <a:lvl1pPr marL="0" eaLnBrk="1" hangingPunct="1">
        <a:defRPr lang="en-GB" sz="1700" b="1" kern="0" dirty="0">
          <a:solidFill>
            <a:schemeClr val="tx1"/>
          </a:solidFill>
          <a:latin typeface="+mj-lt"/>
          <a:ea typeface="+mj-ea"/>
          <a:cs typeface="+mj-cs"/>
        </a:defRPr>
      </a:lvl1pPr>
    </p:titleStyle>
    <p:bodyStyle>
      <a:lvl1pPr marL="7701" algn="l" defTabSz="914400" rtl="0" eaLnBrk="1" latinLnBrk="0" hangingPunct="1">
        <a:spcBef>
          <a:spcPts val="73"/>
        </a:spcBef>
        <a:defRPr lang="en-US" sz="1400" b="0" kern="1200" spc="15" dirty="0" smtClean="0">
          <a:solidFill>
            <a:srgbClr val="00008B"/>
          </a:solidFill>
          <a:latin typeface="Arial"/>
          <a:ea typeface="+mn-ea"/>
          <a:cs typeface="Arial"/>
        </a:defRPr>
      </a:lvl1pPr>
      <a:lvl2pPr marL="0" indent="0" eaLnBrk="1" hangingPunct="1">
        <a:defRPr sz="1400" b="1">
          <a:latin typeface="+mn-lt"/>
          <a:ea typeface="+mn-ea"/>
          <a:cs typeface="+mn-cs"/>
        </a:defRPr>
      </a:lvl2pPr>
      <a:lvl3pPr marL="139700" indent="-139700" eaLnBrk="1" hangingPunct="1">
        <a:buFont typeface="Arial" panose="020B0604020202020204" pitchFamily="34" charset="0"/>
        <a:buChar char="•"/>
        <a:defRPr sz="1400">
          <a:latin typeface="+mn-lt"/>
          <a:ea typeface="+mn-ea"/>
          <a:cs typeface="+mn-cs"/>
        </a:defRPr>
      </a:lvl3pPr>
      <a:lvl4pPr marL="358775" indent="-206375" eaLnBrk="1" hangingPunct="1">
        <a:buFont typeface="Arial" panose="020B0604020202020204" pitchFamily="34" charset="0"/>
        <a:buChar char="•"/>
        <a:defRPr sz="1400">
          <a:latin typeface="+mn-lt"/>
          <a:ea typeface="+mn-ea"/>
          <a:cs typeface="+mn-cs"/>
        </a:defRPr>
      </a:lvl4pPr>
      <a:lvl5pPr marL="539750" indent="-180975" eaLnBrk="1" hangingPunct="1">
        <a:buFont typeface="Arial" panose="020B0604020202020204" pitchFamily="34" charset="0"/>
        <a:buChar char="•"/>
        <a:defRPr sz="1400">
          <a:latin typeface="+mn-lt"/>
          <a:ea typeface="+mn-ea"/>
          <a:cs typeface="+mn-cs"/>
        </a:defRPr>
      </a:lvl5pPr>
      <a:lvl6pPr marL="1386230" eaLnBrk="1" hangingPunct="1">
        <a:defRPr>
          <a:latin typeface="+mn-lt"/>
          <a:ea typeface="+mn-ea"/>
          <a:cs typeface="+mn-cs"/>
        </a:defRPr>
      </a:lvl6pPr>
      <a:lvl7pPr marL="1663476" eaLnBrk="1" hangingPunct="1">
        <a:defRPr>
          <a:latin typeface="+mn-lt"/>
          <a:ea typeface="+mn-ea"/>
          <a:cs typeface="+mn-cs"/>
        </a:defRPr>
      </a:lvl7pPr>
      <a:lvl8pPr marL="1940723" eaLnBrk="1" hangingPunct="1">
        <a:defRPr>
          <a:latin typeface="+mn-lt"/>
          <a:ea typeface="+mn-ea"/>
          <a:cs typeface="+mn-cs"/>
        </a:defRPr>
      </a:lvl8pPr>
      <a:lvl9pPr marL="2217969" eaLnBrk="1" hangingPunct="1">
        <a:defRPr>
          <a:latin typeface="+mn-lt"/>
          <a:ea typeface="+mn-ea"/>
          <a:cs typeface="+mn-cs"/>
        </a:defRPr>
      </a:lvl9pPr>
    </p:bodyStyle>
    <p:otherStyle>
      <a:lvl1pPr marL="0" eaLnBrk="1" hangingPunct="1">
        <a:defRPr>
          <a:latin typeface="+mn-lt"/>
          <a:ea typeface="+mn-ea"/>
          <a:cs typeface="+mn-cs"/>
        </a:defRPr>
      </a:lvl1pPr>
      <a:lvl2pPr marL="277246" eaLnBrk="1" hangingPunct="1">
        <a:defRPr>
          <a:latin typeface="+mn-lt"/>
          <a:ea typeface="+mn-ea"/>
          <a:cs typeface="+mn-cs"/>
        </a:defRPr>
      </a:lvl2pPr>
      <a:lvl3pPr marL="554492" eaLnBrk="1" hangingPunct="1">
        <a:defRPr>
          <a:latin typeface="+mn-lt"/>
          <a:ea typeface="+mn-ea"/>
          <a:cs typeface="+mn-cs"/>
        </a:defRPr>
      </a:lvl3pPr>
      <a:lvl4pPr marL="831738" eaLnBrk="1" hangingPunct="1">
        <a:defRPr>
          <a:latin typeface="+mn-lt"/>
          <a:ea typeface="+mn-ea"/>
          <a:cs typeface="+mn-cs"/>
        </a:defRPr>
      </a:lvl4pPr>
      <a:lvl5pPr marL="1108984" eaLnBrk="1" hangingPunct="1">
        <a:defRPr>
          <a:latin typeface="+mn-lt"/>
          <a:ea typeface="+mn-ea"/>
          <a:cs typeface="+mn-cs"/>
        </a:defRPr>
      </a:lvl5pPr>
      <a:lvl6pPr marL="1386230" eaLnBrk="1" hangingPunct="1">
        <a:defRPr>
          <a:latin typeface="+mn-lt"/>
          <a:ea typeface="+mn-ea"/>
          <a:cs typeface="+mn-cs"/>
        </a:defRPr>
      </a:lvl6pPr>
      <a:lvl7pPr marL="1663476" eaLnBrk="1" hangingPunct="1">
        <a:defRPr>
          <a:latin typeface="+mn-lt"/>
          <a:ea typeface="+mn-ea"/>
          <a:cs typeface="+mn-cs"/>
        </a:defRPr>
      </a:lvl7pPr>
      <a:lvl8pPr marL="1940723" eaLnBrk="1" hangingPunct="1">
        <a:defRPr>
          <a:latin typeface="+mn-lt"/>
          <a:ea typeface="+mn-ea"/>
          <a:cs typeface="+mn-cs"/>
        </a:defRPr>
      </a:lvl8pPr>
      <a:lvl9pPr marL="2217969" eaLnBrk="1" hangingPunct="1">
        <a:defRPr>
          <a:latin typeface="+mn-lt"/>
          <a:ea typeface="+mn-ea"/>
          <a:cs typeface="+mn-cs"/>
        </a:defRPr>
      </a:lvl9pPr>
    </p:otherStyle>
  </p:txStyles>
  <p:extLst>
    <p:ext uri="{27BBF7A9-308A-43DC-89C8-2F10F3537804}">
      <p15:sldGuideLst xmlns:p15="http://schemas.microsoft.com/office/powerpoint/2012/main">
        <p15:guide id="1" orient="horz" pos="701">
          <p15:clr>
            <a:srgbClr val="F26B43"/>
          </p15:clr>
        </p15:guide>
        <p15:guide id="2" orient="horz" pos="3903">
          <p15:clr>
            <a:srgbClr val="F26B43"/>
          </p15:clr>
        </p15:guide>
        <p15:guide id="3" pos="3839">
          <p15:clr>
            <a:srgbClr val="F26B43"/>
          </p15:clr>
        </p15:guide>
        <p15:guide id="4" pos="7479">
          <p15:clr>
            <a:srgbClr val="F26B43"/>
          </p15:clr>
        </p15:guide>
        <p15:guide id="5" pos="200">
          <p15:clr>
            <a:srgbClr val="F26B43"/>
          </p15:clr>
        </p15:guide>
        <p15:guide id="6" pos="3840">
          <p15:clr>
            <a:srgbClr val="F26B43"/>
          </p15:clr>
        </p15:guide>
      </p15:sldGuideLst>
    </p:ext>
  </p:extLst>
</p:sldMaster>
</file>

<file path=ppt/slideMasters/slideMaster9.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6" name="Google Shape;6;p9"/>
          <p:cNvSpPr txBox="1">
            <a:spLocks noGrp="1"/>
          </p:cNvSpPr>
          <p:nvPr>
            <p:ph type="body" idx="1"/>
          </p:nvPr>
        </p:nvSpPr>
        <p:spPr>
          <a:xfrm>
            <a:off x="508000" y="1613139"/>
            <a:ext cx="11171200" cy="4416800"/>
          </a:xfrm>
          <a:prstGeom prst="rect">
            <a:avLst/>
          </a:prstGeom>
          <a:noFill/>
          <a:ln>
            <a:noFill/>
          </a:ln>
        </p:spPr>
        <p:txBody>
          <a:bodyPr spcFirstLastPara="1" wrap="square" lIns="0" tIns="0" rIns="0" bIns="0" anchor="t" anchorCtr="0">
            <a:noAutofit/>
          </a:bodyPr>
          <a:lstStyle>
            <a:lvl1pPr marL="457200" marR="0" lvl="0" indent="-228600" algn="l" rtl="0">
              <a:lnSpc>
                <a:spcPct val="110000"/>
              </a:lnSpc>
              <a:spcBef>
                <a:spcPts val="900"/>
              </a:spcBef>
              <a:spcAft>
                <a:spcPts val="0"/>
              </a:spcAft>
              <a:buClr>
                <a:schemeClr val="accent2"/>
              </a:buClr>
              <a:buSzPts val="1600"/>
              <a:buFont typeface="Arial"/>
              <a:buNone/>
              <a:defRPr sz="1600" b="0" i="0" u="none" strike="noStrike" cap="none">
                <a:solidFill>
                  <a:schemeClr val="dk1"/>
                </a:solidFill>
                <a:latin typeface="Arial"/>
                <a:ea typeface="Arial"/>
                <a:cs typeface="Arial"/>
                <a:sym typeface="Arial"/>
              </a:defRPr>
            </a:lvl1pPr>
            <a:lvl2pPr marL="914400" marR="0" lvl="1" indent="-330200" algn="l" rtl="0">
              <a:lnSpc>
                <a:spcPct val="110000"/>
              </a:lnSpc>
              <a:spcBef>
                <a:spcPts val="900"/>
              </a:spcBef>
              <a:spcAft>
                <a:spcPts val="0"/>
              </a:spcAft>
              <a:buClr>
                <a:schemeClr val="accent3"/>
              </a:buClr>
              <a:buSzPts val="1600"/>
              <a:buFont typeface="Arial"/>
              <a:buChar char="■"/>
              <a:defRPr sz="1600" b="0" i="0" u="none" strike="noStrike" cap="none">
                <a:solidFill>
                  <a:schemeClr val="dk1"/>
                </a:solidFill>
                <a:latin typeface="Arial"/>
                <a:ea typeface="Arial"/>
                <a:cs typeface="Arial"/>
                <a:sym typeface="Arial"/>
              </a:defRPr>
            </a:lvl2pPr>
            <a:lvl3pPr marL="1371600" marR="0" lvl="2" indent="-330200" algn="l" rtl="0">
              <a:lnSpc>
                <a:spcPct val="110000"/>
              </a:lnSpc>
              <a:spcBef>
                <a:spcPts val="500"/>
              </a:spcBef>
              <a:spcAft>
                <a:spcPts val="0"/>
              </a:spcAft>
              <a:buClr>
                <a:schemeClr val="accent5"/>
              </a:buClr>
              <a:buSzPts val="1600"/>
              <a:buFont typeface="Arial"/>
              <a:buChar char="■"/>
              <a:defRPr sz="1600" b="0" i="0" u="none" strike="noStrike" cap="none">
                <a:solidFill>
                  <a:schemeClr val="dk1"/>
                </a:solidFill>
                <a:latin typeface="Arial"/>
                <a:ea typeface="Arial"/>
                <a:cs typeface="Arial"/>
                <a:sym typeface="Arial"/>
              </a:defRPr>
            </a:lvl3pPr>
            <a:lvl4pPr marL="1828800" marR="0" lvl="3" indent="-330200" algn="l" rtl="0">
              <a:lnSpc>
                <a:spcPct val="110000"/>
              </a:lnSpc>
              <a:spcBef>
                <a:spcPts val="500"/>
              </a:spcBef>
              <a:spcAft>
                <a:spcPts val="0"/>
              </a:spcAft>
              <a:buClr>
                <a:schemeClr val="accent5"/>
              </a:buClr>
              <a:buSzPts val="1600"/>
              <a:buFont typeface="Arial"/>
              <a:buChar char="■"/>
              <a:defRPr sz="1600" b="0" i="0" u="none" strike="noStrike" cap="none">
                <a:solidFill>
                  <a:schemeClr val="dk1"/>
                </a:solidFill>
                <a:latin typeface="Arial"/>
                <a:ea typeface="Arial"/>
                <a:cs typeface="Arial"/>
                <a:sym typeface="Arial"/>
              </a:defRPr>
            </a:lvl4pPr>
            <a:lvl5pPr marL="2286000" marR="0" lvl="4" indent="-330200" algn="l" rtl="0">
              <a:lnSpc>
                <a:spcPct val="110000"/>
              </a:lnSpc>
              <a:spcBef>
                <a:spcPts val="500"/>
              </a:spcBef>
              <a:spcAft>
                <a:spcPts val="0"/>
              </a:spcAft>
              <a:buClr>
                <a:schemeClr val="accent5"/>
              </a:buClr>
              <a:buSzPts val="1600"/>
              <a:buFont typeface="Arial"/>
              <a:buChar char="■"/>
              <a:defRPr sz="1600" b="0" i="0" u="none" strike="noStrike" cap="none">
                <a:solidFill>
                  <a:schemeClr val="dk1"/>
                </a:solidFill>
                <a:latin typeface="Arial"/>
                <a:ea typeface="Arial"/>
                <a:cs typeface="Arial"/>
                <a:sym typeface="Arial"/>
              </a:defRPr>
            </a:lvl5pPr>
            <a:lvl6pPr marL="2743200" marR="0" lvl="5" indent="-330200" algn="l" rtl="0">
              <a:lnSpc>
                <a:spcPct val="140000"/>
              </a:lnSpc>
              <a:spcBef>
                <a:spcPts val="0"/>
              </a:spcBef>
              <a:spcAft>
                <a:spcPts val="0"/>
              </a:spcAft>
              <a:buClr>
                <a:schemeClr val="dk1"/>
              </a:buClr>
              <a:buSzPts val="1600"/>
              <a:buFont typeface="Arial"/>
              <a:buChar char="■"/>
              <a:defRPr sz="1600" b="0" i="0" u="none" strike="noStrike" cap="none">
                <a:solidFill>
                  <a:schemeClr val="dk1"/>
                </a:solidFill>
                <a:latin typeface="Arial"/>
                <a:ea typeface="Arial"/>
                <a:cs typeface="Arial"/>
                <a:sym typeface="Arial"/>
              </a:defRPr>
            </a:lvl6pPr>
            <a:lvl7pPr marL="3200400" marR="0" lvl="6" indent="-330200" algn="l" rtl="0">
              <a:lnSpc>
                <a:spcPct val="100000"/>
              </a:lnSpc>
              <a:spcBef>
                <a:spcPts val="400"/>
              </a:spcBef>
              <a:spcAft>
                <a:spcPts val="0"/>
              </a:spcAft>
              <a:buClr>
                <a:schemeClr val="dk1"/>
              </a:buClr>
              <a:buSzPts val="1600"/>
              <a:buFont typeface="Arial"/>
              <a:buChar char="•"/>
              <a:defRPr sz="1600" b="0" i="0" u="none" strike="noStrike" cap="none">
                <a:solidFill>
                  <a:schemeClr val="dk1"/>
                </a:solidFill>
                <a:latin typeface="Arial"/>
                <a:ea typeface="Arial"/>
                <a:cs typeface="Arial"/>
                <a:sym typeface="Arial"/>
              </a:defRPr>
            </a:lvl7pPr>
            <a:lvl8pPr marL="3657600" marR="0" lvl="7" indent="-330200" algn="l" rtl="0">
              <a:lnSpc>
                <a:spcPct val="100000"/>
              </a:lnSpc>
              <a:spcBef>
                <a:spcPts val="400"/>
              </a:spcBef>
              <a:spcAft>
                <a:spcPts val="0"/>
              </a:spcAft>
              <a:buClr>
                <a:schemeClr val="dk1"/>
              </a:buClr>
              <a:buSzPts val="1600"/>
              <a:buFont typeface="Arial"/>
              <a:buChar char="•"/>
              <a:defRPr sz="1600" b="0" i="0" u="none" strike="noStrike" cap="none">
                <a:solidFill>
                  <a:schemeClr val="dk1"/>
                </a:solidFill>
                <a:latin typeface="Arial"/>
                <a:ea typeface="Arial"/>
                <a:cs typeface="Arial"/>
                <a:sym typeface="Arial"/>
              </a:defRPr>
            </a:lvl8pPr>
            <a:lvl9pPr marL="4114800" marR="0" lvl="8" indent="-330200" algn="l" rtl="0">
              <a:lnSpc>
                <a:spcPct val="100000"/>
              </a:lnSpc>
              <a:spcBef>
                <a:spcPts val="400"/>
              </a:spcBef>
              <a:spcAft>
                <a:spcPts val="0"/>
              </a:spcAft>
              <a:buClr>
                <a:schemeClr val="dk1"/>
              </a:buClr>
              <a:buSzPts val="1600"/>
              <a:buFont typeface="Arial"/>
              <a:buChar char="•"/>
              <a:defRPr sz="1600" b="0" i="0" u="none" strike="noStrike" cap="none">
                <a:solidFill>
                  <a:schemeClr val="dk1"/>
                </a:solidFill>
                <a:latin typeface="Arial"/>
                <a:ea typeface="Arial"/>
                <a:cs typeface="Arial"/>
                <a:sym typeface="Arial"/>
              </a:defRPr>
            </a:lvl9pPr>
          </a:lstStyle>
          <a:p>
            <a:endParaRPr/>
          </a:p>
        </p:txBody>
      </p:sp>
      <p:sp>
        <p:nvSpPr>
          <p:cNvPr id="7" name="Google Shape;7;p9"/>
          <p:cNvSpPr txBox="1">
            <a:spLocks noGrp="1"/>
          </p:cNvSpPr>
          <p:nvPr>
            <p:ph type="title"/>
          </p:nvPr>
        </p:nvSpPr>
        <p:spPr>
          <a:xfrm>
            <a:off x="508000" y="712800"/>
            <a:ext cx="11171200" cy="754000"/>
          </a:xfrm>
          <a:prstGeom prst="rect">
            <a:avLst/>
          </a:prstGeom>
          <a:noFill/>
          <a:ln>
            <a:noFill/>
          </a:ln>
        </p:spPr>
        <p:txBody>
          <a:bodyPr spcFirstLastPara="1" wrap="square" lIns="0" tIns="0" rIns="0" bIns="0" anchor="t" anchorCtr="0">
            <a:noAutofit/>
          </a:bodyPr>
          <a:lstStyle>
            <a:lvl1pPr marR="0" lvl="0" algn="l" rtl="0">
              <a:lnSpc>
                <a:spcPct val="100000"/>
              </a:lnSpc>
              <a:spcBef>
                <a:spcPts val="0"/>
              </a:spcBef>
              <a:spcAft>
                <a:spcPts val="0"/>
              </a:spcAft>
              <a:buClr>
                <a:schemeClr val="dk1"/>
              </a:buClr>
              <a:buSzPts val="1800"/>
              <a:buFont typeface="Arial"/>
              <a:buNone/>
              <a:defRPr sz="1800" b="1" i="0" u="none" strike="noStrike" cap="none">
                <a:solidFill>
                  <a:schemeClr val="dk1"/>
                </a:solidFill>
                <a:latin typeface="Arial"/>
                <a:ea typeface="Arial"/>
                <a:cs typeface="Arial"/>
                <a:sym typeface="Arial"/>
              </a:defRPr>
            </a:lvl1pPr>
            <a:lvl2pPr marR="0" lvl="1"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9pPr>
          </a:lstStyle>
          <a:p>
            <a:endParaRPr/>
          </a:p>
        </p:txBody>
      </p:sp>
      <p:sp>
        <p:nvSpPr>
          <p:cNvPr id="8" name="Google Shape;8;p9" descr="&lt;Shell Yellow Bar&gt;" title="&lt;Shell Yellow Bar&gt;"/>
          <p:cNvSpPr/>
          <p:nvPr/>
        </p:nvSpPr>
        <p:spPr>
          <a:xfrm>
            <a:off x="508011" y="508000"/>
            <a:ext cx="1270000" cy="76400"/>
          </a:xfrm>
          <a:prstGeom prst="rect">
            <a:avLst/>
          </a:prstGeom>
          <a:solidFill>
            <a:schemeClr val="accent1"/>
          </a:solidFill>
          <a:ln>
            <a:noFill/>
          </a:ln>
        </p:spPr>
        <p:txBody>
          <a:bodyPr spcFirstLastPara="1" wrap="square" lIns="91433" tIns="45700" rIns="91433"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2400" b="0" i="0" u="none" strike="noStrike" cap="none">
              <a:solidFill>
                <a:schemeClr val="dk1"/>
              </a:solidFill>
              <a:latin typeface="Carme"/>
              <a:ea typeface="Carme"/>
              <a:cs typeface="Carme"/>
              <a:sym typeface="Carme"/>
            </a:endParaRPr>
          </a:p>
        </p:txBody>
      </p:sp>
      <p:sp>
        <p:nvSpPr>
          <p:cNvPr id="9" name="Google Shape;9;p9" descr="Rectangle 6"/>
          <p:cNvSpPr txBox="1">
            <a:spLocks noGrp="1"/>
          </p:cNvSpPr>
          <p:nvPr>
            <p:ph type="sldNum" idx="12"/>
          </p:nvPr>
        </p:nvSpPr>
        <p:spPr>
          <a:xfrm>
            <a:off x="11324177" y="6469199"/>
            <a:ext cx="355600" cy="237600"/>
          </a:xfrm>
          <a:prstGeom prst="rect">
            <a:avLst/>
          </a:prstGeom>
          <a:noFill/>
          <a:ln>
            <a:noFill/>
          </a:ln>
        </p:spPr>
        <p:txBody>
          <a:bodyPr spcFirstLastPara="1" wrap="square" lIns="0" tIns="0" rIns="0" bIns="34275" anchor="t" anchorCtr="0">
            <a:noAutofit/>
          </a:bodyPr>
          <a:lstStyle>
            <a:lvl1pPr marL="0" marR="0" lvl="0" indent="0" algn="r" rtl="0">
              <a:lnSpc>
                <a:spcPct val="100000"/>
              </a:lnSpc>
              <a:spcBef>
                <a:spcPts val="0"/>
              </a:spcBef>
              <a:spcAft>
                <a:spcPts val="0"/>
              </a:spcAft>
              <a:buClr>
                <a:srgbClr val="000000"/>
              </a:buClr>
              <a:buSzPts val="600"/>
              <a:buFont typeface="Arial"/>
              <a:buNone/>
              <a:defRPr sz="800" b="0" i="0" u="none" strike="noStrike" cap="none">
                <a:solidFill>
                  <a:schemeClr val="dk1"/>
                </a:solidFill>
                <a:latin typeface="Carme"/>
                <a:ea typeface="Carme"/>
                <a:cs typeface="Carme"/>
                <a:sym typeface="Carme"/>
              </a:defRPr>
            </a:lvl1pPr>
            <a:lvl2pPr marL="0" marR="0" lvl="1" indent="0" algn="r" rtl="0">
              <a:lnSpc>
                <a:spcPct val="100000"/>
              </a:lnSpc>
              <a:spcBef>
                <a:spcPts val="0"/>
              </a:spcBef>
              <a:spcAft>
                <a:spcPts val="0"/>
              </a:spcAft>
              <a:buClr>
                <a:srgbClr val="000000"/>
              </a:buClr>
              <a:buSzPts val="600"/>
              <a:buFont typeface="Arial"/>
              <a:buNone/>
              <a:defRPr sz="800" b="0" i="0" u="none" strike="noStrike" cap="none">
                <a:solidFill>
                  <a:schemeClr val="dk1"/>
                </a:solidFill>
                <a:latin typeface="Carme"/>
                <a:ea typeface="Carme"/>
                <a:cs typeface="Carme"/>
                <a:sym typeface="Carme"/>
              </a:defRPr>
            </a:lvl2pPr>
            <a:lvl3pPr marL="0" marR="0" lvl="2" indent="0" algn="r" rtl="0">
              <a:lnSpc>
                <a:spcPct val="100000"/>
              </a:lnSpc>
              <a:spcBef>
                <a:spcPts val="0"/>
              </a:spcBef>
              <a:spcAft>
                <a:spcPts val="0"/>
              </a:spcAft>
              <a:buClr>
                <a:srgbClr val="000000"/>
              </a:buClr>
              <a:buSzPts val="600"/>
              <a:buFont typeface="Arial"/>
              <a:buNone/>
              <a:defRPr sz="800" b="0" i="0" u="none" strike="noStrike" cap="none">
                <a:solidFill>
                  <a:schemeClr val="dk1"/>
                </a:solidFill>
                <a:latin typeface="Carme"/>
                <a:ea typeface="Carme"/>
                <a:cs typeface="Carme"/>
                <a:sym typeface="Carme"/>
              </a:defRPr>
            </a:lvl3pPr>
            <a:lvl4pPr marL="0" marR="0" lvl="3" indent="0" algn="r" rtl="0">
              <a:lnSpc>
                <a:spcPct val="100000"/>
              </a:lnSpc>
              <a:spcBef>
                <a:spcPts val="0"/>
              </a:spcBef>
              <a:spcAft>
                <a:spcPts val="0"/>
              </a:spcAft>
              <a:buClr>
                <a:srgbClr val="000000"/>
              </a:buClr>
              <a:buSzPts val="600"/>
              <a:buFont typeface="Arial"/>
              <a:buNone/>
              <a:defRPr sz="800" b="0" i="0" u="none" strike="noStrike" cap="none">
                <a:solidFill>
                  <a:schemeClr val="dk1"/>
                </a:solidFill>
                <a:latin typeface="Carme"/>
                <a:ea typeface="Carme"/>
                <a:cs typeface="Carme"/>
                <a:sym typeface="Carme"/>
              </a:defRPr>
            </a:lvl4pPr>
            <a:lvl5pPr marL="0" marR="0" lvl="4" indent="0" algn="r" rtl="0">
              <a:lnSpc>
                <a:spcPct val="100000"/>
              </a:lnSpc>
              <a:spcBef>
                <a:spcPts val="0"/>
              </a:spcBef>
              <a:spcAft>
                <a:spcPts val="0"/>
              </a:spcAft>
              <a:buClr>
                <a:srgbClr val="000000"/>
              </a:buClr>
              <a:buSzPts val="600"/>
              <a:buFont typeface="Arial"/>
              <a:buNone/>
              <a:defRPr sz="800" b="0" i="0" u="none" strike="noStrike" cap="none">
                <a:solidFill>
                  <a:schemeClr val="dk1"/>
                </a:solidFill>
                <a:latin typeface="Carme"/>
                <a:ea typeface="Carme"/>
                <a:cs typeface="Carme"/>
                <a:sym typeface="Carme"/>
              </a:defRPr>
            </a:lvl5pPr>
            <a:lvl6pPr marL="0" marR="0" lvl="5" indent="0" algn="r" rtl="0">
              <a:lnSpc>
                <a:spcPct val="100000"/>
              </a:lnSpc>
              <a:spcBef>
                <a:spcPts val="0"/>
              </a:spcBef>
              <a:spcAft>
                <a:spcPts val="0"/>
              </a:spcAft>
              <a:buClr>
                <a:srgbClr val="000000"/>
              </a:buClr>
              <a:buSzPts val="600"/>
              <a:buFont typeface="Arial"/>
              <a:buNone/>
              <a:defRPr sz="800" b="0" i="0" u="none" strike="noStrike" cap="none">
                <a:solidFill>
                  <a:schemeClr val="dk1"/>
                </a:solidFill>
                <a:latin typeface="Carme"/>
                <a:ea typeface="Carme"/>
                <a:cs typeface="Carme"/>
                <a:sym typeface="Carme"/>
              </a:defRPr>
            </a:lvl6pPr>
            <a:lvl7pPr marL="0" marR="0" lvl="6" indent="0" algn="r" rtl="0">
              <a:lnSpc>
                <a:spcPct val="100000"/>
              </a:lnSpc>
              <a:spcBef>
                <a:spcPts val="0"/>
              </a:spcBef>
              <a:spcAft>
                <a:spcPts val="0"/>
              </a:spcAft>
              <a:buClr>
                <a:srgbClr val="000000"/>
              </a:buClr>
              <a:buSzPts val="600"/>
              <a:buFont typeface="Arial"/>
              <a:buNone/>
              <a:defRPr sz="800" b="0" i="0" u="none" strike="noStrike" cap="none">
                <a:solidFill>
                  <a:schemeClr val="dk1"/>
                </a:solidFill>
                <a:latin typeface="Carme"/>
                <a:ea typeface="Carme"/>
                <a:cs typeface="Carme"/>
                <a:sym typeface="Carme"/>
              </a:defRPr>
            </a:lvl7pPr>
            <a:lvl8pPr marL="0" marR="0" lvl="7" indent="0" algn="r" rtl="0">
              <a:lnSpc>
                <a:spcPct val="100000"/>
              </a:lnSpc>
              <a:spcBef>
                <a:spcPts val="0"/>
              </a:spcBef>
              <a:spcAft>
                <a:spcPts val="0"/>
              </a:spcAft>
              <a:buClr>
                <a:srgbClr val="000000"/>
              </a:buClr>
              <a:buSzPts val="600"/>
              <a:buFont typeface="Arial"/>
              <a:buNone/>
              <a:defRPr sz="800" b="0" i="0" u="none" strike="noStrike" cap="none">
                <a:solidFill>
                  <a:schemeClr val="dk1"/>
                </a:solidFill>
                <a:latin typeface="Carme"/>
                <a:ea typeface="Carme"/>
                <a:cs typeface="Carme"/>
                <a:sym typeface="Carme"/>
              </a:defRPr>
            </a:lvl8pPr>
            <a:lvl9pPr marL="0" marR="0" lvl="8" indent="0" algn="r" rtl="0">
              <a:lnSpc>
                <a:spcPct val="100000"/>
              </a:lnSpc>
              <a:spcBef>
                <a:spcPts val="0"/>
              </a:spcBef>
              <a:spcAft>
                <a:spcPts val="0"/>
              </a:spcAft>
              <a:buClr>
                <a:srgbClr val="000000"/>
              </a:buClr>
              <a:buSzPts val="600"/>
              <a:buFont typeface="Arial"/>
              <a:buNone/>
              <a:defRPr sz="800" b="0" i="0" u="none" strike="noStrike" cap="none">
                <a:solidFill>
                  <a:schemeClr val="dk1"/>
                </a:solidFill>
                <a:latin typeface="Carme"/>
                <a:ea typeface="Carme"/>
                <a:cs typeface="Carme"/>
                <a:sym typeface="Carme"/>
              </a:defRPr>
            </a:lvl9pPr>
          </a:lstStyle>
          <a:p>
            <a:fld id="{00000000-1234-1234-1234-123412341234}" type="slidenum">
              <a:rPr lang="en" smtClean="0"/>
              <a:pPr/>
              <a:t>‹#›</a:t>
            </a:fld>
            <a:endParaRPr lang="en"/>
          </a:p>
        </p:txBody>
      </p:sp>
      <p:pic>
        <p:nvPicPr>
          <p:cNvPr id="10" name="Google Shape;10;p9" descr="A picture containing object&#10;&#10;Description automatically generated"/>
          <p:cNvPicPr preferRelativeResize="0"/>
          <p:nvPr/>
        </p:nvPicPr>
        <p:blipFill rotWithShape="1">
          <a:blip r:embed="rId14">
            <a:alphaModFix/>
          </a:blip>
          <a:srcRect/>
          <a:stretch/>
        </p:blipFill>
        <p:spPr>
          <a:xfrm>
            <a:off x="508000" y="6201303"/>
            <a:ext cx="1080000" cy="420949"/>
          </a:xfrm>
          <a:prstGeom prst="rect">
            <a:avLst/>
          </a:prstGeom>
          <a:solidFill>
            <a:schemeClr val="lt1"/>
          </a:solidFill>
          <a:ln>
            <a:noFill/>
          </a:ln>
        </p:spPr>
      </p:pic>
    </p:spTree>
    <p:extLst>
      <p:ext uri="{BB962C8B-B14F-4D97-AF65-F5344CB8AC3E}">
        <p14:creationId xmlns:p14="http://schemas.microsoft.com/office/powerpoint/2010/main" val="1536263115"/>
      </p:ext>
    </p:extLst>
  </p:cSld>
  <p:clrMap bg1="lt1" tx1="dk1" bg2="dk2" tx2="lt2" accent1="accent1" accent2="accent2" accent3="accent3" accent4="accent4" accent5="accent5" accent6="accent6" hlink="hlink" folHlink="folHlink"/>
  <p:sldLayoutIdLst>
    <p:sldLayoutId id="2147483888" r:id="rId1"/>
    <p:sldLayoutId id="2147483889" r:id="rId2"/>
    <p:sldLayoutId id="2147483890" r:id="rId3"/>
    <p:sldLayoutId id="2147483891" r:id="rId4"/>
    <p:sldLayoutId id="2147483892" r:id="rId5"/>
    <p:sldLayoutId id="2147483893" r:id="rId6"/>
    <p:sldLayoutId id="2147483894" r:id="rId7"/>
    <p:sldLayoutId id="2147483895" r:id="rId8"/>
    <p:sldLayoutId id="2147483896" r:id="rId9"/>
    <p:sldLayoutId id="2147483897" r:id="rId10"/>
    <p:sldLayoutId id="2147483898" r:id="rId11"/>
    <p:sldLayoutId id="2147483899" r:id="rId12"/>
  </p:sldLayoutIdLst>
  <p:transition>
    <p:fade/>
  </p:transition>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otherStyle>
  </p:txStyles>
  <p:extLst>
    <p:ext uri="{27BBF7A9-308A-43DC-89C8-2F10F3537804}">
      <p15:sldGuideLst xmlns:p15="http://schemas.microsoft.com/office/powerpoint/2012/main">
        <p15:guide id="1" pos="2880">
          <p15:clr>
            <a:srgbClr val="F26B43"/>
          </p15:clr>
        </p15:guide>
        <p15:guide id="2" pos="240">
          <p15:clr>
            <a:srgbClr val="F26B43"/>
          </p15:clr>
        </p15:guide>
        <p15:guide id="3" pos="5518">
          <p15:clr>
            <a:srgbClr val="F26B43"/>
          </p15:clr>
        </p15:guide>
        <p15:guide id="4" orient="horz" pos="333">
          <p15:clr>
            <a:srgbClr val="F26B43"/>
          </p15:clr>
        </p15:guide>
        <p15:guide id="5" orient="horz" pos="722">
          <p15:clr>
            <a:srgbClr val="F26B43"/>
          </p15:clr>
        </p15:guide>
        <p15:guide id="6" orient="horz" pos="696">
          <p15:clr>
            <a:srgbClr val="F26B43"/>
          </p15:clr>
        </p15:guide>
        <p15:guide id="7" orient="horz" pos="3053">
          <p15:clr>
            <a:srgbClr val="F26B43"/>
          </p15:clr>
        </p15:guide>
        <p15:guide id="8" orient="horz" pos="3005">
          <p15:clr>
            <a:srgbClr val="F26B43"/>
          </p15:clr>
        </p15:guide>
        <p15:guide id="9" pos="2824">
          <p15:clr>
            <a:srgbClr val="F26B43"/>
          </p15:clr>
        </p15:guide>
        <p15:guide id="10" pos="2936">
          <p15:clr>
            <a:srgbClr val="F26B43"/>
          </p15:clr>
        </p15:guide>
        <p15:guide id="11" orient="horz" pos="240">
          <p15:clr>
            <a:srgbClr val="F26B43"/>
          </p15:clr>
        </p15:guide>
        <p15:guide id="12" orient="horz" pos="276">
          <p15:clr>
            <a:srgbClr val="F26B43"/>
          </p15:clr>
        </p15:guide>
        <p15:guide id="13" pos="841">
          <p15:clr>
            <a:srgbClr val="F26B43"/>
          </p15:clr>
        </p15:guide>
        <p15:guide id="14" orient="horz" pos="3169">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6.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8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85.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86.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86.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86.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85.xml"/></Relationships>
</file>

<file path=ppt/slides/_rels/slide12.xml.rels><?xml version="1.0" encoding="UTF-8" standalone="yes"?>
<Relationships xmlns="http://schemas.openxmlformats.org/package/2006/relationships"><Relationship Id="rId2" Type="http://schemas.openxmlformats.org/officeDocument/2006/relationships/hyperlink" Target="mailto:mddc@elexon.co.uk" TargetMode="External"/><Relationship Id="rId1" Type="http://schemas.openxmlformats.org/officeDocument/2006/relationships/slideLayout" Target="../slideLayouts/slideLayout86.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86.xml"/></Relationships>
</file>

<file path=ppt/slides/_rels/slide14.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86.xml"/></Relationships>
</file>

<file path=ppt/slides/_rels/slide15.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86.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9.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9.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9.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9.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9.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6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6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68.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6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6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68.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00.xml"/></Relationships>
</file>

<file path=ppt/slides/_rels/slide44.xml.rels><?xml version="1.0" encoding="UTF-8" standalone="yes"?>
<Relationships xmlns="http://schemas.openxmlformats.org/package/2006/relationships"><Relationship Id="rId3" Type="http://schemas.openxmlformats.org/officeDocument/2006/relationships/image" Target="../media/image22.jpg"/><Relationship Id="rId7" Type="http://schemas.openxmlformats.org/officeDocument/2006/relationships/slide" Target="slide47.xml"/><Relationship Id="rId2" Type="http://schemas.openxmlformats.org/officeDocument/2006/relationships/notesSlide" Target="../notesSlides/notesSlide13.xml"/><Relationship Id="rId1" Type="http://schemas.openxmlformats.org/officeDocument/2006/relationships/slideLayout" Target="../slideLayouts/slideLayout101.xml"/><Relationship Id="rId6" Type="http://schemas.openxmlformats.org/officeDocument/2006/relationships/slide" Target="slide48.xml"/><Relationship Id="rId5" Type="http://schemas.openxmlformats.org/officeDocument/2006/relationships/slide" Target="slide46.xml"/><Relationship Id="rId4" Type="http://schemas.openxmlformats.org/officeDocument/2006/relationships/slide" Target="slide45.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10.xml"/></Relationships>
</file>

<file path=ppt/slides/_rels/slide46.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notesSlide" Target="../notesSlides/notesSlide15.xml"/><Relationship Id="rId1" Type="http://schemas.openxmlformats.org/officeDocument/2006/relationships/slideLayout" Target="../slideLayouts/slideLayout111.xml"/></Relationships>
</file>

<file path=ppt/slides/_rels/slide47.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6.xml"/><Relationship Id="rId1" Type="http://schemas.openxmlformats.org/officeDocument/2006/relationships/slideLayout" Target="../slideLayouts/slideLayout102.xml"/></Relationships>
</file>

<file path=ppt/slides/_rels/slide48.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7.xml"/><Relationship Id="rId1" Type="http://schemas.openxmlformats.org/officeDocument/2006/relationships/slideLayout" Target="../slideLayouts/slideLayout102.xml"/></Relationships>
</file>

<file path=ppt/slides/_rels/slide49.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18.xml"/><Relationship Id="rId1" Type="http://schemas.openxmlformats.org/officeDocument/2006/relationships/slideLayout" Target="../slideLayouts/slideLayout103.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51.xml.rels><?xml version="1.0" encoding="UTF-8" standalone="yes"?>
<Relationships xmlns="http://schemas.openxmlformats.org/package/2006/relationships"><Relationship Id="rId3" Type="http://schemas.openxmlformats.org/officeDocument/2006/relationships/hyperlink" Target="https://www.ofgem.gov.uk/publications/new-rules-installing-involuntary-prepayment-meters#:~:text=From%208%20November%202023%2C%20energy,meters%20in%20households%20without%20one" TargetMode="External"/><Relationship Id="rId2" Type="http://schemas.openxmlformats.org/officeDocument/2006/relationships/hyperlink" Target="https://www.ofgem.gov.uk/publications/involuntary-prepayment-meter-decision" TargetMode="External"/><Relationship Id="rId1" Type="http://schemas.openxmlformats.org/officeDocument/2006/relationships/slideLayout" Target="../slideLayouts/slideLayout8.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0D0C2B-7BF1-3915-E681-6021F531D6AB}"/>
              </a:ext>
            </a:extLst>
          </p:cNvPr>
          <p:cNvSpPr>
            <a:spLocks noGrp="1"/>
          </p:cNvSpPr>
          <p:nvPr>
            <p:ph type="ctrTitle"/>
          </p:nvPr>
        </p:nvSpPr>
        <p:spPr/>
        <p:txBody>
          <a:bodyPr/>
          <a:lstStyle/>
          <a:p>
            <a:r>
              <a:rPr lang="en-GB"/>
              <a:t>REC </a:t>
            </a:r>
            <a:r>
              <a:rPr lang="en-GB" err="1"/>
              <a:t>ISSues</a:t>
            </a:r>
            <a:r>
              <a:rPr lang="en-GB"/>
              <a:t> group</a:t>
            </a:r>
          </a:p>
        </p:txBody>
      </p:sp>
      <p:sp>
        <p:nvSpPr>
          <p:cNvPr id="3" name="Subtitle 2">
            <a:extLst>
              <a:ext uri="{FF2B5EF4-FFF2-40B4-BE49-F238E27FC236}">
                <a16:creationId xmlns:a16="http://schemas.microsoft.com/office/drawing/2014/main" id="{CA510E5E-697D-4331-038A-BC23DF000C2A}"/>
              </a:ext>
            </a:extLst>
          </p:cNvPr>
          <p:cNvSpPr>
            <a:spLocks noGrp="1"/>
          </p:cNvSpPr>
          <p:nvPr>
            <p:ph type="subTitle" idx="1"/>
          </p:nvPr>
        </p:nvSpPr>
        <p:spPr/>
        <p:txBody>
          <a:bodyPr/>
          <a:lstStyle/>
          <a:p>
            <a:r>
              <a:rPr lang="en-GB">
                <a:latin typeface="Roboto"/>
                <a:ea typeface="Roboto"/>
                <a:cs typeface="Roboto"/>
              </a:rPr>
              <a:t>13 </a:t>
            </a:r>
            <a:r>
              <a:rPr lang="en-GB" err="1">
                <a:latin typeface="Roboto"/>
                <a:ea typeface="Roboto"/>
                <a:cs typeface="Roboto"/>
              </a:rPr>
              <a:t>OCTOber</a:t>
            </a:r>
            <a:r>
              <a:rPr lang="en-GB">
                <a:latin typeface="Roboto"/>
                <a:ea typeface="Roboto"/>
                <a:cs typeface="Roboto"/>
              </a:rPr>
              <a:t> 2023</a:t>
            </a:r>
          </a:p>
        </p:txBody>
      </p:sp>
    </p:spTree>
    <p:extLst>
      <p:ext uri="{BB962C8B-B14F-4D97-AF65-F5344CB8AC3E}">
        <p14:creationId xmlns:p14="http://schemas.microsoft.com/office/powerpoint/2010/main" val="42496502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10DABB-9296-FDB0-E562-D1B45488F158}"/>
              </a:ext>
            </a:extLst>
          </p:cNvPr>
          <p:cNvSpPr>
            <a:spLocks noGrp="1"/>
          </p:cNvSpPr>
          <p:nvPr>
            <p:ph type="title"/>
          </p:nvPr>
        </p:nvSpPr>
        <p:spPr/>
        <p:txBody>
          <a:bodyPr/>
          <a:lstStyle/>
          <a:p>
            <a:r>
              <a:rPr lang="en-GB">
                <a:latin typeface="Roboto"/>
                <a:ea typeface="Roboto"/>
                <a:cs typeface="Roboto"/>
              </a:rPr>
              <a:t>1. Introduction and agreement of agenda</a:t>
            </a:r>
            <a:endParaRPr lang="en-GB"/>
          </a:p>
        </p:txBody>
      </p:sp>
      <p:sp>
        <p:nvSpPr>
          <p:cNvPr id="5" name="Text Placeholder 4">
            <a:extLst>
              <a:ext uri="{FF2B5EF4-FFF2-40B4-BE49-F238E27FC236}">
                <a16:creationId xmlns:a16="http://schemas.microsoft.com/office/drawing/2014/main" id="{5707D6EE-7FB3-2299-0020-8B11F52C84E6}"/>
              </a:ext>
            </a:extLst>
          </p:cNvPr>
          <p:cNvSpPr>
            <a:spLocks noGrp="1"/>
          </p:cNvSpPr>
          <p:nvPr>
            <p:ph type="body" sz="quarter" idx="10"/>
          </p:nvPr>
        </p:nvSpPr>
        <p:spPr/>
        <p:txBody>
          <a:bodyPr/>
          <a:lstStyle/>
          <a:p>
            <a:r>
              <a:rPr lang="en-GB"/>
              <a:t>Shelley rouse</a:t>
            </a:r>
          </a:p>
        </p:txBody>
      </p:sp>
    </p:spTree>
    <p:extLst>
      <p:ext uri="{BB962C8B-B14F-4D97-AF65-F5344CB8AC3E}">
        <p14:creationId xmlns:p14="http://schemas.microsoft.com/office/powerpoint/2010/main" val="238678292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69F552-98A8-7B6D-CDB0-DB93F5EA3A07}"/>
              </a:ext>
            </a:extLst>
          </p:cNvPr>
          <p:cNvSpPr>
            <a:spLocks noGrp="1"/>
          </p:cNvSpPr>
          <p:nvPr>
            <p:ph type="title"/>
          </p:nvPr>
        </p:nvSpPr>
        <p:spPr>
          <a:xfrm>
            <a:off x="838200" y="365125"/>
            <a:ext cx="9284855" cy="660111"/>
          </a:xfrm>
        </p:spPr>
        <p:txBody>
          <a:bodyPr anchor="ctr">
            <a:normAutofit/>
          </a:bodyPr>
          <a:lstStyle/>
          <a:p>
            <a:r>
              <a:rPr lang="en-GB"/>
              <a:t>Agenda For today</a:t>
            </a:r>
          </a:p>
        </p:txBody>
      </p:sp>
      <p:graphicFrame>
        <p:nvGraphicFramePr>
          <p:cNvPr id="3" name="Table 2">
            <a:extLst>
              <a:ext uri="{FF2B5EF4-FFF2-40B4-BE49-F238E27FC236}">
                <a16:creationId xmlns:a16="http://schemas.microsoft.com/office/drawing/2014/main" id="{ADE9F281-2DB4-898F-0D79-1AE200709F3A}"/>
              </a:ext>
            </a:extLst>
          </p:cNvPr>
          <p:cNvGraphicFramePr>
            <a:graphicFrameLocks noGrp="1"/>
          </p:cNvGraphicFramePr>
          <p:nvPr>
            <p:extLst>
              <p:ext uri="{D42A27DB-BD31-4B8C-83A1-F6EECF244321}">
                <p14:modId xmlns:p14="http://schemas.microsoft.com/office/powerpoint/2010/main" val="3228663941"/>
              </p:ext>
            </p:extLst>
          </p:nvPr>
        </p:nvGraphicFramePr>
        <p:xfrm>
          <a:off x="1241182" y="758060"/>
          <a:ext cx="8881873" cy="6105819"/>
        </p:xfrm>
        <a:graphic>
          <a:graphicData uri="http://schemas.openxmlformats.org/drawingml/2006/table">
            <a:tbl>
              <a:tblPr firstRow="1" bandRow="1">
                <a:tableStyleId>{8799B23B-EC83-4686-B30A-512413B5E67A}</a:tableStyleId>
              </a:tblPr>
              <a:tblGrid>
                <a:gridCol w="257428">
                  <a:extLst>
                    <a:ext uri="{9D8B030D-6E8A-4147-A177-3AD203B41FA5}">
                      <a16:colId xmlns:a16="http://schemas.microsoft.com/office/drawing/2014/main" val="2985595102"/>
                    </a:ext>
                  </a:extLst>
                </a:gridCol>
                <a:gridCol w="4052450">
                  <a:extLst>
                    <a:ext uri="{9D8B030D-6E8A-4147-A177-3AD203B41FA5}">
                      <a16:colId xmlns:a16="http://schemas.microsoft.com/office/drawing/2014/main" val="2643265497"/>
                    </a:ext>
                  </a:extLst>
                </a:gridCol>
                <a:gridCol w="1350817">
                  <a:extLst>
                    <a:ext uri="{9D8B030D-6E8A-4147-A177-3AD203B41FA5}">
                      <a16:colId xmlns:a16="http://schemas.microsoft.com/office/drawing/2014/main" val="2149799782"/>
                    </a:ext>
                  </a:extLst>
                </a:gridCol>
                <a:gridCol w="3221178">
                  <a:extLst>
                    <a:ext uri="{9D8B030D-6E8A-4147-A177-3AD203B41FA5}">
                      <a16:colId xmlns:a16="http://schemas.microsoft.com/office/drawing/2014/main" val="1672424288"/>
                    </a:ext>
                  </a:extLst>
                </a:gridCol>
              </a:tblGrid>
              <a:tr h="347189">
                <a:tc>
                  <a:txBody>
                    <a:bodyPr/>
                    <a:lstStyle/>
                    <a:p>
                      <a:pPr fontAlgn="ctr"/>
                      <a:endParaRPr lang="en-GB" sz="1000" b="1" cap="none" spc="0">
                        <a:solidFill>
                          <a:schemeClr val="tx1"/>
                        </a:solidFill>
                        <a:effectLst/>
                      </a:endParaRPr>
                    </a:p>
                    <a:p>
                      <a:pPr algn="l" rtl="0" fontAlgn="base"/>
                      <a:r>
                        <a:rPr lang="en-GB" sz="1000" b="1" cap="none" spc="0">
                          <a:solidFill>
                            <a:schemeClr val="tx1"/>
                          </a:solidFill>
                          <a:effectLst/>
                        </a:rPr>
                        <a:t> </a:t>
                      </a:r>
                      <a:endParaRPr lang="en-GB" sz="1000" b="1" i="0" cap="none" spc="0">
                        <a:solidFill>
                          <a:schemeClr val="tx1"/>
                        </a:solidFill>
                        <a:effectLst/>
                        <a:latin typeface="+mn-lt"/>
                      </a:endParaRPr>
                    </a:p>
                  </a:txBody>
                  <a:tcPr marL="22680" marR="11861" marT="6480" marB="48600" anchor="b"/>
                </a:tc>
                <a:tc>
                  <a:txBody>
                    <a:bodyPr/>
                    <a:lstStyle/>
                    <a:p>
                      <a:pPr algn="ctr" fontAlgn="ctr"/>
                      <a:endParaRPr lang="en-GB" sz="1000" b="1" cap="none" spc="0">
                        <a:solidFill>
                          <a:schemeClr val="tx1"/>
                        </a:solidFill>
                        <a:effectLst/>
                      </a:endParaRPr>
                    </a:p>
                    <a:p>
                      <a:pPr algn="l" rtl="0" fontAlgn="base"/>
                      <a:r>
                        <a:rPr lang="en-GB" sz="1000" b="1" cap="none" spc="0">
                          <a:solidFill>
                            <a:schemeClr val="tx1"/>
                          </a:solidFill>
                          <a:effectLst/>
                        </a:rPr>
                        <a:t>TITLE </a:t>
                      </a:r>
                      <a:endParaRPr lang="en-GB" sz="1000" b="1" i="0" cap="none" spc="0">
                        <a:solidFill>
                          <a:schemeClr val="tx1"/>
                        </a:solidFill>
                        <a:effectLst/>
                        <a:latin typeface="+mn-lt"/>
                      </a:endParaRPr>
                    </a:p>
                  </a:txBody>
                  <a:tcPr marL="22680" marR="11861" marT="6480" marB="48600" anchor="b"/>
                </a:tc>
                <a:tc>
                  <a:txBody>
                    <a:bodyPr/>
                    <a:lstStyle/>
                    <a:p>
                      <a:pPr algn="ctr" fontAlgn="ctr"/>
                      <a:endParaRPr lang="en-GB" sz="1000" b="1" cap="none" spc="0">
                        <a:solidFill>
                          <a:schemeClr val="tx1"/>
                        </a:solidFill>
                        <a:effectLst/>
                      </a:endParaRPr>
                    </a:p>
                    <a:p>
                      <a:pPr algn="ctr" rtl="0" fontAlgn="base"/>
                      <a:r>
                        <a:rPr lang="en-GB" sz="1000" b="1" cap="none" spc="0">
                          <a:solidFill>
                            <a:schemeClr val="tx1"/>
                          </a:solidFill>
                          <a:effectLst/>
                        </a:rPr>
                        <a:t>TIME </a:t>
                      </a:r>
                      <a:endParaRPr lang="en-GB" sz="1000" b="1" i="0" cap="none" spc="0">
                        <a:solidFill>
                          <a:schemeClr val="tx1"/>
                        </a:solidFill>
                        <a:effectLst/>
                        <a:latin typeface="+mn-lt"/>
                      </a:endParaRPr>
                    </a:p>
                  </a:txBody>
                  <a:tcPr marL="22680" marR="11861" marT="6480" marB="48600" anchor="b"/>
                </a:tc>
                <a:tc>
                  <a:txBody>
                    <a:bodyPr/>
                    <a:lstStyle/>
                    <a:p>
                      <a:pPr algn="ctr" fontAlgn="ctr"/>
                      <a:endParaRPr lang="en-GB" sz="1000" b="1" cap="none" spc="0">
                        <a:solidFill>
                          <a:schemeClr val="tx1"/>
                        </a:solidFill>
                        <a:effectLst/>
                      </a:endParaRPr>
                    </a:p>
                    <a:p>
                      <a:pPr algn="l" rtl="0" fontAlgn="base"/>
                      <a:r>
                        <a:rPr lang="en-GB" sz="1000" b="1" cap="none" spc="0">
                          <a:solidFill>
                            <a:schemeClr val="tx1"/>
                          </a:solidFill>
                          <a:effectLst/>
                        </a:rPr>
                        <a:t>LEAD </a:t>
                      </a:r>
                      <a:endParaRPr lang="en-GB" sz="1000" b="1" i="0" cap="none" spc="0">
                        <a:solidFill>
                          <a:schemeClr val="tx1"/>
                        </a:solidFill>
                        <a:effectLst/>
                        <a:latin typeface="+mn-lt"/>
                      </a:endParaRPr>
                    </a:p>
                  </a:txBody>
                  <a:tcPr marL="22680" marR="11861" marT="6480" marB="48600" anchor="b"/>
                </a:tc>
                <a:extLst>
                  <a:ext uri="{0D108BD9-81ED-4DB2-BD59-A6C34878D82A}">
                    <a16:rowId xmlns:a16="http://schemas.microsoft.com/office/drawing/2014/main" val="952606947"/>
                  </a:ext>
                </a:extLst>
              </a:tr>
              <a:tr h="365759">
                <a:tc>
                  <a:txBody>
                    <a:bodyPr/>
                    <a:lstStyle/>
                    <a:p>
                      <a:pPr fontAlgn="ctr"/>
                      <a:endParaRPr lang="en-GB" sz="1000" cap="none" spc="0">
                        <a:solidFill>
                          <a:schemeClr val="tx1"/>
                        </a:solidFill>
                        <a:effectLst/>
                      </a:endParaRPr>
                    </a:p>
                    <a:p>
                      <a:pPr algn="l" rtl="0" fontAlgn="base"/>
                      <a:r>
                        <a:rPr lang="en-GB" sz="1000" b="0" cap="none" spc="0">
                          <a:solidFill>
                            <a:schemeClr val="tx1"/>
                          </a:solidFill>
                          <a:effectLst/>
                        </a:rPr>
                        <a:t>1 </a:t>
                      </a:r>
                      <a:endParaRPr lang="en-GB" sz="1000" b="0" i="0" cap="none" spc="0">
                        <a:solidFill>
                          <a:schemeClr val="tx1"/>
                        </a:solidFill>
                        <a:effectLst/>
                        <a:latin typeface="+mn-lt"/>
                      </a:endParaRPr>
                    </a:p>
                  </a:txBody>
                  <a:tcPr marL="22680" marR="11861" marT="6480" marB="48600"/>
                </a:tc>
                <a:tc>
                  <a:txBody>
                    <a:bodyPr/>
                    <a:lstStyle/>
                    <a:p>
                      <a:pPr fontAlgn="ctr"/>
                      <a:endParaRPr lang="en-GB" sz="1000" cap="none" spc="0">
                        <a:solidFill>
                          <a:schemeClr val="tx1"/>
                        </a:solidFill>
                        <a:effectLst/>
                      </a:endParaRPr>
                    </a:p>
                    <a:p>
                      <a:pPr algn="l" rtl="0" fontAlgn="base"/>
                      <a:r>
                        <a:rPr lang="en-GB" sz="1000" b="1" cap="none" spc="0">
                          <a:solidFill>
                            <a:schemeClr val="tx1"/>
                          </a:solidFill>
                          <a:effectLst/>
                        </a:rPr>
                        <a:t>Introductions and Agreement of Agenda</a:t>
                      </a:r>
                      <a:r>
                        <a:rPr lang="en-GB" sz="1000" b="0" cap="none" spc="0">
                          <a:solidFill>
                            <a:schemeClr val="tx1"/>
                          </a:solidFill>
                          <a:effectLst/>
                        </a:rPr>
                        <a:t> </a:t>
                      </a:r>
                      <a:endParaRPr lang="en-GB" sz="1000" b="0" i="0" cap="none" spc="0">
                        <a:solidFill>
                          <a:schemeClr val="tx1"/>
                        </a:solidFill>
                        <a:effectLst/>
                        <a:latin typeface="+mn-lt"/>
                      </a:endParaRPr>
                    </a:p>
                  </a:txBody>
                  <a:tcPr marL="22680" marR="11861" marT="6480" marB="48600"/>
                </a:tc>
                <a:tc>
                  <a:txBody>
                    <a:bodyPr/>
                    <a:lstStyle/>
                    <a:p>
                      <a:pPr fontAlgn="ctr"/>
                      <a:endParaRPr lang="en-GB" sz="1000" cap="none" spc="0">
                        <a:solidFill>
                          <a:schemeClr val="tx1"/>
                        </a:solidFill>
                        <a:effectLst/>
                      </a:endParaRPr>
                    </a:p>
                    <a:p>
                      <a:pPr algn="ctr" rtl="0" fontAlgn="base"/>
                      <a:r>
                        <a:rPr lang="en-GB" sz="1000" b="0" cap="none" spc="0">
                          <a:solidFill>
                            <a:schemeClr val="tx1"/>
                          </a:solidFill>
                          <a:effectLst/>
                        </a:rPr>
                        <a:t>10:00 </a:t>
                      </a:r>
                      <a:endParaRPr lang="en-GB" sz="1000" b="0" i="0" cap="none" spc="0">
                        <a:solidFill>
                          <a:schemeClr val="tx1"/>
                        </a:solidFill>
                        <a:effectLst/>
                        <a:latin typeface="+mn-lt"/>
                      </a:endParaRPr>
                    </a:p>
                  </a:txBody>
                  <a:tcPr marL="22680" marR="11861" marT="6480" marB="48600"/>
                </a:tc>
                <a:tc>
                  <a:txBody>
                    <a:bodyPr/>
                    <a:lstStyle/>
                    <a:p>
                      <a:pPr fontAlgn="ctr"/>
                      <a:endParaRPr lang="en-GB" sz="1000" cap="none" spc="0">
                        <a:solidFill>
                          <a:schemeClr val="tx1"/>
                        </a:solidFill>
                        <a:effectLst/>
                      </a:endParaRPr>
                    </a:p>
                    <a:p>
                      <a:pPr algn="l" rtl="0" fontAlgn="base"/>
                      <a:r>
                        <a:rPr lang="en-GB" sz="1000" b="0" cap="none" spc="0">
                          <a:solidFill>
                            <a:schemeClr val="tx1"/>
                          </a:solidFill>
                          <a:effectLst/>
                        </a:rPr>
                        <a:t>Chair </a:t>
                      </a:r>
                      <a:endParaRPr lang="en-GB" sz="1000" b="0" i="0" cap="none" spc="0">
                        <a:solidFill>
                          <a:schemeClr val="tx1"/>
                        </a:solidFill>
                        <a:effectLst/>
                        <a:latin typeface="+mn-lt"/>
                      </a:endParaRPr>
                    </a:p>
                  </a:txBody>
                  <a:tcPr marL="22680" marR="11861" marT="6480" marB="48600"/>
                </a:tc>
                <a:extLst>
                  <a:ext uri="{0D108BD9-81ED-4DB2-BD59-A6C34878D82A}">
                    <a16:rowId xmlns:a16="http://schemas.microsoft.com/office/drawing/2014/main" val="662143624"/>
                  </a:ext>
                </a:extLst>
              </a:tr>
              <a:tr h="347189">
                <a:tc>
                  <a:txBody>
                    <a:bodyPr/>
                    <a:lstStyle/>
                    <a:p>
                      <a:pPr fontAlgn="ctr"/>
                      <a:endParaRPr lang="en-GB" sz="1000" cap="none" spc="0">
                        <a:solidFill>
                          <a:schemeClr val="tx1"/>
                        </a:solidFill>
                        <a:effectLst/>
                      </a:endParaRPr>
                    </a:p>
                    <a:p>
                      <a:pPr algn="l" rtl="0" fontAlgn="base"/>
                      <a:r>
                        <a:rPr lang="en-GB" sz="1000" b="0" cap="none" spc="0">
                          <a:solidFill>
                            <a:schemeClr val="tx1"/>
                          </a:solidFill>
                          <a:effectLst/>
                        </a:rPr>
                        <a:t>2 </a:t>
                      </a:r>
                      <a:endParaRPr lang="en-GB" sz="1000" b="0" i="0" cap="none" spc="0">
                        <a:solidFill>
                          <a:schemeClr val="tx1"/>
                        </a:solidFill>
                        <a:effectLst/>
                        <a:latin typeface="+mn-lt"/>
                      </a:endParaRPr>
                    </a:p>
                  </a:txBody>
                  <a:tcPr marL="22680" marR="11861" marT="6480" marB="48600"/>
                </a:tc>
                <a:tc>
                  <a:txBody>
                    <a:bodyPr/>
                    <a:lstStyle/>
                    <a:p>
                      <a:pPr fontAlgn="ctr"/>
                      <a:endParaRPr lang="en-GB" sz="1000" cap="none" spc="0">
                        <a:solidFill>
                          <a:schemeClr val="tx1"/>
                        </a:solidFill>
                        <a:effectLst/>
                      </a:endParaRPr>
                    </a:p>
                    <a:p>
                      <a:pPr algn="l" rtl="0" fontAlgn="base"/>
                      <a:r>
                        <a:rPr lang="en-GB" sz="1000" b="1" cap="none" spc="0">
                          <a:solidFill>
                            <a:schemeClr val="tx1"/>
                          </a:solidFill>
                          <a:effectLst/>
                        </a:rPr>
                        <a:t>MPRS Rejecting D0205’s</a:t>
                      </a:r>
                      <a:r>
                        <a:rPr lang="en-GB" sz="1000" b="0" cap="none" spc="0">
                          <a:solidFill>
                            <a:schemeClr val="tx1"/>
                          </a:solidFill>
                          <a:effectLst/>
                        </a:rPr>
                        <a:t> </a:t>
                      </a:r>
                      <a:endParaRPr lang="en-GB" sz="1000" b="0" i="0" cap="none" spc="0">
                        <a:solidFill>
                          <a:schemeClr val="tx1"/>
                        </a:solidFill>
                        <a:effectLst/>
                        <a:latin typeface="+mn-lt"/>
                      </a:endParaRPr>
                    </a:p>
                  </a:txBody>
                  <a:tcPr marL="22680" marR="11861" marT="6480" marB="48600"/>
                </a:tc>
                <a:tc>
                  <a:txBody>
                    <a:bodyPr/>
                    <a:lstStyle/>
                    <a:p>
                      <a:pPr fontAlgn="ctr"/>
                      <a:endParaRPr lang="en-GB" sz="1000" cap="none" spc="0">
                        <a:solidFill>
                          <a:schemeClr val="tx1"/>
                        </a:solidFill>
                        <a:effectLst/>
                      </a:endParaRPr>
                    </a:p>
                    <a:p>
                      <a:pPr algn="ctr" rtl="0" fontAlgn="base"/>
                      <a:r>
                        <a:rPr lang="en-GB" sz="1000" b="0" cap="none" spc="0">
                          <a:solidFill>
                            <a:schemeClr val="tx1"/>
                          </a:solidFill>
                          <a:effectLst/>
                        </a:rPr>
                        <a:t>10:05 </a:t>
                      </a:r>
                      <a:endParaRPr lang="en-GB" sz="1000" b="0" i="0" cap="none" spc="0">
                        <a:solidFill>
                          <a:schemeClr val="tx1"/>
                        </a:solidFill>
                        <a:effectLst/>
                        <a:latin typeface="+mn-lt"/>
                      </a:endParaRPr>
                    </a:p>
                  </a:txBody>
                  <a:tcPr marL="22680" marR="11861" marT="6480" marB="48600"/>
                </a:tc>
                <a:tc>
                  <a:txBody>
                    <a:bodyPr/>
                    <a:lstStyle/>
                    <a:p>
                      <a:pPr fontAlgn="ctr"/>
                      <a:endParaRPr lang="en-GB" sz="1000" cap="none" spc="0">
                        <a:solidFill>
                          <a:schemeClr val="tx1"/>
                        </a:solidFill>
                        <a:effectLst/>
                      </a:endParaRPr>
                    </a:p>
                    <a:p>
                      <a:pPr algn="l" rtl="0" fontAlgn="base"/>
                      <a:r>
                        <a:rPr lang="en-GB" sz="1000" b="0" cap="none" spc="0">
                          <a:solidFill>
                            <a:schemeClr val="tx1"/>
                          </a:solidFill>
                          <a:effectLst/>
                        </a:rPr>
                        <a:t>Lead Analyst  </a:t>
                      </a:r>
                      <a:endParaRPr lang="en-GB" sz="1000" b="0" i="0" cap="none" spc="0">
                        <a:solidFill>
                          <a:schemeClr val="tx1"/>
                        </a:solidFill>
                        <a:effectLst/>
                        <a:latin typeface="+mn-lt"/>
                      </a:endParaRPr>
                    </a:p>
                  </a:txBody>
                  <a:tcPr marL="22680" marR="11861" marT="6480" marB="48600"/>
                </a:tc>
                <a:extLst>
                  <a:ext uri="{0D108BD9-81ED-4DB2-BD59-A6C34878D82A}">
                    <a16:rowId xmlns:a16="http://schemas.microsoft.com/office/drawing/2014/main" val="2361916360"/>
                  </a:ext>
                </a:extLst>
              </a:tr>
              <a:tr h="347189">
                <a:tc>
                  <a:txBody>
                    <a:bodyPr/>
                    <a:lstStyle/>
                    <a:p>
                      <a:pPr fontAlgn="ctr"/>
                      <a:endParaRPr lang="en-GB" sz="1000" cap="none" spc="0">
                        <a:solidFill>
                          <a:schemeClr val="tx1"/>
                        </a:solidFill>
                        <a:effectLst/>
                      </a:endParaRPr>
                    </a:p>
                    <a:p>
                      <a:pPr algn="l" rtl="0" fontAlgn="base"/>
                      <a:r>
                        <a:rPr lang="en-GB" sz="1000" b="0" cap="none" spc="0">
                          <a:solidFill>
                            <a:schemeClr val="tx1"/>
                          </a:solidFill>
                          <a:effectLst/>
                        </a:rPr>
                        <a:t>3 </a:t>
                      </a:r>
                      <a:endParaRPr lang="en-GB" sz="1000" b="0" i="0" cap="none" spc="0">
                        <a:solidFill>
                          <a:schemeClr val="tx1"/>
                        </a:solidFill>
                        <a:effectLst/>
                        <a:latin typeface="+mn-lt"/>
                      </a:endParaRPr>
                    </a:p>
                  </a:txBody>
                  <a:tcPr marL="22680" marR="11861" marT="6480" marB="48600"/>
                </a:tc>
                <a:tc>
                  <a:txBody>
                    <a:bodyPr/>
                    <a:lstStyle/>
                    <a:p>
                      <a:pPr fontAlgn="ctr"/>
                      <a:endParaRPr lang="en-GB" sz="1000" cap="none" spc="0">
                        <a:solidFill>
                          <a:schemeClr val="tx1"/>
                        </a:solidFill>
                        <a:effectLst/>
                      </a:endParaRPr>
                    </a:p>
                    <a:p>
                      <a:pPr algn="l" rtl="0" fontAlgn="base"/>
                      <a:r>
                        <a:rPr lang="en-GB" sz="1000" b="1" cap="none" spc="0">
                          <a:solidFill>
                            <a:schemeClr val="tx1"/>
                          </a:solidFill>
                          <a:effectLst/>
                        </a:rPr>
                        <a:t>Data Cleanse Update</a:t>
                      </a:r>
                      <a:r>
                        <a:rPr lang="en-GB" sz="1000" b="0" cap="none" spc="0">
                          <a:solidFill>
                            <a:schemeClr val="tx1"/>
                          </a:solidFill>
                          <a:effectLst/>
                        </a:rPr>
                        <a:t> </a:t>
                      </a:r>
                      <a:endParaRPr lang="en-GB" sz="1000" b="0" i="0" cap="none" spc="0">
                        <a:solidFill>
                          <a:schemeClr val="tx1"/>
                        </a:solidFill>
                        <a:effectLst/>
                        <a:latin typeface="+mn-lt"/>
                      </a:endParaRPr>
                    </a:p>
                  </a:txBody>
                  <a:tcPr marL="22680" marR="11861" marT="6480" marB="48600"/>
                </a:tc>
                <a:tc>
                  <a:txBody>
                    <a:bodyPr/>
                    <a:lstStyle/>
                    <a:p>
                      <a:pPr fontAlgn="ctr"/>
                      <a:endParaRPr lang="en-GB" sz="1000" cap="none" spc="0">
                        <a:solidFill>
                          <a:schemeClr val="tx1"/>
                        </a:solidFill>
                        <a:effectLst/>
                      </a:endParaRPr>
                    </a:p>
                    <a:p>
                      <a:pPr algn="ctr" rtl="0" fontAlgn="base"/>
                      <a:r>
                        <a:rPr lang="en-GB" sz="1000" b="0" cap="none" spc="0">
                          <a:solidFill>
                            <a:schemeClr val="tx1"/>
                          </a:solidFill>
                          <a:effectLst/>
                        </a:rPr>
                        <a:t>10.20 </a:t>
                      </a:r>
                      <a:endParaRPr lang="en-GB" sz="1000" b="0" i="0" cap="none" spc="0">
                        <a:solidFill>
                          <a:schemeClr val="tx1"/>
                        </a:solidFill>
                        <a:effectLst/>
                        <a:latin typeface="+mn-lt"/>
                      </a:endParaRPr>
                    </a:p>
                  </a:txBody>
                  <a:tcPr marL="22680" marR="11861" marT="6480" marB="48600"/>
                </a:tc>
                <a:tc>
                  <a:txBody>
                    <a:bodyPr/>
                    <a:lstStyle/>
                    <a:p>
                      <a:pPr fontAlgn="ctr"/>
                      <a:endParaRPr lang="en-GB" sz="1000" cap="none" spc="0">
                        <a:solidFill>
                          <a:schemeClr val="tx1"/>
                        </a:solidFill>
                        <a:effectLst/>
                      </a:endParaRPr>
                    </a:p>
                    <a:p>
                      <a:pPr algn="l" rtl="0" fontAlgn="base"/>
                      <a:r>
                        <a:rPr lang="en-GB" sz="1000" b="0" cap="none" spc="0">
                          <a:solidFill>
                            <a:schemeClr val="tx1"/>
                          </a:solidFill>
                          <a:effectLst/>
                        </a:rPr>
                        <a:t>REC Performance Assurance Team </a:t>
                      </a:r>
                      <a:endParaRPr lang="en-GB" sz="1000" b="0" i="0" cap="none" spc="0">
                        <a:solidFill>
                          <a:schemeClr val="tx1"/>
                        </a:solidFill>
                        <a:effectLst/>
                        <a:latin typeface="+mn-lt"/>
                      </a:endParaRPr>
                    </a:p>
                  </a:txBody>
                  <a:tcPr marL="22680" marR="11861" marT="6480" marB="48600"/>
                </a:tc>
                <a:extLst>
                  <a:ext uri="{0D108BD9-81ED-4DB2-BD59-A6C34878D82A}">
                    <a16:rowId xmlns:a16="http://schemas.microsoft.com/office/drawing/2014/main" val="414980351"/>
                  </a:ext>
                </a:extLst>
              </a:tr>
              <a:tr h="494215">
                <a:tc>
                  <a:txBody>
                    <a:bodyPr/>
                    <a:lstStyle/>
                    <a:p>
                      <a:pPr fontAlgn="ctr"/>
                      <a:endParaRPr lang="en-GB" sz="1000" cap="none" spc="0">
                        <a:solidFill>
                          <a:schemeClr val="tx1"/>
                        </a:solidFill>
                        <a:effectLst/>
                      </a:endParaRPr>
                    </a:p>
                    <a:p>
                      <a:pPr algn="l" rtl="0" fontAlgn="base"/>
                      <a:r>
                        <a:rPr lang="en-GB" sz="1000" b="0" cap="none" spc="0">
                          <a:solidFill>
                            <a:schemeClr val="tx1"/>
                          </a:solidFill>
                          <a:effectLst/>
                        </a:rPr>
                        <a:t>3a </a:t>
                      </a:r>
                      <a:endParaRPr lang="en-GB" sz="1000" b="0" i="0" cap="none" spc="0">
                        <a:solidFill>
                          <a:schemeClr val="tx1"/>
                        </a:solidFill>
                        <a:effectLst/>
                        <a:latin typeface="+mn-lt"/>
                      </a:endParaRPr>
                    </a:p>
                  </a:txBody>
                  <a:tcPr marL="22680" marR="11861" marT="6480" marB="48600"/>
                </a:tc>
                <a:tc>
                  <a:txBody>
                    <a:bodyPr/>
                    <a:lstStyle/>
                    <a:p>
                      <a:pPr fontAlgn="ctr"/>
                      <a:endParaRPr lang="en-GB" sz="1000" cap="none" spc="0">
                        <a:solidFill>
                          <a:schemeClr val="tx1"/>
                        </a:solidFill>
                        <a:effectLst/>
                      </a:endParaRPr>
                    </a:p>
                    <a:p>
                      <a:pPr algn="l" rtl="0" fontAlgn="base"/>
                      <a:r>
                        <a:rPr lang="en-GB" sz="1000" b="1" cap="none" spc="0">
                          <a:solidFill>
                            <a:schemeClr val="tx1"/>
                          </a:solidFill>
                          <a:effectLst/>
                        </a:rPr>
                        <a:t>Data Cleanse Update</a:t>
                      </a:r>
                      <a:r>
                        <a:rPr lang="en-GB" sz="1000" b="0" cap="none" spc="0">
                          <a:solidFill>
                            <a:schemeClr val="tx1"/>
                          </a:solidFill>
                          <a:effectLst/>
                        </a:rPr>
                        <a:t> </a:t>
                      </a:r>
                    </a:p>
                    <a:p>
                      <a:pPr algn="l" rtl="0" fontAlgn="base">
                        <a:buFont typeface="Arial" panose="020B0604020202020204" pitchFamily="34" charset="0"/>
                        <a:buChar char="•"/>
                      </a:pPr>
                      <a:r>
                        <a:rPr lang="en-GB" sz="1000" b="1" cap="none" spc="0">
                          <a:solidFill>
                            <a:schemeClr val="tx1"/>
                          </a:solidFill>
                          <a:effectLst/>
                        </a:rPr>
                        <a:t>Data Cleanse Reporting</a:t>
                      </a:r>
                      <a:r>
                        <a:rPr lang="en-GB" sz="1000" b="0" cap="none" spc="0">
                          <a:solidFill>
                            <a:schemeClr val="tx1"/>
                          </a:solidFill>
                          <a:effectLst/>
                        </a:rPr>
                        <a:t> </a:t>
                      </a:r>
                      <a:endParaRPr lang="en-GB" sz="1000" b="0" i="0" cap="none" spc="0">
                        <a:solidFill>
                          <a:schemeClr val="tx1"/>
                        </a:solidFill>
                        <a:effectLst/>
                        <a:latin typeface="+mn-lt"/>
                      </a:endParaRPr>
                    </a:p>
                  </a:txBody>
                  <a:tcPr marL="22680" marR="11861" marT="6480" marB="48600"/>
                </a:tc>
                <a:tc>
                  <a:txBody>
                    <a:bodyPr/>
                    <a:lstStyle/>
                    <a:p>
                      <a:pPr fontAlgn="ctr"/>
                      <a:endParaRPr lang="en-GB" sz="1000" cap="none" spc="0">
                        <a:solidFill>
                          <a:schemeClr val="tx1"/>
                        </a:solidFill>
                        <a:effectLst/>
                      </a:endParaRPr>
                    </a:p>
                    <a:p>
                      <a:pPr algn="ctr" rtl="0" fontAlgn="base"/>
                      <a:r>
                        <a:rPr lang="en-GB" sz="1000" b="0" cap="none" spc="0">
                          <a:solidFill>
                            <a:schemeClr val="tx1"/>
                          </a:solidFill>
                          <a:effectLst/>
                        </a:rPr>
                        <a:t>10.35 </a:t>
                      </a:r>
                      <a:endParaRPr lang="en-GB" sz="1000" b="0" i="0" cap="none" spc="0">
                        <a:solidFill>
                          <a:schemeClr val="tx1"/>
                        </a:solidFill>
                        <a:effectLst/>
                        <a:latin typeface="+mn-lt"/>
                      </a:endParaRPr>
                    </a:p>
                  </a:txBody>
                  <a:tcPr marL="22680" marR="11861" marT="6480" marB="48600"/>
                </a:tc>
                <a:tc>
                  <a:txBody>
                    <a:bodyPr/>
                    <a:lstStyle/>
                    <a:p>
                      <a:pPr fontAlgn="ctr"/>
                      <a:endParaRPr lang="en-GB" sz="1000" cap="none" spc="0">
                        <a:solidFill>
                          <a:schemeClr val="tx1"/>
                        </a:solidFill>
                        <a:effectLst/>
                      </a:endParaRPr>
                    </a:p>
                    <a:p>
                      <a:pPr algn="l" rtl="0" fontAlgn="base"/>
                      <a:r>
                        <a:rPr lang="en-GB" sz="1000" b="0" cap="none" spc="0">
                          <a:solidFill>
                            <a:schemeClr val="tx1"/>
                          </a:solidFill>
                          <a:effectLst/>
                        </a:rPr>
                        <a:t>REC Performance Assurance Team </a:t>
                      </a:r>
                      <a:endParaRPr lang="en-GB" sz="1000" b="0" i="0" cap="none" spc="0">
                        <a:solidFill>
                          <a:schemeClr val="tx1"/>
                        </a:solidFill>
                        <a:effectLst/>
                        <a:latin typeface="+mn-lt"/>
                      </a:endParaRPr>
                    </a:p>
                  </a:txBody>
                  <a:tcPr marL="22680" marR="11861" marT="6480" marB="48600"/>
                </a:tc>
                <a:extLst>
                  <a:ext uri="{0D108BD9-81ED-4DB2-BD59-A6C34878D82A}">
                    <a16:rowId xmlns:a16="http://schemas.microsoft.com/office/drawing/2014/main" val="2045428501"/>
                  </a:ext>
                </a:extLst>
              </a:tr>
              <a:tr h="452020">
                <a:tc>
                  <a:txBody>
                    <a:bodyPr/>
                    <a:lstStyle/>
                    <a:p>
                      <a:pPr algn="l" rtl="0" fontAlgn="base"/>
                      <a:endParaRPr lang="en-GB" sz="1000" b="0" i="0" cap="none" spc="0">
                        <a:solidFill>
                          <a:schemeClr val="tx1"/>
                        </a:solidFill>
                        <a:effectLst/>
                        <a:latin typeface="+mn-lt"/>
                      </a:endParaRPr>
                    </a:p>
                  </a:txBody>
                  <a:tcPr marL="22680" marR="11861" marT="6480" marB="48600"/>
                </a:tc>
                <a:tc>
                  <a:txBody>
                    <a:bodyPr/>
                    <a:lstStyle/>
                    <a:p>
                      <a:pPr algn="l" rtl="0" fontAlgn="base">
                        <a:buFont typeface="Arial" panose="020B0604020202020204" pitchFamily="34" charset="0"/>
                        <a:buNone/>
                      </a:pPr>
                      <a:r>
                        <a:rPr lang="en-GB" sz="1000" b="1" i="0" cap="none" spc="0">
                          <a:solidFill>
                            <a:schemeClr val="tx1"/>
                          </a:solidFill>
                          <a:effectLst/>
                          <a:latin typeface="+mn-lt"/>
                        </a:rPr>
                        <a:t>Data Cleanse AOB</a:t>
                      </a:r>
                    </a:p>
                    <a:p>
                      <a:pPr algn="l" rtl="0" fontAlgn="base">
                        <a:buFont typeface="Arial" panose="020B0604020202020204" pitchFamily="34" charset="0"/>
                        <a:buChar char="•"/>
                      </a:pPr>
                      <a:r>
                        <a:rPr lang="en-GB" sz="1000" b="1" i="0" cap="none" spc="0">
                          <a:solidFill>
                            <a:schemeClr val="tx1"/>
                          </a:solidFill>
                          <a:effectLst/>
                          <a:latin typeface="+mn-lt"/>
                        </a:rPr>
                        <a:t>Related MTC reports</a:t>
                      </a:r>
                    </a:p>
                  </a:txBody>
                  <a:tcPr marL="22680" marR="11861" marT="6480" marB="48600"/>
                </a:tc>
                <a:tc>
                  <a:txBody>
                    <a:bodyPr/>
                    <a:lstStyle/>
                    <a:p>
                      <a:pPr algn="ctr" rtl="0" fontAlgn="base"/>
                      <a:r>
                        <a:rPr lang="en-GB" sz="1000" b="0" i="0" cap="none" spc="0">
                          <a:solidFill>
                            <a:schemeClr val="tx1"/>
                          </a:solidFill>
                          <a:effectLst/>
                          <a:latin typeface="+mn-lt"/>
                        </a:rPr>
                        <a:t>10.45 </a:t>
                      </a:r>
                    </a:p>
                  </a:txBody>
                  <a:tcPr marL="22680" marR="11861" marT="6480" marB="48600"/>
                </a:tc>
                <a:tc>
                  <a:txBody>
                    <a:bodyPr/>
                    <a:lstStyle/>
                    <a:p>
                      <a:pPr algn="l" rtl="0" fontAlgn="base"/>
                      <a:r>
                        <a:rPr lang="en-GB" sz="1000" b="0" i="0" cap="none" spc="0">
                          <a:solidFill>
                            <a:schemeClr val="tx1"/>
                          </a:solidFill>
                          <a:effectLst/>
                          <a:latin typeface="+mn-lt"/>
                        </a:rPr>
                        <a:t>RIG Member</a:t>
                      </a:r>
                    </a:p>
                  </a:txBody>
                  <a:tcPr marL="22680" marR="11861" marT="6480" marB="48600"/>
                </a:tc>
                <a:extLst>
                  <a:ext uri="{0D108BD9-81ED-4DB2-BD59-A6C34878D82A}">
                    <a16:rowId xmlns:a16="http://schemas.microsoft.com/office/drawing/2014/main" val="2869358783"/>
                  </a:ext>
                </a:extLst>
              </a:tr>
              <a:tr h="347189">
                <a:tc>
                  <a:txBody>
                    <a:bodyPr/>
                    <a:lstStyle/>
                    <a:p>
                      <a:pPr fontAlgn="ctr"/>
                      <a:endParaRPr lang="en-GB" sz="1000" cap="none" spc="0">
                        <a:solidFill>
                          <a:schemeClr val="tx1"/>
                        </a:solidFill>
                        <a:effectLst/>
                      </a:endParaRPr>
                    </a:p>
                    <a:p>
                      <a:pPr algn="l" rtl="0" fontAlgn="base"/>
                      <a:r>
                        <a:rPr lang="en-GB" sz="1000" b="0" cap="none" spc="0">
                          <a:solidFill>
                            <a:schemeClr val="tx1"/>
                          </a:solidFill>
                          <a:effectLst/>
                        </a:rPr>
                        <a:t>4 </a:t>
                      </a:r>
                      <a:endParaRPr lang="en-GB" sz="1000" b="0" i="0" cap="none" spc="0">
                        <a:solidFill>
                          <a:schemeClr val="tx1"/>
                        </a:solidFill>
                        <a:effectLst/>
                        <a:latin typeface="+mn-lt"/>
                      </a:endParaRPr>
                    </a:p>
                  </a:txBody>
                  <a:tcPr marL="22680" marR="11861" marT="6480" marB="48600"/>
                </a:tc>
                <a:tc>
                  <a:txBody>
                    <a:bodyPr/>
                    <a:lstStyle/>
                    <a:p>
                      <a:pPr fontAlgn="ctr"/>
                      <a:endParaRPr lang="en-GB" sz="1000" cap="none" spc="0">
                        <a:solidFill>
                          <a:schemeClr val="tx1"/>
                        </a:solidFill>
                        <a:effectLst/>
                      </a:endParaRPr>
                    </a:p>
                    <a:p>
                      <a:pPr algn="l" rtl="0" fontAlgn="base"/>
                      <a:r>
                        <a:rPr lang="en-GB" sz="1000" b="1" cap="none" spc="0">
                          <a:solidFill>
                            <a:schemeClr val="tx1"/>
                          </a:solidFill>
                          <a:effectLst/>
                        </a:rPr>
                        <a:t>R0092 – DCC Service Level Agreements for the Switching Incentive Regime</a:t>
                      </a:r>
                      <a:r>
                        <a:rPr lang="en-GB" sz="1000" b="0" cap="none" spc="0">
                          <a:solidFill>
                            <a:schemeClr val="tx1"/>
                          </a:solidFill>
                          <a:effectLst/>
                        </a:rPr>
                        <a:t> </a:t>
                      </a:r>
                      <a:endParaRPr lang="en-GB" sz="1000" b="0" i="0" cap="none" spc="0">
                        <a:solidFill>
                          <a:schemeClr val="tx1"/>
                        </a:solidFill>
                        <a:effectLst/>
                        <a:latin typeface="+mn-lt"/>
                      </a:endParaRPr>
                    </a:p>
                  </a:txBody>
                  <a:tcPr marL="22680" marR="11861" marT="6480" marB="48600"/>
                </a:tc>
                <a:tc>
                  <a:txBody>
                    <a:bodyPr/>
                    <a:lstStyle/>
                    <a:p>
                      <a:pPr fontAlgn="ctr"/>
                      <a:endParaRPr lang="en-GB" sz="1000" cap="none" spc="0">
                        <a:solidFill>
                          <a:schemeClr val="tx1"/>
                        </a:solidFill>
                        <a:effectLst/>
                      </a:endParaRPr>
                    </a:p>
                    <a:p>
                      <a:pPr algn="ctr" rtl="0" fontAlgn="base"/>
                      <a:r>
                        <a:rPr lang="en-GB" sz="1000" b="0" cap="none" spc="0">
                          <a:solidFill>
                            <a:schemeClr val="tx1"/>
                          </a:solidFill>
                          <a:effectLst/>
                        </a:rPr>
                        <a:t>10:50 </a:t>
                      </a:r>
                      <a:endParaRPr lang="en-GB" sz="1000" b="0" i="0" cap="none" spc="0">
                        <a:solidFill>
                          <a:schemeClr val="tx1"/>
                        </a:solidFill>
                        <a:effectLst/>
                        <a:latin typeface="+mn-lt"/>
                      </a:endParaRPr>
                    </a:p>
                  </a:txBody>
                  <a:tcPr marL="22680" marR="11861" marT="6480" marB="48600"/>
                </a:tc>
                <a:tc>
                  <a:txBody>
                    <a:bodyPr/>
                    <a:lstStyle/>
                    <a:p>
                      <a:pPr fontAlgn="ctr"/>
                      <a:endParaRPr lang="en-GB" sz="1000" cap="none" spc="0">
                        <a:solidFill>
                          <a:schemeClr val="tx1"/>
                        </a:solidFill>
                        <a:effectLst/>
                      </a:endParaRPr>
                    </a:p>
                    <a:p>
                      <a:pPr algn="l" rtl="0" fontAlgn="base"/>
                      <a:r>
                        <a:rPr lang="en-GB" sz="1000" b="0" cap="none" spc="0">
                          <a:solidFill>
                            <a:schemeClr val="tx1"/>
                          </a:solidFill>
                          <a:effectLst/>
                        </a:rPr>
                        <a:t>REC Change Team </a:t>
                      </a:r>
                      <a:endParaRPr lang="en-GB" sz="1000" b="0" i="0" cap="none" spc="0">
                        <a:solidFill>
                          <a:schemeClr val="tx1"/>
                        </a:solidFill>
                        <a:effectLst/>
                        <a:latin typeface="+mn-lt"/>
                      </a:endParaRPr>
                    </a:p>
                  </a:txBody>
                  <a:tcPr marL="22680" marR="11861" marT="6480" marB="48600"/>
                </a:tc>
                <a:extLst>
                  <a:ext uri="{0D108BD9-81ED-4DB2-BD59-A6C34878D82A}">
                    <a16:rowId xmlns:a16="http://schemas.microsoft.com/office/drawing/2014/main" val="3998449525"/>
                  </a:ext>
                </a:extLst>
              </a:tr>
              <a:tr h="347189">
                <a:tc>
                  <a:txBody>
                    <a:bodyPr/>
                    <a:lstStyle/>
                    <a:p>
                      <a:pPr fontAlgn="ctr"/>
                      <a:endParaRPr lang="en-GB" sz="1000" cap="none" spc="0">
                        <a:solidFill>
                          <a:schemeClr val="tx1"/>
                        </a:solidFill>
                        <a:effectLst/>
                      </a:endParaRPr>
                    </a:p>
                    <a:p>
                      <a:pPr algn="l" rtl="0" fontAlgn="base"/>
                      <a:r>
                        <a:rPr lang="en-GB" sz="1000" b="0" cap="none" spc="0">
                          <a:solidFill>
                            <a:schemeClr val="tx1"/>
                          </a:solidFill>
                          <a:effectLst/>
                        </a:rPr>
                        <a:t>5 </a:t>
                      </a:r>
                      <a:endParaRPr lang="en-GB" sz="1000" b="0" i="0" cap="none" spc="0">
                        <a:solidFill>
                          <a:schemeClr val="tx1"/>
                        </a:solidFill>
                        <a:effectLst/>
                        <a:latin typeface="+mn-lt"/>
                      </a:endParaRPr>
                    </a:p>
                  </a:txBody>
                  <a:tcPr marL="22680" marR="11861" marT="6480" marB="48600"/>
                </a:tc>
                <a:tc>
                  <a:txBody>
                    <a:bodyPr/>
                    <a:lstStyle/>
                    <a:p>
                      <a:pPr fontAlgn="ctr"/>
                      <a:endParaRPr lang="en-GB" sz="1000" cap="none" spc="0">
                        <a:solidFill>
                          <a:schemeClr val="tx1"/>
                        </a:solidFill>
                        <a:effectLst/>
                      </a:endParaRPr>
                    </a:p>
                    <a:p>
                      <a:pPr algn="l" rtl="0" fontAlgn="base"/>
                      <a:r>
                        <a:rPr lang="en-GB" sz="1000" b="1" cap="none" spc="0">
                          <a:solidFill>
                            <a:schemeClr val="tx1"/>
                          </a:solidFill>
                          <a:effectLst/>
                        </a:rPr>
                        <a:t>R0117 - Retrospective Implementation of DCP383</a:t>
                      </a:r>
                      <a:r>
                        <a:rPr lang="en-GB" sz="1000" b="0" cap="none" spc="0">
                          <a:solidFill>
                            <a:schemeClr val="tx1"/>
                          </a:solidFill>
                          <a:effectLst/>
                        </a:rPr>
                        <a:t> </a:t>
                      </a:r>
                      <a:endParaRPr lang="en-GB" sz="1000" b="0" i="0" cap="none" spc="0">
                        <a:solidFill>
                          <a:schemeClr val="tx1"/>
                        </a:solidFill>
                        <a:effectLst/>
                        <a:latin typeface="+mn-lt"/>
                      </a:endParaRPr>
                    </a:p>
                  </a:txBody>
                  <a:tcPr marL="22680" marR="11861" marT="6480" marB="48600"/>
                </a:tc>
                <a:tc>
                  <a:txBody>
                    <a:bodyPr/>
                    <a:lstStyle/>
                    <a:p>
                      <a:pPr fontAlgn="ctr"/>
                      <a:endParaRPr lang="en-GB" sz="1000" cap="none" spc="0">
                        <a:solidFill>
                          <a:schemeClr val="tx1"/>
                        </a:solidFill>
                        <a:effectLst/>
                      </a:endParaRPr>
                    </a:p>
                    <a:p>
                      <a:pPr algn="ctr" rtl="0" fontAlgn="base"/>
                      <a:r>
                        <a:rPr lang="en-GB" sz="1000" b="0" cap="none" spc="0">
                          <a:solidFill>
                            <a:schemeClr val="tx1"/>
                          </a:solidFill>
                          <a:effectLst/>
                        </a:rPr>
                        <a:t>11:05 </a:t>
                      </a:r>
                      <a:endParaRPr lang="en-GB" sz="1000" b="0" i="0" cap="none" spc="0">
                        <a:solidFill>
                          <a:schemeClr val="tx1"/>
                        </a:solidFill>
                        <a:effectLst/>
                        <a:latin typeface="+mn-lt"/>
                      </a:endParaRPr>
                    </a:p>
                  </a:txBody>
                  <a:tcPr marL="22680" marR="11861" marT="6480" marB="48600"/>
                </a:tc>
                <a:tc>
                  <a:txBody>
                    <a:bodyPr/>
                    <a:lstStyle/>
                    <a:p>
                      <a:pPr fontAlgn="ctr"/>
                      <a:endParaRPr lang="en-GB" sz="1000" cap="none" spc="0">
                        <a:solidFill>
                          <a:schemeClr val="tx1"/>
                        </a:solidFill>
                        <a:effectLst/>
                      </a:endParaRPr>
                    </a:p>
                    <a:p>
                      <a:pPr algn="l" rtl="0" fontAlgn="base"/>
                      <a:r>
                        <a:rPr lang="en-GB" sz="1000" b="0" cap="none" spc="0">
                          <a:solidFill>
                            <a:schemeClr val="tx1"/>
                          </a:solidFill>
                          <a:effectLst/>
                        </a:rPr>
                        <a:t>REC Change Team </a:t>
                      </a:r>
                      <a:endParaRPr lang="en-GB" sz="1000" b="0" i="0" cap="none" spc="0">
                        <a:solidFill>
                          <a:schemeClr val="tx1"/>
                        </a:solidFill>
                        <a:effectLst/>
                        <a:latin typeface="+mn-lt"/>
                      </a:endParaRPr>
                    </a:p>
                  </a:txBody>
                  <a:tcPr marL="22680" marR="11861" marT="6480" marB="48600"/>
                </a:tc>
                <a:extLst>
                  <a:ext uri="{0D108BD9-81ED-4DB2-BD59-A6C34878D82A}">
                    <a16:rowId xmlns:a16="http://schemas.microsoft.com/office/drawing/2014/main" val="1734259428"/>
                  </a:ext>
                </a:extLst>
              </a:tr>
              <a:tr h="347189">
                <a:tc>
                  <a:txBody>
                    <a:bodyPr/>
                    <a:lstStyle/>
                    <a:p>
                      <a:pPr fontAlgn="ctr"/>
                      <a:endParaRPr lang="en-GB" sz="1000" cap="none" spc="0">
                        <a:solidFill>
                          <a:schemeClr val="tx1"/>
                        </a:solidFill>
                        <a:effectLst/>
                      </a:endParaRPr>
                    </a:p>
                    <a:p>
                      <a:pPr algn="l" rtl="0" fontAlgn="base"/>
                      <a:r>
                        <a:rPr lang="en-GB" sz="1000" b="0" cap="none" spc="0">
                          <a:solidFill>
                            <a:schemeClr val="tx1"/>
                          </a:solidFill>
                          <a:effectLst/>
                        </a:rPr>
                        <a:t>6 </a:t>
                      </a:r>
                      <a:endParaRPr lang="en-GB" sz="1000" b="0" i="0" cap="none" spc="0">
                        <a:solidFill>
                          <a:schemeClr val="tx1"/>
                        </a:solidFill>
                        <a:effectLst/>
                        <a:latin typeface="+mn-lt"/>
                      </a:endParaRPr>
                    </a:p>
                  </a:txBody>
                  <a:tcPr marL="22680" marR="11861" marT="6480" marB="48600"/>
                </a:tc>
                <a:tc>
                  <a:txBody>
                    <a:bodyPr/>
                    <a:lstStyle/>
                    <a:p>
                      <a:pPr fontAlgn="ctr"/>
                      <a:endParaRPr lang="en-GB" sz="1000" cap="none" spc="0">
                        <a:solidFill>
                          <a:schemeClr val="tx1"/>
                        </a:solidFill>
                        <a:effectLst/>
                      </a:endParaRPr>
                    </a:p>
                    <a:p>
                      <a:pPr algn="l" rtl="0" fontAlgn="base"/>
                      <a:r>
                        <a:rPr lang="en-GB" sz="1000" b="1" cap="none" spc="0">
                          <a:solidFill>
                            <a:schemeClr val="tx1"/>
                          </a:solidFill>
                          <a:effectLst/>
                        </a:rPr>
                        <a:t>Return of MPRN from Postcode Search on GES</a:t>
                      </a:r>
                      <a:r>
                        <a:rPr lang="en-GB" sz="1000" b="0" cap="none" spc="0">
                          <a:solidFill>
                            <a:schemeClr val="tx1"/>
                          </a:solidFill>
                          <a:effectLst/>
                        </a:rPr>
                        <a:t> </a:t>
                      </a:r>
                      <a:endParaRPr lang="en-GB" sz="1000" b="0" i="0" cap="none" spc="0">
                        <a:solidFill>
                          <a:schemeClr val="tx1"/>
                        </a:solidFill>
                        <a:effectLst/>
                        <a:latin typeface="+mn-lt"/>
                      </a:endParaRPr>
                    </a:p>
                  </a:txBody>
                  <a:tcPr marL="22680" marR="11861" marT="6480" marB="48600"/>
                </a:tc>
                <a:tc>
                  <a:txBody>
                    <a:bodyPr/>
                    <a:lstStyle/>
                    <a:p>
                      <a:pPr fontAlgn="ctr"/>
                      <a:endParaRPr lang="en-GB" sz="1000" cap="none" spc="0">
                        <a:solidFill>
                          <a:schemeClr val="tx1"/>
                        </a:solidFill>
                        <a:effectLst/>
                      </a:endParaRPr>
                    </a:p>
                    <a:p>
                      <a:pPr algn="ctr" rtl="0" fontAlgn="base"/>
                      <a:r>
                        <a:rPr lang="en-GB" sz="1000" b="0" cap="none" spc="0">
                          <a:solidFill>
                            <a:schemeClr val="tx1"/>
                          </a:solidFill>
                          <a:effectLst/>
                        </a:rPr>
                        <a:t>11:20 </a:t>
                      </a:r>
                      <a:endParaRPr lang="en-GB" sz="1000" b="0" i="0" cap="none" spc="0">
                        <a:solidFill>
                          <a:schemeClr val="tx1"/>
                        </a:solidFill>
                        <a:effectLst/>
                        <a:latin typeface="+mn-lt"/>
                      </a:endParaRPr>
                    </a:p>
                  </a:txBody>
                  <a:tcPr marL="22680" marR="11861" marT="6480" marB="48600"/>
                </a:tc>
                <a:tc>
                  <a:txBody>
                    <a:bodyPr/>
                    <a:lstStyle/>
                    <a:p>
                      <a:pPr fontAlgn="ctr"/>
                      <a:endParaRPr lang="en-GB" sz="1000" cap="none" spc="0">
                        <a:solidFill>
                          <a:schemeClr val="tx1"/>
                        </a:solidFill>
                        <a:effectLst/>
                      </a:endParaRPr>
                    </a:p>
                    <a:p>
                      <a:pPr algn="l" rtl="0" fontAlgn="base"/>
                      <a:r>
                        <a:rPr lang="en-GB" sz="1000" b="0" cap="none" spc="0">
                          <a:solidFill>
                            <a:schemeClr val="tx1"/>
                          </a:solidFill>
                          <a:effectLst/>
                        </a:rPr>
                        <a:t>REC Change Team  </a:t>
                      </a:r>
                      <a:endParaRPr lang="en-GB" sz="1000" b="0" i="0" cap="none" spc="0">
                        <a:solidFill>
                          <a:schemeClr val="tx1"/>
                        </a:solidFill>
                        <a:effectLst/>
                        <a:latin typeface="+mn-lt"/>
                      </a:endParaRPr>
                    </a:p>
                  </a:txBody>
                  <a:tcPr marL="22680" marR="11861" marT="6480" marB="48600"/>
                </a:tc>
                <a:extLst>
                  <a:ext uri="{0D108BD9-81ED-4DB2-BD59-A6C34878D82A}">
                    <a16:rowId xmlns:a16="http://schemas.microsoft.com/office/drawing/2014/main" val="1986941917"/>
                  </a:ext>
                </a:extLst>
              </a:tr>
              <a:tr h="347189">
                <a:tc>
                  <a:txBody>
                    <a:bodyPr/>
                    <a:lstStyle/>
                    <a:p>
                      <a:pPr fontAlgn="ctr"/>
                      <a:endParaRPr lang="en-GB" sz="1000" cap="none" spc="0">
                        <a:solidFill>
                          <a:schemeClr val="tx1"/>
                        </a:solidFill>
                        <a:effectLst/>
                      </a:endParaRPr>
                    </a:p>
                    <a:p>
                      <a:pPr algn="l" rtl="0" fontAlgn="base"/>
                      <a:r>
                        <a:rPr lang="en-GB" sz="1000" b="0" cap="none" spc="0">
                          <a:solidFill>
                            <a:schemeClr val="tx1"/>
                          </a:solidFill>
                          <a:effectLst/>
                        </a:rPr>
                        <a:t>7 </a:t>
                      </a:r>
                      <a:endParaRPr lang="en-GB" sz="1000" b="0" i="0" cap="none" spc="0">
                        <a:solidFill>
                          <a:schemeClr val="tx1"/>
                        </a:solidFill>
                        <a:effectLst/>
                        <a:latin typeface="+mn-lt"/>
                      </a:endParaRPr>
                    </a:p>
                  </a:txBody>
                  <a:tcPr marL="22680" marR="11861" marT="6480" marB="48600"/>
                </a:tc>
                <a:tc>
                  <a:txBody>
                    <a:bodyPr/>
                    <a:lstStyle/>
                    <a:p>
                      <a:pPr fontAlgn="ctr"/>
                      <a:endParaRPr lang="en-GB" sz="1000" cap="none" spc="0">
                        <a:solidFill>
                          <a:schemeClr val="tx1"/>
                        </a:solidFill>
                        <a:effectLst/>
                      </a:endParaRPr>
                    </a:p>
                    <a:p>
                      <a:pPr algn="l" rtl="0" fontAlgn="base"/>
                      <a:r>
                        <a:rPr lang="en-GB" sz="1000" b="1" cap="none" spc="0">
                          <a:solidFill>
                            <a:schemeClr val="tx1"/>
                          </a:solidFill>
                          <a:effectLst/>
                        </a:rPr>
                        <a:t>Controlled Distribution of ‘Consolidated Report’ Extracts of Meter Point Data</a:t>
                      </a:r>
                      <a:r>
                        <a:rPr lang="en-GB" sz="1000" b="0" cap="none" spc="0">
                          <a:solidFill>
                            <a:schemeClr val="tx1"/>
                          </a:solidFill>
                          <a:effectLst/>
                        </a:rPr>
                        <a:t> </a:t>
                      </a:r>
                      <a:endParaRPr lang="en-GB" sz="1000" b="0" i="0" cap="none" spc="0">
                        <a:solidFill>
                          <a:schemeClr val="tx1"/>
                        </a:solidFill>
                        <a:effectLst/>
                        <a:latin typeface="+mn-lt"/>
                      </a:endParaRPr>
                    </a:p>
                  </a:txBody>
                  <a:tcPr marL="22680" marR="11861" marT="6480" marB="48600"/>
                </a:tc>
                <a:tc>
                  <a:txBody>
                    <a:bodyPr/>
                    <a:lstStyle/>
                    <a:p>
                      <a:pPr fontAlgn="ctr"/>
                      <a:endParaRPr lang="en-GB" sz="1000" cap="none" spc="0">
                        <a:solidFill>
                          <a:schemeClr val="tx1"/>
                        </a:solidFill>
                        <a:effectLst/>
                      </a:endParaRPr>
                    </a:p>
                    <a:p>
                      <a:pPr algn="ctr" rtl="0" fontAlgn="base"/>
                      <a:r>
                        <a:rPr lang="en-GB" sz="1000" b="0" cap="none" spc="0">
                          <a:solidFill>
                            <a:schemeClr val="tx1"/>
                          </a:solidFill>
                          <a:effectLst/>
                        </a:rPr>
                        <a:t>11:35 </a:t>
                      </a:r>
                      <a:endParaRPr lang="en-GB" sz="1000" b="0" i="0" cap="none" spc="0">
                        <a:solidFill>
                          <a:schemeClr val="tx1"/>
                        </a:solidFill>
                        <a:effectLst/>
                        <a:latin typeface="+mn-lt"/>
                      </a:endParaRPr>
                    </a:p>
                  </a:txBody>
                  <a:tcPr marL="22680" marR="11861" marT="6480" marB="48600"/>
                </a:tc>
                <a:tc>
                  <a:txBody>
                    <a:bodyPr/>
                    <a:lstStyle/>
                    <a:p>
                      <a:pPr fontAlgn="ctr"/>
                      <a:endParaRPr lang="en-GB" sz="1000" cap="none" spc="0">
                        <a:solidFill>
                          <a:schemeClr val="tx1"/>
                        </a:solidFill>
                        <a:effectLst/>
                      </a:endParaRPr>
                    </a:p>
                    <a:p>
                      <a:pPr algn="l" rtl="0" fontAlgn="base"/>
                      <a:r>
                        <a:rPr lang="en-GB" sz="1000" b="0" cap="none" spc="0">
                          <a:solidFill>
                            <a:schemeClr val="tx1"/>
                          </a:solidFill>
                          <a:effectLst/>
                        </a:rPr>
                        <a:t>REC Change Team </a:t>
                      </a:r>
                      <a:endParaRPr lang="en-GB" sz="1000" b="0" i="0" cap="none" spc="0">
                        <a:solidFill>
                          <a:schemeClr val="tx1"/>
                        </a:solidFill>
                        <a:effectLst/>
                        <a:latin typeface="+mn-lt"/>
                      </a:endParaRPr>
                    </a:p>
                  </a:txBody>
                  <a:tcPr marL="22680" marR="11861" marT="6480" marB="48600"/>
                </a:tc>
                <a:extLst>
                  <a:ext uri="{0D108BD9-81ED-4DB2-BD59-A6C34878D82A}">
                    <a16:rowId xmlns:a16="http://schemas.microsoft.com/office/drawing/2014/main" val="2667269496"/>
                  </a:ext>
                </a:extLst>
              </a:tr>
              <a:tr h="347189">
                <a:tc>
                  <a:txBody>
                    <a:bodyPr/>
                    <a:lstStyle/>
                    <a:p>
                      <a:pPr fontAlgn="ctr"/>
                      <a:endParaRPr lang="en-GB" sz="1000" cap="none" spc="0">
                        <a:solidFill>
                          <a:schemeClr val="tx1"/>
                        </a:solidFill>
                        <a:effectLst/>
                      </a:endParaRPr>
                    </a:p>
                    <a:p>
                      <a:pPr algn="l" rtl="0" fontAlgn="base"/>
                      <a:r>
                        <a:rPr lang="en-GB" sz="1000" b="0" cap="none" spc="0">
                          <a:solidFill>
                            <a:schemeClr val="tx1"/>
                          </a:solidFill>
                          <a:effectLst/>
                        </a:rPr>
                        <a:t>8 </a:t>
                      </a:r>
                      <a:endParaRPr lang="en-GB" sz="1000" b="0" i="0" cap="none" spc="0">
                        <a:solidFill>
                          <a:schemeClr val="tx1"/>
                        </a:solidFill>
                        <a:effectLst/>
                        <a:latin typeface="+mn-lt"/>
                      </a:endParaRPr>
                    </a:p>
                  </a:txBody>
                  <a:tcPr marL="22680" marR="11861" marT="6480" marB="48600"/>
                </a:tc>
                <a:tc>
                  <a:txBody>
                    <a:bodyPr/>
                    <a:lstStyle/>
                    <a:p>
                      <a:pPr fontAlgn="ctr"/>
                      <a:endParaRPr lang="en-GB" sz="1000" cap="none" spc="0">
                        <a:solidFill>
                          <a:schemeClr val="tx1"/>
                        </a:solidFill>
                        <a:effectLst/>
                      </a:endParaRPr>
                    </a:p>
                    <a:p>
                      <a:pPr algn="l" rtl="0" fontAlgn="base"/>
                      <a:r>
                        <a:rPr lang="en-GB" sz="1000" b="1" cap="none" spc="0">
                          <a:solidFill>
                            <a:schemeClr val="tx1"/>
                          </a:solidFill>
                          <a:effectLst/>
                        </a:rPr>
                        <a:t>R0132 - Change the Logical Format of J0001</a:t>
                      </a:r>
                      <a:r>
                        <a:rPr lang="en-GB" sz="1000" b="0" cap="none" spc="0">
                          <a:solidFill>
                            <a:schemeClr val="tx1"/>
                          </a:solidFill>
                          <a:effectLst/>
                        </a:rPr>
                        <a:t> </a:t>
                      </a:r>
                      <a:endParaRPr lang="en-GB" sz="1000" b="0" i="0" cap="none" spc="0">
                        <a:solidFill>
                          <a:schemeClr val="tx1"/>
                        </a:solidFill>
                        <a:effectLst/>
                        <a:latin typeface="+mn-lt"/>
                      </a:endParaRPr>
                    </a:p>
                  </a:txBody>
                  <a:tcPr marL="22680" marR="11861" marT="6480" marB="48600"/>
                </a:tc>
                <a:tc>
                  <a:txBody>
                    <a:bodyPr/>
                    <a:lstStyle/>
                    <a:p>
                      <a:pPr fontAlgn="ctr"/>
                      <a:endParaRPr lang="en-GB" sz="1000" cap="none" spc="0">
                        <a:solidFill>
                          <a:schemeClr val="tx1"/>
                        </a:solidFill>
                        <a:effectLst/>
                      </a:endParaRPr>
                    </a:p>
                    <a:p>
                      <a:pPr algn="ctr" rtl="0" fontAlgn="base"/>
                      <a:r>
                        <a:rPr lang="en-GB" sz="1000" b="0" cap="none" spc="0">
                          <a:solidFill>
                            <a:schemeClr val="tx1"/>
                          </a:solidFill>
                          <a:effectLst/>
                        </a:rPr>
                        <a:t>11:50 </a:t>
                      </a:r>
                      <a:endParaRPr lang="en-GB" sz="1000" b="0" i="0" cap="none" spc="0">
                        <a:solidFill>
                          <a:schemeClr val="tx1"/>
                        </a:solidFill>
                        <a:effectLst/>
                        <a:latin typeface="+mn-lt"/>
                      </a:endParaRPr>
                    </a:p>
                  </a:txBody>
                  <a:tcPr marL="22680" marR="11861" marT="6480" marB="48600"/>
                </a:tc>
                <a:tc>
                  <a:txBody>
                    <a:bodyPr/>
                    <a:lstStyle/>
                    <a:p>
                      <a:pPr fontAlgn="ctr"/>
                      <a:endParaRPr lang="en-GB" sz="1000" cap="none" spc="0">
                        <a:solidFill>
                          <a:schemeClr val="tx1"/>
                        </a:solidFill>
                        <a:effectLst/>
                      </a:endParaRPr>
                    </a:p>
                    <a:p>
                      <a:pPr algn="l" rtl="0" fontAlgn="base"/>
                      <a:r>
                        <a:rPr lang="en-GB" sz="1000" b="0" cap="none" spc="0">
                          <a:solidFill>
                            <a:schemeClr val="tx1"/>
                          </a:solidFill>
                          <a:effectLst/>
                        </a:rPr>
                        <a:t>REC Change Team </a:t>
                      </a:r>
                      <a:endParaRPr lang="en-GB" sz="1000" b="0" i="0" cap="none" spc="0">
                        <a:solidFill>
                          <a:schemeClr val="tx1"/>
                        </a:solidFill>
                        <a:effectLst/>
                        <a:latin typeface="+mn-lt"/>
                      </a:endParaRPr>
                    </a:p>
                  </a:txBody>
                  <a:tcPr marL="22680" marR="11861" marT="6480" marB="48600"/>
                </a:tc>
                <a:extLst>
                  <a:ext uri="{0D108BD9-81ED-4DB2-BD59-A6C34878D82A}">
                    <a16:rowId xmlns:a16="http://schemas.microsoft.com/office/drawing/2014/main" val="3081973692"/>
                  </a:ext>
                </a:extLst>
              </a:tr>
              <a:tr h="347189">
                <a:tc>
                  <a:txBody>
                    <a:bodyPr/>
                    <a:lstStyle/>
                    <a:p>
                      <a:pPr fontAlgn="ctr"/>
                      <a:endParaRPr lang="en-GB" sz="1000" cap="none" spc="0">
                        <a:solidFill>
                          <a:schemeClr val="tx1"/>
                        </a:solidFill>
                        <a:effectLst/>
                      </a:endParaRPr>
                    </a:p>
                    <a:p>
                      <a:pPr algn="l" rtl="0" fontAlgn="base"/>
                      <a:r>
                        <a:rPr lang="en-GB" sz="1000" b="0" cap="none" spc="0">
                          <a:solidFill>
                            <a:schemeClr val="tx1"/>
                          </a:solidFill>
                          <a:effectLst/>
                        </a:rPr>
                        <a:t>9. </a:t>
                      </a:r>
                      <a:endParaRPr lang="en-GB" sz="1000" b="0" i="0" cap="none" spc="0">
                        <a:solidFill>
                          <a:schemeClr val="tx1"/>
                        </a:solidFill>
                        <a:effectLst/>
                        <a:latin typeface="+mn-lt"/>
                      </a:endParaRPr>
                    </a:p>
                  </a:txBody>
                  <a:tcPr marL="22680" marR="11861" marT="6480" marB="48600"/>
                </a:tc>
                <a:tc>
                  <a:txBody>
                    <a:bodyPr/>
                    <a:lstStyle/>
                    <a:p>
                      <a:pPr fontAlgn="ctr"/>
                      <a:endParaRPr lang="en-GB" sz="1000" cap="none" spc="0">
                        <a:solidFill>
                          <a:schemeClr val="tx1"/>
                        </a:solidFill>
                        <a:effectLst/>
                      </a:endParaRPr>
                    </a:p>
                    <a:p>
                      <a:pPr algn="l" rtl="0" fontAlgn="base"/>
                      <a:r>
                        <a:rPr lang="en-GB" sz="1000" b="1" cap="none" spc="0">
                          <a:solidFill>
                            <a:schemeClr val="tx1"/>
                          </a:solidFill>
                          <a:effectLst/>
                        </a:rPr>
                        <a:t>Erroneous Switch Resolution Timeline Change</a:t>
                      </a:r>
                      <a:r>
                        <a:rPr lang="en-GB" sz="1000" b="0" cap="none" spc="0">
                          <a:solidFill>
                            <a:schemeClr val="tx1"/>
                          </a:solidFill>
                          <a:effectLst/>
                        </a:rPr>
                        <a:t> </a:t>
                      </a:r>
                      <a:endParaRPr lang="en-GB" sz="1000" b="0" i="0" cap="none" spc="0">
                        <a:solidFill>
                          <a:schemeClr val="tx1"/>
                        </a:solidFill>
                        <a:effectLst/>
                        <a:latin typeface="+mn-lt"/>
                      </a:endParaRPr>
                    </a:p>
                  </a:txBody>
                  <a:tcPr marL="22680" marR="11861" marT="6480" marB="48600"/>
                </a:tc>
                <a:tc>
                  <a:txBody>
                    <a:bodyPr/>
                    <a:lstStyle/>
                    <a:p>
                      <a:pPr fontAlgn="ctr"/>
                      <a:endParaRPr lang="en-GB" sz="1000" cap="none" spc="0">
                        <a:solidFill>
                          <a:schemeClr val="tx1"/>
                        </a:solidFill>
                        <a:effectLst/>
                      </a:endParaRPr>
                    </a:p>
                    <a:p>
                      <a:pPr algn="ctr" rtl="0" fontAlgn="base"/>
                      <a:r>
                        <a:rPr lang="en-GB" sz="1000" b="0" cap="none" spc="0">
                          <a:solidFill>
                            <a:schemeClr val="tx1"/>
                          </a:solidFill>
                          <a:effectLst/>
                        </a:rPr>
                        <a:t>12:05 </a:t>
                      </a:r>
                      <a:endParaRPr lang="en-GB" sz="1000" b="0" i="0" cap="none" spc="0">
                        <a:solidFill>
                          <a:schemeClr val="tx1"/>
                        </a:solidFill>
                        <a:effectLst/>
                        <a:latin typeface="+mn-lt"/>
                      </a:endParaRPr>
                    </a:p>
                  </a:txBody>
                  <a:tcPr marL="22680" marR="11861" marT="6480" marB="48600"/>
                </a:tc>
                <a:tc>
                  <a:txBody>
                    <a:bodyPr/>
                    <a:lstStyle/>
                    <a:p>
                      <a:pPr fontAlgn="ctr"/>
                      <a:endParaRPr lang="en-GB" sz="1000" cap="none" spc="0">
                        <a:solidFill>
                          <a:schemeClr val="tx1"/>
                        </a:solidFill>
                        <a:effectLst/>
                      </a:endParaRPr>
                    </a:p>
                    <a:p>
                      <a:pPr algn="l" rtl="0" fontAlgn="base"/>
                      <a:r>
                        <a:rPr lang="en-GB" sz="1000" b="0" cap="none" spc="0">
                          <a:solidFill>
                            <a:schemeClr val="tx1"/>
                          </a:solidFill>
                          <a:effectLst/>
                        </a:rPr>
                        <a:t>RIG Member </a:t>
                      </a:r>
                      <a:endParaRPr lang="en-GB" sz="1000" b="0" i="0" cap="none" spc="0">
                        <a:solidFill>
                          <a:schemeClr val="tx1"/>
                        </a:solidFill>
                        <a:effectLst/>
                        <a:latin typeface="+mn-lt"/>
                      </a:endParaRPr>
                    </a:p>
                  </a:txBody>
                  <a:tcPr marL="22680" marR="11861" marT="6480" marB="48600"/>
                </a:tc>
                <a:extLst>
                  <a:ext uri="{0D108BD9-81ED-4DB2-BD59-A6C34878D82A}">
                    <a16:rowId xmlns:a16="http://schemas.microsoft.com/office/drawing/2014/main" val="1509859110"/>
                  </a:ext>
                </a:extLst>
              </a:tr>
              <a:tr h="494215">
                <a:tc>
                  <a:txBody>
                    <a:bodyPr/>
                    <a:lstStyle/>
                    <a:p>
                      <a:pPr fontAlgn="ctr"/>
                      <a:endParaRPr lang="en-GB" sz="1000" cap="none" spc="0">
                        <a:solidFill>
                          <a:schemeClr val="tx1"/>
                        </a:solidFill>
                        <a:effectLst/>
                      </a:endParaRPr>
                    </a:p>
                    <a:p>
                      <a:pPr algn="l" rtl="0" fontAlgn="base"/>
                      <a:r>
                        <a:rPr lang="en-GB" sz="1000" b="0" cap="none" spc="0">
                          <a:solidFill>
                            <a:schemeClr val="tx1"/>
                          </a:solidFill>
                          <a:effectLst/>
                        </a:rPr>
                        <a:t>10 </a:t>
                      </a:r>
                      <a:endParaRPr lang="en-GB" sz="1000" b="0" i="0" cap="none" spc="0">
                        <a:solidFill>
                          <a:schemeClr val="tx1"/>
                        </a:solidFill>
                        <a:effectLst/>
                        <a:latin typeface="+mn-lt"/>
                      </a:endParaRPr>
                    </a:p>
                  </a:txBody>
                  <a:tcPr marL="22680" marR="11861" marT="6480" marB="48600"/>
                </a:tc>
                <a:tc>
                  <a:txBody>
                    <a:bodyPr/>
                    <a:lstStyle/>
                    <a:p>
                      <a:pPr fontAlgn="ctr"/>
                      <a:endParaRPr lang="en-GB" sz="1000" cap="none" spc="0">
                        <a:solidFill>
                          <a:schemeClr val="tx1"/>
                        </a:solidFill>
                        <a:effectLst/>
                      </a:endParaRPr>
                    </a:p>
                    <a:p>
                      <a:pPr algn="l" rtl="0" fontAlgn="base"/>
                      <a:r>
                        <a:rPr lang="en-GB" sz="1000" b="1" cap="none" spc="0">
                          <a:solidFill>
                            <a:schemeClr val="tx1"/>
                          </a:solidFill>
                          <a:effectLst/>
                        </a:rPr>
                        <a:t>RIG Issues Update – </a:t>
                      </a:r>
                      <a:r>
                        <a:rPr lang="en-GB" sz="1000" b="0" cap="none" spc="0">
                          <a:solidFill>
                            <a:schemeClr val="tx1"/>
                          </a:solidFill>
                          <a:effectLst/>
                        </a:rPr>
                        <a:t> </a:t>
                      </a:r>
                    </a:p>
                    <a:p>
                      <a:pPr algn="l" rtl="0" fontAlgn="base">
                        <a:buFont typeface="Arial" panose="020B0604020202020204" pitchFamily="34" charset="0"/>
                        <a:buChar char="•"/>
                      </a:pPr>
                      <a:r>
                        <a:rPr lang="en-GB" sz="1000" b="1" cap="none" spc="0">
                          <a:solidFill>
                            <a:schemeClr val="tx1"/>
                          </a:solidFill>
                          <a:effectLst/>
                        </a:rPr>
                        <a:t>New PSR Codes following SLC changes on PPM Installation Requirements </a:t>
                      </a:r>
                      <a:r>
                        <a:rPr lang="en-GB" sz="1000" b="0" cap="none" spc="0">
                          <a:solidFill>
                            <a:schemeClr val="tx1"/>
                          </a:solidFill>
                          <a:effectLst/>
                        </a:rPr>
                        <a:t> </a:t>
                      </a:r>
                      <a:endParaRPr lang="en-GB" sz="1000" b="0" i="0" cap="none" spc="0">
                        <a:solidFill>
                          <a:schemeClr val="tx1"/>
                        </a:solidFill>
                        <a:effectLst/>
                        <a:latin typeface="+mn-lt"/>
                      </a:endParaRPr>
                    </a:p>
                  </a:txBody>
                  <a:tcPr marL="22680" marR="11861" marT="6480" marB="48600"/>
                </a:tc>
                <a:tc>
                  <a:txBody>
                    <a:bodyPr/>
                    <a:lstStyle/>
                    <a:p>
                      <a:pPr fontAlgn="ctr"/>
                      <a:endParaRPr lang="en-GB" sz="1000" cap="none" spc="0">
                        <a:solidFill>
                          <a:schemeClr val="tx1"/>
                        </a:solidFill>
                        <a:effectLst/>
                      </a:endParaRPr>
                    </a:p>
                    <a:p>
                      <a:pPr algn="ctr" rtl="0" fontAlgn="base"/>
                      <a:r>
                        <a:rPr lang="en-GB" sz="1000" b="0" cap="none" spc="0">
                          <a:solidFill>
                            <a:schemeClr val="tx1"/>
                          </a:solidFill>
                          <a:effectLst/>
                        </a:rPr>
                        <a:t>12:20 </a:t>
                      </a:r>
                      <a:endParaRPr lang="en-GB" sz="1000" b="0" i="0" cap="none" spc="0">
                        <a:solidFill>
                          <a:schemeClr val="tx1"/>
                        </a:solidFill>
                        <a:effectLst/>
                        <a:latin typeface="+mn-lt"/>
                      </a:endParaRPr>
                    </a:p>
                  </a:txBody>
                  <a:tcPr marL="22680" marR="11861" marT="6480" marB="48600"/>
                </a:tc>
                <a:tc>
                  <a:txBody>
                    <a:bodyPr/>
                    <a:lstStyle/>
                    <a:p>
                      <a:pPr fontAlgn="ctr"/>
                      <a:endParaRPr lang="en-GB" sz="1000" cap="none" spc="0">
                        <a:solidFill>
                          <a:schemeClr val="tx1"/>
                        </a:solidFill>
                        <a:effectLst/>
                      </a:endParaRPr>
                    </a:p>
                    <a:p>
                      <a:pPr algn="l" rtl="0" fontAlgn="base"/>
                      <a:r>
                        <a:rPr lang="en-GB" sz="1000" b="0" cap="none" spc="0">
                          <a:solidFill>
                            <a:schemeClr val="tx1"/>
                          </a:solidFill>
                          <a:effectLst/>
                        </a:rPr>
                        <a:t>Lead Analyst </a:t>
                      </a:r>
                      <a:endParaRPr lang="en-GB" sz="1000" b="0" i="0" cap="none" spc="0">
                        <a:solidFill>
                          <a:schemeClr val="tx1"/>
                        </a:solidFill>
                        <a:effectLst/>
                        <a:latin typeface="+mn-lt"/>
                      </a:endParaRPr>
                    </a:p>
                  </a:txBody>
                  <a:tcPr marL="22680" marR="11861" marT="6480" marB="48600"/>
                </a:tc>
                <a:extLst>
                  <a:ext uri="{0D108BD9-81ED-4DB2-BD59-A6C34878D82A}">
                    <a16:rowId xmlns:a16="http://schemas.microsoft.com/office/drawing/2014/main" val="446411343"/>
                  </a:ext>
                </a:extLst>
              </a:tr>
              <a:tr h="494215">
                <a:tc>
                  <a:txBody>
                    <a:bodyPr/>
                    <a:lstStyle/>
                    <a:p>
                      <a:pPr fontAlgn="ctr"/>
                      <a:endParaRPr lang="en-GB" sz="1000" cap="none" spc="0">
                        <a:solidFill>
                          <a:schemeClr val="tx1"/>
                        </a:solidFill>
                        <a:effectLst/>
                      </a:endParaRPr>
                    </a:p>
                    <a:p>
                      <a:pPr algn="l" rtl="0" fontAlgn="base"/>
                      <a:r>
                        <a:rPr lang="en-GB" sz="1000" b="0" cap="none" spc="0">
                          <a:solidFill>
                            <a:schemeClr val="tx1"/>
                          </a:solidFill>
                          <a:effectLst/>
                        </a:rPr>
                        <a:t>10a </a:t>
                      </a:r>
                      <a:endParaRPr lang="en-GB" sz="1000" b="0" i="0" cap="none" spc="0">
                        <a:solidFill>
                          <a:schemeClr val="tx1"/>
                        </a:solidFill>
                        <a:effectLst/>
                        <a:latin typeface="+mn-lt"/>
                      </a:endParaRPr>
                    </a:p>
                  </a:txBody>
                  <a:tcPr marL="22680" marR="11861" marT="6480" marB="48600"/>
                </a:tc>
                <a:tc>
                  <a:txBody>
                    <a:bodyPr/>
                    <a:lstStyle/>
                    <a:p>
                      <a:pPr fontAlgn="ctr"/>
                      <a:endParaRPr lang="en-GB" sz="1000" cap="none" spc="0">
                        <a:solidFill>
                          <a:schemeClr val="tx1"/>
                        </a:solidFill>
                        <a:effectLst/>
                      </a:endParaRPr>
                    </a:p>
                    <a:p>
                      <a:pPr algn="l" rtl="0" fontAlgn="base"/>
                      <a:r>
                        <a:rPr lang="en-GB" sz="1000" b="1" cap="none" spc="0">
                          <a:solidFill>
                            <a:schemeClr val="tx1"/>
                          </a:solidFill>
                          <a:effectLst/>
                        </a:rPr>
                        <a:t>RIG Issues Update – </a:t>
                      </a:r>
                      <a:r>
                        <a:rPr lang="en-GB" sz="1000" b="0" cap="none" spc="0">
                          <a:solidFill>
                            <a:schemeClr val="tx1"/>
                          </a:solidFill>
                          <a:effectLst/>
                        </a:rPr>
                        <a:t> </a:t>
                      </a:r>
                    </a:p>
                    <a:p>
                      <a:pPr algn="l" rtl="0" fontAlgn="base">
                        <a:buFont typeface="Arial" panose="020B0604020202020204" pitchFamily="34" charset="0"/>
                        <a:buChar char="•"/>
                      </a:pPr>
                      <a:r>
                        <a:rPr lang="en-GB" sz="1000" b="1" cap="none" spc="0">
                          <a:solidFill>
                            <a:schemeClr val="tx1"/>
                          </a:solidFill>
                          <a:effectLst/>
                        </a:rPr>
                        <a:t>Out of Hours Distributor Bypass – Vulnerable Customers </a:t>
                      </a:r>
                      <a:r>
                        <a:rPr lang="en-GB" sz="1000" b="0" cap="none" spc="0">
                          <a:solidFill>
                            <a:schemeClr val="tx1"/>
                          </a:solidFill>
                          <a:effectLst/>
                        </a:rPr>
                        <a:t> </a:t>
                      </a:r>
                      <a:endParaRPr lang="en-GB" sz="1000" b="0" i="0" cap="none" spc="0">
                        <a:solidFill>
                          <a:schemeClr val="tx1"/>
                        </a:solidFill>
                        <a:effectLst/>
                        <a:latin typeface="+mn-lt"/>
                      </a:endParaRPr>
                    </a:p>
                  </a:txBody>
                  <a:tcPr marL="22680" marR="11861" marT="6480" marB="48600"/>
                </a:tc>
                <a:tc>
                  <a:txBody>
                    <a:bodyPr/>
                    <a:lstStyle/>
                    <a:p>
                      <a:pPr fontAlgn="ctr"/>
                      <a:endParaRPr lang="en-GB" sz="1000" cap="none" spc="0">
                        <a:solidFill>
                          <a:schemeClr val="tx1"/>
                        </a:solidFill>
                        <a:effectLst/>
                      </a:endParaRPr>
                    </a:p>
                    <a:p>
                      <a:pPr algn="ctr" rtl="0" fontAlgn="base"/>
                      <a:r>
                        <a:rPr lang="en-GB" sz="1000" b="0" cap="none" spc="0">
                          <a:solidFill>
                            <a:schemeClr val="tx1"/>
                          </a:solidFill>
                          <a:effectLst/>
                        </a:rPr>
                        <a:t>12:35 </a:t>
                      </a:r>
                      <a:endParaRPr lang="en-GB" sz="1000" b="0" i="0" cap="none" spc="0">
                        <a:solidFill>
                          <a:schemeClr val="tx1"/>
                        </a:solidFill>
                        <a:effectLst/>
                        <a:latin typeface="+mn-lt"/>
                      </a:endParaRPr>
                    </a:p>
                  </a:txBody>
                  <a:tcPr marL="22680" marR="11861" marT="6480" marB="48600"/>
                </a:tc>
                <a:tc>
                  <a:txBody>
                    <a:bodyPr/>
                    <a:lstStyle/>
                    <a:p>
                      <a:pPr fontAlgn="ctr"/>
                      <a:endParaRPr lang="en-GB" sz="1000" cap="none" spc="0">
                        <a:solidFill>
                          <a:schemeClr val="tx1"/>
                        </a:solidFill>
                        <a:effectLst/>
                      </a:endParaRPr>
                    </a:p>
                    <a:p>
                      <a:pPr algn="l" rtl="0" fontAlgn="base"/>
                      <a:r>
                        <a:rPr lang="en-GB" sz="1000" b="0" cap="none" spc="0">
                          <a:solidFill>
                            <a:schemeClr val="tx1"/>
                          </a:solidFill>
                          <a:effectLst/>
                        </a:rPr>
                        <a:t>Lead Analyst </a:t>
                      </a:r>
                      <a:endParaRPr lang="en-GB" sz="1000" b="0" i="0" cap="none" spc="0">
                        <a:solidFill>
                          <a:schemeClr val="tx1"/>
                        </a:solidFill>
                        <a:effectLst/>
                        <a:latin typeface="+mn-lt"/>
                      </a:endParaRPr>
                    </a:p>
                  </a:txBody>
                  <a:tcPr marL="22680" marR="11861" marT="6480" marB="48600"/>
                </a:tc>
                <a:extLst>
                  <a:ext uri="{0D108BD9-81ED-4DB2-BD59-A6C34878D82A}">
                    <a16:rowId xmlns:a16="http://schemas.microsoft.com/office/drawing/2014/main" val="4264747395"/>
                  </a:ext>
                </a:extLst>
              </a:tr>
              <a:tr h="347189">
                <a:tc>
                  <a:txBody>
                    <a:bodyPr/>
                    <a:lstStyle/>
                    <a:p>
                      <a:pPr fontAlgn="ctr"/>
                      <a:endParaRPr lang="en-GB" sz="1000" cap="none" spc="0">
                        <a:solidFill>
                          <a:schemeClr val="tx1"/>
                        </a:solidFill>
                        <a:effectLst/>
                      </a:endParaRPr>
                    </a:p>
                    <a:p>
                      <a:pPr algn="l" rtl="0" fontAlgn="base"/>
                      <a:r>
                        <a:rPr lang="en-GB" sz="1000" b="0" cap="none" spc="0">
                          <a:solidFill>
                            <a:schemeClr val="tx1"/>
                          </a:solidFill>
                          <a:effectLst/>
                        </a:rPr>
                        <a:t>11 </a:t>
                      </a:r>
                      <a:endParaRPr lang="en-GB" sz="1000" b="0" i="0" cap="none" spc="0">
                        <a:solidFill>
                          <a:schemeClr val="tx1"/>
                        </a:solidFill>
                        <a:effectLst/>
                        <a:latin typeface="+mn-lt"/>
                      </a:endParaRPr>
                    </a:p>
                  </a:txBody>
                  <a:tcPr marL="22680" marR="11861" marT="6480" marB="48600"/>
                </a:tc>
                <a:tc>
                  <a:txBody>
                    <a:bodyPr/>
                    <a:lstStyle/>
                    <a:p>
                      <a:pPr fontAlgn="ctr"/>
                      <a:endParaRPr lang="en-GB" sz="1000" cap="none" spc="0">
                        <a:solidFill>
                          <a:schemeClr val="tx1"/>
                        </a:solidFill>
                        <a:effectLst/>
                      </a:endParaRPr>
                    </a:p>
                    <a:p>
                      <a:pPr algn="l" rtl="0" fontAlgn="base"/>
                      <a:r>
                        <a:rPr lang="en-GB" sz="1000" b="1" cap="none" spc="0">
                          <a:solidFill>
                            <a:schemeClr val="tx1"/>
                          </a:solidFill>
                          <a:effectLst/>
                        </a:rPr>
                        <a:t>AOB</a:t>
                      </a:r>
                      <a:r>
                        <a:rPr lang="en-GB" sz="1000" b="0" cap="none" spc="0">
                          <a:solidFill>
                            <a:schemeClr val="tx1"/>
                          </a:solidFill>
                          <a:effectLst/>
                        </a:rPr>
                        <a:t> </a:t>
                      </a:r>
                      <a:endParaRPr lang="en-GB" sz="1000" b="0" i="0" cap="none" spc="0">
                        <a:solidFill>
                          <a:schemeClr val="tx1"/>
                        </a:solidFill>
                        <a:effectLst/>
                        <a:latin typeface="+mn-lt"/>
                      </a:endParaRPr>
                    </a:p>
                  </a:txBody>
                  <a:tcPr marL="22680" marR="11861" marT="6480" marB="48600"/>
                </a:tc>
                <a:tc>
                  <a:txBody>
                    <a:bodyPr/>
                    <a:lstStyle/>
                    <a:p>
                      <a:pPr fontAlgn="ctr"/>
                      <a:endParaRPr lang="en-GB" sz="1000" cap="none" spc="0">
                        <a:solidFill>
                          <a:schemeClr val="tx1"/>
                        </a:solidFill>
                        <a:effectLst/>
                      </a:endParaRPr>
                    </a:p>
                    <a:p>
                      <a:pPr algn="ctr" rtl="0" fontAlgn="base"/>
                      <a:r>
                        <a:rPr lang="en-GB" sz="1000" b="0" cap="none" spc="0">
                          <a:solidFill>
                            <a:schemeClr val="tx1"/>
                          </a:solidFill>
                          <a:effectLst/>
                        </a:rPr>
                        <a:t>12:50 </a:t>
                      </a:r>
                      <a:endParaRPr lang="en-GB" sz="1000" b="0" i="0" cap="none" spc="0">
                        <a:solidFill>
                          <a:schemeClr val="tx1"/>
                        </a:solidFill>
                        <a:effectLst/>
                        <a:latin typeface="+mn-lt"/>
                      </a:endParaRPr>
                    </a:p>
                  </a:txBody>
                  <a:tcPr marL="22680" marR="11861" marT="6480" marB="48600"/>
                </a:tc>
                <a:tc>
                  <a:txBody>
                    <a:bodyPr/>
                    <a:lstStyle/>
                    <a:p>
                      <a:pPr fontAlgn="ctr"/>
                      <a:endParaRPr lang="en-GB" sz="1000" cap="none" spc="0">
                        <a:solidFill>
                          <a:schemeClr val="tx1"/>
                        </a:solidFill>
                        <a:effectLst/>
                      </a:endParaRPr>
                    </a:p>
                    <a:p>
                      <a:pPr algn="l" rtl="0" fontAlgn="base"/>
                      <a:r>
                        <a:rPr lang="en-GB" sz="1000" b="0" cap="none" spc="0">
                          <a:solidFill>
                            <a:schemeClr val="tx1"/>
                          </a:solidFill>
                          <a:effectLst/>
                        </a:rPr>
                        <a:t>All </a:t>
                      </a:r>
                      <a:endParaRPr lang="en-GB" sz="1000" b="0" i="0" cap="none" spc="0">
                        <a:solidFill>
                          <a:schemeClr val="tx1"/>
                        </a:solidFill>
                        <a:effectLst/>
                        <a:latin typeface="+mn-lt"/>
                      </a:endParaRPr>
                    </a:p>
                  </a:txBody>
                  <a:tcPr marL="22680" marR="11861" marT="6480" marB="48600"/>
                </a:tc>
                <a:extLst>
                  <a:ext uri="{0D108BD9-81ED-4DB2-BD59-A6C34878D82A}">
                    <a16:rowId xmlns:a16="http://schemas.microsoft.com/office/drawing/2014/main" val="1689195594"/>
                  </a:ext>
                </a:extLst>
              </a:tr>
            </a:tbl>
          </a:graphicData>
        </a:graphic>
      </p:graphicFrame>
    </p:spTree>
    <p:extLst>
      <p:ext uri="{BB962C8B-B14F-4D97-AF65-F5344CB8AC3E}">
        <p14:creationId xmlns:p14="http://schemas.microsoft.com/office/powerpoint/2010/main" val="111678321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10DABB-9296-FDB0-E562-D1B45488F158}"/>
              </a:ext>
            </a:extLst>
          </p:cNvPr>
          <p:cNvSpPr>
            <a:spLocks noGrp="1"/>
          </p:cNvSpPr>
          <p:nvPr>
            <p:ph type="title"/>
          </p:nvPr>
        </p:nvSpPr>
        <p:spPr>
          <a:xfrm>
            <a:off x="4034228" y="2998536"/>
            <a:ext cx="6966527" cy="1325563"/>
          </a:xfrm>
        </p:spPr>
        <p:txBody>
          <a:bodyPr>
            <a:normAutofit fontScale="90000"/>
          </a:bodyPr>
          <a:lstStyle/>
          <a:p>
            <a:br>
              <a:rPr lang="en-GB">
                <a:latin typeface="Roboto"/>
                <a:ea typeface="Roboto"/>
                <a:cs typeface="Roboto"/>
              </a:rPr>
            </a:br>
            <a:r>
              <a:rPr lang="en-GB">
                <a:latin typeface="Roboto"/>
                <a:ea typeface="Roboto"/>
                <a:cs typeface="Roboto"/>
              </a:rPr>
              <a:t>2. MPRS Rejecting D0205 flows</a:t>
            </a:r>
            <a:br>
              <a:rPr lang="en-GB">
                <a:latin typeface="Roboto"/>
                <a:ea typeface="Roboto"/>
                <a:cs typeface="Roboto"/>
              </a:rPr>
            </a:br>
            <a:r>
              <a:rPr lang="en-GB">
                <a:latin typeface="Roboto"/>
                <a:ea typeface="Roboto"/>
                <a:cs typeface="Roboto"/>
              </a:rPr>
              <a:t> </a:t>
            </a:r>
            <a:br>
              <a:rPr lang="en-GB">
                <a:latin typeface="Roboto"/>
                <a:ea typeface="Roboto"/>
                <a:cs typeface="Roboto"/>
              </a:rPr>
            </a:br>
            <a:br>
              <a:rPr lang="en-GB" sz="2700">
                <a:latin typeface="Roboto"/>
                <a:ea typeface="Roboto"/>
                <a:cs typeface="Roboto"/>
              </a:rPr>
            </a:br>
            <a:endParaRPr lang="en-GB">
              <a:cs typeface="Roboto"/>
            </a:endParaRPr>
          </a:p>
        </p:txBody>
      </p:sp>
      <p:sp>
        <p:nvSpPr>
          <p:cNvPr id="3" name="Text Placeholder 2">
            <a:extLst>
              <a:ext uri="{FF2B5EF4-FFF2-40B4-BE49-F238E27FC236}">
                <a16:creationId xmlns:a16="http://schemas.microsoft.com/office/drawing/2014/main" id="{153C8D1C-9736-081E-4D60-57FAF1DD1D92}"/>
              </a:ext>
            </a:extLst>
          </p:cNvPr>
          <p:cNvSpPr>
            <a:spLocks noGrp="1"/>
          </p:cNvSpPr>
          <p:nvPr>
            <p:ph type="body" sz="quarter" idx="10"/>
          </p:nvPr>
        </p:nvSpPr>
        <p:spPr/>
        <p:txBody>
          <a:bodyPr/>
          <a:lstStyle/>
          <a:p>
            <a:r>
              <a:rPr lang="en-GB"/>
              <a:t>Lead analyst</a:t>
            </a:r>
          </a:p>
        </p:txBody>
      </p:sp>
    </p:spTree>
    <p:extLst>
      <p:ext uri="{BB962C8B-B14F-4D97-AF65-F5344CB8AC3E}">
        <p14:creationId xmlns:p14="http://schemas.microsoft.com/office/powerpoint/2010/main" val="78294729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490AD52C-C799-47D3-B9AF-F32C692CB65C}"/>
              </a:ext>
            </a:extLst>
          </p:cNvPr>
          <p:cNvSpPr>
            <a:spLocks noGrp="1"/>
          </p:cNvSpPr>
          <p:nvPr>
            <p:ph type="ctrTitle"/>
          </p:nvPr>
        </p:nvSpPr>
        <p:spPr/>
        <p:txBody>
          <a:bodyPr/>
          <a:lstStyle/>
          <a:p>
            <a:r>
              <a:rPr lang="en-GB" dirty="0"/>
              <a:t>Market Domain Data</a:t>
            </a:r>
          </a:p>
        </p:txBody>
      </p:sp>
      <p:sp>
        <p:nvSpPr>
          <p:cNvPr id="9" name="Subtitle 8">
            <a:extLst>
              <a:ext uri="{FF2B5EF4-FFF2-40B4-BE49-F238E27FC236}">
                <a16:creationId xmlns:a16="http://schemas.microsoft.com/office/drawing/2014/main" id="{5EC9828A-0AE1-4292-A542-388BAD0A426D}"/>
              </a:ext>
            </a:extLst>
          </p:cNvPr>
          <p:cNvSpPr>
            <a:spLocks noGrp="1"/>
          </p:cNvSpPr>
          <p:nvPr>
            <p:ph type="subTitle" idx="1"/>
          </p:nvPr>
        </p:nvSpPr>
        <p:spPr/>
        <p:txBody>
          <a:bodyPr/>
          <a:lstStyle/>
          <a:p>
            <a:r>
              <a:rPr lang="en-GB" dirty="0"/>
              <a:t>Matt Cogram</a:t>
            </a:r>
          </a:p>
          <a:p>
            <a:r>
              <a:rPr lang="en-GB" dirty="0"/>
              <a:t>Product Analyst</a:t>
            </a:r>
          </a:p>
        </p:txBody>
      </p:sp>
      <p:sp>
        <p:nvSpPr>
          <p:cNvPr id="6" name="Text Placeholder 5">
            <a:extLst>
              <a:ext uri="{FF2B5EF4-FFF2-40B4-BE49-F238E27FC236}">
                <a16:creationId xmlns:a16="http://schemas.microsoft.com/office/drawing/2014/main" id="{80874A7B-C231-4366-AFAD-F068DF5ED1B5}"/>
              </a:ext>
            </a:extLst>
          </p:cNvPr>
          <p:cNvSpPr>
            <a:spLocks noGrp="1"/>
          </p:cNvSpPr>
          <p:nvPr>
            <p:ph type="body" sz="quarter" idx="11"/>
          </p:nvPr>
        </p:nvSpPr>
        <p:spPr/>
        <p:txBody>
          <a:bodyPr/>
          <a:lstStyle/>
          <a:p>
            <a:r>
              <a:rPr lang="en-GB" dirty="0"/>
              <a:t>13 October 2023</a:t>
            </a:r>
          </a:p>
        </p:txBody>
      </p:sp>
    </p:spTree>
    <p:extLst>
      <p:ext uri="{BB962C8B-B14F-4D97-AF65-F5344CB8AC3E}">
        <p14:creationId xmlns:p14="http://schemas.microsoft.com/office/powerpoint/2010/main" val="328814657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z="2400" dirty="0"/>
              <a:t>Agenda</a:t>
            </a:r>
          </a:p>
        </p:txBody>
      </p:sp>
      <p:sp>
        <p:nvSpPr>
          <p:cNvPr id="4" name="Date Placeholder 3"/>
          <p:cNvSpPr>
            <a:spLocks noGrp="1"/>
          </p:cNvSpPr>
          <p:nvPr>
            <p:ph type="dt" sz="half" idx="1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A9571179-D1FF-D94D-A0CB-743F45DCC95B}" type="datetime1">
              <a:rPr kumimoji="0" lang="en-GB" sz="1000" b="0" i="0" u="none" strike="noStrike" kern="1200" cap="none" spc="-36" normalizeH="0" baseline="0" noProof="0" smtClean="0">
                <a:ln>
                  <a:noFill/>
                </a:ln>
                <a:solidFill>
                  <a:srgbClr val="00008B">
                    <a:tint val="75000"/>
                  </a:srgbClr>
                </a:solidFill>
                <a:effectLst/>
                <a:uLnTx/>
                <a:uFillTx/>
                <a:latin typeface="Arial"/>
                <a:ea typeface="+mn-ea"/>
                <a:cs typeface="Arial"/>
              </a:rPr>
              <a:pPr marL="0" marR="0" lvl="0" indent="0" algn="l" defTabSz="914400" rtl="0" eaLnBrk="1" fontAlgn="auto" latinLnBrk="0" hangingPunct="1">
                <a:lnSpc>
                  <a:spcPct val="100000"/>
                </a:lnSpc>
                <a:spcBef>
                  <a:spcPts val="0"/>
                </a:spcBef>
                <a:spcAft>
                  <a:spcPts val="0"/>
                </a:spcAft>
                <a:buClrTx/>
                <a:buSzTx/>
                <a:buFontTx/>
                <a:buNone/>
                <a:tabLst/>
                <a:defRPr/>
              </a:pPr>
              <a:t>13/10/2023</a:t>
            </a:fld>
            <a:endParaRPr kumimoji="0" lang="en-GB" sz="1000" b="0" i="0" u="none" strike="noStrike" kern="1200" cap="none" spc="-36" normalizeH="0" baseline="0" noProof="0" dirty="0">
              <a:ln>
                <a:noFill/>
              </a:ln>
              <a:solidFill>
                <a:srgbClr val="00008B">
                  <a:tint val="75000"/>
                </a:srgbClr>
              </a:solidFill>
              <a:effectLst/>
              <a:uLnTx/>
              <a:uFillTx/>
              <a:latin typeface="Arial"/>
              <a:ea typeface="+mn-ea"/>
              <a:cs typeface="Arial"/>
            </a:endParaRPr>
          </a:p>
        </p:txBody>
      </p:sp>
      <p:sp>
        <p:nvSpPr>
          <p:cNvPr id="5" name="Footer Placeholder 4"/>
          <p:cNvSpPr>
            <a:spLocks noGrp="1"/>
          </p:cNvSpPr>
          <p:nvPr>
            <p:ph type="ftr" sz="quarter" idx="12"/>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000" b="0" i="0" u="none" strike="noStrike" kern="1200" cap="none" spc="-36" normalizeH="0" baseline="0" noProof="0" dirty="0">
              <a:ln>
                <a:noFill/>
              </a:ln>
              <a:solidFill>
                <a:srgbClr val="00008B">
                  <a:tint val="75000"/>
                </a:srgbClr>
              </a:solidFill>
              <a:effectLst/>
              <a:uLnTx/>
              <a:uFillTx/>
              <a:latin typeface="Arial"/>
              <a:ea typeface="+mn-ea"/>
              <a:cs typeface="Arial"/>
            </a:endParaRPr>
          </a:p>
        </p:txBody>
      </p:sp>
      <p:sp>
        <p:nvSpPr>
          <p:cNvPr id="6" name="Slide Number Placeholder 5"/>
          <p:cNvSpPr>
            <a:spLocks noGrp="1"/>
          </p:cNvSpPr>
          <p:nvPr>
            <p:ph type="sldNum" sz="quarter" idx="13"/>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000" b="0" i="0" u="none" strike="noStrike" kern="1200" cap="none" spc="-36" normalizeH="0" baseline="0" noProof="0">
                <a:ln>
                  <a:noFill/>
                </a:ln>
                <a:solidFill>
                  <a:srgbClr val="00008B">
                    <a:tint val="75000"/>
                  </a:srgbClr>
                </a:solidFill>
                <a:effectLst/>
                <a:uLnTx/>
                <a:uFillTx/>
                <a:latin typeface="Arial"/>
                <a:ea typeface="+mn-ea"/>
                <a:cs typeface="Arial"/>
              </a:rPr>
              <a:t>Page </a:t>
            </a:r>
            <a:fld id="{5A91C5AB-1EE9-3746-A212-CC3460B1ECCE}" type="slidenum">
              <a:rPr kumimoji="0" lang="en-US" sz="1000" b="0" i="0" u="none" strike="noStrike" kern="1200" cap="none" spc="-36" normalizeH="0" baseline="0" noProof="0" smtClean="0">
                <a:ln>
                  <a:noFill/>
                </a:ln>
                <a:solidFill>
                  <a:srgbClr val="00008B">
                    <a:tint val="75000"/>
                  </a:srgbClr>
                </a:solidFill>
                <a:effectLst/>
                <a:uLnTx/>
                <a:uFillTx/>
                <a:latin typeface="Arial"/>
                <a:ea typeface="+mn-ea"/>
                <a:cs typeface="Arial"/>
              </a:rPr>
              <a:pPr marL="0" marR="0" lvl="0" indent="0" algn="l" defTabSz="914400" rtl="0" eaLnBrk="1" fontAlgn="auto" latinLnBrk="0" hangingPunct="1">
                <a:lnSpc>
                  <a:spcPct val="100000"/>
                </a:lnSpc>
                <a:spcBef>
                  <a:spcPts val="0"/>
                </a:spcBef>
                <a:spcAft>
                  <a:spcPts val="0"/>
                </a:spcAft>
                <a:buClrTx/>
                <a:buSzTx/>
                <a:buFontTx/>
                <a:buNone/>
                <a:tabLst/>
                <a:defRPr/>
              </a:pPr>
              <a:t>6</a:t>
            </a:fld>
            <a:endParaRPr kumimoji="0" lang="en-US" sz="1000" b="0" i="0" u="none" strike="noStrike" kern="1200" cap="none" spc="-36" normalizeH="0" baseline="0" noProof="0" dirty="0">
              <a:ln>
                <a:noFill/>
              </a:ln>
              <a:solidFill>
                <a:srgbClr val="00008B">
                  <a:tint val="75000"/>
                </a:srgbClr>
              </a:solidFill>
              <a:effectLst/>
              <a:uLnTx/>
              <a:uFillTx/>
              <a:latin typeface="Arial"/>
              <a:ea typeface="+mn-ea"/>
              <a:cs typeface="Arial"/>
            </a:endParaRPr>
          </a:p>
        </p:txBody>
      </p:sp>
      <p:sp>
        <p:nvSpPr>
          <p:cNvPr id="7" name="Rectangle 6"/>
          <p:cNvSpPr/>
          <p:nvPr/>
        </p:nvSpPr>
        <p:spPr>
          <a:xfrm>
            <a:off x="3428195" y="997117"/>
            <a:ext cx="5787731" cy="648000"/>
          </a:xfrm>
          <a:prstGeom prst="rect">
            <a:avLst/>
          </a:prstGeom>
          <a:noFill/>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043056" rtl="0" eaLnBrk="1" fontAlgn="auto" latinLnBrk="0" hangingPunct="1">
              <a:lnSpc>
                <a:spcPct val="100000"/>
              </a:lnSpc>
              <a:spcBef>
                <a:spcPts val="0"/>
              </a:spcBef>
              <a:spcAft>
                <a:spcPts val="0"/>
              </a:spcAft>
              <a:buClrTx/>
              <a:buSzTx/>
              <a:buFontTx/>
              <a:buNone/>
              <a:tabLst/>
              <a:defRPr/>
            </a:pPr>
            <a:r>
              <a:rPr kumimoji="0" lang="en-GB" sz="2000" b="0" i="0" u="none" strike="noStrike" kern="1200" cap="none" spc="0" normalizeH="0" baseline="0" noProof="0" dirty="0">
                <a:ln>
                  <a:noFill/>
                </a:ln>
                <a:solidFill>
                  <a:prstClr val="black"/>
                </a:solidFill>
                <a:effectLst/>
                <a:uLnTx/>
                <a:uFillTx/>
                <a:latin typeface="Tahoma"/>
                <a:ea typeface="+mn-ea"/>
                <a:cs typeface="+mn-cs"/>
              </a:rPr>
              <a:t>Overview of Market Domain Data</a:t>
            </a:r>
          </a:p>
        </p:txBody>
      </p:sp>
      <p:sp>
        <p:nvSpPr>
          <p:cNvPr id="8" name="Rectangle 7"/>
          <p:cNvSpPr/>
          <p:nvPr/>
        </p:nvSpPr>
        <p:spPr>
          <a:xfrm>
            <a:off x="3428195" y="2858725"/>
            <a:ext cx="5787731" cy="648000"/>
          </a:xfrm>
          <a:prstGeom prst="rect">
            <a:avLst/>
          </a:prstGeom>
          <a:noFill/>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043056" rtl="0" eaLnBrk="1" fontAlgn="auto" latinLnBrk="0" hangingPunct="1">
              <a:lnSpc>
                <a:spcPct val="100000"/>
              </a:lnSpc>
              <a:spcBef>
                <a:spcPts val="0"/>
              </a:spcBef>
              <a:spcAft>
                <a:spcPts val="0"/>
              </a:spcAft>
              <a:buClrTx/>
              <a:buSzTx/>
              <a:buFontTx/>
              <a:buNone/>
              <a:tabLst/>
              <a:defRPr/>
            </a:pPr>
            <a:r>
              <a:rPr kumimoji="0" lang="en-GB" sz="2000" b="0" i="0" u="none" strike="noStrike" kern="1200" cap="none" spc="0" normalizeH="0" baseline="0" noProof="0" dirty="0">
                <a:ln>
                  <a:noFill/>
                </a:ln>
                <a:solidFill>
                  <a:prstClr val="black"/>
                </a:solidFill>
                <a:effectLst/>
                <a:uLnTx/>
                <a:uFillTx/>
                <a:latin typeface="Tahoma"/>
                <a:ea typeface="+mn-ea"/>
                <a:cs typeface="+mn-cs"/>
              </a:rPr>
              <a:t>Change Requests</a:t>
            </a:r>
          </a:p>
        </p:txBody>
      </p:sp>
      <p:sp>
        <p:nvSpPr>
          <p:cNvPr id="9" name="TextBox 8"/>
          <p:cNvSpPr txBox="1"/>
          <p:nvPr/>
        </p:nvSpPr>
        <p:spPr>
          <a:xfrm>
            <a:off x="3428195" y="3564066"/>
            <a:ext cx="5787731" cy="1308050"/>
          </a:xfrm>
          <a:prstGeom prst="rect">
            <a:avLst/>
          </a:prstGeom>
          <a:noFill/>
        </p:spPr>
        <p:txBody>
          <a:bodyPr wrap="square" lIns="0" tIns="0" rIns="0" bIns="0" rtlCol="0">
            <a:spAutoFit/>
          </a:bodyPr>
          <a:lstStyle/>
          <a:p>
            <a:pPr marL="285750" marR="0" lvl="0" indent="-285750" algn="l" defTabSz="1043056" rtl="0" eaLnBrk="1" fontAlgn="auto" latinLnBrk="0" hangingPunct="1">
              <a:lnSpc>
                <a:spcPts val="2100"/>
              </a:lnSpc>
              <a:spcBef>
                <a:spcPts val="0"/>
              </a:spcBef>
              <a:spcAft>
                <a:spcPts val="560"/>
              </a:spcAft>
              <a:buClr>
                <a:srgbClr val="65C7C2">
                  <a:lumMod val="75000"/>
                </a:srgbClr>
              </a:buClr>
              <a:buSzTx/>
              <a:buFont typeface="Courier New" panose="02070309020205020404" pitchFamily="49" charset="0"/>
              <a:buChar char="o"/>
              <a:tabLst/>
              <a:defRPr/>
            </a:pPr>
            <a:r>
              <a:rPr kumimoji="0" lang="en-GB" sz="1600" b="0" i="0" u="none" strike="noStrike" kern="1200" cap="none" spc="0" normalizeH="0" baseline="0" noProof="0" dirty="0">
                <a:ln>
                  <a:noFill/>
                </a:ln>
                <a:solidFill>
                  <a:prstClr val="black"/>
                </a:solidFill>
                <a:effectLst/>
                <a:uLnTx/>
                <a:uFillTx/>
                <a:latin typeface="Tahoma"/>
                <a:ea typeface="+mn-ea"/>
                <a:cs typeface="+mn-cs"/>
              </a:rPr>
              <a:t>Raising an MDD Change Request</a:t>
            </a:r>
          </a:p>
          <a:p>
            <a:pPr marL="285750" marR="0" lvl="0" indent="-285750" algn="l" defTabSz="1043056" rtl="0" eaLnBrk="1" fontAlgn="auto" latinLnBrk="0" hangingPunct="1">
              <a:lnSpc>
                <a:spcPts val="2100"/>
              </a:lnSpc>
              <a:spcBef>
                <a:spcPts val="0"/>
              </a:spcBef>
              <a:spcAft>
                <a:spcPts val="560"/>
              </a:spcAft>
              <a:buClr>
                <a:srgbClr val="65C7C2">
                  <a:lumMod val="75000"/>
                </a:srgbClr>
              </a:buClr>
              <a:buSzTx/>
              <a:buFont typeface="Courier New" panose="02070309020205020404" pitchFamily="49" charset="0"/>
              <a:buChar char="o"/>
              <a:tabLst/>
              <a:defRPr/>
            </a:pPr>
            <a:r>
              <a:rPr kumimoji="0" lang="en-GB" sz="1600" b="0" i="0" u="none" strike="noStrike" kern="1200" cap="none" spc="0" normalizeH="0" baseline="0" noProof="0" dirty="0">
                <a:ln>
                  <a:noFill/>
                </a:ln>
                <a:solidFill>
                  <a:prstClr val="black"/>
                </a:solidFill>
                <a:effectLst/>
                <a:uLnTx/>
                <a:uFillTx/>
                <a:latin typeface="Tahoma"/>
                <a:ea typeface="+mn-ea"/>
                <a:cs typeface="+mn-cs"/>
              </a:rPr>
              <a:t>Timeline of MDD Releases and Publish</a:t>
            </a:r>
          </a:p>
          <a:p>
            <a:pPr marL="285750" marR="0" lvl="0" indent="-285750" algn="l" defTabSz="1043056" rtl="0" eaLnBrk="1" fontAlgn="auto" latinLnBrk="0" hangingPunct="1">
              <a:lnSpc>
                <a:spcPts val="2100"/>
              </a:lnSpc>
              <a:spcBef>
                <a:spcPts val="0"/>
              </a:spcBef>
              <a:spcAft>
                <a:spcPts val="560"/>
              </a:spcAft>
              <a:buClr>
                <a:srgbClr val="65C7C2">
                  <a:lumMod val="75000"/>
                </a:srgbClr>
              </a:buClr>
              <a:buSzTx/>
              <a:buFont typeface="Courier New" panose="02070309020205020404" pitchFamily="49" charset="0"/>
              <a:buChar char="o"/>
              <a:tabLst/>
              <a:defRPr/>
            </a:pPr>
            <a:r>
              <a:rPr kumimoji="0" lang="en-GB" sz="1600" b="0" i="0" u="none" strike="noStrike" kern="1200" cap="none" spc="0" normalizeH="0" baseline="0" noProof="0" dirty="0">
                <a:ln>
                  <a:noFill/>
                </a:ln>
                <a:solidFill>
                  <a:prstClr val="black"/>
                </a:solidFill>
                <a:effectLst/>
                <a:uLnTx/>
                <a:uFillTx/>
                <a:latin typeface="Tahoma"/>
                <a:ea typeface="+mn-ea"/>
                <a:cs typeface="+mn-cs"/>
              </a:rPr>
              <a:t>Common Supplier Change Requests</a:t>
            </a:r>
          </a:p>
          <a:p>
            <a:pPr marL="285750" marR="0" lvl="0" indent="-285750" algn="l" defTabSz="1043056" rtl="0" eaLnBrk="1" fontAlgn="auto" latinLnBrk="0" hangingPunct="1">
              <a:lnSpc>
                <a:spcPts val="2100"/>
              </a:lnSpc>
              <a:spcBef>
                <a:spcPts val="0"/>
              </a:spcBef>
              <a:spcAft>
                <a:spcPts val="560"/>
              </a:spcAft>
              <a:buClr>
                <a:srgbClr val="65C7C2">
                  <a:lumMod val="75000"/>
                </a:srgbClr>
              </a:buClr>
              <a:buSzTx/>
              <a:buFont typeface="Courier New" panose="02070309020205020404" pitchFamily="49" charset="0"/>
              <a:buChar char="o"/>
              <a:tabLst/>
              <a:defRPr/>
            </a:pPr>
            <a:r>
              <a:rPr kumimoji="0" lang="en-GB" sz="1600" b="0" i="0" u="none" strike="noStrike" kern="1200" cap="none" spc="0" normalizeH="0" baseline="0" noProof="0" dirty="0">
                <a:ln>
                  <a:noFill/>
                </a:ln>
                <a:solidFill>
                  <a:prstClr val="black"/>
                </a:solidFill>
                <a:effectLst/>
                <a:uLnTx/>
                <a:uFillTx/>
                <a:latin typeface="Tahoma"/>
                <a:ea typeface="+mn-ea"/>
                <a:cs typeface="+mn-cs"/>
              </a:rPr>
              <a:t>Change Request Examples</a:t>
            </a:r>
          </a:p>
        </p:txBody>
      </p:sp>
      <p:sp>
        <p:nvSpPr>
          <p:cNvPr id="10" name="TextBox 9"/>
          <p:cNvSpPr txBox="1"/>
          <p:nvPr/>
        </p:nvSpPr>
        <p:spPr>
          <a:xfrm>
            <a:off x="3428194" y="1702458"/>
            <a:ext cx="5787731" cy="1308050"/>
          </a:xfrm>
          <a:prstGeom prst="rect">
            <a:avLst/>
          </a:prstGeom>
          <a:noFill/>
          <a:ln>
            <a:noFill/>
          </a:ln>
        </p:spPr>
        <p:txBody>
          <a:bodyPr wrap="square" lIns="0" tIns="0" rIns="0" bIns="0" rtlCol="0">
            <a:spAutoFit/>
          </a:bodyPr>
          <a:lstStyle/>
          <a:p>
            <a:pPr marL="285750" marR="0" lvl="0" indent="-285750" algn="l" defTabSz="1043056" rtl="0" eaLnBrk="1" fontAlgn="auto" latinLnBrk="0" hangingPunct="1">
              <a:lnSpc>
                <a:spcPts val="2100"/>
              </a:lnSpc>
              <a:spcBef>
                <a:spcPts val="0"/>
              </a:spcBef>
              <a:spcAft>
                <a:spcPts val="560"/>
              </a:spcAft>
              <a:buClr>
                <a:srgbClr val="65C7C2">
                  <a:lumMod val="75000"/>
                </a:srgbClr>
              </a:buClr>
              <a:buSzTx/>
              <a:buFont typeface="Courier New" panose="02070309020205020404" pitchFamily="49" charset="0"/>
              <a:buChar char="o"/>
              <a:tabLst/>
              <a:defRPr/>
            </a:pPr>
            <a:r>
              <a:rPr kumimoji="0" lang="en-GB" sz="1600" b="0" i="0" u="none" strike="noStrike" kern="1200" cap="none" spc="0" normalizeH="0" baseline="0" noProof="0" dirty="0">
                <a:ln>
                  <a:noFill/>
                </a:ln>
                <a:solidFill>
                  <a:prstClr val="black"/>
                </a:solidFill>
                <a:effectLst/>
                <a:uLnTx/>
                <a:uFillTx/>
                <a:latin typeface="Tahoma"/>
                <a:ea typeface="+mn-ea"/>
                <a:cs typeface="+mn-cs"/>
              </a:rPr>
              <a:t>What is MDD</a:t>
            </a:r>
          </a:p>
          <a:p>
            <a:pPr marL="285750" marR="0" lvl="0" indent="-285750" algn="l" defTabSz="1043056" rtl="0" eaLnBrk="1" fontAlgn="auto" latinLnBrk="0" hangingPunct="1">
              <a:lnSpc>
                <a:spcPts val="2100"/>
              </a:lnSpc>
              <a:spcBef>
                <a:spcPts val="0"/>
              </a:spcBef>
              <a:spcAft>
                <a:spcPts val="560"/>
              </a:spcAft>
              <a:buClr>
                <a:srgbClr val="65C7C2">
                  <a:lumMod val="75000"/>
                </a:srgbClr>
              </a:buClr>
              <a:buSzTx/>
              <a:buFont typeface="Courier New" panose="02070309020205020404" pitchFamily="49" charset="0"/>
              <a:buChar char="o"/>
              <a:tabLst/>
              <a:defRPr/>
            </a:pPr>
            <a:r>
              <a:rPr kumimoji="0" lang="en-GB" sz="1600" b="0" i="0" u="none" strike="noStrike" kern="1200" cap="none" spc="0" normalizeH="0" baseline="0" noProof="0" dirty="0">
                <a:ln>
                  <a:noFill/>
                </a:ln>
                <a:solidFill>
                  <a:prstClr val="black"/>
                </a:solidFill>
                <a:effectLst/>
                <a:uLnTx/>
                <a:uFillTx/>
                <a:latin typeface="Tahoma"/>
                <a:ea typeface="+mn-ea"/>
                <a:cs typeface="+mn-cs"/>
              </a:rPr>
              <a:t>Key Processes and Timeline</a:t>
            </a:r>
          </a:p>
          <a:p>
            <a:pPr marL="285750" marR="0" lvl="0" indent="-285750" algn="l" defTabSz="1043056" rtl="0" eaLnBrk="1" fontAlgn="auto" latinLnBrk="0" hangingPunct="1">
              <a:lnSpc>
                <a:spcPts val="2100"/>
              </a:lnSpc>
              <a:spcBef>
                <a:spcPts val="0"/>
              </a:spcBef>
              <a:spcAft>
                <a:spcPts val="560"/>
              </a:spcAft>
              <a:buClr>
                <a:srgbClr val="65C7C2">
                  <a:lumMod val="75000"/>
                </a:srgbClr>
              </a:buClr>
              <a:buSzTx/>
              <a:buFont typeface="Courier New" panose="02070309020205020404" pitchFamily="49" charset="0"/>
              <a:buChar char="o"/>
              <a:tabLst/>
              <a:defRPr/>
            </a:pPr>
            <a:r>
              <a:rPr kumimoji="0" lang="en-GB" sz="1600" b="0" i="0" u="none" strike="noStrike" kern="1200" cap="none" spc="0" normalizeH="0" baseline="0" noProof="0" dirty="0">
                <a:ln>
                  <a:noFill/>
                </a:ln>
                <a:solidFill>
                  <a:prstClr val="black"/>
                </a:solidFill>
                <a:effectLst/>
                <a:uLnTx/>
                <a:uFillTx/>
                <a:latin typeface="Tahoma"/>
                <a:ea typeface="+mn-ea"/>
                <a:cs typeface="+mn-cs"/>
              </a:rPr>
              <a:t>MDD Publish</a:t>
            </a:r>
          </a:p>
          <a:p>
            <a:pPr marL="0" marR="0" lvl="0" indent="0" algn="l" defTabSz="1043056" rtl="0" eaLnBrk="1" fontAlgn="auto" latinLnBrk="0" hangingPunct="1">
              <a:lnSpc>
                <a:spcPts val="2100"/>
              </a:lnSpc>
              <a:spcBef>
                <a:spcPts val="0"/>
              </a:spcBef>
              <a:spcAft>
                <a:spcPts val="560"/>
              </a:spcAft>
              <a:buClr>
                <a:srgbClr val="65C7C2">
                  <a:lumMod val="75000"/>
                </a:srgbClr>
              </a:buClr>
              <a:buSzTx/>
              <a:buFontTx/>
              <a:buNone/>
              <a:tabLst/>
              <a:defRPr/>
            </a:pPr>
            <a:endParaRPr kumimoji="0" lang="en-GB" sz="1600" b="0" i="0" u="none" strike="noStrike" kern="1200" cap="none" spc="0" normalizeH="0" baseline="0" noProof="0" dirty="0">
              <a:ln>
                <a:noFill/>
              </a:ln>
              <a:solidFill>
                <a:prstClr val="black"/>
              </a:solidFill>
              <a:effectLst/>
              <a:uLnTx/>
              <a:uFillTx/>
              <a:latin typeface="Tahoma"/>
              <a:ea typeface="+mn-ea"/>
              <a:cs typeface="+mn-cs"/>
            </a:endParaRPr>
          </a:p>
        </p:txBody>
      </p:sp>
    </p:spTree>
    <p:extLst>
      <p:ext uri="{BB962C8B-B14F-4D97-AF65-F5344CB8AC3E}">
        <p14:creationId xmlns:p14="http://schemas.microsoft.com/office/powerpoint/2010/main" val="187774441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ctrTitle"/>
          </p:nvPr>
        </p:nvSpPr>
        <p:spPr/>
        <p:txBody>
          <a:bodyPr/>
          <a:lstStyle/>
          <a:p>
            <a:r>
              <a:rPr lang="en-GB" dirty="0"/>
              <a:t>Overview of MDD</a:t>
            </a:r>
          </a:p>
        </p:txBody>
      </p:sp>
    </p:spTree>
    <p:extLst>
      <p:ext uri="{BB962C8B-B14F-4D97-AF65-F5344CB8AC3E}">
        <p14:creationId xmlns:p14="http://schemas.microsoft.com/office/powerpoint/2010/main" val="70062640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z="2400" dirty="0"/>
              <a:t>What is MDD?</a:t>
            </a:r>
          </a:p>
        </p:txBody>
      </p:sp>
      <p:sp>
        <p:nvSpPr>
          <p:cNvPr id="3" name="Text Placeholder 2"/>
          <p:cNvSpPr>
            <a:spLocks noGrp="1"/>
          </p:cNvSpPr>
          <p:nvPr>
            <p:ph type="body" sz="quarter" idx="10"/>
          </p:nvPr>
        </p:nvSpPr>
        <p:spPr/>
        <p:txBody>
          <a:bodyPr/>
          <a:lstStyle/>
          <a:p>
            <a:pPr marL="360000" lvl="0" indent="-360000" defTabSz="1043056">
              <a:lnSpc>
                <a:spcPct val="110000"/>
              </a:lnSpc>
              <a:spcBef>
                <a:spcPts val="0"/>
              </a:spcBef>
              <a:spcAft>
                <a:spcPts val="1135"/>
              </a:spcAft>
              <a:buClr>
                <a:schemeClr val="tx1"/>
              </a:buClr>
              <a:buFont typeface="Arial" panose="020B0604020202020204" pitchFamily="34" charset="0"/>
              <a:buChar char="•"/>
            </a:pPr>
            <a:r>
              <a:rPr lang="en-US" sz="2000" spc="0" dirty="0">
                <a:solidFill>
                  <a:prstClr val="black"/>
                </a:solidFill>
                <a:latin typeface="Tahoma"/>
                <a:cs typeface="+mn-cs"/>
              </a:rPr>
              <a:t>A database containing reference data used by Suppliers, Supplier Agents, DNOs and IDNOs in the retail electricity market</a:t>
            </a:r>
          </a:p>
          <a:p>
            <a:pPr marL="360000" lvl="0" indent="-360000" defTabSz="1043056">
              <a:lnSpc>
                <a:spcPct val="110000"/>
              </a:lnSpc>
              <a:spcBef>
                <a:spcPts val="0"/>
              </a:spcBef>
              <a:spcAft>
                <a:spcPts val="1135"/>
              </a:spcAft>
              <a:buClr>
                <a:schemeClr val="tx1"/>
              </a:buClr>
              <a:buFont typeface="Arial" panose="020B0604020202020204" pitchFamily="34" charset="0"/>
              <a:buChar char="•"/>
            </a:pPr>
            <a:r>
              <a:rPr lang="en-US" sz="2000" spc="0" dirty="0">
                <a:solidFill>
                  <a:prstClr val="black"/>
                </a:solidFill>
                <a:latin typeface="Tahoma"/>
                <a:cs typeface="+mn-cs"/>
              </a:rPr>
              <a:t>It includes significant information such as Standard Settlement Configuration (SSC), Profile Classes (PC), and Grid Supply Point (GSP) Groups</a:t>
            </a:r>
          </a:p>
          <a:p>
            <a:pPr marL="360000" lvl="0" indent="-360000" defTabSz="1043056">
              <a:lnSpc>
                <a:spcPct val="110000"/>
              </a:lnSpc>
              <a:spcBef>
                <a:spcPts val="0"/>
              </a:spcBef>
              <a:spcAft>
                <a:spcPts val="1135"/>
              </a:spcAft>
              <a:buClr>
                <a:schemeClr val="tx1"/>
              </a:buClr>
              <a:buFont typeface="Arial" panose="020B0604020202020204" pitchFamily="34" charset="0"/>
              <a:buChar char="•"/>
            </a:pPr>
            <a:r>
              <a:rPr lang="en-US" sz="2000" spc="0" dirty="0">
                <a:solidFill>
                  <a:prstClr val="black"/>
                </a:solidFill>
                <a:latin typeface="Tahoma"/>
                <a:cs typeface="+mn-cs"/>
              </a:rPr>
              <a:t>Essential to the operation of SVA Trading Arrangements (and Settlement)</a:t>
            </a:r>
          </a:p>
          <a:p>
            <a:pPr marL="360000" lvl="0" indent="-360000" defTabSz="1043056">
              <a:lnSpc>
                <a:spcPct val="110000"/>
              </a:lnSpc>
              <a:spcBef>
                <a:spcPts val="0"/>
              </a:spcBef>
              <a:spcAft>
                <a:spcPts val="1135"/>
              </a:spcAft>
              <a:buClr>
                <a:schemeClr val="tx1"/>
              </a:buClr>
              <a:buFont typeface="Arial" panose="020B0604020202020204" pitchFamily="34" charset="0"/>
              <a:buChar char="•"/>
            </a:pPr>
            <a:r>
              <a:rPr lang="en-US" sz="2000" spc="0" dirty="0">
                <a:solidFill>
                  <a:prstClr val="black"/>
                </a:solidFill>
                <a:latin typeface="Tahoma"/>
                <a:cs typeface="+mn-cs"/>
              </a:rPr>
              <a:t>Primarily used for reference purposes</a:t>
            </a:r>
          </a:p>
          <a:p>
            <a:endParaRPr lang="en-GB" dirty="0"/>
          </a:p>
        </p:txBody>
      </p:sp>
      <p:sp>
        <p:nvSpPr>
          <p:cNvPr id="4" name="Date Placeholder 3"/>
          <p:cNvSpPr>
            <a:spLocks noGrp="1"/>
          </p:cNvSpPr>
          <p:nvPr>
            <p:ph type="dt" sz="half" idx="1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A9571179-D1FF-D94D-A0CB-743F45DCC95B}" type="datetime1">
              <a:rPr kumimoji="0" lang="en-GB" sz="1000" b="0" i="0" u="none" strike="noStrike" kern="1200" cap="none" spc="-36" normalizeH="0" baseline="0" noProof="0" smtClean="0">
                <a:ln>
                  <a:noFill/>
                </a:ln>
                <a:solidFill>
                  <a:srgbClr val="00008B">
                    <a:tint val="75000"/>
                  </a:srgbClr>
                </a:solidFill>
                <a:effectLst/>
                <a:uLnTx/>
                <a:uFillTx/>
                <a:latin typeface="Arial"/>
                <a:ea typeface="+mn-ea"/>
                <a:cs typeface="Arial"/>
              </a:rPr>
              <a:pPr marL="0" marR="0" lvl="0" indent="0" algn="l" defTabSz="914400" rtl="0" eaLnBrk="1" fontAlgn="auto" latinLnBrk="0" hangingPunct="1">
                <a:lnSpc>
                  <a:spcPct val="100000"/>
                </a:lnSpc>
                <a:spcBef>
                  <a:spcPts val="0"/>
                </a:spcBef>
                <a:spcAft>
                  <a:spcPts val="0"/>
                </a:spcAft>
                <a:buClrTx/>
                <a:buSzTx/>
                <a:buFontTx/>
                <a:buNone/>
                <a:tabLst/>
                <a:defRPr/>
              </a:pPr>
              <a:t>13/10/2023</a:t>
            </a:fld>
            <a:endParaRPr kumimoji="0" lang="en-GB" sz="1000" b="0" i="0" u="none" strike="noStrike" kern="1200" cap="none" spc="-36" normalizeH="0" baseline="0" noProof="0" dirty="0">
              <a:ln>
                <a:noFill/>
              </a:ln>
              <a:solidFill>
                <a:srgbClr val="00008B">
                  <a:tint val="75000"/>
                </a:srgbClr>
              </a:solidFill>
              <a:effectLst/>
              <a:uLnTx/>
              <a:uFillTx/>
              <a:latin typeface="Arial"/>
              <a:ea typeface="+mn-ea"/>
              <a:cs typeface="Arial"/>
            </a:endParaRPr>
          </a:p>
        </p:txBody>
      </p:sp>
      <p:sp>
        <p:nvSpPr>
          <p:cNvPr id="5" name="Footer Placeholder 4"/>
          <p:cNvSpPr>
            <a:spLocks noGrp="1"/>
          </p:cNvSpPr>
          <p:nvPr>
            <p:ph type="ftr" sz="quarter" idx="12"/>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000" b="0" i="0" u="none" strike="noStrike" kern="1200" cap="none" spc="-36" normalizeH="0" baseline="0" noProof="0" dirty="0">
              <a:ln>
                <a:noFill/>
              </a:ln>
              <a:solidFill>
                <a:srgbClr val="00008B">
                  <a:tint val="75000"/>
                </a:srgbClr>
              </a:solidFill>
              <a:effectLst/>
              <a:uLnTx/>
              <a:uFillTx/>
              <a:latin typeface="Arial"/>
              <a:ea typeface="+mn-ea"/>
              <a:cs typeface="Arial"/>
            </a:endParaRPr>
          </a:p>
        </p:txBody>
      </p:sp>
      <p:sp>
        <p:nvSpPr>
          <p:cNvPr id="6" name="Slide Number Placeholder 5"/>
          <p:cNvSpPr>
            <a:spLocks noGrp="1"/>
          </p:cNvSpPr>
          <p:nvPr>
            <p:ph type="sldNum" sz="quarter" idx="13"/>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000" b="0" i="0" u="none" strike="noStrike" kern="1200" cap="none" spc="-36" normalizeH="0" baseline="0" noProof="0">
                <a:ln>
                  <a:noFill/>
                </a:ln>
                <a:solidFill>
                  <a:srgbClr val="00008B">
                    <a:tint val="75000"/>
                  </a:srgbClr>
                </a:solidFill>
                <a:effectLst/>
                <a:uLnTx/>
                <a:uFillTx/>
                <a:latin typeface="Arial"/>
                <a:ea typeface="+mn-ea"/>
                <a:cs typeface="Arial"/>
              </a:rPr>
              <a:t>Page </a:t>
            </a:r>
            <a:fld id="{5A91C5AB-1EE9-3746-A212-CC3460B1ECCE}" type="slidenum">
              <a:rPr kumimoji="0" lang="en-US" sz="1000" b="0" i="0" u="none" strike="noStrike" kern="1200" cap="none" spc="-36" normalizeH="0" baseline="0" noProof="0" smtClean="0">
                <a:ln>
                  <a:noFill/>
                </a:ln>
                <a:solidFill>
                  <a:srgbClr val="00008B">
                    <a:tint val="75000"/>
                  </a:srgbClr>
                </a:solidFill>
                <a:effectLst/>
                <a:uLnTx/>
                <a:uFillTx/>
                <a:latin typeface="Arial"/>
                <a:ea typeface="+mn-ea"/>
                <a:cs typeface="Arial"/>
              </a:rPr>
              <a:pPr marL="0" marR="0" lvl="0" indent="0" algn="l" defTabSz="914400" rtl="0" eaLnBrk="1" fontAlgn="auto" latinLnBrk="0" hangingPunct="1">
                <a:lnSpc>
                  <a:spcPct val="100000"/>
                </a:lnSpc>
                <a:spcBef>
                  <a:spcPts val="0"/>
                </a:spcBef>
                <a:spcAft>
                  <a:spcPts val="0"/>
                </a:spcAft>
                <a:buClrTx/>
                <a:buSzTx/>
                <a:buFontTx/>
                <a:buNone/>
                <a:tabLst/>
                <a:defRPr/>
              </a:pPr>
              <a:t>8</a:t>
            </a:fld>
            <a:endParaRPr kumimoji="0" lang="en-US" sz="1000" b="0" i="0" u="none" strike="noStrike" kern="1200" cap="none" spc="-36" normalizeH="0" baseline="0" noProof="0" dirty="0">
              <a:ln>
                <a:noFill/>
              </a:ln>
              <a:solidFill>
                <a:srgbClr val="00008B">
                  <a:tint val="75000"/>
                </a:srgbClr>
              </a:solidFill>
              <a:effectLst/>
              <a:uLnTx/>
              <a:uFillTx/>
              <a:latin typeface="Arial"/>
              <a:ea typeface="+mn-ea"/>
              <a:cs typeface="Arial"/>
            </a:endParaRPr>
          </a:p>
        </p:txBody>
      </p:sp>
    </p:spTree>
    <p:extLst>
      <p:ext uri="{BB962C8B-B14F-4D97-AF65-F5344CB8AC3E}">
        <p14:creationId xmlns:p14="http://schemas.microsoft.com/office/powerpoint/2010/main" val="114264316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17535" y="258429"/>
            <a:ext cx="11556557" cy="447822"/>
          </a:xfrm>
        </p:spPr>
        <p:txBody>
          <a:bodyPr/>
          <a:lstStyle/>
          <a:p>
            <a:r>
              <a:rPr lang="en-GB" sz="2400" dirty="0"/>
              <a:t>Who owns the data?</a:t>
            </a:r>
          </a:p>
        </p:txBody>
      </p:sp>
      <p:sp>
        <p:nvSpPr>
          <p:cNvPr id="4" name="Date Placeholder 3"/>
          <p:cNvSpPr>
            <a:spLocks noGrp="1"/>
          </p:cNvSpPr>
          <p:nvPr>
            <p:ph type="dt" sz="half" idx="11"/>
          </p:nvPr>
        </p:nvSpPr>
        <p:spPr>
          <a:ln>
            <a:solidFill>
              <a:schemeClr val="bg1"/>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A9571179-D1FF-D94D-A0CB-743F45DCC95B}" type="datetime1">
              <a:rPr kumimoji="0" lang="en-GB" sz="1000" b="0" i="0" u="none" strike="noStrike" kern="1200" cap="none" spc="-36" normalizeH="0" baseline="0" noProof="0" smtClean="0">
                <a:ln>
                  <a:noFill/>
                </a:ln>
                <a:solidFill>
                  <a:srgbClr val="00008B">
                    <a:tint val="75000"/>
                  </a:srgbClr>
                </a:solidFill>
                <a:effectLst/>
                <a:uLnTx/>
                <a:uFillTx/>
                <a:latin typeface="Arial"/>
                <a:ea typeface="+mn-ea"/>
                <a:cs typeface="Arial"/>
              </a:rPr>
              <a:pPr marL="0" marR="0" lvl="0" indent="0" algn="l" defTabSz="914400" rtl="0" eaLnBrk="1" fontAlgn="auto" latinLnBrk="0" hangingPunct="1">
                <a:lnSpc>
                  <a:spcPct val="100000"/>
                </a:lnSpc>
                <a:spcBef>
                  <a:spcPts val="0"/>
                </a:spcBef>
                <a:spcAft>
                  <a:spcPts val="0"/>
                </a:spcAft>
                <a:buClrTx/>
                <a:buSzTx/>
                <a:buFontTx/>
                <a:buNone/>
                <a:tabLst/>
                <a:defRPr/>
              </a:pPr>
              <a:t>13/10/2023</a:t>
            </a:fld>
            <a:endParaRPr kumimoji="0" lang="en-GB" sz="1000" b="0" i="0" u="none" strike="noStrike" kern="1200" cap="none" spc="-36" normalizeH="0" baseline="0" noProof="0" dirty="0">
              <a:ln>
                <a:noFill/>
              </a:ln>
              <a:solidFill>
                <a:srgbClr val="00008B">
                  <a:tint val="75000"/>
                </a:srgbClr>
              </a:solidFill>
              <a:effectLst/>
              <a:uLnTx/>
              <a:uFillTx/>
              <a:latin typeface="Arial"/>
              <a:ea typeface="+mn-ea"/>
              <a:cs typeface="Arial"/>
            </a:endParaRPr>
          </a:p>
        </p:txBody>
      </p:sp>
      <p:sp>
        <p:nvSpPr>
          <p:cNvPr id="5" name="Footer Placeholder 4"/>
          <p:cNvSpPr>
            <a:spLocks noGrp="1"/>
          </p:cNvSpPr>
          <p:nvPr>
            <p:ph type="ftr" sz="quarter" idx="12"/>
          </p:nvPr>
        </p:nvSpPr>
        <p:spPr>
          <a:xfrm>
            <a:off x="4145501" y="6490093"/>
            <a:ext cx="3901440" cy="153888"/>
          </a:xfr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000" b="0" i="0" u="none" strike="noStrike" kern="1200" cap="none" spc="-36" normalizeH="0" baseline="0" noProof="0" dirty="0">
              <a:ln>
                <a:noFill/>
              </a:ln>
              <a:solidFill>
                <a:srgbClr val="00008B">
                  <a:tint val="75000"/>
                </a:srgbClr>
              </a:solidFill>
              <a:effectLst/>
              <a:uLnTx/>
              <a:uFillTx/>
              <a:latin typeface="Arial"/>
              <a:ea typeface="+mn-ea"/>
              <a:cs typeface="Arial"/>
            </a:endParaRPr>
          </a:p>
        </p:txBody>
      </p:sp>
      <p:sp>
        <p:nvSpPr>
          <p:cNvPr id="6" name="Slide Number Placeholder 5"/>
          <p:cNvSpPr>
            <a:spLocks noGrp="1"/>
          </p:cNvSpPr>
          <p:nvPr>
            <p:ph type="sldNum" sz="quarter" idx="13"/>
          </p:nvPr>
        </p:nvSpPr>
        <p:spPr>
          <a:ln>
            <a:solidFill>
              <a:schemeClr val="bg1"/>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000" b="0" i="0" u="none" strike="noStrike" kern="1200" cap="none" spc="-36" normalizeH="0" baseline="0" noProof="0">
                <a:ln>
                  <a:noFill/>
                </a:ln>
                <a:solidFill>
                  <a:srgbClr val="00008B">
                    <a:tint val="75000"/>
                  </a:srgbClr>
                </a:solidFill>
                <a:effectLst/>
                <a:uLnTx/>
                <a:uFillTx/>
                <a:latin typeface="Arial"/>
                <a:ea typeface="+mn-ea"/>
                <a:cs typeface="Arial"/>
              </a:rPr>
              <a:t>Page </a:t>
            </a:r>
            <a:fld id="{5A91C5AB-1EE9-3746-A212-CC3460B1ECCE}" type="slidenum">
              <a:rPr kumimoji="0" lang="en-US" sz="1000" b="0" i="0" u="none" strike="noStrike" kern="1200" cap="none" spc="-36" normalizeH="0" baseline="0" noProof="0" smtClean="0">
                <a:ln>
                  <a:noFill/>
                </a:ln>
                <a:solidFill>
                  <a:srgbClr val="00008B">
                    <a:tint val="75000"/>
                  </a:srgbClr>
                </a:solidFill>
                <a:effectLst/>
                <a:uLnTx/>
                <a:uFillTx/>
                <a:latin typeface="Arial"/>
                <a:ea typeface="+mn-ea"/>
                <a:cs typeface="Arial"/>
              </a:rPr>
              <a:pPr marL="0" marR="0" lvl="0" indent="0" algn="l" defTabSz="914400" rtl="0" eaLnBrk="1" fontAlgn="auto" latinLnBrk="0" hangingPunct="1">
                <a:lnSpc>
                  <a:spcPct val="100000"/>
                </a:lnSpc>
                <a:spcBef>
                  <a:spcPts val="0"/>
                </a:spcBef>
                <a:spcAft>
                  <a:spcPts val="0"/>
                </a:spcAft>
                <a:buClrTx/>
                <a:buSzTx/>
                <a:buFontTx/>
                <a:buNone/>
                <a:tabLst/>
                <a:defRPr/>
              </a:pPr>
              <a:t>9</a:t>
            </a:fld>
            <a:endParaRPr kumimoji="0" lang="en-US" sz="1000" b="0" i="0" u="none" strike="noStrike" kern="1200" cap="none" spc="-36" normalizeH="0" baseline="0" noProof="0" dirty="0">
              <a:ln>
                <a:noFill/>
              </a:ln>
              <a:solidFill>
                <a:srgbClr val="00008B">
                  <a:tint val="75000"/>
                </a:srgbClr>
              </a:solidFill>
              <a:effectLst/>
              <a:uLnTx/>
              <a:uFillTx/>
              <a:latin typeface="Arial"/>
              <a:ea typeface="+mn-ea"/>
              <a:cs typeface="Arial"/>
            </a:endParaRPr>
          </a:p>
        </p:txBody>
      </p:sp>
      <p:sp>
        <p:nvSpPr>
          <p:cNvPr id="7" name="Rounded Rectangle 6"/>
          <p:cNvSpPr/>
          <p:nvPr/>
        </p:nvSpPr>
        <p:spPr>
          <a:xfrm>
            <a:off x="887324" y="886869"/>
            <a:ext cx="2208211" cy="769937"/>
          </a:xfrm>
          <a:prstGeom prst="roundRect">
            <a:avLst/>
          </a:prstGeom>
          <a:solidFill>
            <a:schemeClr val="tx1"/>
          </a:solid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lstStyle/>
          <a:p>
            <a:pPr marL="0" marR="0" lvl="0" indent="0" algn="ctr" defTabSz="914400" rtl="0" eaLnBrk="1" fontAlgn="auto" latinLnBrk="0" hangingPunct="1">
              <a:lnSpc>
                <a:spcPct val="100000"/>
              </a:lnSpc>
              <a:spcBef>
                <a:spcPct val="50000"/>
              </a:spcBef>
              <a:spcAft>
                <a:spcPts val="0"/>
              </a:spcAft>
              <a:buClrTx/>
              <a:buSzTx/>
              <a:buFontTx/>
              <a:buNone/>
              <a:tabLst/>
              <a:defRPr/>
            </a:pPr>
            <a:r>
              <a:rPr kumimoji="0" lang="en-GB" sz="1800" b="0" i="0" u="none" strike="noStrike" kern="1200" cap="none" spc="0" normalizeH="0" baseline="0" noProof="0" dirty="0">
                <a:ln>
                  <a:noFill/>
                </a:ln>
                <a:solidFill>
                  <a:srgbClr val="FFFFFF"/>
                </a:solidFill>
                <a:effectLst/>
                <a:uLnTx/>
                <a:uFillTx/>
                <a:latin typeface="Tahoma" pitchFamily="34" charset="0"/>
                <a:ea typeface="+mn-ea"/>
                <a:cs typeface="Tahoma" pitchFamily="34" charset="0"/>
              </a:rPr>
              <a:t>Market Participant</a:t>
            </a:r>
          </a:p>
        </p:txBody>
      </p:sp>
      <p:sp>
        <p:nvSpPr>
          <p:cNvPr id="8" name="Down Arrow 7"/>
          <p:cNvSpPr/>
          <p:nvPr/>
        </p:nvSpPr>
        <p:spPr>
          <a:xfrm>
            <a:off x="1278244" y="1656806"/>
            <a:ext cx="1426369" cy="685800"/>
          </a:xfrm>
          <a:prstGeom prst="downArrow">
            <a:avLst>
              <a:gd name="adj1" fmla="val 74868"/>
              <a:gd name="adj2" fmla="val 39843"/>
            </a:avLst>
          </a:prstGeom>
          <a:solidFill>
            <a:schemeClr val="tx1"/>
          </a:solid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600" b="0" i="1" u="none" strike="noStrike" kern="1200" cap="none" spc="0" normalizeH="0" baseline="0" noProof="0" dirty="0">
              <a:ln>
                <a:noFill/>
              </a:ln>
              <a:solidFill>
                <a:srgbClr val="FFFFFF"/>
              </a:solidFill>
              <a:effectLst/>
              <a:uLnTx/>
              <a:uFillTx/>
              <a:latin typeface="Tahoma" pitchFamily="34" charset="0"/>
              <a:ea typeface="Tahoma" pitchFamily="34" charset="0"/>
              <a:cs typeface="Tahoma" pitchFamily="34" charset="0"/>
            </a:endParaRPr>
          </a:p>
        </p:txBody>
      </p:sp>
      <p:sp>
        <p:nvSpPr>
          <p:cNvPr id="9" name="Rounded Rectangle 8"/>
          <p:cNvSpPr/>
          <p:nvPr/>
        </p:nvSpPr>
        <p:spPr>
          <a:xfrm>
            <a:off x="887322" y="2342606"/>
            <a:ext cx="2208211" cy="769937"/>
          </a:xfrm>
          <a:prstGeom prst="roundRect">
            <a:avLst/>
          </a:prstGeom>
          <a:solidFill>
            <a:schemeClr val="tx1"/>
          </a:solid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lstStyle/>
          <a:p>
            <a:pPr marL="0" marR="0" lvl="0" indent="0" algn="ctr" defTabSz="914400" rtl="0" eaLnBrk="1" fontAlgn="auto" latinLnBrk="0" hangingPunct="1">
              <a:lnSpc>
                <a:spcPct val="100000"/>
              </a:lnSpc>
              <a:spcBef>
                <a:spcPct val="50000"/>
              </a:spcBef>
              <a:spcAft>
                <a:spcPts val="0"/>
              </a:spcAft>
              <a:buClrTx/>
              <a:buSzTx/>
              <a:buFontTx/>
              <a:buNone/>
              <a:tabLst/>
              <a:defRPr/>
            </a:pPr>
            <a:r>
              <a:rPr kumimoji="0" lang="en-GB" sz="1800" b="0" i="0" u="none" strike="noStrike" kern="1200" cap="none" spc="0" normalizeH="0" baseline="0" noProof="0" dirty="0">
                <a:ln>
                  <a:noFill/>
                </a:ln>
                <a:solidFill>
                  <a:srgbClr val="FFFFFF"/>
                </a:solidFill>
                <a:effectLst/>
                <a:uLnTx/>
                <a:uFillTx/>
                <a:latin typeface="Tahoma" pitchFamily="34" charset="0"/>
                <a:ea typeface="+mn-ea"/>
                <a:cs typeface="Tahoma" pitchFamily="34" charset="0"/>
              </a:rPr>
              <a:t>ELEXON</a:t>
            </a:r>
          </a:p>
        </p:txBody>
      </p:sp>
      <p:sp>
        <p:nvSpPr>
          <p:cNvPr id="10" name="Down Arrow 9"/>
          <p:cNvSpPr/>
          <p:nvPr/>
        </p:nvSpPr>
        <p:spPr>
          <a:xfrm>
            <a:off x="1278242" y="3112543"/>
            <a:ext cx="1426369" cy="685800"/>
          </a:xfrm>
          <a:prstGeom prst="downArrow">
            <a:avLst>
              <a:gd name="adj1" fmla="val 74868"/>
              <a:gd name="adj2" fmla="val 39843"/>
            </a:avLst>
          </a:prstGeom>
          <a:solidFill>
            <a:schemeClr val="tx1"/>
          </a:solid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600" b="0" i="1" u="none" strike="noStrike" kern="1200" cap="none" spc="0" normalizeH="0" baseline="0" noProof="0" dirty="0">
              <a:ln>
                <a:noFill/>
              </a:ln>
              <a:solidFill>
                <a:srgbClr val="FFFFFF"/>
              </a:solidFill>
              <a:effectLst/>
              <a:uLnTx/>
              <a:uFillTx/>
              <a:latin typeface="Tahoma" pitchFamily="34" charset="0"/>
              <a:ea typeface="Tahoma" pitchFamily="34" charset="0"/>
              <a:cs typeface="Tahoma" pitchFamily="34" charset="0"/>
            </a:endParaRPr>
          </a:p>
        </p:txBody>
      </p:sp>
      <p:sp>
        <p:nvSpPr>
          <p:cNvPr id="11" name="Rounded Rectangle 10"/>
          <p:cNvSpPr/>
          <p:nvPr/>
        </p:nvSpPr>
        <p:spPr>
          <a:xfrm>
            <a:off x="887324" y="3798343"/>
            <a:ext cx="2208211" cy="769937"/>
          </a:xfrm>
          <a:prstGeom prst="roundRect">
            <a:avLst/>
          </a:prstGeom>
          <a:solidFill>
            <a:schemeClr val="tx1"/>
          </a:solid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lstStyle/>
          <a:p>
            <a:pPr marL="0" marR="0" lvl="0" indent="0" algn="ctr" defTabSz="914400" rtl="0" eaLnBrk="1" fontAlgn="auto" latinLnBrk="0" hangingPunct="1">
              <a:lnSpc>
                <a:spcPct val="100000"/>
              </a:lnSpc>
              <a:spcBef>
                <a:spcPct val="50000"/>
              </a:spcBef>
              <a:spcAft>
                <a:spcPts val="0"/>
              </a:spcAft>
              <a:buClrTx/>
              <a:buSzTx/>
              <a:buFontTx/>
              <a:buNone/>
              <a:tabLst/>
              <a:defRPr/>
            </a:pPr>
            <a:r>
              <a:rPr kumimoji="0" lang="en-GB" sz="1800" b="0" i="0" u="none" strike="noStrike" kern="1200" cap="none" spc="0" normalizeH="0" baseline="0" noProof="0" dirty="0">
                <a:ln>
                  <a:noFill/>
                </a:ln>
                <a:solidFill>
                  <a:srgbClr val="FFFFFF"/>
                </a:solidFill>
                <a:effectLst/>
                <a:uLnTx/>
                <a:uFillTx/>
                <a:latin typeface="Tahoma" pitchFamily="34" charset="0"/>
                <a:ea typeface="+mn-ea"/>
                <a:cs typeface="Tahoma" pitchFamily="34" charset="0"/>
              </a:rPr>
              <a:t>SVA Agent</a:t>
            </a:r>
          </a:p>
        </p:txBody>
      </p:sp>
      <p:sp>
        <p:nvSpPr>
          <p:cNvPr id="12" name="Down Arrow 11"/>
          <p:cNvSpPr/>
          <p:nvPr/>
        </p:nvSpPr>
        <p:spPr>
          <a:xfrm>
            <a:off x="1278242" y="4568280"/>
            <a:ext cx="1426369" cy="685800"/>
          </a:xfrm>
          <a:prstGeom prst="downArrow">
            <a:avLst>
              <a:gd name="adj1" fmla="val 74868"/>
              <a:gd name="adj2" fmla="val 39843"/>
            </a:avLst>
          </a:prstGeom>
          <a:solidFill>
            <a:schemeClr val="tx1"/>
          </a:solid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600" b="0" i="1" u="none" strike="noStrike" kern="1200" cap="none" spc="0" normalizeH="0" baseline="0" noProof="0" dirty="0">
              <a:ln>
                <a:noFill/>
              </a:ln>
              <a:solidFill>
                <a:srgbClr val="FFFFFF"/>
              </a:solidFill>
              <a:effectLst/>
              <a:uLnTx/>
              <a:uFillTx/>
              <a:latin typeface="Tahoma" pitchFamily="34" charset="0"/>
              <a:ea typeface="Tahoma" pitchFamily="34" charset="0"/>
              <a:cs typeface="Tahoma" pitchFamily="34" charset="0"/>
            </a:endParaRPr>
          </a:p>
        </p:txBody>
      </p:sp>
      <p:sp>
        <p:nvSpPr>
          <p:cNvPr id="13" name="Rounded Rectangle 12"/>
          <p:cNvSpPr/>
          <p:nvPr/>
        </p:nvSpPr>
        <p:spPr>
          <a:xfrm>
            <a:off x="887320" y="5254080"/>
            <a:ext cx="2208211" cy="769937"/>
          </a:xfrm>
          <a:prstGeom prst="roundRect">
            <a:avLst/>
          </a:prstGeom>
          <a:solidFill>
            <a:schemeClr val="tx1"/>
          </a:solid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srgbClr val="FFFFFF"/>
                </a:solidFill>
                <a:effectLst/>
                <a:uLnTx/>
                <a:uFillTx/>
                <a:latin typeface="Tahoma" pitchFamily="34" charset="0"/>
                <a:ea typeface="Tahoma" pitchFamily="34" charset="0"/>
                <a:cs typeface="Tahoma" pitchFamily="34" charset="0"/>
              </a:rPr>
              <a:t>Market Domain Data</a:t>
            </a:r>
          </a:p>
        </p:txBody>
      </p:sp>
      <p:sp>
        <p:nvSpPr>
          <p:cNvPr id="14" name="Text Placeholder 4"/>
          <p:cNvSpPr txBox="1">
            <a:spLocks/>
          </p:cNvSpPr>
          <p:nvPr/>
        </p:nvSpPr>
        <p:spPr>
          <a:xfrm>
            <a:off x="3486446" y="886869"/>
            <a:ext cx="6030201" cy="769937"/>
          </a:xfrm>
          <a:prstGeom prst="rect">
            <a:avLst/>
          </a:prstGeom>
        </p:spPr>
        <p:txBody>
          <a:bodyPr/>
          <a:lstStyle>
            <a:lvl1pPr marL="360000" indent="-360000" algn="l" defTabSz="1043056" rtl="0" eaLnBrk="1" latinLnBrk="0" hangingPunct="1">
              <a:lnSpc>
                <a:spcPct val="110000"/>
              </a:lnSpc>
              <a:spcBef>
                <a:spcPts val="0"/>
              </a:spcBef>
              <a:spcAft>
                <a:spcPts val="1135"/>
              </a:spcAft>
              <a:buClr>
                <a:schemeClr val="tx2"/>
              </a:buClr>
              <a:buFont typeface="Proxima Nova Rg"/>
              <a:buChar char="■"/>
              <a:defRPr sz="2000" kern="1200">
                <a:solidFill>
                  <a:schemeClr val="tx1"/>
                </a:solidFill>
                <a:latin typeface="+mn-lt"/>
                <a:ea typeface="+mn-ea"/>
                <a:cs typeface="+mn-cs"/>
              </a:defRPr>
            </a:lvl1pPr>
            <a:lvl2pPr marL="540000" indent="-179388" algn="l" defTabSz="1043056" rtl="0" eaLnBrk="1" latinLnBrk="0" hangingPunct="1">
              <a:lnSpc>
                <a:spcPct val="110000"/>
              </a:lnSpc>
              <a:spcBef>
                <a:spcPts val="0"/>
              </a:spcBef>
              <a:spcAft>
                <a:spcPts val="560"/>
              </a:spcAft>
              <a:buClr>
                <a:schemeClr val="tx2"/>
              </a:buClr>
              <a:buFont typeface="Arial" panose="020B0604020202020204" pitchFamily="34" charset="0"/>
              <a:buChar char="–"/>
              <a:defRPr sz="2000" kern="1200">
                <a:solidFill>
                  <a:schemeClr val="tx1"/>
                </a:solidFill>
                <a:latin typeface="+mn-lt"/>
                <a:ea typeface="+mn-ea"/>
                <a:cs typeface="+mn-cs"/>
              </a:defRPr>
            </a:lvl2pPr>
            <a:lvl3pPr marL="720000" indent="-179388" algn="l" defTabSz="1043056" rtl="0" eaLnBrk="1" latinLnBrk="0" hangingPunct="1">
              <a:lnSpc>
                <a:spcPct val="110000"/>
              </a:lnSpc>
              <a:spcBef>
                <a:spcPts val="0"/>
              </a:spcBef>
              <a:spcAft>
                <a:spcPts val="560"/>
              </a:spcAft>
              <a:buClr>
                <a:schemeClr val="tx2"/>
              </a:buClr>
              <a:buFont typeface="Arial" panose="020B0604020202020204" pitchFamily="34" charset="0"/>
              <a:buChar char="–"/>
              <a:defRPr sz="2000" kern="1200">
                <a:solidFill>
                  <a:schemeClr val="tx1"/>
                </a:solidFill>
                <a:latin typeface="+mn-lt"/>
                <a:ea typeface="+mn-ea"/>
                <a:cs typeface="+mn-cs"/>
              </a:defRPr>
            </a:lvl3pPr>
            <a:lvl4pPr marL="720000" indent="-179388" algn="l" defTabSz="1043056" rtl="0" eaLnBrk="1" latinLnBrk="0" hangingPunct="1">
              <a:lnSpc>
                <a:spcPct val="110000"/>
              </a:lnSpc>
              <a:spcBef>
                <a:spcPts val="0"/>
              </a:spcBef>
              <a:spcAft>
                <a:spcPts val="560"/>
              </a:spcAft>
              <a:buClr>
                <a:schemeClr val="tx2"/>
              </a:buClr>
              <a:buFont typeface="Arial" panose="020B0604020202020204" pitchFamily="34" charset="0"/>
              <a:buChar char="–"/>
              <a:defRPr sz="2000" kern="1200">
                <a:solidFill>
                  <a:schemeClr val="tx1"/>
                </a:solidFill>
                <a:latin typeface="+mn-lt"/>
                <a:ea typeface="+mn-ea"/>
                <a:cs typeface="+mn-cs"/>
              </a:defRPr>
            </a:lvl4pPr>
            <a:lvl5pPr marL="720000" indent="-179388" algn="l" defTabSz="1043056" rtl="0" eaLnBrk="1" latinLnBrk="0" hangingPunct="1">
              <a:lnSpc>
                <a:spcPct val="110000"/>
              </a:lnSpc>
              <a:spcBef>
                <a:spcPts val="0"/>
              </a:spcBef>
              <a:spcAft>
                <a:spcPts val="560"/>
              </a:spcAft>
              <a:buClr>
                <a:schemeClr val="tx2"/>
              </a:buClr>
              <a:buFont typeface="Arial" panose="020B0604020202020204" pitchFamily="34" charset="0"/>
              <a:buChar char="–"/>
              <a:defRPr sz="2000" kern="1200">
                <a:solidFill>
                  <a:schemeClr val="tx1"/>
                </a:solidFill>
                <a:latin typeface="+mn-lt"/>
                <a:ea typeface="+mn-ea"/>
                <a:cs typeface="+mn-cs"/>
              </a:defRPr>
            </a:lvl5pPr>
            <a:lvl6pPr marL="720000" indent="-179388" algn="l" defTabSz="1043056" rtl="0" eaLnBrk="1" latinLnBrk="0" hangingPunct="1">
              <a:lnSpc>
                <a:spcPct val="110000"/>
              </a:lnSpc>
              <a:spcBef>
                <a:spcPts val="0"/>
              </a:spcBef>
              <a:spcAft>
                <a:spcPts val="560"/>
              </a:spcAft>
              <a:buClr>
                <a:schemeClr val="tx2"/>
              </a:buClr>
              <a:buFont typeface="Arial" panose="020B0604020202020204" pitchFamily="34" charset="0"/>
              <a:buChar char="–"/>
              <a:defRPr sz="2000" kern="1200">
                <a:solidFill>
                  <a:schemeClr val="tx1"/>
                </a:solidFill>
                <a:latin typeface="+mn-lt"/>
                <a:ea typeface="+mn-ea"/>
                <a:cs typeface="+mn-cs"/>
              </a:defRPr>
            </a:lvl6pPr>
            <a:lvl7pPr marL="720000" indent="-179388" algn="l" defTabSz="1043056" rtl="0" eaLnBrk="1" latinLnBrk="0" hangingPunct="1">
              <a:lnSpc>
                <a:spcPct val="110000"/>
              </a:lnSpc>
              <a:spcBef>
                <a:spcPts val="0"/>
              </a:spcBef>
              <a:spcAft>
                <a:spcPts val="560"/>
              </a:spcAft>
              <a:buClr>
                <a:schemeClr val="tx2"/>
              </a:buClr>
              <a:buFont typeface="Arial" panose="020B0604020202020204" pitchFamily="34" charset="0"/>
              <a:buChar char="–"/>
              <a:defRPr sz="2000" kern="1200" baseline="0">
                <a:solidFill>
                  <a:schemeClr val="tx1"/>
                </a:solidFill>
                <a:latin typeface="+mn-lt"/>
                <a:ea typeface="+mn-ea"/>
                <a:cs typeface="+mn-cs"/>
              </a:defRPr>
            </a:lvl7pPr>
            <a:lvl8pPr marL="720000" indent="-179388" algn="l" defTabSz="1043056" rtl="0" eaLnBrk="1" latinLnBrk="0" hangingPunct="1">
              <a:lnSpc>
                <a:spcPct val="110000"/>
              </a:lnSpc>
              <a:spcBef>
                <a:spcPts val="0"/>
              </a:spcBef>
              <a:spcAft>
                <a:spcPts val="560"/>
              </a:spcAft>
              <a:buClr>
                <a:schemeClr val="tx2"/>
              </a:buClr>
              <a:buFont typeface="Arial" panose="020B0604020202020204" pitchFamily="34" charset="0"/>
              <a:buChar char="–"/>
              <a:defRPr sz="2000" kern="1200" baseline="0">
                <a:solidFill>
                  <a:schemeClr val="tx1"/>
                </a:solidFill>
                <a:latin typeface="+mn-lt"/>
                <a:ea typeface="+mn-ea"/>
                <a:cs typeface="+mn-cs"/>
              </a:defRPr>
            </a:lvl8pPr>
            <a:lvl9pPr marL="720000" indent="-179388" algn="l" defTabSz="1043056" rtl="0" eaLnBrk="1" latinLnBrk="0" hangingPunct="1">
              <a:lnSpc>
                <a:spcPct val="110000"/>
              </a:lnSpc>
              <a:spcBef>
                <a:spcPts val="0"/>
              </a:spcBef>
              <a:spcAft>
                <a:spcPts val="560"/>
              </a:spcAft>
              <a:buClr>
                <a:schemeClr val="tx2"/>
              </a:buClr>
              <a:buFont typeface="Arial" panose="020B0604020202020204" pitchFamily="34" charset="0"/>
              <a:buChar char="–"/>
              <a:defRPr sz="2000" kern="1200" baseline="0">
                <a:solidFill>
                  <a:schemeClr val="tx1"/>
                </a:solidFill>
                <a:latin typeface="+mn-lt"/>
                <a:ea typeface="+mn-ea"/>
                <a:cs typeface="+mn-cs"/>
              </a:defRPr>
            </a:lvl9pPr>
          </a:lstStyle>
          <a:p>
            <a:pPr marL="0" marR="0" lvl="0" indent="0" algn="ctr" defTabSz="1043056" rtl="0" eaLnBrk="1" fontAlgn="auto" latinLnBrk="0" hangingPunct="1">
              <a:lnSpc>
                <a:spcPct val="110000"/>
              </a:lnSpc>
              <a:spcBef>
                <a:spcPts val="0"/>
              </a:spcBef>
              <a:spcAft>
                <a:spcPts val="1135"/>
              </a:spcAft>
              <a:buClr>
                <a:srgbClr val="231F20"/>
              </a:buClr>
              <a:buSzTx/>
              <a:buFont typeface="Proxima Nova Rg"/>
              <a:buNone/>
              <a:tabLst/>
              <a:defRPr/>
            </a:pPr>
            <a:r>
              <a:rPr kumimoji="0" lang="en-US" sz="2000" b="0" i="0" u="none" strike="noStrike" kern="1200" cap="none" spc="0" normalizeH="0" baseline="0" noProof="0" dirty="0">
                <a:ln>
                  <a:noFill/>
                </a:ln>
                <a:solidFill>
                  <a:srgbClr val="00008B"/>
                </a:solidFill>
                <a:effectLst/>
                <a:uLnTx/>
                <a:uFillTx/>
                <a:latin typeface="Arial" panose="020B0604020202020204"/>
                <a:ea typeface="+mn-ea"/>
                <a:cs typeface="+mn-cs"/>
              </a:rPr>
              <a:t>MDD details Market Participant information and Data in a central repository</a:t>
            </a:r>
            <a:endParaRPr kumimoji="0" lang="en-GB" sz="2000" b="0" i="0" u="none" strike="noStrike" kern="1200" cap="none" spc="0" normalizeH="0" baseline="0" noProof="0" dirty="0">
              <a:ln>
                <a:noFill/>
              </a:ln>
              <a:solidFill>
                <a:srgbClr val="00008B"/>
              </a:solidFill>
              <a:effectLst/>
              <a:uLnTx/>
              <a:uFillTx/>
              <a:latin typeface="Arial" panose="020B0604020202020204"/>
              <a:ea typeface="+mn-ea"/>
              <a:cs typeface="+mn-cs"/>
            </a:endParaRPr>
          </a:p>
        </p:txBody>
      </p:sp>
      <p:sp>
        <p:nvSpPr>
          <p:cNvPr id="15" name="Text Placeholder 4"/>
          <p:cNvSpPr txBox="1">
            <a:spLocks/>
          </p:cNvSpPr>
          <p:nvPr/>
        </p:nvSpPr>
        <p:spPr>
          <a:xfrm>
            <a:off x="3486445" y="2342606"/>
            <a:ext cx="6030201" cy="769937"/>
          </a:xfrm>
          <a:prstGeom prst="rect">
            <a:avLst/>
          </a:prstGeom>
        </p:spPr>
        <p:txBody>
          <a:bodyPr/>
          <a:lstStyle>
            <a:lvl1pPr marL="360000" indent="-360000" algn="l" defTabSz="1043056" rtl="0" eaLnBrk="1" latinLnBrk="0" hangingPunct="1">
              <a:lnSpc>
                <a:spcPct val="110000"/>
              </a:lnSpc>
              <a:spcBef>
                <a:spcPts val="0"/>
              </a:spcBef>
              <a:spcAft>
                <a:spcPts val="1135"/>
              </a:spcAft>
              <a:buClr>
                <a:schemeClr val="tx2"/>
              </a:buClr>
              <a:buFont typeface="Proxima Nova Rg"/>
              <a:buChar char="■"/>
              <a:defRPr sz="2000" kern="1200">
                <a:solidFill>
                  <a:schemeClr val="tx1"/>
                </a:solidFill>
                <a:latin typeface="+mn-lt"/>
                <a:ea typeface="+mn-ea"/>
                <a:cs typeface="+mn-cs"/>
              </a:defRPr>
            </a:lvl1pPr>
            <a:lvl2pPr marL="540000" indent="-179388" algn="l" defTabSz="1043056" rtl="0" eaLnBrk="1" latinLnBrk="0" hangingPunct="1">
              <a:lnSpc>
                <a:spcPct val="110000"/>
              </a:lnSpc>
              <a:spcBef>
                <a:spcPts val="0"/>
              </a:spcBef>
              <a:spcAft>
                <a:spcPts val="560"/>
              </a:spcAft>
              <a:buClr>
                <a:schemeClr val="tx2"/>
              </a:buClr>
              <a:buFont typeface="Arial" panose="020B0604020202020204" pitchFamily="34" charset="0"/>
              <a:buChar char="–"/>
              <a:defRPr sz="2000" kern="1200">
                <a:solidFill>
                  <a:schemeClr val="tx1"/>
                </a:solidFill>
                <a:latin typeface="+mn-lt"/>
                <a:ea typeface="+mn-ea"/>
                <a:cs typeface="+mn-cs"/>
              </a:defRPr>
            </a:lvl2pPr>
            <a:lvl3pPr marL="720000" indent="-179388" algn="l" defTabSz="1043056" rtl="0" eaLnBrk="1" latinLnBrk="0" hangingPunct="1">
              <a:lnSpc>
                <a:spcPct val="110000"/>
              </a:lnSpc>
              <a:spcBef>
                <a:spcPts val="0"/>
              </a:spcBef>
              <a:spcAft>
                <a:spcPts val="560"/>
              </a:spcAft>
              <a:buClr>
                <a:schemeClr val="tx2"/>
              </a:buClr>
              <a:buFont typeface="Arial" panose="020B0604020202020204" pitchFamily="34" charset="0"/>
              <a:buChar char="–"/>
              <a:defRPr sz="2000" kern="1200">
                <a:solidFill>
                  <a:schemeClr val="tx1"/>
                </a:solidFill>
                <a:latin typeface="+mn-lt"/>
                <a:ea typeface="+mn-ea"/>
                <a:cs typeface="+mn-cs"/>
              </a:defRPr>
            </a:lvl3pPr>
            <a:lvl4pPr marL="720000" indent="-179388" algn="l" defTabSz="1043056" rtl="0" eaLnBrk="1" latinLnBrk="0" hangingPunct="1">
              <a:lnSpc>
                <a:spcPct val="110000"/>
              </a:lnSpc>
              <a:spcBef>
                <a:spcPts val="0"/>
              </a:spcBef>
              <a:spcAft>
                <a:spcPts val="560"/>
              </a:spcAft>
              <a:buClr>
                <a:schemeClr val="tx2"/>
              </a:buClr>
              <a:buFont typeface="Arial" panose="020B0604020202020204" pitchFamily="34" charset="0"/>
              <a:buChar char="–"/>
              <a:defRPr sz="2000" kern="1200">
                <a:solidFill>
                  <a:schemeClr val="tx1"/>
                </a:solidFill>
                <a:latin typeface="+mn-lt"/>
                <a:ea typeface="+mn-ea"/>
                <a:cs typeface="+mn-cs"/>
              </a:defRPr>
            </a:lvl4pPr>
            <a:lvl5pPr marL="720000" indent="-179388" algn="l" defTabSz="1043056" rtl="0" eaLnBrk="1" latinLnBrk="0" hangingPunct="1">
              <a:lnSpc>
                <a:spcPct val="110000"/>
              </a:lnSpc>
              <a:spcBef>
                <a:spcPts val="0"/>
              </a:spcBef>
              <a:spcAft>
                <a:spcPts val="560"/>
              </a:spcAft>
              <a:buClr>
                <a:schemeClr val="tx2"/>
              </a:buClr>
              <a:buFont typeface="Arial" panose="020B0604020202020204" pitchFamily="34" charset="0"/>
              <a:buChar char="–"/>
              <a:defRPr sz="2000" kern="1200">
                <a:solidFill>
                  <a:schemeClr val="tx1"/>
                </a:solidFill>
                <a:latin typeface="+mn-lt"/>
                <a:ea typeface="+mn-ea"/>
                <a:cs typeface="+mn-cs"/>
              </a:defRPr>
            </a:lvl5pPr>
            <a:lvl6pPr marL="720000" indent="-179388" algn="l" defTabSz="1043056" rtl="0" eaLnBrk="1" latinLnBrk="0" hangingPunct="1">
              <a:lnSpc>
                <a:spcPct val="110000"/>
              </a:lnSpc>
              <a:spcBef>
                <a:spcPts val="0"/>
              </a:spcBef>
              <a:spcAft>
                <a:spcPts val="560"/>
              </a:spcAft>
              <a:buClr>
                <a:schemeClr val="tx2"/>
              </a:buClr>
              <a:buFont typeface="Arial" panose="020B0604020202020204" pitchFamily="34" charset="0"/>
              <a:buChar char="–"/>
              <a:defRPr sz="2000" kern="1200">
                <a:solidFill>
                  <a:schemeClr val="tx1"/>
                </a:solidFill>
                <a:latin typeface="+mn-lt"/>
                <a:ea typeface="+mn-ea"/>
                <a:cs typeface="+mn-cs"/>
              </a:defRPr>
            </a:lvl6pPr>
            <a:lvl7pPr marL="720000" indent="-179388" algn="l" defTabSz="1043056" rtl="0" eaLnBrk="1" latinLnBrk="0" hangingPunct="1">
              <a:lnSpc>
                <a:spcPct val="110000"/>
              </a:lnSpc>
              <a:spcBef>
                <a:spcPts val="0"/>
              </a:spcBef>
              <a:spcAft>
                <a:spcPts val="560"/>
              </a:spcAft>
              <a:buClr>
                <a:schemeClr val="tx2"/>
              </a:buClr>
              <a:buFont typeface="Arial" panose="020B0604020202020204" pitchFamily="34" charset="0"/>
              <a:buChar char="–"/>
              <a:defRPr sz="2000" kern="1200" baseline="0">
                <a:solidFill>
                  <a:schemeClr val="tx1"/>
                </a:solidFill>
                <a:latin typeface="+mn-lt"/>
                <a:ea typeface="+mn-ea"/>
                <a:cs typeface="+mn-cs"/>
              </a:defRPr>
            </a:lvl7pPr>
            <a:lvl8pPr marL="720000" indent="-179388" algn="l" defTabSz="1043056" rtl="0" eaLnBrk="1" latinLnBrk="0" hangingPunct="1">
              <a:lnSpc>
                <a:spcPct val="110000"/>
              </a:lnSpc>
              <a:spcBef>
                <a:spcPts val="0"/>
              </a:spcBef>
              <a:spcAft>
                <a:spcPts val="560"/>
              </a:spcAft>
              <a:buClr>
                <a:schemeClr val="tx2"/>
              </a:buClr>
              <a:buFont typeface="Arial" panose="020B0604020202020204" pitchFamily="34" charset="0"/>
              <a:buChar char="–"/>
              <a:defRPr sz="2000" kern="1200" baseline="0">
                <a:solidFill>
                  <a:schemeClr val="tx1"/>
                </a:solidFill>
                <a:latin typeface="+mn-lt"/>
                <a:ea typeface="+mn-ea"/>
                <a:cs typeface="+mn-cs"/>
              </a:defRPr>
            </a:lvl8pPr>
            <a:lvl9pPr marL="720000" indent="-179388" algn="l" defTabSz="1043056" rtl="0" eaLnBrk="1" latinLnBrk="0" hangingPunct="1">
              <a:lnSpc>
                <a:spcPct val="110000"/>
              </a:lnSpc>
              <a:spcBef>
                <a:spcPts val="0"/>
              </a:spcBef>
              <a:spcAft>
                <a:spcPts val="560"/>
              </a:spcAft>
              <a:buClr>
                <a:schemeClr val="tx2"/>
              </a:buClr>
              <a:buFont typeface="Arial" panose="020B0604020202020204" pitchFamily="34" charset="0"/>
              <a:buChar char="–"/>
              <a:defRPr sz="2000" kern="1200" baseline="0">
                <a:solidFill>
                  <a:schemeClr val="tx1"/>
                </a:solidFill>
                <a:latin typeface="+mn-lt"/>
                <a:ea typeface="+mn-ea"/>
                <a:cs typeface="+mn-cs"/>
              </a:defRPr>
            </a:lvl9pPr>
          </a:lstStyle>
          <a:p>
            <a:pPr marL="0" marR="0" lvl="0" indent="0" algn="ctr" defTabSz="1043056" rtl="0" eaLnBrk="1" fontAlgn="auto" latinLnBrk="0" hangingPunct="1">
              <a:lnSpc>
                <a:spcPct val="110000"/>
              </a:lnSpc>
              <a:spcBef>
                <a:spcPts val="0"/>
              </a:spcBef>
              <a:spcAft>
                <a:spcPts val="1135"/>
              </a:spcAft>
              <a:buClr>
                <a:srgbClr val="231F20"/>
              </a:buClr>
              <a:buSzTx/>
              <a:buFont typeface="Proxima Nova Rg"/>
              <a:buNone/>
              <a:tabLst/>
              <a:defRPr/>
            </a:pPr>
            <a:r>
              <a:rPr kumimoji="0" lang="en-US" sz="2000" b="0" i="0" u="none" strike="noStrike" kern="1200" cap="none" spc="0" normalizeH="0" baseline="0" noProof="0" dirty="0">
                <a:ln>
                  <a:noFill/>
                </a:ln>
                <a:solidFill>
                  <a:srgbClr val="00008B"/>
                </a:solidFill>
                <a:effectLst/>
                <a:uLnTx/>
                <a:uFillTx/>
                <a:latin typeface="Arial" panose="020B0604020202020204"/>
                <a:ea typeface="+mn-ea"/>
                <a:cs typeface="+mn-cs"/>
              </a:rPr>
              <a:t>ELEXON manages the changes applied to the database and validates the new data.</a:t>
            </a:r>
            <a:endParaRPr kumimoji="0" lang="en-GB" sz="2000" b="0" i="0" u="none" strike="noStrike" kern="1200" cap="none" spc="0" normalizeH="0" baseline="0" noProof="0" dirty="0">
              <a:ln>
                <a:noFill/>
              </a:ln>
              <a:solidFill>
                <a:srgbClr val="00008B"/>
              </a:solidFill>
              <a:effectLst/>
              <a:uLnTx/>
              <a:uFillTx/>
              <a:latin typeface="Arial" panose="020B0604020202020204"/>
              <a:ea typeface="+mn-ea"/>
              <a:cs typeface="+mn-cs"/>
            </a:endParaRPr>
          </a:p>
        </p:txBody>
      </p:sp>
      <p:sp>
        <p:nvSpPr>
          <p:cNvPr id="16" name="Text Placeholder 4"/>
          <p:cNvSpPr txBox="1">
            <a:spLocks/>
          </p:cNvSpPr>
          <p:nvPr/>
        </p:nvSpPr>
        <p:spPr>
          <a:xfrm>
            <a:off x="3408070" y="3798343"/>
            <a:ext cx="6030201" cy="769937"/>
          </a:xfrm>
          <a:prstGeom prst="rect">
            <a:avLst/>
          </a:prstGeom>
        </p:spPr>
        <p:txBody>
          <a:bodyPr/>
          <a:lstStyle>
            <a:lvl1pPr marL="360000" indent="-360000" algn="l" defTabSz="1043056" rtl="0" eaLnBrk="1" latinLnBrk="0" hangingPunct="1">
              <a:lnSpc>
                <a:spcPct val="110000"/>
              </a:lnSpc>
              <a:spcBef>
                <a:spcPts val="0"/>
              </a:spcBef>
              <a:spcAft>
                <a:spcPts val="1135"/>
              </a:spcAft>
              <a:buClr>
                <a:schemeClr val="tx2"/>
              </a:buClr>
              <a:buFont typeface="Proxima Nova Rg"/>
              <a:buChar char="■"/>
              <a:defRPr sz="2000" kern="1200">
                <a:solidFill>
                  <a:schemeClr val="tx1"/>
                </a:solidFill>
                <a:latin typeface="+mn-lt"/>
                <a:ea typeface="+mn-ea"/>
                <a:cs typeface="+mn-cs"/>
              </a:defRPr>
            </a:lvl1pPr>
            <a:lvl2pPr marL="540000" indent="-179388" algn="l" defTabSz="1043056" rtl="0" eaLnBrk="1" latinLnBrk="0" hangingPunct="1">
              <a:lnSpc>
                <a:spcPct val="110000"/>
              </a:lnSpc>
              <a:spcBef>
                <a:spcPts val="0"/>
              </a:spcBef>
              <a:spcAft>
                <a:spcPts val="560"/>
              </a:spcAft>
              <a:buClr>
                <a:schemeClr val="tx2"/>
              </a:buClr>
              <a:buFont typeface="Arial" panose="020B0604020202020204" pitchFamily="34" charset="0"/>
              <a:buChar char="–"/>
              <a:defRPr sz="2000" kern="1200">
                <a:solidFill>
                  <a:schemeClr val="tx1"/>
                </a:solidFill>
                <a:latin typeface="+mn-lt"/>
                <a:ea typeface="+mn-ea"/>
                <a:cs typeface="+mn-cs"/>
              </a:defRPr>
            </a:lvl2pPr>
            <a:lvl3pPr marL="720000" indent="-179388" algn="l" defTabSz="1043056" rtl="0" eaLnBrk="1" latinLnBrk="0" hangingPunct="1">
              <a:lnSpc>
                <a:spcPct val="110000"/>
              </a:lnSpc>
              <a:spcBef>
                <a:spcPts val="0"/>
              </a:spcBef>
              <a:spcAft>
                <a:spcPts val="560"/>
              </a:spcAft>
              <a:buClr>
                <a:schemeClr val="tx2"/>
              </a:buClr>
              <a:buFont typeface="Arial" panose="020B0604020202020204" pitchFamily="34" charset="0"/>
              <a:buChar char="–"/>
              <a:defRPr sz="2000" kern="1200">
                <a:solidFill>
                  <a:schemeClr val="tx1"/>
                </a:solidFill>
                <a:latin typeface="+mn-lt"/>
                <a:ea typeface="+mn-ea"/>
                <a:cs typeface="+mn-cs"/>
              </a:defRPr>
            </a:lvl3pPr>
            <a:lvl4pPr marL="720000" indent="-179388" algn="l" defTabSz="1043056" rtl="0" eaLnBrk="1" latinLnBrk="0" hangingPunct="1">
              <a:lnSpc>
                <a:spcPct val="110000"/>
              </a:lnSpc>
              <a:spcBef>
                <a:spcPts val="0"/>
              </a:spcBef>
              <a:spcAft>
                <a:spcPts val="560"/>
              </a:spcAft>
              <a:buClr>
                <a:schemeClr val="tx2"/>
              </a:buClr>
              <a:buFont typeface="Arial" panose="020B0604020202020204" pitchFamily="34" charset="0"/>
              <a:buChar char="–"/>
              <a:defRPr sz="2000" kern="1200">
                <a:solidFill>
                  <a:schemeClr val="tx1"/>
                </a:solidFill>
                <a:latin typeface="+mn-lt"/>
                <a:ea typeface="+mn-ea"/>
                <a:cs typeface="+mn-cs"/>
              </a:defRPr>
            </a:lvl4pPr>
            <a:lvl5pPr marL="720000" indent="-179388" algn="l" defTabSz="1043056" rtl="0" eaLnBrk="1" latinLnBrk="0" hangingPunct="1">
              <a:lnSpc>
                <a:spcPct val="110000"/>
              </a:lnSpc>
              <a:spcBef>
                <a:spcPts val="0"/>
              </a:spcBef>
              <a:spcAft>
                <a:spcPts val="560"/>
              </a:spcAft>
              <a:buClr>
                <a:schemeClr val="tx2"/>
              </a:buClr>
              <a:buFont typeface="Arial" panose="020B0604020202020204" pitchFamily="34" charset="0"/>
              <a:buChar char="–"/>
              <a:defRPr sz="2000" kern="1200">
                <a:solidFill>
                  <a:schemeClr val="tx1"/>
                </a:solidFill>
                <a:latin typeface="+mn-lt"/>
                <a:ea typeface="+mn-ea"/>
                <a:cs typeface="+mn-cs"/>
              </a:defRPr>
            </a:lvl5pPr>
            <a:lvl6pPr marL="720000" indent="-179388" algn="l" defTabSz="1043056" rtl="0" eaLnBrk="1" latinLnBrk="0" hangingPunct="1">
              <a:lnSpc>
                <a:spcPct val="110000"/>
              </a:lnSpc>
              <a:spcBef>
                <a:spcPts val="0"/>
              </a:spcBef>
              <a:spcAft>
                <a:spcPts val="560"/>
              </a:spcAft>
              <a:buClr>
                <a:schemeClr val="tx2"/>
              </a:buClr>
              <a:buFont typeface="Arial" panose="020B0604020202020204" pitchFamily="34" charset="0"/>
              <a:buChar char="–"/>
              <a:defRPr sz="2000" kern="1200">
                <a:solidFill>
                  <a:schemeClr val="tx1"/>
                </a:solidFill>
                <a:latin typeface="+mn-lt"/>
                <a:ea typeface="+mn-ea"/>
                <a:cs typeface="+mn-cs"/>
              </a:defRPr>
            </a:lvl6pPr>
            <a:lvl7pPr marL="720000" indent="-179388" algn="l" defTabSz="1043056" rtl="0" eaLnBrk="1" latinLnBrk="0" hangingPunct="1">
              <a:lnSpc>
                <a:spcPct val="110000"/>
              </a:lnSpc>
              <a:spcBef>
                <a:spcPts val="0"/>
              </a:spcBef>
              <a:spcAft>
                <a:spcPts val="560"/>
              </a:spcAft>
              <a:buClr>
                <a:schemeClr val="tx2"/>
              </a:buClr>
              <a:buFont typeface="Arial" panose="020B0604020202020204" pitchFamily="34" charset="0"/>
              <a:buChar char="–"/>
              <a:defRPr sz="2000" kern="1200" baseline="0">
                <a:solidFill>
                  <a:schemeClr val="tx1"/>
                </a:solidFill>
                <a:latin typeface="+mn-lt"/>
                <a:ea typeface="+mn-ea"/>
                <a:cs typeface="+mn-cs"/>
              </a:defRPr>
            </a:lvl7pPr>
            <a:lvl8pPr marL="720000" indent="-179388" algn="l" defTabSz="1043056" rtl="0" eaLnBrk="1" latinLnBrk="0" hangingPunct="1">
              <a:lnSpc>
                <a:spcPct val="110000"/>
              </a:lnSpc>
              <a:spcBef>
                <a:spcPts val="0"/>
              </a:spcBef>
              <a:spcAft>
                <a:spcPts val="560"/>
              </a:spcAft>
              <a:buClr>
                <a:schemeClr val="tx2"/>
              </a:buClr>
              <a:buFont typeface="Arial" panose="020B0604020202020204" pitchFamily="34" charset="0"/>
              <a:buChar char="–"/>
              <a:defRPr sz="2000" kern="1200" baseline="0">
                <a:solidFill>
                  <a:schemeClr val="tx1"/>
                </a:solidFill>
                <a:latin typeface="+mn-lt"/>
                <a:ea typeface="+mn-ea"/>
                <a:cs typeface="+mn-cs"/>
              </a:defRPr>
            </a:lvl8pPr>
            <a:lvl9pPr marL="720000" indent="-179388" algn="l" defTabSz="1043056" rtl="0" eaLnBrk="1" latinLnBrk="0" hangingPunct="1">
              <a:lnSpc>
                <a:spcPct val="110000"/>
              </a:lnSpc>
              <a:spcBef>
                <a:spcPts val="0"/>
              </a:spcBef>
              <a:spcAft>
                <a:spcPts val="560"/>
              </a:spcAft>
              <a:buClr>
                <a:schemeClr val="tx2"/>
              </a:buClr>
              <a:buFont typeface="Arial" panose="020B0604020202020204" pitchFamily="34" charset="0"/>
              <a:buChar char="–"/>
              <a:defRPr sz="2000" kern="1200" baseline="0">
                <a:solidFill>
                  <a:schemeClr val="tx1"/>
                </a:solidFill>
                <a:latin typeface="+mn-lt"/>
                <a:ea typeface="+mn-ea"/>
                <a:cs typeface="+mn-cs"/>
              </a:defRPr>
            </a:lvl9pPr>
          </a:lstStyle>
          <a:p>
            <a:pPr marL="0" marR="0" lvl="0" indent="0" algn="ctr" defTabSz="1043056" rtl="0" eaLnBrk="1" fontAlgn="auto" latinLnBrk="0" hangingPunct="1">
              <a:lnSpc>
                <a:spcPct val="110000"/>
              </a:lnSpc>
              <a:spcBef>
                <a:spcPts val="0"/>
              </a:spcBef>
              <a:spcAft>
                <a:spcPts val="1135"/>
              </a:spcAft>
              <a:buClr>
                <a:srgbClr val="231F20"/>
              </a:buClr>
              <a:buSzTx/>
              <a:buFont typeface="Proxima Nova Rg"/>
              <a:buNone/>
              <a:tabLst/>
              <a:defRPr/>
            </a:pPr>
            <a:r>
              <a:rPr kumimoji="0" lang="en-US" sz="2000" b="0" i="0" u="none" strike="noStrike" kern="1200" cap="none" spc="0" normalizeH="0" baseline="0" noProof="0" dirty="0">
                <a:ln>
                  <a:noFill/>
                </a:ln>
                <a:solidFill>
                  <a:srgbClr val="00008B"/>
                </a:solidFill>
                <a:effectLst/>
                <a:uLnTx/>
                <a:uFillTx/>
                <a:latin typeface="Arial" panose="020B0604020202020204"/>
                <a:ea typeface="+mn-ea"/>
                <a:cs typeface="+mn-cs"/>
              </a:rPr>
              <a:t>The SVA Agent is responsible for updating the database with the latest changes.</a:t>
            </a:r>
            <a:endParaRPr kumimoji="0" lang="en-GB" sz="2000" b="0" i="0" u="none" strike="noStrike" kern="1200" cap="none" spc="0" normalizeH="0" baseline="0" noProof="0" dirty="0">
              <a:ln>
                <a:noFill/>
              </a:ln>
              <a:solidFill>
                <a:srgbClr val="00008B"/>
              </a:solidFill>
              <a:effectLst/>
              <a:uLnTx/>
              <a:uFillTx/>
              <a:latin typeface="Arial" panose="020B0604020202020204"/>
              <a:ea typeface="+mn-ea"/>
              <a:cs typeface="+mn-cs"/>
            </a:endParaRPr>
          </a:p>
        </p:txBody>
      </p:sp>
      <p:sp>
        <p:nvSpPr>
          <p:cNvPr id="17" name="Text Placeholder 4"/>
          <p:cNvSpPr txBox="1">
            <a:spLocks/>
          </p:cNvSpPr>
          <p:nvPr/>
        </p:nvSpPr>
        <p:spPr>
          <a:xfrm>
            <a:off x="3486445" y="5377338"/>
            <a:ext cx="6654800" cy="523419"/>
          </a:xfrm>
          <a:prstGeom prst="rect">
            <a:avLst/>
          </a:prstGeom>
        </p:spPr>
        <p:txBody>
          <a:bodyPr/>
          <a:lstStyle>
            <a:lvl1pPr marL="360000" indent="-360000" algn="l" defTabSz="1043056" rtl="0" eaLnBrk="1" latinLnBrk="0" hangingPunct="1">
              <a:lnSpc>
                <a:spcPct val="110000"/>
              </a:lnSpc>
              <a:spcBef>
                <a:spcPts val="0"/>
              </a:spcBef>
              <a:spcAft>
                <a:spcPts val="1135"/>
              </a:spcAft>
              <a:buClr>
                <a:schemeClr val="tx2"/>
              </a:buClr>
              <a:buFont typeface="Proxima Nova Rg"/>
              <a:buChar char="■"/>
              <a:defRPr sz="2000" kern="1200">
                <a:solidFill>
                  <a:schemeClr val="tx1"/>
                </a:solidFill>
                <a:latin typeface="+mn-lt"/>
                <a:ea typeface="+mn-ea"/>
                <a:cs typeface="+mn-cs"/>
              </a:defRPr>
            </a:lvl1pPr>
            <a:lvl2pPr marL="540000" indent="-179388" algn="l" defTabSz="1043056" rtl="0" eaLnBrk="1" latinLnBrk="0" hangingPunct="1">
              <a:lnSpc>
                <a:spcPct val="110000"/>
              </a:lnSpc>
              <a:spcBef>
                <a:spcPts val="0"/>
              </a:spcBef>
              <a:spcAft>
                <a:spcPts val="560"/>
              </a:spcAft>
              <a:buClr>
                <a:schemeClr val="tx2"/>
              </a:buClr>
              <a:buFont typeface="Arial" panose="020B0604020202020204" pitchFamily="34" charset="0"/>
              <a:buChar char="–"/>
              <a:defRPr sz="2000" kern="1200">
                <a:solidFill>
                  <a:schemeClr val="tx1"/>
                </a:solidFill>
                <a:latin typeface="+mn-lt"/>
                <a:ea typeface="+mn-ea"/>
                <a:cs typeface="+mn-cs"/>
              </a:defRPr>
            </a:lvl2pPr>
            <a:lvl3pPr marL="720000" indent="-179388" algn="l" defTabSz="1043056" rtl="0" eaLnBrk="1" latinLnBrk="0" hangingPunct="1">
              <a:lnSpc>
                <a:spcPct val="110000"/>
              </a:lnSpc>
              <a:spcBef>
                <a:spcPts val="0"/>
              </a:spcBef>
              <a:spcAft>
                <a:spcPts val="560"/>
              </a:spcAft>
              <a:buClr>
                <a:schemeClr val="tx2"/>
              </a:buClr>
              <a:buFont typeface="Arial" panose="020B0604020202020204" pitchFamily="34" charset="0"/>
              <a:buChar char="–"/>
              <a:defRPr sz="2000" kern="1200">
                <a:solidFill>
                  <a:schemeClr val="tx1"/>
                </a:solidFill>
                <a:latin typeface="+mn-lt"/>
                <a:ea typeface="+mn-ea"/>
                <a:cs typeface="+mn-cs"/>
              </a:defRPr>
            </a:lvl3pPr>
            <a:lvl4pPr marL="720000" indent="-179388" algn="l" defTabSz="1043056" rtl="0" eaLnBrk="1" latinLnBrk="0" hangingPunct="1">
              <a:lnSpc>
                <a:spcPct val="110000"/>
              </a:lnSpc>
              <a:spcBef>
                <a:spcPts val="0"/>
              </a:spcBef>
              <a:spcAft>
                <a:spcPts val="560"/>
              </a:spcAft>
              <a:buClr>
                <a:schemeClr val="tx2"/>
              </a:buClr>
              <a:buFont typeface="Arial" panose="020B0604020202020204" pitchFamily="34" charset="0"/>
              <a:buChar char="–"/>
              <a:defRPr sz="2000" kern="1200">
                <a:solidFill>
                  <a:schemeClr val="tx1"/>
                </a:solidFill>
                <a:latin typeface="+mn-lt"/>
                <a:ea typeface="+mn-ea"/>
                <a:cs typeface="+mn-cs"/>
              </a:defRPr>
            </a:lvl4pPr>
            <a:lvl5pPr marL="720000" indent="-179388" algn="l" defTabSz="1043056" rtl="0" eaLnBrk="1" latinLnBrk="0" hangingPunct="1">
              <a:lnSpc>
                <a:spcPct val="110000"/>
              </a:lnSpc>
              <a:spcBef>
                <a:spcPts val="0"/>
              </a:spcBef>
              <a:spcAft>
                <a:spcPts val="560"/>
              </a:spcAft>
              <a:buClr>
                <a:schemeClr val="tx2"/>
              </a:buClr>
              <a:buFont typeface="Arial" panose="020B0604020202020204" pitchFamily="34" charset="0"/>
              <a:buChar char="–"/>
              <a:defRPr sz="2000" kern="1200">
                <a:solidFill>
                  <a:schemeClr val="tx1"/>
                </a:solidFill>
                <a:latin typeface="+mn-lt"/>
                <a:ea typeface="+mn-ea"/>
                <a:cs typeface="+mn-cs"/>
              </a:defRPr>
            </a:lvl5pPr>
            <a:lvl6pPr marL="720000" indent="-179388" algn="l" defTabSz="1043056" rtl="0" eaLnBrk="1" latinLnBrk="0" hangingPunct="1">
              <a:lnSpc>
                <a:spcPct val="110000"/>
              </a:lnSpc>
              <a:spcBef>
                <a:spcPts val="0"/>
              </a:spcBef>
              <a:spcAft>
                <a:spcPts val="560"/>
              </a:spcAft>
              <a:buClr>
                <a:schemeClr val="tx2"/>
              </a:buClr>
              <a:buFont typeface="Arial" panose="020B0604020202020204" pitchFamily="34" charset="0"/>
              <a:buChar char="–"/>
              <a:defRPr sz="2000" kern="1200">
                <a:solidFill>
                  <a:schemeClr val="tx1"/>
                </a:solidFill>
                <a:latin typeface="+mn-lt"/>
                <a:ea typeface="+mn-ea"/>
                <a:cs typeface="+mn-cs"/>
              </a:defRPr>
            </a:lvl6pPr>
            <a:lvl7pPr marL="720000" indent="-179388" algn="l" defTabSz="1043056" rtl="0" eaLnBrk="1" latinLnBrk="0" hangingPunct="1">
              <a:lnSpc>
                <a:spcPct val="110000"/>
              </a:lnSpc>
              <a:spcBef>
                <a:spcPts val="0"/>
              </a:spcBef>
              <a:spcAft>
                <a:spcPts val="560"/>
              </a:spcAft>
              <a:buClr>
                <a:schemeClr val="tx2"/>
              </a:buClr>
              <a:buFont typeface="Arial" panose="020B0604020202020204" pitchFamily="34" charset="0"/>
              <a:buChar char="–"/>
              <a:defRPr sz="2000" kern="1200" baseline="0">
                <a:solidFill>
                  <a:schemeClr val="tx1"/>
                </a:solidFill>
                <a:latin typeface="+mn-lt"/>
                <a:ea typeface="+mn-ea"/>
                <a:cs typeface="+mn-cs"/>
              </a:defRPr>
            </a:lvl7pPr>
            <a:lvl8pPr marL="720000" indent="-179388" algn="l" defTabSz="1043056" rtl="0" eaLnBrk="1" latinLnBrk="0" hangingPunct="1">
              <a:lnSpc>
                <a:spcPct val="110000"/>
              </a:lnSpc>
              <a:spcBef>
                <a:spcPts val="0"/>
              </a:spcBef>
              <a:spcAft>
                <a:spcPts val="560"/>
              </a:spcAft>
              <a:buClr>
                <a:schemeClr val="tx2"/>
              </a:buClr>
              <a:buFont typeface="Arial" panose="020B0604020202020204" pitchFamily="34" charset="0"/>
              <a:buChar char="–"/>
              <a:defRPr sz="2000" kern="1200" baseline="0">
                <a:solidFill>
                  <a:schemeClr val="tx1"/>
                </a:solidFill>
                <a:latin typeface="+mn-lt"/>
                <a:ea typeface="+mn-ea"/>
                <a:cs typeface="+mn-cs"/>
              </a:defRPr>
            </a:lvl8pPr>
            <a:lvl9pPr marL="720000" indent="-179388" algn="l" defTabSz="1043056" rtl="0" eaLnBrk="1" latinLnBrk="0" hangingPunct="1">
              <a:lnSpc>
                <a:spcPct val="110000"/>
              </a:lnSpc>
              <a:spcBef>
                <a:spcPts val="0"/>
              </a:spcBef>
              <a:spcAft>
                <a:spcPts val="560"/>
              </a:spcAft>
              <a:buClr>
                <a:schemeClr val="tx2"/>
              </a:buClr>
              <a:buFont typeface="Arial" panose="020B0604020202020204" pitchFamily="34" charset="0"/>
              <a:buChar char="–"/>
              <a:defRPr sz="2000" kern="1200" baseline="0">
                <a:solidFill>
                  <a:schemeClr val="tx1"/>
                </a:solidFill>
                <a:latin typeface="+mn-lt"/>
                <a:ea typeface="+mn-ea"/>
                <a:cs typeface="+mn-cs"/>
              </a:defRPr>
            </a:lvl9pPr>
          </a:lstStyle>
          <a:p>
            <a:pPr marL="360000" marR="0" lvl="0" indent="-360000" algn="l" defTabSz="1043056" rtl="0" eaLnBrk="1" fontAlgn="auto" latinLnBrk="0" hangingPunct="1">
              <a:lnSpc>
                <a:spcPct val="110000"/>
              </a:lnSpc>
              <a:spcBef>
                <a:spcPts val="0"/>
              </a:spcBef>
              <a:spcAft>
                <a:spcPts val="1135"/>
              </a:spcAft>
              <a:buClr>
                <a:srgbClr val="231F20"/>
              </a:buClr>
              <a:buSzTx/>
              <a:buFont typeface="Proxima Nova Rg"/>
              <a:buChar char="■"/>
              <a:tabLst/>
              <a:defRPr/>
            </a:pPr>
            <a:r>
              <a:rPr kumimoji="0" lang="en-US" sz="1600" b="0" i="0" u="none" strike="noStrike" kern="1200" cap="none" spc="0" normalizeH="0" baseline="0" noProof="0" dirty="0">
                <a:ln>
                  <a:noFill/>
                </a:ln>
                <a:solidFill>
                  <a:srgbClr val="00008B"/>
                </a:solidFill>
                <a:effectLst/>
                <a:uLnTx/>
                <a:uFillTx/>
                <a:latin typeface="Arial" panose="020B0604020202020204"/>
                <a:ea typeface="+mn-ea"/>
                <a:cs typeface="+mn-cs"/>
              </a:rPr>
              <a:t>BSCP509 Appendix 4.1 lists who can create and change each Entity</a:t>
            </a:r>
          </a:p>
        </p:txBody>
      </p:sp>
    </p:spTree>
    <p:extLst>
      <p:ext uri="{BB962C8B-B14F-4D97-AF65-F5344CB8AC3E}">
        <p14:creationId xmlns:p14="http://schemas.microsoft.com/office/powerpoint/2010/main" val="18099933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fade">
                                      <p:cBhvr>
                                        <p:cTn id="12" dur="500"/>
                                        <p:tgtEl>
                                          <p:spTgt spid="8"/>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9"/>
                                        </p:tgtEl>
                                        <p:attrNameLst>
                                          <p:attrName>style.visibility</p:attrName>
                                        </p:attrNameLst>
                                      </p:cBhvr>
                                      <p:to>
                                        <p:strVal val="visible"/>
                                      </p:to>
                                    </p:set>
                                    <p:animEffect transition="in" filter="fade">
                                      <p:cBhvr>
                                        <p:cTn id="15" dur="500"/>
                                        <p:tgtEl>
                                          <p:spTgt spid="9"/>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grpId="0" nodeType="clickEffect">
                                  <p:stCondLst>
                                    <p:cond delay="0"/>
                                  </p:stCondLst>
                                  <p:childTnLst>
                                    <p:set>
                                      <p:cBhvr>
                                        <p:cTn id="19" dur="1" fill="hold">
                                          <p:stCondLst>
                                            <p:cond delay="0"/>
                                          </p:stCondLst>
                                        </p:cTn>
                                        <p:tgtEl>
                                          <p:spTgt spid="10"/>
                                        </p:tgtEl>
                                        <p:attrNameLst>
                                          <p:attrName>style.visibility</p:attrName>
                                        </p:attrNameLst>
                                      </p:cBhvr>
                                      <p:to>
                                        <p:strVal val="visible"/>
                                      </p:to>
                                    </p:set>
                                    <p:animEffect transition="in" filter="fade">
                                      <p:cBhvr>
                                        <p:cTn id="20" dur="500"/>
                                        <p:tgtEl>
                                          <p:spTgt spid="10"/>
                                        </p:tgtEl>
                                      </p:cBhvr>
                                    </p:animEffect>
                                  </p:childTnLst>
                                </p:cTn>
                              </p:par>
                              <p:par>
                                <p:cTn id="21" presetID="10" presetClass="entr" presetSubtype="0" fill="hold" grpId="0" nodeType="withEffect">
                                  <p:stCondLst>
                                    <p:cond delay="0"/>
                                  </p:stCondLst>
                                  <p:childTnLst>
                                    <p:set>
                                      <p:cBhvr>
                                        <p:cTn id="22" dur="1" fill="hold">
                                          <p:stCondLst>
                                            <p:cond delay="0"/>
                                          </p:stCondLst>
                                        </p:cTn>
                                        <p:tgtEl>
                                          <p:spTgt spid="11"/>
                                        </p:tgtEl>
                                        <p:attrNameLst>
                                          <p:attrName>style.visibility</p:attrName>
                                        </p:attrNameLst>
                                      </p:cBhvr>
                                      <p:to>
                                        <p:strVal val="visible"/>
                                      </p:to>
                                    </p:set>
                                    <p:animEffect transition="in" filter="fade">
                                      <p:cBhvr>
                                        <p:cTn id="23" dur="500"/>
                                        <p:tgtEl>
                                          <p:spTgt spid="11"/>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12"/>
                                        </p:tgtEl>
                                        <p:attrNameLst>
                                          <p:attrName>style.visibility</p:attrName>
                                        </p:attrNameLst>
                                      </p:cBhvr>
                                      <p:to>
                                        <p:strVal val="visible"/>
                                      </p:to>
                                    </p:set>
                                    <p:animEffect transition="in" filter="fade">
                                      <p:cBhvr>
                                        <p:cTn id="26" dur="500"/>
                                        <p:tgtEl>
                                          <p:spTgt spid="12"/>
                                        </p:tgtEl>
                                      </p:cBhvr>
                                    </p:animEffect>
                                  </p:childTnLst>
                                </p:cTn>
                              </p:par>
                              <p:par>
                                <p:cTn id="27" presetID="10" presetClass="entr" presetSubtype="0" fill="hold" grpId="0" nodeType="withEffect">
                                  <p:stCondLst>
                                    <p:cond delay="0"/>
                                  </p:stCondLst>
                                  <p:childTnLst>
                                    <p:set>
                                      <p:cBhvr>
                                        <p:cTn id="28" dur="1" fill="hold">
                                          <p:stCondLst>
                                            <p:cond delay="0"/>
                                          </p:stCondLst>
                                        </p:cTn>
                                        <p:tgtEl>
                                          <p:spTgt spid="13"/>
                                        </p:tgtEl>
                                        <p:attrNameLst>
                                          <p:attrName>style.visibility</p:attrName>
                                        </p:attrNameLst>
                                      </p:cBhvr>
                                      <p:to>
                                        <p:strVal val="visible"/>
                                      </p:to>
                                    </p:set>
                                    <p:animEffect transition="in" filter="fade">
                                      <p:cBhvr>
                                        <p:cTn id="29" dur="500"/>
                                        <p:tgtEl>
                                          <p:spTgt spid="13"/>
                                        </p:tgtEl>
                                      </p:cBhvr>
                                    </p:animEffect>
                                  </p:childTnLst>
                                </p:cTn>
                              </p:par>
                              <p:par>
                                <p:cTn id="30" presetID="10" presetClass="entr" presetSubtype="0" fill="hold" grpId="0" nodeType="withEffect">
                                  <p:stCondLst>
                                    <p:cond delay="0"/>
                                  </p:stCondLst>
                                  <p:childTnLst>
                                    <p:set>
                                      <p:cBhvr>
                                        <p:cTn id="31" dur="1" fill="hold">
                                          <p:stCondLst>
                                            <p:cond delay="0"/>
                                          </p:stCondLst>
                                        </p:cTn>
                                        <p:tgtEl>
                                          <p:spTgt spid="14"/>
                                        </p:tgtEl>
                                        <p:attrNameLst>
                                          <p:attrName>style.visibility</p:attrName>
                                        </p:attrNameLst>
                                      </p:cBhvr>
                                      <p:to>
                                        <p:strVal val="visible"/>
                                      </p:to>
                                    </p:set>
                                    <p:animEffect transition="in" filter="fade">
                                      <p:cBhvr>
                                        <p:cTn id="32" dur="500"/>
                                        <p:tgtEl>
                                          <p:spTgt spid="14"/>
                                        </p:tgtEl>
                                      </p:cBhvr>
                                    </p:animEffect>
                                  </p:childTnLst>
                                </p:cTn>
                              </p:par>
                              <p:par>
                                <p:cTn id="33" presetID="10" presetClass="entr" presetSubtype="0" fill="hold" grpId="0" nodeType="withEffect">
                                  <p:stCondLst>
                                    <p:cond delay="0"/>
                                  </p:stCondLst>
                                  <p:childTnLst>
                                    <p:set>
                                      <p:cBhvr>
                                        <p:cTn id="34" dur="1" fill="hold">
                                          <p:stCondLst>
                                            <p:cond delay="0"/>
                                          </p:stCondLst>
                                        </p:cTn>
                                        <p:tgtEl>
                                          <p:spTgt spid="15"/>
                                        </p:tgtEl>
                                        <p:attrNameLst>
                                          <p:attrName>style.visibility</p:attrName>
                                        </p:attrNameLst>
                                      </p:cBhvr>
                                      <p:to>
                                        <p:strVal val="visible"/>
                                      </p:to>
                                    </p:set>
                                    <p:animEffect transition="in" filter="fade">
                                      <p:cBhvr>
                                        <p:cTn id="35" dur="500"/>
                                        <p:tgtEl>
                                          <p:spTgt spid="15"/>
                                        </p:tgtEl>
                                      </p:cBhvr>
                                    </p:animEffect>
                                  </p:childTnLst>
                                </p:cTn>
                              </p:par>
                              <p:par>
                                <p:cTn id="36" presetID="10" presetClass="entr" presetSubtype="0" fill="hold" grpId="0" nodeType="withEffect">
                                  <p:stCondLst>
                                    <p:cond delay="0"/>
                                  </p:stCondLst>
                                  <p:childTnLst>
                                    <p:set>
                                      <p:cBhvr>
                                        <p:cTn id="37" dur="1" fill="hold">
                                          <p:stCondLst>
                                            <p:cond delay="0"/>
                                          </p:stCondLst>
                                        </p:cTn>
                                        <p:tgtEl>
                                          <p:spTgt spid="16"/>
                                        </p:tgtEl>
                                        <p:attrNameLst>
                                          <p:attrName>style.visibility</p:attrName>
                                        </p:attrNameLst>
                                      </p:cBhvr>
                                      <p:to>
                                        <p:strVal val="visible"/>
                                      </p:to>
                                    </p:set>
                                    <p:animEffect transition="in" filter="fade">
                                      <p:cBhvr>
                                        <p:cTn id="38" dur="500"/>
                                        <p:tgtEl>
                                          <p:spTgt spid="16"/>
                                        </p:tgtEl>
                                      </p:cBhvr>
                                    </p:animEffect>
                                  </p:childTnLst>
                                </p:cTn>
                              </p:par>
                            </p:childTnLst>
                          </p:cTn>
                        </p:par>
                      </p:childTnLst>
                    </p:cTn>
                  </p:par>
                  <p:par>
                    <p:cTn id="39" fill="hold">
                      <p:stCondLst>
                        <p:cond delay="indefinite"/>
                      </p:stCondLst>
                      <p:childTnLst>
                        <p:par>
                          <p:cTn id="40" fill="hold">
                            <p:stCondLst>
                              <p:cond delay="0"/>
                            </p:stCondLst>
                            <p:childTnLst>
                              <p:par>
                                <p:cTn id="41" presetID="10" presetClass="entr" presetSubtype="0" fill="hold" grpId="0" nodeType="clickEffect">
                                  <p:stCondLst>
                                    <p:cond delay="0"/>
                                  </p:stCondLst>
                                  <p:childTnLst>
                                    <p:set>
                                      <p:cBhvr>
                                        <p:cTn id="42" dur="1" fill="hold">
                                          <p:stCondLst>
                                            <p:cond delay="0"/>
                                          </p:stCondLst>
                                        </p:cTn>
                                        <p:tgtEl>
                                          <p:spTgt spid="17"/>
                                        </p:tgtEl>
                                        <p:attrNameLst>
                                          <p:attrName>style.visibility</p:attrName>
                                        </p:attrNameLst>
                                      </p:cBhvr>
                                      <p:to>
                                        <p:strVal val="visible"/>
                                      </p:to>
                                    </p:set>
                                    <p:animEffect transition="in" filter="fade">
                                      <p:cBhvr>
                                        <p:cTn id="43"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9" grpId="0" animBg="1"/>
      <p:bldP spid="10" grpId="0" animBg="1"/>
      <p:bldP spid="11" grpId="0" animBg="1"/>
      <p:bldP spid="12" grpId="0" animBg="1"/>
      <p:bldP spid="13" grpId="0" animBg="1"/>
      <p:bldP spid="14" grpId="0"/>
      <p:bldP spid="15" grpId="0"/>
      <p:bldP spid="16" grpId="0"/>
      <p:bldP spid="17"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z="2400" dirty="0"/>
              <a:t>MDD Release Schedule</a:t>
            </a:r>
          </a:p>
        </p:txBody>
      </p:sp>
      <p:sp>
        <p:nvSpPr>
          <p:cNvPr id="3" name="Text Placeholder 2"/>
          <p:cNvSpPr>
            <a:spLocks noGrp="1"/>
          </p:cNvSpPr>
          <p:nvPr>
            <p:ph type="body" sz="quarter" idx="10"/>
          </p:nvPr>
        </p:nvSpPr>
        <p:spPr>
          <a:xfrm>
            <a:off x="317500" y="1112837"/>
            <a:ext cx="11557000" cy="1282020"/>
          </a:xfrm>
        </p:spPr>
        <p:txBody>
          <a:bodyPr>
            <a:normAutofit lnSpcReduction="10000"/>
          </a:bodyPr>
          <a:lstStyle/>
          <a:p>
            <a:pPr marL="360000" lvl="0" indent="-360000" defTabSz="1043056">
              <a:lnSpc>
                <a:spcPct val="110000"/>
              </a:lnSpc>
              <a:spcBef>
                <a:spcPts val="0"/>
              </a:spcBef>
              <a:spcAft>
                <a:spcPts val="1135"/>
              </a:spcAft>
              <a:buClr>
                <a:schemeClr val="tx1"/>
              </a:buClr>
              <a:buFont typeface="Proxima Nova Rg"/>
              <a:buChar char="■"/>
            </a:pPr>
            <a:r>
              <a:rPr lang="en-US" sz="2000" spc="0" dirty="0">
                <a:solidFill>
                  <a:prstClr val="black"/>
                </a:solidFill>
                <a:latin typeface="Tahoma"/>
                <a:cs typeface="+mn-cs"/>
              </a:rPr>
              <a:t>A new version is published approximately every month</a:t>
            </a:r>
          </a:p>
          <a:p>
            <a:pPr marL="360000" lvl="0" indent="-360000" defTabSz="1043056">
              <a:lnSpc>
                <a:spcPct val="110000"/>
              </a:lnSpc>
              <a:spcBef>
                <a:spcPts val="0"/>
              </a:spcBef>
              <a:spcAft>
                <a:spcPts val="1135"/>
              </a:spcAft>
              <a:buClr>
                <a:schemeClr val="tx1"/>
              </a:buClr>
              <a:buFont typeface="Proxima Nova Rg"/>
              <a:buChar char="■"/>
            </a:pPr>
            <a:r>
              <a:rPr lang="en-US" sz="2000" spc="0" dirty="0">
                <a:solidFill>
                  <a:schemeClr val="tx2"/>
                </a:solidFill>
                <a:latin typeface="Tahoma"/>
                <a:cs typeface="+mn-cs"/>
              </a:rPr>
              <a:t>Key dates (e.g. Deadlines, Publish Dates and Go-Live Dates) for each version of MDD are available on ELEXON’s website </a:t>
            </a:r>
          </a:p>
          <a:p>
            <a:endParaRPr lang="en-GB" dirty="0"/>
          </a:p>
        </p:txBody>
      </p:sp>
      <p:sp>
        <p:nvSpPr>
          <p:cNvPr id="4" name="Date Placeholder 3"/>
          <p:cNvSpPr>
            <a:spLocks noGrp="1"/>
          </p:cNvSpPr>
          <p:nvPr>
            <p:ph type="dt" sz="half" idx="1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A9571179-D1FF-D94D-A0CB-743F45DCC95B}" type="datetime1">
              <a:rPr kumimoji="0" lang="en-GB" sz="1000" b="0" i="0" u="none" strike="noStrike" kern="1200" cap="none" spc="-36" normalizeH="0" baseline="0" noProof="0" smtClean="0">
                <a:ln>
                  <a:noFill/>
                </a:ln>
                <a:solidFill>
                  <a:srgbClr val="00008B">
                    <a:tint val="75000"/>
                  </a:srgbClr>
                </a:solidFill>
                <a:effectLst/>
                <a:uLnTx/>
                <a:uFillTx/>
                <a:latin typeface="Arial"/>
                <a:ea typeface="+mn-ea"/>
                <a:cs typeface="Arial"/>
              </a:rPr>
              <a:pPr marL="0" marR="0" lvl="0" indent="0" algn="l" defTabSz="914400" rtl="0" eaLnBrk="1" fontAlgn="auto" latinLnBrk="0" hangingPunct="1">
                <a:lnSpc>
                  <a:spcPct val="100000"/>
                </a:lnSpc>
                <a:spcBef>
                  <a:spcPts val="0"/>
                </a:spcBef>
                <a:spcAft>
                  <a:spcPts val="0"/>
                </a:spcAft>
                <a:buClrTx/>
                <a:buSzTx/>
                <a:buFontTx/>
                <a:buNone/>
                <a:tabLst/>
                <a:defRPr/>
              </a:pPr>
              <a:t>13/10/2023</a:t>
            </a:fld>
            <a:endParaRPr kumimoji="0" lang="en-GB" sz="1000" b="0" i="0" u="none" strike="noStrike" kern="1200" cap="none" spc="-36" normalizeH="0" baseline="0" noProof="0" dirty="0">
              <a:ln>
                <a:noFill/>
              </a:ln>
              <a:solidFill>
                <a:srgbClr val="00008B">
                  <a:tint val="75000"/>
                </a:srgbClr>
              </a:solidFill>
              <a:effectLst/>
              <a:uLnTx/>
              <a:uFillTx/>
              <a:latin typeface="Arial"/>
              <a:ea typeface="+mn-ea"/>
              <a:cs typeface="Arial"/>
            </a:endParaRPr>
          </a:p>
        </p:txBody>
      </p:sp>
      <p:sp>
        <p:nvSpPr>
          <p:cNvPr id="5" name="Footer Placeholder 4"/>
          <p:cNvSpPr>
            <a:spLocks noGrp="1"/>
          </p:cNvSpPr>
          <p:nvPr>
            <p:ph type="ftr" sz="quarter" idx="12"/>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000" b="0" i="0" u="none" strike="noStrike" kern="1200" cap="none" spc="-36" normalizeH="0" baseline="0" noProof="0" dirty="0">
              <a:ln>
                <a:noFill/>
              </a:ln>
              <a:solidFill>
                <a:srgbClr val="00008B">
                  <a:tint val="75000"/>
                </a:srgbClr>
              </a:solidFill>
              <a:effectLst/>
              <a:uLnTx/>
              <a:uFillTx/>
              <a:latin typeface="Arial"/>
              <a:ea typeface="+mn-ea"/>
              <a:cs typeface="Arial"/>
            </a:endParaRPr>
          </a:p>
        </p:txBody>
      </p:sp>
      <p:sp>
        <p:nvSpPr>
          <p:cNvPr id="6" name="Slide Number Placeholder 5"/>
          <p:cNvSpPr>
            <a:spLocks noGrp="1"/>
          </p:cNvSpPr>
          <p:nvPr>
            <p:ph type="sldNum" sz="quarter" idx="13"/>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000" b="0" i="0" u="none" strike="noStrike" kern="1200" cap="none" spc="-36" normalizeH="0" baseline="0" noProof="0">
                <a:ln>
                  <a:noFill/>
                </a:ln>
                <a:solidFill>
                  <a:srgbClr val="00008B">
                    <a:tint val="75000"/>
                  </a:srgbClr>
                </a:solidFill>
                <a:effectLst/>
                <a:uLnTx/>
                <a:uFillTx/>
                <a:latin typeface="Arial"/>
                <a:ea typeface="+mn-ea"/>
                <a:cs typeface="Arial"/>
              </a:rPr>
              <a:t>Page </a:t>
            </a:r>
            <a:fld id="{5A91C5AB-1EE9-3746-A212-CC3460B1ECCE}" type="slidenum">
              <a:rPr kumimoji="0" lang="en-US" sz="1000" b="0" i="0" u="none" strike="noStrike" kern="1200" cap="none" spc="-36" normalizeH="0" baseline="0" noProof="0" smtClean="0">
                <a:ln>
                  <a:noFill/>
                </a:ln>
                <a:solidFill>
                  <a:srgbClr val="00008B">
                    <a:tint val="75000"/>
                  </a:srgbClr>
                </a:solidFill>
                <a:effectLst/>
                <a:uLnTx/>
                <a:uFillTx/>
                <a:latin typeface="Arial"/>
                <a:ea typeface="+mn-ea"/>
                <a:cs typeface="Arial"/>
              </a:rPr>
              <a:pPr marL="0" marR="0" lvl="0" indent="0" algn="l" defTabSz="914400" rtl="0" eaLnBrk="1" fontAlgn="auto" latinLnBrk="0" hangingPunct="1">
                <a:lnSpc>
                  <a:spcPct val="100000"/>
                </a:lnSpc>
                <a:spcBef>
                  <a:spcPts val="0"/>
                </a:spcBef>
                <a:spcAft>
                  <a:spcPts val="0"/>
                </a:spcAft>
                <a:buClrTx/>
                <a:buSzTx/>
                <a:buFontTx/>
                <a:buNone/>
                <a:tabLst/>
                <a:defRPr/>
              </a:pPr>
              <a:t>10</a:t>
            </a:fld>
            <a:endParaRPr kumimoji="0" lang="en-US" sz="1000" b="0" i="0" u="none" strike="noStrike" kern="1200" cap="none" spc="-36" normalizeH="0" baseline="0" noProof="0" dirty="0">
              <a:ln>
                <a:noFill/>
              </a:ln>
              <a:solidFill>
                <a:srgbClr val="00008B">
                  <a:tint val="75000"/>
                </a:srgbClr>
              </a:solidFill>
              <a:effectLst/>
              <a:uLnTx/>
              <a:uFillTx/>
              <a:latin typeface="Arial"/>
              <a:ea typeface="+mn-ea"/>
              <a:cs typeface="Arial"/>
            </a:endParaRPr>
          </a:p>
        </p:txBody>
      </p:sp>
      <p:graphicFrame>
        <p:nvGraphicFramePr>
          <p:cNvPr id="8" name="Table 7"/>
          <p:cNvGraphicFramePr>
            <a:graphicFrameLocks noGrp="1"/>
          </p:cNvGraphicFramePr>
          <p:nvPr/>
        </p:nvGraphicFramePr>
        <p:xfrm>
          <a:off x="317500" y="2394857"/>
          <a:ext cx="11556592" cy="3498610"/>
        </p:xfrm>
        <a:graphic>
          <a:graphicData uri="http://schemas.openxmlformats.org/drawingml/2006/table">
            <a:tbl>
              <a:tblPr/>
              <a:tblGrid>
                <a:gridCol w="1702197">
                  <a:extLst>
                    <a:ext uri="{9D8B030D-6E8A-4147-A177-3AD203B41FA5}">
                      <a16:colId xmlns:a16="http://schemas.microsoft.com/office/drawing/2014/main" val="20000"/>
                    </a:ext>
                  </a:extLst>
                </a:gridCol>
                <a:gridCol w="2770244">
                  <a:extLst>
                    <a:ext uri="{9D8B030D-6E8A-4147-A177-3AD203B41FA5}">
                      <a16:colId xmlns:a16="http://schemas.microsoft.com/office/drawing/2014/main" val="20001"/>
                    </a:ext>
                  </a:extLst>
                </a:gridCol>
                <a:gridCol w="3070633">
                  <a:extLst>
                    <a:ext uri="{9D8B030D-6E8A-4147-A177-3AD203B41FA5}">
                      <a16:colId xmlns:a16="http://schemas.microsoft.com/office/drawing/2014/main" val="20002"/>
                    </a:ext>
                  </a:extLst>
                </a:gridCol>
                <a:gridCol w="2236222">
                  <a:extLst>
                    <a:ext uri="{9D8B030D-6E8A-4147-A177-3AD203B41FA5}">
                      <a16:colId xmlns:a16="http://schemas.microsoft.com/office/drawing/2014/main" val="20003"/>
                    </a:ext>
                  </a:extLst>
                </a:gridCol>
                <a:gridCol w="1777296">
                  <a:extLst>
                    <a:ext uri="{9D8B030D-6E8A-4147-A177-3AD203B41FA5}">
                      <a16:colId xmlns:a16="http://schemas.microsoft.com/office/drawing/2014/main" val="20004"/>
                    </a:ext>
                  </a:extLst>
                </a:gridCol>
              </a:tblGrid>
              <a:tr h="1121170">
                <a:tc>
                  <a:txBody>
                    <a:bodyPr/>
                    <a:lstStyle>
                      <a:lvl1pPr marL="0" algn="l" defTabSz="1043056" rtl="0" eaLnBrk="1" latinLnBrk="0" hangingPunct="1">
                        <a:defRPr sz="2100" kern="1200">
                          <a:solidFill>
                            <a:schemeClr val="lt1"/>
                          </a:solidFill>
                          <a:latin typeface="Calibri"/>
                          <a:ea typeface=""/>
                          <a:cs typeface=""/>
                        </a:defRPr>
                      </a:lvl1pPr>
                      <a:lvl2pPr marL="521528" algn="l" defTabSz="1043056" rtl="0" eaLnBrk="1" latinLnBrk="0" hangingPunct="1">
                        <a:defRPr sz="2100" kern="1200">
                          <a:solidFill>
                            <a:schemeClr val="lt1"/>
                          </a:solidFill>
                          <a:latin typeface="Calibri"/>
                          <a:ea typeface=""/>
                          <a:cs typeface=""/>
                        </a:defRPr>
                      </a:lvl2pPr>
                      <a:lvl3pPr marL="1043056" algn="l" defTabSz="1043056" rtl="0" eaLnBrk="1" latinLnBrk="0" hangingPunct="1">
                        <a:defRPr sz="2100" kern="1200">
                          <a:solidFill>
                            <a:schemeClr val="lt1"/>
                          </a:solidFill>
                          <a:latin typeface="Calibri"/>
                          <a:ea typeface=""/>
                          <a:cs typeface=""/>
                        </a:defRPr>
                      </a:lvl3pPr>
                      <a:lvl4pPr marL="1564584" algn="l" defTabSz="1043056" rtl="0" eaLnBrk="1" latinLnBrk="0" hangingPunct="1">
                        <a:defRPr sz="2100" kern="1200">
                          <a:solidFill>
                            <a:schemeClr val="lt1"/>
                          </a:solidFill>
                          <a:latin typeface="Calibri"/>
                          <a:ea typeface=""/>
                          <a:cs typeface=""/>
                        </a:defRPr>
                      </a:lvl4pPr>
                      <a:lvl5pPr marL="2086112" algn="l" defTabSz="1043056" rtl="0" eaLnBrk="1" latinLnBrk="0" hangingPunct="1">
                        <a:defRPr sz="2100" kern="1200">
                          <a:solidFill>
                            <a:schemeClr val="lt1"/>
                          </a:solidFill>
                          <a:latin typeface="Calibri"/>
                          <a:ea typeface=""/>
                          <a:cs typeface=""/>
                        </a:defRPr>
                      </a:lvl5pPr>
                      <a:lvl6pPr marL="2607640" algn="l" defTabSz="1043056" rtl="0" eaLnBrk="1" latinLnBrk="0" hangingPunct="1">
                        <a:defRPr sz="2100" kern="1200">
                          <a:solidFill>
                            <a:schemeClr val="lt1"/>
                          </a:solidFill>
                          <a:latin typeface="Calibri"/>
                          <a:ea typeface=""/>
                          <a:cs typeface=""/>
                        </a:defRPr>
                      </a:lvl6pPr>
                      <a:lvl7pPr marL="3129168" algn="l" defTabSz="1043056" rtl="0" eaLnBrk="1" latinLnBrk="0" hangingPunct="1">
                        <a:defRPr sz="2100" kern="1200">
                          <a:solidFill>
                            <a:schemeClr val="lt1"/>
                          </a:solidFill>
                          <a:latin typeface="Calibri"/>
                          <a:ea typeface=""/>
                          <a:cs typeface=""/>
                        </a:defRPr>
                      </a:lvl7pPr>
                      <a:lvl8pPr marL="3650696" algn="l" defTabSz="1043056" rtl="0" eaLnBrk="1" latinLnBrk="0" hangingPunct="1">
                        <a:defRPr sz="2100" kern="1200">
                          <a:solidFill>
                            <a:schemeClr val="lt1"/>
                          </a:solidFill>
                          <a:latin typeface="Calibri"/>
                          <a:ea typeface=""/>
                          <a:cs typeface=""/>
                        </a:defRPr>
                      </a:lvl8pPr>
                      <a:lvl9pPr marL="4172224" algn="l" defTabSz="1043056" rtl="0" eaLnBrk="1" latinLnBrk="0" hangingPunct="1">
                        <a:defRPr sz="2100" kern="1200">
                          <a:solidFill>
                            <a:schemeClr val="lt1"/>
                          </a:solidFill>
                          <a:latin typeface="Calibri"/>
                          <a:ea typeface=""/>
                          <a:cs typeface=""/>
                        </a:defRPr>
                      </a:lvl9pPr>
                    </a:lstStyle>
                    <a:p>
                      <a:pPr algn="ctr" fontAlgn="ctr"/>
                      <a:r>
                        <a:rPr lang="en-GB" sz="1400" b="1" u="none" strike="noStrike" dirty="0">
                          <a:effectLst/>
                          <a:latin typeface="+mj-lt"/>
                        </a:rPr>
                        <a:t>MDD Version Number</a:t>
                      </a:r>
                      <a:endParaRPr lang="en-GB" sz="1400" b="1" i="0" u="none" strike="noStrike" dirty="0">
                        <a:solidFill>
                          <a:srgbClr val="000000"/>
                        </a:solidFill>
                        <a:effectLst/>
                        <a:latin typeface="+mj-lt"/>
                        <a:ea typeface="Tahoma" pitchFamily="34" charset="0"/>
                        <a:cs typeface="Tahoma" pitchFamily="34" charset="0"/>
                      </a:endParaRPr>
                    </a:p>
                  </a:txBody>
                  <a:tcPr marL="9525" marR="9525" marT="9522" marB="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lvl1pPr marL="0" algn="l" defTabSz="1043056" rtl="0" eaLnBrk="1" latinLnBrk="0" hangingPunct="1">
                        <a:defRPr sz="2100" kern="1200">
                          <a:solidFill>
                            <a:schemeClr val="lt1"/>
                          </a:solidFill>
                          <a:latin typeface="Calibri"/>
                          <a:ea typeface=""/>
                          <a:cs typeface=""/>
                        </a:defRPr>
                      </a:lvl1pPr>
                      <a:lvl2pPr marL="521528" algn="l" defTabSz="1043056" rtl="0" eaLnBrk="1" latinLnBrk="0" hangingPunct="1">
                        <a:defRPr sz="2100" kern="1200">
                          <a:solidFill>
                            <a:schemeClr val="lt1"/>
                          </a:solidFill>
                          <a:latin typeface="Calibri"/>
                          <a:ea typeface=""/>
                          <a:cs typeface=""/>
                        </a:defRPr>
                      </a:lvl2pPr>
                      <a:lvl3pPr marL="1043056" algn="l" defTabSz="1043056" rtl="0" eaLnBrk="1" latinLnBrk="0" hangingPunct="1">
                        <a:defRPr sz="2100" kern="1200">
                          <a:solidFill>
                            <a:schemeClr val="lt1"/>
                          </a:solidFill>
                          <a:latin typeface="Calibri"/>
                          <a:ea typeface=""/>
                          <a:cs typeface=""/>
                        </a:defRPr>
                      </a:lvl3pPr>
                      <a:lvl4pPr marL="1564584" algn="l" defTabSz="1043056" rtl="0" eaLnBrk="1" latinLnBrk="0" hangingPunct="1">
                        <a:defRPr sz="2100" kern="1200">
                          <a:solidFill>
                            <a:schemeClr val="lt1"/>
                          </a:solidFill>
                          <a:latin typeface="Calibri"/>
                          <a:ea typeface=""/>
                          <a:cs typeface=""/>
                        </a:defRPr>
                      </a:lvl4pPr>
                      <a:lvl5pPr marL="2086112" algn="l" defTabSz="1043056" rtl="0" eaLnBrk="1" latinLnBrk="0" hangingPunct="1">
                        <a:defRPr sz="2100" kern="1200">
                          <a:solidFill>
                            <a:schemeClr val="lt1"/>
                          </a:solidFill>
                          <a:latin typeface="Calibri"/>
                          <a:ea typeface=""/>
                          <a:cs typeface=""/>
                        </a:defRPr>
                      </a:lvl5pPr>
                      <a:lvl6pPr marL="2607640" algn="l" defTabSz="1043056" rtl="0" eaLnBrk="1" latinLnBrk="0" hangingPunct="1">
                        <a:defRPr sz="2100" kern="1200">
                          <a:solidFill>
                            <a:schemeClr val="lt1"/>
                          </a:solidFill>
                          <a:latin typeface="Calibri"/>
                          <a:ea typeface=""/>
                          <a:cs typeface=""/>
                        </a:defRPr>
                      </a:lvl6pPr>
                      <a:lvl7pPr marL="3129168" algn="l" defTabSz="1043056" rtl="0" eaLnBrk="1" latinLnBrk="0" hangingPunct="1">
                        <a:defRPr sz="2100" kern="1200">
                          <a:solidFill>
                            <a:schemeClr val="lt1"/>
                          </a:solidFill>
                          <a:latin typeface="Calibri"/>
                          <a:ea typeface=""/>
                          <a:cs typeface=""/>
                        </a:defRPr>
                      </a:lvl7pPr>
                      <a:lvl8pPr marL="3650696" algn="l" defTabSz="1043056" rtl="0" eaLnBrk="1" latinLnBrk="0" hangingPunct="1">
                        <a:defRPr sz="2100" kern="1200">
                          <a:solidFill>
                            <a:schemeClr val="lt1"/>
                          </a:solidFill>
                          <a:latin typeface="Calibri"/>
                          <a:ea typeface=""/>
                          <a:cs typeface=""/>
                        </a:defRPr>
                      </a:lvl8pPr>
                      <a:lvl9pPr marL="4172224" algn="l" defTabSz="1043056" rtl="0" eaLnBrk="1" latinLnBrk="0" hangingPunct="1">
                        <a:defRPr sz="2100" kern="1200">
                          <a:solidFill>
                            <a:schemeClr val="lt1"/>
                          </a:solidFill>
                          <a:latin typeface="Calibri"/>
                          <a:ea typeface=""/>
                          <a:cs typeface=""/>
                        </a:defRPr>
                      </a:lvl9pPr>
                    </a:lstStyle>
                    <a:p>
                      <a:pPr algn="ctr" fontAlgn="ctr"/>
                      <a:r>
                        <a:rPr lang="en-GB" sz="1400" b="1" u="none" strike="noStrike" dirty="0">
                          <a:effectLst/>
                          <a:latin typeface="+mj-lt"/>
                        </a:rPr>
                        <a:t>General Change Request Deadline</a:t>
                      </a:r>
                      <a:endParaRPr lang="en-GB" sz="1400" b="1" i="0" u="none" strike="noStrike" dirty="0">
                        <a:solidFill>
                          <a:srgbClr val="000000"/>
                        </a:solidFill>
                        <a:effectLst/>
                        <a:latin typeface="+mj-lt"/>
                        <a:ea typeface="Tahoma" pitchFamily="34" charset="0"/>
                        <a:cs typeface="Tahoma" pitchFamily="34" charset="0"/>
                      </a:endParaRPr>
                    </a:p>
                  </a:txBody>
                  <a:tcPr marL="9525" marR="9525" marT="9522" marB="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lvl1pPr marL="0" algn="l" defTabSz="1043056" rtl="0" eaLnBrk="1" latinLnBrk="0" hangingPunct="1">
                        <a:defRPr sz="2100" kern="1200">
                          <a:solidFill>
                            <a:schemeClr val="lt1"/>
                          </a:solidFill>
                          <a:latin typeface="Calibri"/>
                          <a:ea typeface=""/>
                          <a:cs typeface=""/>
                        </a:defRPr>
                      </a:lvl1pPr>
                      <a:lvl2pPr marL="521528" algn="l" defTabSz="1043056" rtl="0" eaLnBrk="1" latinLnBrk="0" hangingPunct="1">
                        <a:defRPr sz="2100" kern="1200">
                          <a:solidFill>
                            <a:schemeClr val="lt1"/>
                          </a:solidFill>
                          <a:latin typeface="Calibri"/>
                          <a:ea typeface=""/>
                          <a:cs typeface=""/>
                        </a:defRPr>
                      </a:lvl2pPr>
                      <a:lvl3pPr marL="1043056" algn="l" defTabSz="1043056" rtl="0" eaLnBrk="1" latinLnBrk="0" hangingPunct="1">
                        <a:defRPr sz="2100" kern="1200">
                          <a:solidFill>
                            <a:schemeClr val="lt1"/>
                          </a:solidFill>
                          <a:latin typeface="Calibri"/>
                          <a:ea typeface=""/>
                          <a:cs typeface=""/>
                        </a:defRPr>
                      </a:lvl3pPr>
                      <a:lvl4pPr marL="1564584" algn="l" defTabSz="1043056" rtl="0" eaLnBrk="1" latinLnBrk="0" hangingPunct="1">
                        <a:defRPr sz="2100" kern="1200">
                          <a:solidFill>
                            <a:schemeClr val="lt1"/>
                          </a:solidFill>
                          <a:latin typeface="Calibri"/>
                          <a:ea typeface=""/>
                          <a:cs typeface=""/>
                        </a:defRPr>
                      </a:lvl4pPr>
                      <a:lvl5pPr marL="2086112" algn="l" defTabSz="1043056" rtl="0" eaLnBrk="1" latinLnBrk="0" hangingPunct="1">
                        <a:defRPr sz="2100" kern="1200">
                          <a:solidFill>
                            <a:schemeClr val="lt1"/>
                          </a:solidFill>
                          <a:latin typeface="Calibri"/>
                          <a:ea typeface=""/>
                          <a:cs typeface=""/>
                        </a:defRPr>
                      </a:lvl5pPr>
                      <a:lvl6pPr marL="2607640" algn="l" defTabSz="1043056" rtl="0" eaLnBrk="1" latinLnBrk="0" hangingPunct="1">
                        <a:defRPr sz="2100" kern="1200">
                          <a:solidFill>
                            <a:schemeClr val="lt1"/>
                          </a:solidFill>
                          <a:latin typeface="Calibri"/>
                          <a:ea typeface=""/>
                          <a:cs typeface=""/>
                        </a:defRPr>
                      </a:lvl6pPr>
                      <a:lvl7pPr marL="3129168" algn="l" defTabSz="1043056" rtl="0" eaLnBrk="1" latinLnBrk="0" hangingPunct="1">
                        <a:defRPr sz="2100" kern="1200">
                          <a:solidFill>
                            <a:schemeClr val="lt1"/>
                          </a:solidFill>
                          <a:latin typeface="Calibri"/>
                          <a:ea typeface=""/>
                          <a:cs typeface=""/>
                        </a:defRPr>
                      </a:lvl7pPr>
                      <a:lvl8pPr marL="3650696" algn="l" defTabSz="1043056" rtl="0" eaLnBrk="1" latinLnBrk="0" hangingPunct="1">
                        <a:defRPr sz="2100" kern="1200">
                          <a:solidFill>
                            <a:schemeClr val="lt1"/>
                          </a:solidFill>
                          <a:latin typeface="Calibri"/>
                          <a:ea typeface=""/>
                          <a:cs typeface=""/>
                        </a:defRPr>
                      </a:lvl8pPr>
                      <a:lvl9pPr marL="4172224" algn="l" defTabSz="1043056" rtl="0" eaLnBrk="1" latinLnBrk="0" hangingPunct="1">
                        <a:defRPr sz="2100" kern="1200">
                          <a:solidFill>
                            <a:schemeClr val="lt1"/>
                          </a:solidFill>
                          <a:latin typeface="Calibri"/>
                          <a:ea typeface=""/>
                          <a:cs typeface=""/>
                        </a:defRPr>
                      </a:lvl9pPr>
                    </a:lstStyle>
                    <a:p>
                      <a:pPr algn="ctr" fontAlgn="ctr"/>
                      <a:r>
                        <a:rPr lang="en-GB" sz="1400" b="1" u="none" strike="noStrike" dirty="0">
                          <a:effectLst/>
                          <a:latin typeface="+mj-lt"/>
                        </a:rPr>
                        <a:t>Fast Track Change Request Deadline</a:t>
                      </a:r>
                      <a:endParaRPr lang="en-GB" sz="1400" b="1" i="0" u="none" strike="noStrike" dirty="0">
                        <a:solidFill>
                          <a:srgbClr val="000000"/>
                        </a:solidFill>
                        <a:effectLst/>
                        <a:latin typeface="+mj-lt"/>
                        <a:ea typeface="Tahoma" pitchFamily="34" charset="0"/>
                        <a:cs typeface="Tahoma" pitchFamily="34" charset="0"/>
                      </a:endParaRPr>
                    </a:p>
                  </a:txBody>
                  <a:tcPr marL="9525" marR="9525" marT="9522" marB="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lvl1pPr marL="0" algn="l" defTabSz="1043056" rtl="0" eaLnBrk="1" latinLnBrk="0" hangingPunct="1">
                        <a:defRPr sz="2100" kern="1200">
                          <a:solidFill>
                            <a:schemeClr val="lt1"/>
                          </a:solidFill>
                          <a:latin typeface="Calibri"/>
                          <a:ea typeface=""/>
                          <a:cs typeface=""/>
                        </a:defRPr>
                      </a:lvl1pPr>
                      <a:lvl2pPr marL="521528" algn="l" defTabSz="1043056" rtl="0" eaLnBrk="1" latinLnBrk="0" hangingPunct="1">
                        <a:defRPr sz="2100" kern="1200">
                          <a:solidFill>
                            <a:schemeClr val="lt1"/>
                          </a:solidFill>
                          <a:latin typeface="Calibri"/>
                          <a:ea typeface=""/>
                          <a:cs typeface=""/>
                        </a:defRPr>
                      </a:lvl2pPr>
                      <a:lvl3pPr marL="1043056" algn="l" defTabSz="1043056" rtl="0" eaLnBrk="1" latinLnBrk="0" hangingPunct="1">
                        <a:defRPr sz="2100" kern="1200">
                          <a:solidFill>
                            <a:schemeClr val="lt1"/>
                          </a:solidFill>
                          <a:latin typeface="Calibri"/>
                          <a:ea typeface=""/>
                          <a:cs typeface=""/>
                        </a:defRPr>
                      </a:lvl3pPr>
                      <a:lvl4pPr marL="1564584" algn="l" defTabSz="1043056" rtl="0" eaLnBrk="1" latinLnBrk="0" hangingPunct="1">
                        <a:defRPr sz="2100" kern="1200">
                          <a:solidFill>
                            <a:schemeClr val="lt1"/>
                          </a:solidFill>
                          <a:latin typeface="Calibri"/>
                          <a:ea typeface=""/>
                          <a:cs typeface=""/>
                        </a:defRPr>
                      </a:lvl4pPr>
                      <a:lvl5pPr marL="2086112" algn="l" defTabSz="1043056" rtl="0" eaLnBrk="1" latinLnBrk="0" hangingPunct="1">
                        <a:defRPr sz="2100" kern="1200">
                          <a:solidFill>
                            <a:schemeClr val="lt1"/>
                          </a:solidFill>
                          <a:latin typeface="Calibri"/>
                          <a:ea typeface=""/>
                          <a:cs typeface=""/>
                        </a:defRPr>
                      </a:lvl5pPr>
                      <a:lvl6pPr marL="2607640" algn="l" defTabSz="1043056" rtl="0" eaLnBrk="1" latinLnBrk="0" hangingPunct="1">
                        <a:defRPr sz="2100" kern="1200">
                          <a:solidFill>
                            <a:schemeClr val="lt1"/>
                          </a:solidFill>
                          <a:latin typeface="Calibri"/>
                          <a:ea typeface=""/>
                          <a:cs typeface=""/>
                        </a:defRPr>
                      </a:lvl6pPr>
                      <a:lvl7pPr marL="3129168" algn="l" defTabSz="1043056" rtl="0" eaLnBrk="1" latinLnBrk="0" hangingPunct="1">
                        <a:defRPr sz="2100" kern="1200">
                          <a:solidFill>
                            <a:schemeClr val="lt1"/>
                          </a:solidFill>
                          <a:latin typeface="Calibri"/>
                          <a:ea typeface=""/>
                          <a:cs typeface=""/>
                        </a:defRPr>
                      </a:lvl7pPr>
                      <a:lvl8pPr marL="3650696" algn="l" defTabSz="1043056" rtl="0" eaLnBrk="1" latinLnBrk="0" hangingPunct="1">
                        <a:defRPr sz="2100" kern="1200">
                          <a:solidFill>
                            <a:schemeClr val="lt1"/>
                          </a:solidFill>
                          <a:latin typeface="Calibri"/>
                          <a:ea typeface=""/>
                          <a:cs typeface=""/>
                        </a:defRPr>
                      </a:lvl8pPr>
                      <a:lvl9pPr marL="4172224" algn="l" defTabSz="1043056" rtl="0" eaLnBrk="1" latinLnBrk="0" hangingPunct="1">
                        <a:defRPr sz="2100" kern="1200">
                          <a:solidFill>
                            <a:schemeClr val="lt1"/>
                          </a:solidFill>
                          <a:latin typeface="Calibri"/>
                          <a:ea typeface=""/>
                          <a:cs typeface=""/>
                        </a:defRPr>
                      </a:lvl9pPr>
                    </a:lstStyle>
                    <a:p>
                      <a:pPr algn="ctr" fontAlgn="ctr"/>
                      <a:r>
                        <a:rPr lang="en-GB" sz="1400" b="1" u="none" strike="noStrike" dirty="0">
                          <a:effectLst/>
                          <a:latin typeface="+mj-lt"/>
                        </a:rPr>
                        <a:t>Publish Date</a:t>
                      </a:r>
                      <a:endParaRPr lang="en-GB" sz="1400" b="1" i="0" u="none" strike="noStrike" dirty="0">
                        <a:solidFill>
                          <a:srgbClr val="000000"/>
                        </a:solidFill>
                        <a:effectLst/>
                        <a:latin typeface="+mj-lt"/>
                        <a:ea typeface="Tahoma" pitchFamily="34" charset="0"/>
                        <a:cs typeface="Tahoma" pitchFamily="34" charset="0"/>
                      </a:endParaRPr>
                    </a:p>
                  </a:txBody>
                  <a:tcPr marL="9525" marR="9525" marT="9522" marB="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lvl1pPr marL="0" algn="l" defTabSz="1043056" rtl="0" eaLnBrk="1" latinLnBrk="0" hangingPunct="1">
                        <a:defRPr sz="2100" kern="1200">
                          <a:solidFill>
                            <a:schemeClr val="lt1"/>
                          </a:solidFill>
                          <a:latin typeface="Calibri"/>
                          <a:ea typeface=""/>
                          <a:cs typeface=""/>
                        </a:defRPr>
                      </a:lvl1pPr>
                      <a:lvl2pPr marL="521528" algn="l" defTabSz="1043056" rtl="0" eaLnBrk="1" latinLnBrk="0" hangingPunct="1">
                        <a:defRPr sz="2100" kern="1200">
                          <a:solidFill>
                            <a:schemeClr val="lt1"/>
                          </a:solidFill>
                          <a:latin typeface="Calibri"/>
                          <a:ea typeface=""/>
                          <a:cs typeface=""/>
                        </a:defRPr>
                      </a:lvl2pPr>
                      <a:lvl3pPr marL="1043056" algn="l" defTabSz="1043056" rtl="0" eaLnBrk="1" latinLnBrk="0" hangingPunct="1">
                        <a:defRPr sz="2100" kern="1200">
                          <a:solidFill>
                            <a:schemeClr val="lt1"/>
                          </a:solidFill>
                          <a:latin typeface="Calibri"/>
                          <a:ea typeface=""/>
                          <a:cs typeface=""/>
                        </a:defRPr>
                      </a:lvl3pPr>
                      <a:lvl4pPr marL="1564584" algn="l" defTabSz="1043056" rtl="0" eaLnBrk="1" latinLnBrk="0" hangingPunct="1">
                        <a:defRPr sz="2100" kern="1200">
                          <a:solidFill>
                            <a:schemeClr val="lt1"/>
                          </a:solidFill>
                          <a:latin typeface="Calibri"/>
                          <a:ea typeface=""/>
                          <a:cs typeface=""/>
                        </a:defRPr>
                      </a:lvl4pPr>
                      <a:lvl5pPr marL="2086112" algn="l" defTabSz="1043056" rtl="0" eaLnBrk="1" latinLnBrk="0" hangingPunct="1">
                        <a:defRPr sz="2100" kern="1200">
                          <a:solidFill>
                            <a:schemeClr val="lt1"/>
                          </a:solidFill>
                          <a:latin typeface="Calibri"/>
                          <a:ea typeface=""/>
                          <a:cs typeface=""/>
                        </a:defRPr>
                      </a:lvl5pPr>
                      <a:lvl6pPr marL="2607640" algn="l" defTabSz="1043056" rtl="0" eaLnBrk="1" latinLnBrk="0" hangingPunct="1">
                        <a:defRPr sz="2100" kern="1200">
                          <a:solidFill>
                            <a:schemeClr val="lt1"/>
                          </a:solidFill>
                          <a:latin typeface="Calibri"/>
                          <a:ea typeface=""/>
                          <a:cs typeface=""/>
                        </a:defRPr>
                      </a:lvl6pPr>
                      <a:lvl7pPr marL="3129168" algn="l" defTabSz="1043056" rtl="0" eaLnBrk="1" latinLnBrk="0" hangingPunct="1">
                        <a:defRPr sz="2100" kern="1200">
                          <a:solidFill>
                            <a:schemeClr val="lt1"/>
                          </a:solidFill>
                          <a:latin typeface="Calibri"/>
                          <a:ea typeface=""/>
                          <a:cs typeface=""/>
                        </a:defRPr>
                      </a:lvl7pPr>
                      <a:lvl8pPr marL="3650696" algn="l" defTabSz="1043056" rtl="0" eaLnBrk="1" latinLnBrk="0" hangingPunct="1">
                        <a:defRPr sz="2100" kern="1200">
                          <a:solidFill>
                            <a:schemeClr val="lt1"/>
                          </a:solidFill>
                          <a:latin typeface="Calibri"/>
                          <a:ea typeface=""/>
                          <a:cs typeface=""/>
                        </a:defRPr>
                      </a:lvl8pPr>
                      <a:lvl9pPr marL="4172224" algn="l" defTabSz="1043056" rtl="0" eaLnBrk="1" latinLnBrk="0" hangingPunct="1">
                        <a:defRPr sz="2100" kern="1200">
                          <a:solidFill>
                            <a:schemeClr val="lt1"/>
                          </a:solidFill>
                          <a:latin typeface="Calibri"/>
                          <a:ea typeface=""/>
                          <a:cs typeface=""/>
                        </a:defRPr>
                      </a:lvl9pPr>
                    </a:lstStyle>
                    <a:p>
                      <a:pPr algn="ctr" fontAlgn="ctr"/>
                      <a:r>
                        <a:rPr lang="en-GB" sz="1400" b="1" u="none" strike="noStrike" dirty="0">
                          <a:effectLst/>
                          <a:latin typeface="+mj-lt"/>
                        </a:rPr>
                        <a:t>Go-Live Date</a:t>
                      </a:r>
                      <a:endParaRPr lang="en-GB" sz="1400" b="1" i="0" u="none" strike="noStrike" dirty="0">
                        <a:solidFill>
                          <a:srgbClr val="000000"/>
                        </a:solidFill>
                        <a:effectLst/>
                        <a:latin typeface="+mj-lt"/>
                        <a:ea typeface="Tahoma" pitchFamily="34" charset="0"/>
                        <a:cs typeface="Tahoma" pitchFamily="34" charset="0"/>
                      </a:endParaRPr>
                    </a:p>
                  </a:txBody>
                  <a:tcPr marL="9525" marR="9525" marT="9522" marB="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chemeClr val="tx1"/>
                    </a:solidFill>
                  </a:tcPr>
                </a:tc>
                <a:extLst>
                  <a:ext uri="{0D108BD9-81ED-4DB2-BD59-A6C34878D82A}">
                    <a16:rowId xmlns:a16="http://schemas.microsoft.com/office/drawing/2014/main" val="10000"/>
                  </a:ext>
                </a:extLst>
              </a:tr>
              <a:tr h="439672">
                <a:tc>
                  <a:txBody>
                    <a:bodyPr/>
                    <a:lstStyle/>
                    <a:p>
                      <a:pPr algn="ctr"/>
                      <a:r>
                        <a:rPr lang="en-GB" sz="1400" dirty="0">
                          <a:effectLst/>
                        </a:rPr>
                        <a:t>339</a:t>
                      </a:r>
                    </a:p>
                  </a:txBody>
                  <a:tcPr marL="28575" marR="190500" marT="190500" marB="19050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GB" sz="1400">
                          <a:effectLst/>
                        </a:rPr>
                        <a:t>09/08/2023</a:t>
                      </a:r>
                    </a:p>
                  </a:txBody>
                  <a:tcPr marL="190500" marR="190500" marT="190500" marB="19050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GB" sz="1400">
                          <a:effectLst/>
                        </a:rPr>
                        <a:t>22/08/2023</a:t>
                      </a:r>
                    </a:p>
                  </a:txBody>
                  <a:tcPr marL="190500" marR="190500" marT="190500" marB="19050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GB" sz="1400">
                          <a:effectLst/>
                        </a:rPr>
                        <a:t>13/09/2023</a:t>
                      </a:r>
                    </a:p>
                  </a:txBody>
                  <a:tcPr marL="190500" marR="190500" marT="190500" marB="19050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GB" sz="1400">
                          <a:effectLst/>
                        </a:rPr>
                        <a:t>20/09/2023</a:t>
                      </a:r>
                    </a:p>
                  </a:txBody>
                  <a:tcPr marL="190500" marR="190500" marT="190500" marB="19050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1"/>
                  </a:ext>
                </a:extLst>
              </a:tr>
              <a:tr h="439672">
                <a:tc>
                  <a:txBody>
                    <a:bodyPr/>
                    <a:lstStyle/>
                    <a:p>
                      <a:pPr algn="ctr"/>
                      <a:r>
                        <a:rPr lang="en-GB" sz="1400">
                          <a:effectLst/>
                        </a:rPr>
                        <a:t>340</a:t>
                      </a:r>
                    </a:p>
                  </a:txBody>
                  <a:tcPr marL="28575" marR="190500" marT="190500" marB="19050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GB" sz="1400">
                          <a:effectLst/>
                        </a:rPr>
                        <a:t>06/09/2023</a:t>
                      </a:r>
                    </a:p>
                  </a:txBody>
                  <a:tcPr marL="190500" marR="190500" marT="190500" marB="19050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GB" sz="1400">
                          <a:effectLst/>
                        </a:rPr>
                        <a:t>19/09/2023</a:t>
                      </a:r>
                    </a:p>
                  </a:txBody>
                  <a:tcPr marL="190500" marR="190500" marT="190500" marB="19050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GB" sz="1400">
                          <a:effectLst/>
                        </a:rPr>
                        <a:t>11/10/2023</a:t>
                      </a:r>
                    </a:p>
                  </a:txBody>
                  <a:tcPr marL="190500" marR="190500" marT="190500" marB="19050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GB" sz="1400">
                          <a:effectLst/>
                        </a:rPr>
                        <a:t>18/10/2023</a:t>
                      </a:r>
                    </a:p>
                  </a:txBody>
                  <a:tcPr marL="190500" marR="190500" marT="190500" marB="19050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2"/>
                  </a:ext>
                </a:extLst>
              </a:tr>
              <a:tr h="439672">
                <a:tc>
                  <a:txBody>
                    <a:bodyPr/>
                    <a:lstStyle/>
                    <a:p>
                      <a:pPr algn="ctr"/>
                      <a:r>
                        <a:rPr lang="en-GB" sz="1400">
                          <a:effectLst/>
                        </a:rPr>
                        <a:t>341</a:t>
                      </a:r>
                    </a:p>
                  </a:txBody>
                  <a:tcPr marL="28575" marR="190500" marT="190500" marB="19050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GB" sz="1400">
                          <a:effectLst/>
                        </a:rPr>
                        <a:t>11/10/2023</a:t>
                      </a:r>
                    </a:p>
                  </a:txBody>
                  <a:tcPr marL="190500" marR="190500" marT="190500" marB="19050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GB" sz="1400">
                          <a:effectLst/>
                        </a:rPr>
                        <a:t>24/10/2023</a:t>
                      </a:r>
                    </a:p>
                  </a:txBody>
                  <a:tcPr marL="190500" marR="190500" marT="190500" marB="19050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GB" sz="1400">
                          <a:effectLst/>
                        </a:rPr>
                        <a:t>15/11/2023</a:t>
                      </a:r>
                    </a:p>
                  </a:txBody>
                  <a:tcPr marL="190500" marR="190500" marT="190500" marB="19050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GB" sz="1400">
                          <a:effectLst/>
                        </a:rPr>
                        <a:t>22/11/2023</a:t>
                      </a:r>
                    </a:p>
                  </a:txBody>
                  <a:tcPr marL="190500" marR="190500" marT="190500" marB="19050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3"/>
                  </a:ext>
                </a:extLst>
              </a:tr>
              <a:tr h="439672">
                <a:tc>
                  <a:txBody>
                    <a:bodyPr/>
                    <a:lstStyle/>
                    <a:p>
                      <a:pPr algn="ctr"/>
                      <a:r>
                        <a:rPr lang="en-GB" sz="1400">
                          <a:effectLst/>
                        </a:rPr>
                        <a:t>342</a:t>
                      </a:r>
                    </a:p>
                  </a:txBody>
                  <a:tcPr marL="28575" marR="190500" marT="190500" marB="19050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GB" sz="1400">
                          <a:effectLst/>
                        </a:rPr>
                        <a:t>08/11/2023</a:t>
                      </a:r>
                    </a:p>
                  </a:txBody>
                  <a:tcPr marL="190500" marR="190500" marT="190500" marB="19050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GB" sz="1400">
                          <a:effectLst/>
                        </a:rPr>
                        <a:t>21/11/2023</a:t>
                      </a:r>
                    </a:p>
                  </a:txBody>
                  <a:tcPr marL="190500" marR="190500" marT="190500" marB="19050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GB" sz="1400">
                          <a:effectLst/>
                        </a:rPr>
                        <a:t>13/12/2023</a:t>
                      </a:r>
                    </a:p>
                  </a:txBody>
                  <a:tcPr marL="190500" marR="190500" marT="190500" marB="19050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GB" sz="1400" dirty="0">
                          <a:effectLst/>
                        </a:rPr>
                        <a:t>20/12/2023</a:t>
                      </a:r>
                    </a:p>
                  </a:txBody>
                  <a:tcPr marL="190500" marR="190500" marT="190500" marB="19050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4"/>
                  </a:ext>
                </a:extLst>
              </a:tr>
            </a:tbl>
          </a:graphicData>
        </a:graphic>
      </p:graphicFrame>
    </p:spTree>
    <p:extLst>
      <p:ext uri="{BB962C8B-B14F-4D97-AF65-F5344CB8AC3E}">
        <p14:creationId xmlns:p14="http://schemas.microsoft.com/office/powerpoint/2010/main" val="166610615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icture Placeholder 1"/>
          <p:cNvSpPr>
            <a:spLocks noGrp="1"/>
          </p:cNvSpPr>
          <p:nvPr>
            <p:ph type="pic" sz="quarter" idx="10"/>
          </p:nvPr>
        </p:nvSpPr>
        <p:spPr/>
        <p:txBody>
          <a:bodyPr/>
          <a:lstStyle/>
          <a:p>
            <a:endParaRPr lang="en-GB"/>
          </a:p>
        </p:txBody>
      </p:sp>
      <p:sp>
        <p:nvSpPr>
          <p:cNvPr id="3" name="Title 2"/>
          <p:cNvSpPr>
            <a:spLocks noGrp="1"/>
          </p:cNvSpPr>
          <p:nvPr>
            <p:ph type="ctrTitle"/>
          </p:nvPr>
        </p:nvSpPr>
        <p:spPr/>
        <p:txBody>
          <a:bodyPr/>
          <a:lstStyle/>
          <a:p>
            <a:r>
              <a:rPr lang="en-GB" dirty="0"/>
              <a:t>Change Requests</a:t>
            </a:r>
          </a:p>
        </p:txBody>
      </p:sp>
    </p:spTree>
    <p:extLst>
      <p:ext uri="{BB962C8B-B14F-4D97-AF65-F5344CB8AC3E}">
        <p14:creationId xmlns:p14="http://schemas.microsoft.com/office/powerpoint/2010/main" val="79227588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z="2400" dirty="0"/>
              <a:t>Raising a Change Request (CR)</a:t>
            </a:r>
          </a:p>
        </p:txBody>
      </p:sp>
      <p:sp>
        <p:nvSpPr>
          <p:cNvPr id="4" name="Date Placeholder 3"/>
          <p:cNvSpPr>
            <a:spLocks noGrp="1"/>
          </p:cNvSpPr>
          <p:nvPr>
            <p:ph type="dt" sz="half" idx="1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A9571179-D1FF-D94D-A0CB-743F45DCC95B}" type="datetime1">
              <a:rPr kumimoji="0" lang="en-GB" sz="1000" b="0" i="0" u="none" strike="noStrike" kern="1200" cap="none" spc="-36" normalizeH="0" baseline="0" noProof="0" smtClean="0">
                <a:ln>
                  <a:noFill/>
                </a:ln>
                <a:solidFill>
                  <a:srgbClr val="00008B">
                    <a:tint val="75000"/>
                  </a:srgbClr>
                </a:solidFill>
                <a:effectLst/>
                <a:uLnTx/>
                <a:uFillTx/>
                <a:latin typeface="Arial"/>
                <a:ea typeface="+mn-ea"/>
                <a:cs typeface="Arial"/>
              </a:rPr>
              <a:pPr marL="0" marR="0" lvl="0" indent="0" algn="l" defTabSz="914400" rtl="0" eaLnBrk="1" fontAlgn="auto" latinLnBrk="0" hangingPunct="1">
                <a:lnSpc>
                  <a:spcPct val="100000"/>
                </a:lnSpc>
                <a:spcBef>
                  <a:spcPts val="0"/>
                </a:spcBef>
                <a:spcAft>
                  <a:spcPts val="0"/>
                </a:spcAft>
                <a:buClrTx/>
                <a:buSzTx/>
                <a:buFontTx/>
                <a:buNone/>
                <a:tabLst/>
                <a:defRPr/>
              </a:pPr>
              <a:t>13/10/2023</a:t>
            </a:fld>
            <a:endParaRPr kumimoji="0" lang="en-GB" sz="1000" b="0" i="0" u="none" strike="noStrike" kern="1200" cap="none" spc="-36" normalizeH="0" baseline="0" noProof="0" dirty="0">
              <a:ln>
                <a:noFill/>
              </a:ln>
              <a:solidFill>
                <a:srgbClr val="00008B">
                  <a:tint val="75000"/>
                </a:srgbClr>
              </a:solidFill>
              <a:effectLst/>
              <a:uLnTx/>
              <a:uFillTx/>
              <a:latin typeface="Arial"/>
              <a:ea typeface="+mn-ea"/>
              <a:cs typeface="Arial"/>
            </a:endParaRPr>
          </a:p>
        </p:txBody>
      </p:sp>
      <p:sp>
        <p:nvSpPr>
          <p:cNvPr id="5" name="Footer Placeholder 4"/>
          <p:cNvSpPr>
            <a:spLocks noGrp="1"/>
          </p:cNvSpPr>
          <p:nvPr>
            <p:ph type="ftr" sz="quarter" idx="12"/>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000" b="0" i="0" u="none" strike="noStrike" kern="1200" cap="none" spc="-36" normalizeH="0" baseline="0" noProof="0" dirty="0">
              <a:ln>
                <a:noFill/>
              </a:ln>
              <a:solidFill>
                <a:srgbClr val="00008B">
                  <a:tint val="75000"/>
                </a:srgbClr>
              </a:solidFill>
              <a:effectLst/>
              <a:uLnTx/>
              <a:uFillTx/>
              <a:latin typeface="Arial"/>
              <a:ea typeface="+mn-ea"/>
              <a:cs typeface="Arial"/>
            </a:endParaRPr>
          </a:p>
        </p:txBody>
      </p:sp>
      <p:sp>
        <p:nvSpPr>
          <p:cNvPr id="6" name="Slide Number Placeholder 5"/>
          <p:cNvSpPr>
            <a:spLocks noGrp="1"/>
          </p:cNvSpPr>
          <p:nvPr>
            <p:ph type="sldNum" sz="quarter" idx="13"/>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000" b="0" i="0" u="none" strike="noStrike" kern="1200" cap="none" spc="-36" normalizeH="0" baseline="0" noProof="0">
                <a:ln>
                  <a:noFill/>
                </a:ln>
                <a:solidFill>
                  <a:srgbClr val="00008B">
                    <a:tint val="75000"/>
                  </a:srgbClr>
                </a:solidFill>
                <a:effectLst/>
                <a:uLnTx/>
                <a:uFillTx/>
                <a:latin typeface="Arial"/>
                <a:ea typeface="+mn-ea"/>
                <a:cs typeface="Arial"/>
              </a:rPr>
              <a:t>Page </a:t>
            </a:r>
            <a:fld id="{5A91C5AB-1EE9-3746-A212-CC3460B1ECCE}" type="slidenum">
              <a:rPr kumimoji="0" lang="en-US" sz="1000" b="0" i="0" u="none" strike="noStrike" kern="1200" cap="none" spc="-36" normalizeH="0" baseline="0" noProof="0" smtClean="0">
                <a:ln>
                  <a:noFill/>
                </a:ln>
                <a:solidFill>
                  <a:srgbClr val="00008B">
                    <a:tint val="75000"/>
                  </a:srgbClr>
                </a:solidFill>
                <a:effectLst/>
                <a:uLnTx/>
                <a:uFillTx/>
                <a:latin typeface="Arial"/>
                <a:ea typeface="+mn-ea"/>
                <a:cs typeface="Arial"/>
              </a:rPr>
              <a:pPr marL="0" marR="0" lvl="0" indent="0" algn="l" defTabSz="914400" rtl="0" eaLnBrk="1" fontAlgn="auto" latinLnBrk="0" hangingPunct="1">
                <a:lnSpc>
                  <a:spcPct val="100000"/>
                </a:lnSpc>
                <a:spcBef>
                  <a:spcPts val="0"/>
                </a:spcBef>
                <a:spcAft>
                  <a:spcPts val="0"/>
                </a:spcAft>
                <a:buClrTx/>
                <a:buSzTx/>
                <a:buFontTx/>
                <a:buNone/>
                <a:tabLst/>
                <a:defRPr/>
              </a:pPr>
              <a:t>12</a:t>
            </a:fld>
            <a:endParaRPr kumimoji="0" lang="en-US" sz="1000" b="0" i="0" u="none" strike="noStrike" kern="1200" cap="none" spc="-36" normalizeH="0" baseline="0" noProof="0" dirty="0">
              <a:ln>
                <a:noFill/>
              </a:ln>
              <a:solidFill>
                <a:srgbClr val="00008B">
                  <a:tint val="75000"/>
                </a:srgbClr>
              </a:solidFill>
              <a:effectLst/>
              <a:uLnTx/>
              <a:uFillTx/>
              <a:latin typeface="Arial"/>
              <a:ea typeface="+mn-ea"/>
              <a:cs typeface="Arial"/>
            </a:endParaRPr>
          </a:p>
        </p:txBody>
      </p:sp>
      <p:grpSp>
        <p:nvGrpSpPr>
          <p:cNvPr id="7" name="Group 6"/>
          <p:cNvGrpSpPr/>
          <p:nvPr/>
        </p:nvGrpSpPr>
        <p:grpSpPr>
          <a:xfrm>
            <a:off x="3216088" y="1062460"/>
            <a:ext cx="5759450" cy="5093293"/>
            <a:chOff x="250825" y="1268413"/>
            <a:chExt cx="5759450" cy="5093293"/>
          </a:xfrm>
        </p:grpSpPr>
        <p:sp>
          <p:nvSpPr>
            <p:cNvPr id="8" name="Rounded Rectangle 7"/>
            <p:cNvSpPr/>
            <p:nvPr/>
          </p:nvSpPr>
          <p:spPr>
            <a:xfrm>
              <a:off x="1589401" y="4879829"/>
              <a:ext cx="3009272" cy="1481877"/>
            </a:xfrm>
            <a:prstGeom prst="roundRect">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lstStyle/>
            <a:p>
              <a:pPr marL="0" marR="0" lvl="0" indent="0" algn="ctr" defTabSz="1043056" rtl="0" eaLnBrk="1" fontAlgn="auto" latinLnBrk="0" hangingPunct="1">
                <a:lnSpc>
                  <a:spcPct val="100000"/>
                </a:lnSpc>
                <a:spcBef>
                  <a:spcPct val="50000"/>
                </a:spcBef>
                <a:spcAft>
                  <a:spcPts val="0"/>
                </a:spcAft>
                <a:buClrTx/>
                <a:buSzTx/>
                <a:buFontTx/>
                <a:buNone/>
                <a:tabLst/>
                <a:defRPr/>
              </a:pPr>
              <a:r>
                <a:rPr kumimoji="0" lang="en-GB" sz="2100" b="0" i="0" u="none" strike="noStrike" kern="1200" cap="none" spc="0" normalizeH="0" baseline="0" noProof="0" dirty="0">
                  <a:ln>
                    <a:noFill/>
                  </a:ln>
                  <a:solidFill>
                    <a:srgbClr val="231F20"/>
                  </a:solidFill>
                  <a:effectLst/>
                  <a:uLnTx/>
                  <a:uFillTx/>
                  <a:latin typeface="Tahoma" pitchFamily="34" charset="0"/>
                  <a:ea typeface="+mn-ea"/>
                  <a:cs typeface="Tahoma" pitchFamily="34" charset="0"/>
                </a:rPr>
                <a:t>ELEXON</a:t>
              </a:r>
            </a:p>
          </p:txBody>
        </p:sp>
        <p:sp>
          <p:nvSpPr>
            <p:cNvPr id="9" name="Rounded Rectangle 8"/>
            <p:cNvSpPr/>
            <p:nvPr/>
          </p:nvSpPr>
          <p:spPr>
            <a:xfrm>
              <a:off x="250825" y="1268413"/>
              <a:ext cx="5759450" cy="1800225"/>
            </a:xfrm>
            <a:prstGeom prst="roundRect">
              <a:avLst/>
            </a:prstGeom>
            <a:solidFill>
              <a:schemeClr val="bg2"/>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lstStyle/>
            <a:p>
              <a:pPr marL="0" marR="0" lvl="0" indent="0" algn="ctr" defTabSz="1043056" rtl="0" eaLnBrk="1" fontAlgn="auto" latinLnBrk="0" hangingPunct="1">
                <a:lnSpc>
                  <a:spcPct val="100000"/>
                </a:lnSpc>
                <a:spcBef>
                  <a:spcPct val="50000"/>
                </a:spcBef>
                <a:spcAft>
                  <a:spcPts val="0"/>
                </a:spcAft>
                <a:buClrTx/>
                <a:buSzTx/>
                <a:buFontTx/>
                <a:buNone/>
                <a:tabLst/>
                <a:defRPr/>
              </a:pPr>
              <a:r>
                <a:rPr kumimoji="0" lang="en-GB" sz="2100" b="0" i="0" u="none" strike="noStrike" kern="1200" cap="none" spc="0" normalizeH="0" baseline="0" noProof="0" dirty="0">
                  <a:ln>
                    <a:noFill/>
                  </a:ln>
                  <a:solidFill>
                    <a:srgbClr val="414042"/>
                  </a:solidFill>
                  <a:effectLst/>
                  <a:uLnTx/>
                  <a:uFillTx/>
                  <a:latin typeface="Tahoma" pitchFamily="34" charset="0"/>
                  <a:ea typeface="+mn-ea"/>
                  <a:cs typeface="Tahoma" pitchFamily="34" charset="0"/>
                </a:rPr>
                <a:t>Change Request</a:t>
              </a:r>
            </a:p>
          </p:txBody>
        </p:sp>
        <p:sp>
          <p:nvSpPr>
            <p:cNvPr id="10" name="Down Arrow 9"/>
            <p:cNvSpPr/>
            <p:nvPr/>
          </p:nvSpPr>
          <p:spPr>
            <a:xfrm>
              <a:off x="1680436" y="3068638"/>
              <a:ext cx="2879725" cy="1800225"/>
            </a:xfrm>
            <a:prstGeom prst="downArrow">
              <a:avLst>
                <a:gd name="adj1" fmla="val 74868"/>
                <a:gd name="adj2" fmla="val 39843"/>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1043056"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srgbClr val="231F20"/>
                  </a:solidFill>
                  <a:effectLst/>
                  <a:uLnTx/>
                  <a:uFillTx/>
                  <a:latin typeface="Tahoma" pitchFamily="34" charset="0"/>
                  <a:ea typeface="Tahoma" pitchFamily="34" charset="0"/>
                  <a:cs typeface="Tahoma" pitchFamily="34" charset="0"/>
                </a:rPr>
                <a:t>Submitted via Email by Authorised Signatory</a:t>
              </a:r>
            </a:p>
          </p:txBody>
        </p:sp>
        <p:sp>
          <p:nvSpPr>
            <p:cNvPr id="11" name="Rounded Rectangle 10"/>
            <p:cNvSpPr/>
            <p:nvPr/>
          </p:nvSpPr>
          <p:spPr>
            <a:xfrm>
              <a:off x="611188" y="1917701"/>
              <a:ext cx="2160587" cy="719137"/>
            </a:xfrm>
            <a:prstGeom prst="roundRect">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1043056" rtl="0" eaLnBrk="1" fontAlgn="auto" latinLnBrk="0" hangingPunct="1">
                <a:lnSpc>
                  <a:spcPct val="100000"/>
                </a:lnSpc>
                <a:spcBef>
                  <a:spcPts val="0"/>
                </a:spcBef>
                <a:spcAft>
                  <a:spcPts val="0"/>
                </a:spcAft>
                <a:buClrTx/>
                <a:buSzTx/>
                <a:buFontTx/>
                <a:buNone/>
                <a:tabLst/>
                <a:defRPr/>
              </a:pPr>
              <a:r>
                <a:rPr kumimoji="0" lang="en-GB" sz="2000" b="0" i="0" u="none" strike="noStrike" kern="1200" cap="none" spc="0" normalizeH="0" baseline="0" noProof="0" dirty="0">
                  <a:ln>
                    <a:noFill/>
                  </a:ln>
                  <a:solidFill>
                    <a:srgbClr val="231F20"/>
                  </a:solidFill>
                  <a:effectLst/>
                  <a:uLnTx/>
                  <a:uFillTx/>
                  <a:latin typeface="Tahoma" pitchFamily="34" charset="0"/>
                  <a:ea typeface="Tahoma" pitchFamily="34" charset="0"/>
                  <a:cs typeface="Tahoma" pitchFamily="34" charset="0"/>
                </a:rPr>
                <a:t>BSCP509/01 Form</a:t>
              </a:r>
            </a:p>
          </p:txBody>
        </p:sp>
        <p:sp>
          <p:nvSpPr>
            <p:cNvPr id="12" name="Rounded Rectangle 11"/>
            <p:cNvSpPr/>
            <p:nvPr/>
          </p:nvSpPr>
          <p:spPr>
            <a:xfrm>
              <a:off x="3563938" y="1916113"/>
              <a:ext cx="2160587" cy="720725"/>
            </a:xfrm>
            <a:prstGeom prst="roundRect">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36000" rIns="36000" anchor="ctr"/>
            <a:lstStyle/>
            <a:p>
              <a:pPr marL="0" marR="0" lvl="0" indent="0" algn="ctr" defTabSz="1043056" rtl="0" eaLnBrk="1" fontAlgn="auto" latinLnBrk="0" hangingPunct="1">
                <a:lnSpc>
                  <a:spcPct val="100000"/>
                </a:lnSpc>
                <a:spcBef>
                  <a:spcPts val="0"/>
                </a:spcBef>
                <a:spcAft>
                  <a:spcPts val="0"/>
                </a:spcAft>
                <a:buClrTx/>
                <a:buSzTx/>
                <a:buFontTx/>
                <a:buNone/>
                <a:tabLst/>
                <a:defRPr/>
              </a:pPr>
              <a:r>
                <a:rPr kumimoji="0" lang="en-GB" sz="2000" b="0" i="0" u="none" strike="noStrike" kern="1200" cap="none" spc="0" normalizeH="0" baseline="0" noProof="0" dirty="0">
                  <a:ln>
                    <a:noFill/>
                  </a:ln>
                  <a:solidFill>
                    <a:prstClr val="white"/>
                  </a:solidFill>
                  <a:effectLst/>
                  <a:uLnTx/>
                  <a:uFillTx/>
                  <a:latin typeface="Tahoma" pitchFamily="34" charset="0"/>
                  <a:ea typeface="Tahoma" pitchFamily="34" charset="0"/>
                  <a:cs typeface="Tahoma" pitchFamily="34" charset="0"/>
                </a:rPr>
                <a:t>Entity Forms</a:t>
              </a:r>
            </a:p>
          </p:txBody>
        </p:sp>
        <p:sp>
          <p:nvSpPr>
            <p:cNvPr id="13" name="Rounded Rectangle 12"/>
            <p:cNvSpPr/>
            <p:nvPr/>
          </p:nvSpPr>
          <p:spPr>
            <a:xfrm>
              <a:off x="3492500" y="1989138"/>
              <a:ext cx="2159000" cy="719137"/>
            </a:xfrm>
            <a:prstGeom prst="roundRect">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36000" rIns="36000" anchor="ctr"/>
            <a:lstStyle/>
            <a:p>
              <a:pPr marL="0" marR="0" lvl="0" indent="0" algn="ctr" defTabSz="1043056" rtl="0" eaLnBrk="1" fontAlgn="auto" latinLnBrk="0" hangingPunct="1">
                <a:lnSpc>
                  <a:spcPct val="100000"/>
                </a:lnSpc>
                <a:spcBef>
                  <a:spcPts val="0"/>
                </a:spcBef>
                <a:spcAft>
                  <a:spcPts val="0"/>
                </a:spcAft>
                <a:buClrTx/>
                <a:buSzTx/>
                <a:buFontTx/>
                <a:buNone/>
                <a:tabLst/>
                <a:defRPr/>
              </a:pPr>
              <a:r>
                <a:rPr kumimoji="0" lang="en-GB" sz="2000" b="0" i="0" u="none" strike="noStrike" kern="1200" cap="none" spc="0" normalizeH="0" baseline="0" noProof="0" dirty="0">
                  <a:ln>
                    <a:noFill/>
                  </a:ln>
                  <a:solidFill>
                    <a:prstClr val="white"/>
                  </a:solidFill>
                  <a:effectLst/>
                  <a:uLnTx/>
                  <a:uFillTx/>
                  <a:latin typeface="Tahoma" pitchFamily="34" charset="0"/>
                  <a:ea typeface="Tahoma" pitchFamily="34" charset="0"/>
                  <a:cs typeface="Tahoma" pitchFamily="34" charset="0"/>
                </a:rPr>
                <a:t>Entity Forms</a:t>
              </a:r>
            </a:p>
          </p:txBody>
        </p:sp>
        <p:sp>
          <p:nvSpPr>
            <p:cNvPr id="14" name="Rounded Rectangle 13"/>
            <p:cNvSpPr/>
            <p:nvPr/>
          </p:nvSpPr>
          <p:spPr>
            <a:xfrm>
              <a:off x="3419475" y="2060575"/>
              <a:ext cx="2160588" cy="720725"/>
            </a:xfrm>
            <a:prstGeom prst="roundRect">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36000" rIns="36000" anchor="ctr"/>
            <a:lstStyle/>
            <a:p>
              <a:pPr marL="0" marR="0" lvl="0" indent="0" algn="ctr" defTabSz="1043056" rtl="0" eaLnBrk="1" fontAlgn="auto" latinLnBrk="0" hangingPunct="1">
                <a:lnSpc>
                  <a:spcPct val="100000"/>
                </a:lnSpc>
                <a:spcBef>
                  <a:spcPts val="0"/>
                </a:spcBef>
                <a:spcAft>
                  <a:spcPts val="0"/>
                </a:spcAft>
                <a:buClrTx/>
                <a:buSzTx/>
                <a:buFontTx/>
                <a:buNone/>
                <a:tabLst/>
                <a:defRPr/>
              </a:pPr>
              <a:r>
                <a:rPr kumimoji="0" lang="en-GB" sz="2000" b="0" i="0" u="none" strike="noStrike" kern="1200" cap="none" spc="0" normalizeH="0" baseline="0" noProof="0" dirty="0">
                  <a:ln>
                    <a:noFill/>
                  </a:ln>
                  <a:solidFill>
                    <a:srgbClr val="231F20"/>
                  </a:solidFill>
                  <a:effectLst/>
                  <a:uLnTx/>
                  <a:uFillTx/>
                  <a:latin typeface="Tahoma" pitchFamily="34" charset="0"/>
                  <a:ea typeface="Tahoma" pitchFamily="34" charset="0"/>
                  <a:cs typeface="Tahoma" pitchFamily="34" charset="0"/>
                </a:rPr>
                <a:t>Entity Forms</a:t>
              </a:r>
            </a:p>
          </p:txBody>
        </p:sp>
        <p:sp>
          <p:nvSpPr>
            <p:cNvPr id="15" name="Plus 14"/>
            <p:cNvSpPr/>
            <p:nvPr/>
          </p:nvSpPr>
          <p:spPr>
            <a:xfrm>
              <a:off x="2949575" y="2132806"/>
              <a:ext cx="288925" cy="287337"/>
            </a:xfrm>
            <a:prstGeom prst="mathPlus">
              <a:avLst/>
            </a:prstGeom>
            <a:solidFill>
              <a:schemeClr val="tx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1043056" rtl="0" eaLnBrk="1" fontAlgn="auto" latinLnBrk="0" hangingPunct="1">
                <a:lnSpc>
                  <a:spcPct val="100000"/>
                </a:lnSpc>
                <a:spcBef>
                  <a:spcPts val="0"/>
                </a:spcBef>
                <a:spcAft>
                  <a:spcPts val="0"/>
                </a:spcAft>
                <a:buClrTx/>
                <a:buSzTx/>
                <a:buFontTx/>
                <a:buNone/>
                <a:tabLst/>
                <a:defRPr/>
              </a:pPr>
              <a:endParaRPr kumimoji="0" lang="en-GB" sz="2100" b="0" i="0" u="none" strike="noStrike" kern="1200" cap="none" spc="0" normalizeH="0" baseline="0" noProof="0">
                <a:ln>
                  <a:noFill/>
                </a:ln>
                <a:solidFill>
                  <a:prstClr val="white"/>
                </a:solidFill>
                <a:effectLst/>
                <a:uLnTx/>
                <a:uFillTx/>
                <a:latin typeface="Tahoma"/>
                <a:ea typeface="+mn-ea"/>
                <a:cs typeface="+mn-cs"/>
              </a:endParaRPr>
            </a:p>
          </p:txBody>
        </p:sp>
        <p:sp>
          <p:nvSpPr>
            <p:cNvPr id="16" name="Rounded Rectangle 15"/>
            <p:cNvSpPr/>
            <p:nvPr/>
          </p:nvSpPr>
          <p:spPr>
            <a:xfrm>
              <a:off x="2050256" y="5811935"/>
              <a:ext cx="2160588" cy="287337"/>
            </a:xfrm>
            <a:prstGeom prst="roundRect">
              <a:avLst/>
            </a:prstGeom>
            <a:noFill/>
            <a:ln w="12700">
              <a:solidFill>
                <a:schemeClr val="tx1"/>
              </a:solidFill>
              <a:prstDash val="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1043056"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srgbClr val="231F20"/>
                  </a:solidFill>
                  <a:effectLst/>
                  <a:uLnTx/>
                  <a:uFillTx/>
                  <a:latin typeface="Tahoma" pitchFamily="34" charset="0"/>
                  <a:ea typeface="Tahoma" pitchFamily="34" charset="0"/>
                  <a:cs typeface="Tahoma" pitchFamily="34" charset="0"/>
                  <a:hlinkClick r:id="rId2"/>
                </a:rPr>
                <a:t>mddc@elexon.co.uk</a:t>
              </a:r>
              <a:r>
                <a:rPr kumimoji="0" lang="en-GB" sz="1600" b="0" i="0" u="none" strike="noStrike" kern="1200" cap="none" spc="0" normalizeH="0" baseline="0" noProof="0" dirty="0">
                  <a:ln>
                    <a:noFill/>
                  </a:ln>
                  <a:solidFill>
                    <a:srgbClr val="231F20"/>
                  </a:solidFill>
                  <a:effectLst/>
                  <a:uLnTx/>
                  <a:uFillTx/>
                  <a:latin typeface="Tahoma" pitchFamily="34" charset="0"/>
                  <a:ea typeface="Tahoma" pitchFamily="34" charset="0"/>
                  <a:cs typeface="Tahoma" pitchFamily="34" charset="0"/>
                </a:rPr>
                <a:t> </a:t>
              </a:r>
            </a:p>
          </p:txBody>
        </p:sp>
        <p:sp>
          <p:nvSpPr>
            <p:cNvPr id="17" name="Rounded Rectangle 16"/>
            <p:cNvSpPr/>
            <p:nvPr/>
          </p:nvSpPr>
          <p:spPr>
            <a:xfrm>
              <a:off x="1941512" y="5398591"/>
              <a:ext cx="2305050" cy="360362"/>
            </a:xfrm>
            <a:prstGeom prst="roundRect">
              <a:avLst/>
            </a:prstGeom>
            <a:solidFill>
              <a:schemeClr val="bg2"/>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1043056" rtl="0" eaLnBrk="1" fontAlgn="auto" latinLnBrk="0" hangingPunct="1">
                <a:lnSpc>
                  <a:spcPct val="100000"/>
                </a:lnSpc>
                <a:spcBef>
                  <a:spcPts val="0"/>
                </a:spcBef>
                <a:spcAft>
                  <a:spcPts val="0"/>
                </a:spcAft>
                <a:buClrTx/>
                <a:buSzTx/>
                <a:buFontTx/>
                <a:buNone/>
                <a:tabLst/>
                <a:defRPr/>
              </a:pPr>
              <a:r>
                <a:rPr kumimoji="0" lang="en-GB" sz="2000" b="0" i="0" u="none" strike="noStrike" kern="1200" cap="none" spc="0" normalizeH="0" baseline="0" noProof="0" dirty="0">
                  <a:ln>
                    <a:noFill/>
                  </a:ln>
                  <a:solidFill>
                    <a:srgbClr val="231F20"/>
                  </a:solidFill>
                  <a:effectLst/>
                  <a:uLnTx/>
                  <a:uFillTx/>
                  <a:latin typeface="Tahoma" pitchFamily="34" charset="0"/>
                  <a:ea typeface="Tahoma" pitchFamily="34" charset="0"/>
                  <a:cs typeface="Tahoma" pitchFamily="34" charset="0"/>
                </a:rPr>
                <a:t>MDD Co-ordinator</a:t>
              </a:r>
            </a:p>
          </p:txBody>
        </p:sp>
      </p:grpSp>
    </p:spTree>
    <p:extLst>
      <p:ext uri="{BB962C8B-B14F-4D97-AF65-F5344CB8AC3E}">
        <p14:creationId xmlns:p14="http://schemas.microsoft.com/office/powerpoint/2010/main" val="336948960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z="2400" dirty="0"/>
              <a:t>Common Supplier Change Requests</a:t>
            </a:r>
          </a:p>
        </p:txBody>
      </p:sp>
      <p:sp>
        <p:nvSpPr>
          <p:cNvPr id="3" name="Text Placeholder 2"/>
          <p:cNvSpPr>
            <a:spLocks noGrp="1"/>
          </p:cNvSpPr>
          <p:nvPr>
            <p:ph type="body" sz="quarter" idx="10"/>
          </p:nvPr>
        </p:nvSpPr>
        <p:spPr>
          <a:xfrm>
            <a:off x="317092" y="947374"/>
            <a:ext cx="11557000" cy="5083200"/>
          </a:xfrm>
        </p:spPr>
        <p:txBody>
          <a:bodyPr/>
          <a:lstStyle/>
          <a:p>
            <a:pPr marL="0" lvl="0" defTabSz="1043056">
              <a:lnSpc>
                <a:spcPct val="110000"/>
              </a:lnSpc>
              <a:spcBef>
                <a:spcPts val="0"/>
              </a:spcBef>
              <a:spcAft>
                <a:spcPts val="1135"/>
              </a:spcAft>
              <a:buClr>
                <a:srgbClr val="0090AB"/>
              </a:buClr>
            </a:pPr>
            <a:r>
              <a:rPr lang="en-GB" sz="2000" spc="0" dirty="0">
                <a:solidFill>
                  <a:prstClr val="black"/>
                </a:solidFill>
                <a:latin typeface="Tahoma"/>
                <a:cs typeface="+mn-cs"/>
              </a:rPr>
              <a:t>The most common changes submitted are:</a:t>
            </a:r>
          </a:p>
          <a:p>
            <a:pPr marL="360000" lvl="0" indent="-360000" defTabSz="1043056">
              <a:lnSpc>
                <a:spcPct val="150000"/>
              </a:lnSpc>
              <a:spcBef>
                <a:spcPts val="0"/>
              </a:spcBef>
              <a:spcAft>
                <a:spcPts val="1135"/>
              </a:spcAft>
              <a:buClr>
                <a:schemeClr val="tx1"/>
              </a:buClr>
              <a:buFont typeface="Arial" panose="020B0604020202020204" pitchFamily="34" charset="0"/>
              <a:buChar char="•"/>
            </a:pPr>
            <a:r>
              <a:rPr lang="en-GB" sz="2000" spc="0" dirty="0">
                <a:solidFill>
                  <a:prstClr val="black"/>
                </a:solidFill>
                <a:latin typeface="Tahoma"/>
                <a:cs typeface="+mn-cs"/>
              </a:rPr>
              <a:t>Entity 1 – Market Participant</a:t>
            </a:r>
          </a:p>
          <a:p>
            <a:pPr marL="360000" lvl="0" indent="-360000" defTabSz="1043056">
              <a:lnSpc>
                <a:spcPct val="150000"/>
              </a:lnSpc>
              <a:spcBef>
                <a:spcPts val="0"/>
              </a:spcBef>
              <a:spcAft>
                <a:spcPts val="1135"/>
              </a:spcAft>
              <a:buClr>
                <a:schemeClr val="tx1"/>
              </a:buClr>
              <a:buFont typeface="Arial" panose="020B0604020202020204" pitchFamily="34" charset="0"/>
              <a:buChar char="•"/>
            </a:pPr>
            <a:r>
              <a:rPr lang="en-GB" sz="2000" spc="0" dirty="0">
                <a:solidFill>
                  <a:prstClr val="black"/>
                </a:solidFill>
                <a:latin typeface="Tahoma"/>
                <a:cs typeface="+mn-cs"/>
              </a:rPr>
              <a:t>Entity 45 – Market Participant Role</a:t>
            </a:r>
          </a:p>
          <a:p>
            <a:pPr marL="360000" lvl="0" indent="-360000" defTabSz="1043056">
              <a:lnSpc>
                <a:spcPct val="150000"/>
              </a:lnSpc>
              <a:spcBef>
                <a:spcPts val="0"/>
              </a:spcBef>
              <a:spcAft>
                <a:spcPts val="1135"/>
              </a:spcAft>
              <a:buClr>
                <a:schemeClr val="tx1"/>
              </a:buClr>
              <a:buFont typeface="Arial" panose="020B0604020202020204" pitchFamily="34" charset="0"/>
              <a:buChar char="•"/>
            </a:pPr>
            <a:r>
              <a:rPr lang="en-GB" sz="2000" spc="0" dirty="0">
                <a:solidFill>
                  <a:prstClr val="black"/>
                </a:solidFill>
                <a:latin typeface="Tahoma"/>
                <a:cs typeface="+mn-cs"/>
              </a:rPr>
              <a:t>Entity 61 – BM Unit for Supplier in GSP Group</a:t>
            </a:r>
          </a:p>
        </p:txBody>
      </p:sp>
      <p:sp>
        <p:nvSpPr>
          <p:cNvPr id="4" name="Date Placeholder 3"/>
          <p:cNvSpPr>
            <a:spLocks noGrp="1"/>
          </p:cNvSpPr>
          <p:nvPr>
            <p:ph type="dt" sz="half" idx="1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A9571179-D1FF-D94D-A0CB-743F45DCC95B}" type="datetime1">
              <a:rPr kumimoji="0" lang="en-GB" sz="1000" b="0" i="0" u="none" strike="noStrike" kern="1200" cap="none" spc="-36" normalizeH="0" baseline="0" noProof="0" smtClean="0">
                <a:ln>
                  <a:noFill/>
                </a:ln>
                <a:solidFill>
                  <a:srgbClr val="00008B">
                    <a:tint val="75000"/>
                  </a:srgbClr>
                </a:solidFill>
                <a:effectLst/>
                <a:uLnTx/>
                <a:uFillTx/>
                <a:latin typeface="Arial"/>
                <a:ea typeface="+mn-ea"/>
                <a:cs typeface="Arial"/>
              </a:rPr>
              <a:pPr marL="0" marR="0" lvl="0" indent="0" algn="l" defTabSz="914400" rtl="0" eaLnBrk="1" fontAlgn="auto" latinLnBrk="0" hangingPunct="1">
                <a:lnSpc>
                  <a:spcPct val="100000"/>
                </a:lnSpc>
                <a:spcBef>
                  <a:spcPts val="0"/>
                </a:spcBef>
                <a:spcAft>
                  <a:spcPts val="0"/>
                </a:spcAft>
                <a:buClrTx/>
                <a:buSzTx/>
                <a:buFontTx/>
                <a:buNone/>
                <a:tabLst/>
                <a:defRPr/>
              </a:pPr>
              <a:t>13/10/2023</a:t>
            </a:fld>
            <a:endParaRPr kumimoji="0" lang="en-GB" sz="1000" b="0" i="0" u="none" strike="noStrike" kern="1200" cap="none" spc="-36" normalizeH="0" baseline="0" noProof="0" dirty="0">
              <a:ln>
                <a:noFill/>
              </a:ln>
              <a:solidFill>
                <a:srgbClr val="00008B">
                  <a:tint val="75000"/>
                </a:srgbClr>
              </a:solidFill>
              <a:effectLst/>
              <a:uLnTx/>
              <a:uFillTx/>
              <a:latin typeface="Arial"/>
              <a:ea typeface="+mn-ea"/>
              <a:cs typeface="Arial"/>
            </a:endParaRPr>
          </a:p>
        </p:txBody>
      </p:sp>
      <p:sp>
        <p:nvSpPr>
          <p:cNvPr id="5" name="Footer Placeholder 4"/>
          <p:cNvSpPr>
            <a:spLocks noGrp="1"/>
          </p:cNvSpPr>
          <p:nvPr>
            <p:ph type="ftr" sz="quarter" idx="12"/>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000" b="0" i="0" u="none" strike="noStrike" kern="1200" cap="none" spc="-36" normalizeH="0" baseline="0" noProof="0" dirty="0">
              <a:ln>
                <a:noFill/>
              </a:ln>
              <a:solidFill>
                <a:srgbClr val="00008B">
                  <a:tint val="75000"/>
                </a:srgbClr>
              </a:solidFill>
              <a:effectLst/>
              <a:uLnTx/>
              <a:uFillTx/>
              <a:latin typeface="Arial"/>
              <a:ea typeface="+mn-ea"/>
              <a:cs typeface="Arial"/>
            </a:endParaRPr>
          </a:p>
        </p:txBody>
      </p:sp>
      <p:sp>
        <p:nvSpPr>
          <p:cNvPr id="6" name="Slide Number Placeholder 5"/>
          <p:cNvSpPr>
            <a:spLocks noGrp="1"/>
          </p:cNvSpPr>
          <p:nvPr>
            <p:ph type="sldNum" sz="quarter" idx="13"/>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000" b="0" i="0" u="none" strike="noStrike" kern="1200" cap="none" spc="-36" normalizeH="0" baseline="0" noProof="0">
                <a:ln>
                  <a:noFill/>
                </a:ln>
                <a:solidFill>
                  <a:srgbClr val="00008B">
                    <a:tint val="75000"/>
                  </a:srgbClr>
                </a:solidFill>
                <a:effectLst/>
                <a:uLnTx/>
                <a:uFillTx/>
                <a:latin typeface="Arial"/>
                <a:ea typeface="+mn-ea"/>
                <a:cs typeface="Arial"/>
              </a:rPr>
              <a:t>Page </a:t>
            </a:r>
            <a:fld id="{5A91C5AB-1EE9-3746-A212-CC3460B1ECCE}" type="slidenum">
              <a:rPr kumimoji="0" lang="en-US" sz="1000" b="0" i="0" u="none" strike="noStrike" kern="1200" cap="none" spc="-36" normalizeH="0" baseline="0" noProof="0" smtClean="0">
                <a:ln>
                  <a:noFill/>
                </a:ln>
                <a:solidFill>
                  <a:srgbClr val="00008B">
                    <a:tint val="75000"/>
                  </a:srgbClr>
                </a:solidFill>
                <a:effectLst/>
                <a:uLnTx/>
                <a:uFillTx/>
                <a:latin typeface="Arial"/>
                <a:ea typeface="+mn-ea"/>
                <a:cs typeface="Arial"/>
              </a:rPr>
              <a:pPr marL="0" marR="0" lvl="0" indent="0" algn="l" defTabSz="914400" rtl="0" eaLnBrk="1" fontAlgn="auto" latinLnBrk="0" hangingPunct="1">
                <a:lnSpc>
                  <a:spcPct val="100000"/>
                </a:lnSpc>
                <a:spcBef>
                  <a:spcPts val="0"/>
                </a:spcBef>
                <a:spcAft>
                  <a:spcPts val="0"/>
                </a:spcAft>
                <a:buClrTx/>
                <a:buSzTx/>
                <a:buFontTx/>
                <a:buNone/>
                <a:tabLst/>
                <a:defRPr/>
              </a:pPr>
              <a:t>13</a:t>
            </a:fld>
            <a:endParaRPr kumimoji="0" lang="en-US" sz="1000" b="0" i="0" u="none" strike="noStrike" kern="1200" cap="none" spc="-36" normalizeH="0" baseline="0" noProof="0" dirty="0">
              <a:ln>
                <a:noFill/>
              </a:ln>
              <a:solidFill>
                <a:srgbClr val="00008B">
                  <a:tint val="75000"/>
                </a:srgbClr>
              </a:solidFill>
              <a:effectLst/>
              <a:uLnTx/>
              <a:uFillTx/>
              <a:latin typeface="Arial"/>
              <a:ea typeface="+mn-ea"/>
              <a:cs typeface="Arial"/>
            </a:endParaRPr>
          </a:p>
        </p:txBody>
      </p:sp>
    </p:spTree>
    <p:extLst>
      <p:ext uri="{BB962C8B-B14F-4D97-AF65-F5344CB8AC3E}">
        <p14:creationId xmlns:p14="http://schemas.microsoft.com/office/powerpoint/2010/main" val="352892952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z="2400" dirty="0"/>
              <a:t>Entity 1</a:t>
            </a:r>
          </a:p>
        </p:txBody>
      </p:sp>
      <p:sp>
        <p:nvSpPr>
          <p:cNvPr id="3" name="Text Placeholder 2"/>
          <p:cNvSpPr>
            <a:spLocks noGrp="1"/>
          </p:cNvSpPr>
          <p:nvPr>
            <p:ph type="body" sz="quarter" idx="10"/>
          </p:nvPr>
        </p:nvSpPr>
        <p:spPr>
          <a:xfrm>
            <a:off x="317535" y="921248"/>
            <a:ext cx="11557000" cy="5083200"/>
          </a:xfrm>
        </p:spPr>
        <p:txBody>
          <a:bodyPr/>
          <a:lstStyle/>
          <a:p>
            <a:pPr marL="360000" lvl="0" indent="-360000" defTabSz="1043056">
              <a:lnSpc>
                <a:spcPct val="110000"/>
              </a:lnSpc>
              <a:spcBef>
                <a:spcPts val="0"/>
              </a:spcBef>
              <a:spcAft>
                <a:spcPts val="1135"/>
              </a:spcAft>
              <a:buClr>
                <a:schemeClr val="tx1"/>
              </a:buClr>
              <a:buFont typeface="Arial" panose="020B0604020202020204" pitchFamily="34" charset="0"/>
              <a:buChar char="•"/>
            </a:pPr>
            <a:r>
              <a:rPr lang="en-GB" sz="2000" spc="0" dirty="0">
                <a:solidFill>
                  <a:prstClr val="black"/>
                </a:solidFill>
                <a:latin typeface="Tahoma"/>
                <a:cs typeface="+mn-cs"/>
              </a:rPr>
              <a:t>Entity 1 sets up the Market Participant ID against the Party Name</a:t>
            </a:r>
          </a:p>
          <a:p>
            <a:endParaRPr lang="en-GB" dirty="0"/>
          </a:p>
        </p:txBody>
      </p:sp>
      <p:sp>
        <p:nvSpPr>
          <p:cNvPr id="4" name="Date Placeholder 3"/>
          <p:cNvSpPr>
            <a:spLocks noGrp="1"/>
          </p:cNvSpPr>
          <p:nvPr>
            <p:ph type="dt" sz="half" idx="1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A9571179-D1FF-D94D-A0CB-743F45DCC95B}" type="datetime1">
              <a:rPr kumimoji="0" lang="en-GB" sz="1000" b="0" i="0" u="none" strike="noStrike" kern="1200" cap="none" spc="-36" normalizeH="0" baseline="0" noProof="0" smtClean="0">
                <a:ln>
                  <a:noFill/>
                </a:ln>
                <a:solidFill>
                  <a:srgbClr val="00008B">
                    <a:tint val="75000"/>
                  </a:srgbClr>
                </a:solidFill>
                <a:effectLst/>
                <a:uLnTx/>
                <a:uFillTx/>
                <a:latin typeface="Arial"/>
                <a:ea typeface="+mn-ea"/>
                <a:cs typeface="Arial"/>
              </a:rPr>
              <a:pPr marL="0" marR="0" lvl="0" indent="0" algn="l" defTabSz="914400" rtl="0" eaLnBrk="1" fontAlgn="auto" latinLnBrk="0" hangingPunct="1">
                <a:lnSpc>
                  <a:spcPct val="100000"/>
                </a:lnSpc>
                <a:spcBef>
                  <a:spcPts val="0"/>
                </a:spcBef>
                <a:spcAft>
                  <a:spcPts val="0"/>
                </a:spcAft>
                <a:buClrTx/>
                <a:buSzTx/>
                <a:buFontTx/>
                <a:buNone/>
                <a:tabLst/>
                <a:defRPr/>
              </a:pPr>
              <a:t>13/10/2023</a:t>
            </a:fld>
            <a:endParaRPr kumimoji="0" lang="en-GB" sz="1000" b="0" i="0" u="none" strike="noStrike" kern="1200" cap="none" spc="-36" normalizeH="0" baseline="0" noProof="0" dirty="0">
              <a:ln>
                <a:noFill/>
              </a:ln>
              <a:solidFill>
                <a:srgbClr val="00008B">
                  <a:tint val="75000"/>
                </a:srgbClr>
              </a:solidFill>
              <a:effectLst/>
              <a:uLnTx/>
              <a:uFillTx/>
              <a:latin typeface="Arial"/>
              <a:ea typeface="+mn-ea"/>
              <a:cs typeface="Arial"/>
            </a:endParaRPr>
          </a:p>
        </p:txBody>
      </p:sp>
      <p:sp>
        <p:nvSpPr>
          <p:cNvPr id="5" name="Footer Placeholder 4"/>
          <p:cNvSpPr>
            <a:spLocks noGrp="1"/>
          </p:cNvSpPr>
          <p:nvPr>
            <p:ph type="ftr" sz="quarter" idx="12"/>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000" b="0" i="0" u="none" strike="noStrike" kern="1200" cap="none" spc="-36" normalizeH="0" baseline="0" noProof="0" dirty="0">
              <a:ln>
                <a:noFill/>
              </a:ln>
              <a:solidFill>
                <a:srgbClr val="00008B">
                  <a:tint val="75000"/>
                </a:srgbClr>
              </a:solidFill>
              <a:effectLst/>
              <a:uLnTx/>
              <a:uFillTx/>
              <a:latin typeface="Arial"/>
              <a:ea typeface="+mn-ea"/>
              <a:cs typeface="Arial"/>
            </a:endParaRPr>
          </a:p>
        </p:txBody>
      </p:sp>
      <p:sp>
        <p:nvSpPr>
          <p:cNvPr id="6" name="Slide Number Placeholder 5"/>
          <p:cNvSpPr>
            <a:spLocks noGrp="1"/>
          </p:cNvSpPr>
          <p:nvPr>
            <p:ph type="sldNum" sz="quarter" idx="13"/>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000" b="0" i="0" u="none" strike="noStrike" kern="1200" cap="none" spc="-36" normalizeH="0" baseline="0" noProof="0">
                <a:ln>
                  <a:noFill/>
                </a:ln>
                <a:solidFill>
                  <a:srgbClr val="00008B">
                    <a:tint val="75000"/>
                  </a:srgbClr>
                </a:solidFill>
                <a:effectLst/>
                <a:uLnTx/>
                <a:uFillTx/>
                <a:latin typeface="Arial"/>
                <a:ea typeface="+mn-ea"/>
                <a:cs typeface="Arial"/>
              </a:rPr>
              <a:t>Page </a:t>
            </a:r>
            <a:fld id="{5A91C5AB-1EE9-3746-A212-CC3460B1ECCE}" type="slidenum">
              <a:rPr kumimoji="0" lang="en-US" sz="1000" b="0" i="0" u="none" strike="noStrike" kern="1200" cap="none" spc="-36" normalizeH="0" baseline="0" noProof="0" smtClean="0">
                <a:ln>
                  <a:noFill/>
                </a:ln>
                <a:solidFill>
                  <a:srgbClr val="00008B">
                    <a:tint val="75000"/>
                  </a:srgbClr>
                </a:solidFill>
                <a:effectLst/>
                <a:uLnTx/>
                <a:uFillTx/>
                <a:latin typeface="Arial"/>
                <a:ea typeface="+mn-ea"/>
                <a:cs typeface="Arial"/>
              </a:rPr>
              <a:pPr marL="0" marR="0" lvl="0" indent="0" algn="l" defTabSz="914400" rtl="0" eaLnBrk="1" fontAlgn="auto" latinLnBrk="0" hangingPunct="1">
                <a:lnSpc>
                  <a:spcPct val="100000"/>
                </a:lnSpc>
                <a:spcBef>
                  <a:spcPts val="0"/>
                </a:spcBef>
                <a:spcAft>
                  <a:spcPts val="0"/>
                </a:spcAft>
                <a:buClrTx/>
                <a:buSzTx/>
                <a:buFontTx/>
                <a:buNone/>
                <a:tabLst/>
                <a:defRPr/>
              </a:pPr>
              <a:t>14</a:t>
            </a:fld>
            <a:endParaRPr kumimoji="0" lang="en-US" sz="1000" b="0" i="0" u="none" strike="noStrike" kern="1200" cap="none" spc="-36" normalizeH="0" baseline="0" noProof="0" dirty="0">
              <a:ln>
                <a:noFill/>
              </a:ln>
              <a:solidFill>
                <a:srgbClr val="00008B">
                  <a:tint val="75000"/>
                </a:srgbClr>
              </a:solidFill>
              <a:effectLst/>
              <a:uLnTx/>
              <a:uFillTx/>
              <a:latin typeface="Arial"/>
              <a:ea typeface="+mn-ea"/>
              <a:cs typeface="Arial"/>
            </a:endParaRPr>
          </a:p>
        </p:txBody>
      </p:sp>
      <p:pic>
        <p:nvPicPr>
          <p:cNvPr id="7" name="Picture 5"/>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152463" y="1524510"/>
            <a:ext cx="7886700" cy="38766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13365109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z="2400" dirty="0"/>
              <a:t>Entity 45</a:t>
            </a:r>
          </a:p>
        </p:txBody>
      </p:sp>
      <p:sp>
        <p:nvSpPr>
          <p:cNvPr id="4" name="Date Placeholder 3"/>
          <p:cNvSpPr>
            <a:spLocks noGrp="1"/>
          </p:cNvSpPr>
          <p:nvPr>
            <p:ph type="dt" sz="half" idx="1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A9571179-D1FF-D94D-A0CB-743F45DCC95B}" type="datetime1">
              <a:rPr kumimoji="0" lang="en-GB" sz="1000" b="0" i="0" u="none" strike="noStrike" kern="1200" cap="none" spc="-36" normalizeH="0" baseline="0" noProof="0" smtClean="0">
                <a:ln>
                  <a:noFill/>
                </a:ln>
                <a:solidFill>
                  <a:srgbClr val="00008B">
                    <a:tint val="75000"/>
                  </a:srgbClr>
                </a:solidFill>
                <a:effectLst/>
                <a:uLnTx/>
                <a:uFillTx/>
                <a:latin typeface="Arial"/>
                <a:ea typeface="+mn-ea"/>
                <a:cs typeface="Arial"/>
              </a:rPr>
              <a:pPr marL="0" marR="0" lvl="0" indent="0" algn="l" defTabSz="914400" rtl="0" eaLnBrk="1" fontAlgn="auto" latinLnBrk="0" hangingPunct="1">
                <a:lnSpc>
                  <a:spcPct val="100000"/>
                </a:lnSpc>
                <a:spcBef>
                  <a:spcPts val="0"/>
                </a:spcBef>
                <a:spcAft>
                  <a:spcPts val="0"/>
                </a:spcAft>
                <a:buClrTx/>
                <a:buSzTx/>
                <a:buFontTx/>
                <a:buNone/>
                <a:tabLst/>
                <a:defRPr/>
              </a:pPr>
              <a:t>13/10/2023</a:t>
            </a:fld>
            <a:endParaRPr kumimoji="0" lang="en-GB" sz="1000" b="0" i="0" u="none" strike="noStrike" kern="1200" cap="none" spc="-36" normalizeH="0" baseline="0" noProof="0" dirty="0">
              <a:ln>
                <a:noFill/>
              </a:ln>
              <a:solidFill>
                <a:srgbClr val="00008B">
                  <a:tint val="75000"/>
                </a:srgbClr>
              </a:solidFill>
              <a:effectLst/>
              <a:uLnTx/>
              <a:uFillTx/>
              <a:latin typeface="Arial"/>
              <a:ea typeface="+mn-ea"/>
              <a:cs typeface="Arial"/>
            </a:endParaRPr>
          </a:p>
        </p:txBody>
      </p:sp>
      <p:sp>
        <p:nvSpPr>
          <p:cNvPr id="5" name="Footer Placeholder 4"/>
          <p:cNvSpPr>
            <a:spLocks noGrp="1"/>
          </p:cNvSpPr>
          <p:nvPr>
            <p:ph type="ftr" sz="quarter" idx="12"/>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000" b="0" i="0" u="none" strike="noStrike" kern="1200" cap="none" spc="-36" normalizeH="0" baseline="0" noProof="0" dirty="0">
              <a:ln>
                <a:noFill/>
              </a:ln>
              <a:solidFill>
                <a:srgbClr val="00008B">
                  <a:tint val="75000"/>
                </a:srgbClr>
              </a:solidFill>
              <a:effectLst/>
              <a:uLnTx/>
              <a:uFillTx/>
              <a:latin typeface="Arial"/>
              <a:ea typeface="+mn-ea"/>
              <a:cs typeface="Arial"/>
            </a:endParaRPr>
          </a:p>
        </p:txBody>
      </p:sp>
      <p:sp>
        <p:nvSpPr>
          <p:cNvPr id="6" name="Slide Number Placeholder 5"/>
          <p:cNvSpPr>
            <a:spLocks noGrp="1"/>
          </p:cNvSpPr>
          <p:nvPr>
            <p:ph type="sldNum" sz="quarter" idx="13"/>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000" b="0" i="0" u="none" strike="noStrike" kern="1200" cap="none" spc="-36" normalizeH="0" baseline="0" noProof="0">
                <a:ln>
                  <a:noFill/>
                </a:ln>
                <a:solidFill>
                  <a:srgbClr val="00008B">
                    <a:tint val="75000"/>
                  </a:srgbClr>
                </a:solidFill>
                <a:effectLst/>
                <a:uLnTx/>
                <a:uFillTx/>
                <a:latin typeface="Arial"/>
                <a:ea typeface="+mn-ea"/>
                <a:cs typeface="Arial"/>
              </a:rPr>
              <a:t>Page </a:t>
            </a:r>
            <a:fld id="{5A91C5AB-1EE9-3746-A212-CC3460B1ECCE}" type="slidenum">
              <a:rPr kumimoji="0" lang="en-US" sz="1000" b="0" i="0" u="none" strike="noStrike" kern="1200" cap="none" spc="-36" normalizeH="0" baseline="0" noProof="0" smtClean="0">
                <a:ln>
                  <a:noFill/>
                </a:ln>
                <a:solidFill>
                  <a:srgbClr val="00008B">
                    <a:tint val="75000"/>
                  </a:srgbClr>
                </a:solidFill>
                <a:effectLst/>
                <a:uLnTx/>
                <a:uFillTx/>
                <a:latin typeface="Arial"/>
                <a:ea typeface="+mn-ea"/>
                <a:cs typeface="Arial"/>
              </a:rPr>
              <a:pPr marL="0" marR="0" lvl="0" indent="0" algn="l" defTabSz="914400" rtl="0" eaLnBrk="1" fontAlgn="auto" latinLnBrk="0" hangingPunct="1">
                <a:lnSpc>
                  <a:spcPct val="100000"/>
                </a:lnSpc>
                <a:spcBef>
                  <a:spcPts val="0"/>
                </a:spcBef>
                <a:spcAft>
                  <a:spcPts val="0"/>
                </a:spcAft>
                <a:buClrTx/>
                <a:buSzTx/>
                <a:buFontTx/>
                <a:buNone/>
                <a:tabLst/>
                <a:defRPr/>
              </a:pPr>
              <a:t>15</a:t>
            </a:fld>
            <a:endParaRPr kumimoji="0" lang="en-US" sz="1000" b="0" i="0" u="none" strike="noStrike" kern="1200" cap="none" spc="-36" normalizeH="0" baseline="0" noProof="0" dirty="0">
              <a:ln>
                <a:noFill/>
              </a:ln>
              <a:solidFill>
                <a:srgbClr val="00008B">
                  <a:tint val="75000"/>
                </a:srgbClr>
              </a:solidFill>
              <a:effectLst/>
              <a:uLnTx/>
              <a:uFillTx/>
              <a:latin typeface="Arial"/>
              <a:ea typeface="+mn-ea"/>
              <a:cs typeface="Arial"/>
            </a:endParaRPr>
          </a:p>
        </p:txBody>
      </p:sp>
      <p:pic>
        <p:nvPicPr>
          <p:cNvPr id="7"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684313" y="1565538"/>
            <a:ext cx="6823000" cy="438680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0" name="Content Placeholder 5"/>
          <p:cNvSpPr txBox="1">
            <a:spLocks/>
          </p:cNvSpPr>
          <p:nvPr/>
        </p:nvSpPr>
        <p:spPr>
          <a:xfrm>
            <a:off x="317535" y="879479"/>
            <a:ext cx="9899649" cy="528722"/>
          </a:xfrm>
          <a:prstGeom prst="rect">
            <a:avLst/>
          </a:prstGeom>
        </p:spPr>
        <p:txBody>
          <a:bodyPr vert="horz" lIns="0" tIns="0" rIns="0" bIns="0" rtlCol="0">
            <a:noAutofit/>
          </a:bodyPr>
          <a:lstStyle>
            <a:lvl1pPr marL="360000" indent="-360000" algn="l" defTabSz="1043056" rtl="0" eaLnBrk="1" latinLnBrk="0" hangingPunct="1">
              <a:lnSpc>
                <a:spcPct val="110000"/>
              </a:lnSpc>
              <a:spcBef>
                <a:spcPts val="0"/>
              </a:spcBef>
              <a:spcAft>
                <a:spcPts val="1135"/>
              </a:spcAft>
              <a:buClr>
                <a:schemeClr val="tx2"/>
              </a:buClr>
              <a:buFont typeface="Proxima Nova Rg"/>
              <a:buChar char="■"/>
              <a:defRPr sz="2000" kern="1200">
                <a:solidFill>
                  <a:schemeClr val="tx1"/>
                </a:solidFill>
                <a:latin typeface="+mn-lt"/>
                <a:ea typeface="+mn-ea"/>
                <a:cs typeface="+mn-cs"/>
              </a:defRPr>
            </a:lvl1pPr>
            <a:lvl2pPr marL="540000" indent="-179388" algn="l" defTabSz="1043056" rtl="0" eaLnBrk="1" latinLnBrk="0" hangingPunct="1">
              <a:lnSpc>
                <a:spcPct val="110000"/>
              </a:lnSpc>
              <a:spcBef>
                <a:spcPts val="0"/>
              </a:spcBef>
              <a:spcAft>
                <a:spcPts val="560"/>
              </a:spcAft>
              <a:buClr>
                <a:schemeClr val="tx2"/>
              </a:buClr>
              <a:buFont typeface="Arial" panose="020B0604020202020204" pitchFamily="34" charset="0"/>
              <a:buChar char="–"/>
              <a:defRPr sz="2000" kern="1200">
                <a:solidFill>
                  <a:schemeClr val="tx1"/>
                </a:solidFill>
                <a:latin typeface="+mn-lt"/>
                <a:ea typeface="+mn-ea"/>
                <a:cs typeface="+mn-cs"/>
              </a:defRPr>
            </a:lvl2pPr>
            <a:lvl3pPr marL="720000" indent="-179388" algn="l" defTabSz="1043056" rtl="0" eaLnBrk="1" latinLnBrk="0" hangingPunct="1">
              <a:lnSpc>
                <a:spcPct val="110000"/>
              </a:lnSpc>
              <a:spcBef>
                <a:spcPts val="0"/>
              </a:spcBef>
              <a:spcAft>
                <a:spcPts val="560"/>
              </a:spcAft>
              <a:buClr>
                <a:schemeClr val="tx2"/>
              </a:buClr>
              <a:buFont typeface="Arial" panose="020B0604020202020204" pitchFamily="34" charset="0"/>
              <a:buChar char="–"/>
              <a:defRPr sz="2000" kern="1200">
                <a:solidFill>
                  <a:schemeClr val="tx1"/>
                </a:solidFill>
                <a:latin typeface="+mn-lt"/>
                <a:ea typeface="+mn-ea"/>
                <a:cs typeface="+mn-cs"/>
              </a:defRPr>
            </a:lvl3pPr>
            <a:lvl4pPr marL="720000" indent="-179388" algn="l" defTabSz="1043056" rtl="0" eaLnBrk="1" latinLnBrk="0" hangingPunct="1">
              <a:lnSpc>
                <a:spcPct val="110000"/>
              </a:lnSpc>
              <a:spcBef>
                <a:spcPts val="0"/>
              </a:spcBef>
              <a:spcAft>
                <a:spcPts val="560"/>
              </a:spcAft>
              <a:buClr>
                <a:schemeClr val="tx2"/>
              </a:buClr>
              <a:buFont typeface="Arial" panose="020B0604020202020204" pitchFamily="34" charset="0"/>
              <a:buChar char="–"/>
              <a:defRPr sz="2000" kern="1200">
                <a:solidFill>
                  <a:schemeClr val="tx1"/>
                </a:solidFill>
                <a:latin typeface="+mn-lt"/>
                <a:ea typeface="+mn-ea"/>
                <a:cs typeface="+mn-cs"/>
              </a:defRPr>
            </a:lvl4pPr>
            <a:lvl5pPr marL="720000" indent="-179388" algn="l" defTabSz="1043056" rtl="0" eaLnBrk="1" latinLnBrk="0" hangingPunct="1">
              <a:lnSpc>
                <a:spcPct val="110000"/>
              </a:lnSpc>
              <a:spcBef>
                <a:spcPts val="0"/>
              </a:spcBef>
              <a:spcAft>
                <a:spcPts val="560"/>
              </a:spcAft>
              <a:buClr>
                <a:schemeClr val="tx2"/>
              </a:buClr>
              <a:buFont typeface="Arial" panose="020B0604020202020204" pitchFamily="34" charset="0"/>
              <a:buChar char="–"/>
              <a:defRPr sz="2000" kern="1200">
                <a:solidFill>
                  <a:schemeClr val="tx1"/>
                </a:solidFill>
                <a:latin typeface="+mn-lt"/>
                <a:ea typeface="+mn-ea"/>
                <a:cs typeface="+mn-cs"/>
              </a:defRPr>
            </a:lvl5pPr>
            <a:lvl6pPr marL="720000" indent="-179388" algn="l" defTabSz="1043056" rtl="0" eaLnBrk="1" latinLnBrk="0" hangingPunct="1">
              <a:lnSpc>
                <a:spcPct val="110000"/>
              </a:lnSpc>
              <a:spcBef>
                <a:spcPts val="0"/>
              </a:spcBef>
              <a:spcAft>
                <a:spcPts val="560"/>
              </a:spcAft>
              <a:buClr>
                <a:schemeClr val="tx2"/>
              </a:buClr>
              <a:buFont typeface="Arial" panose="020B0604020202020204" pitchFamily="34" charset="0"/>
              <a:buChar char="–"/>
              <a:defRPr sz="2000" kern="1200">
                <a:solidFill>
                  <a:schemeClr val="tx1"/>
                </a:solidFill>
                <a:latin typeface="+mn-lt"/>
                <a:ea typeface="+mn-ea"/>
                <a:cs typeface="+mn-cs"/>
              </a:defRPr>
            </a:lvl6pPr>
            <a:lvl7pPr marL="720000" indent="-179388" algn="l" defTabSz="1043056" rtl="0" eaLnBrk="1" latinLnBrk="0" hangingPunct="1">
              <a:lnSpc>
                <a:spcPct val="110000"/>
              </a:lnSpc>
              <a:spcBef>
                <a:spcPts val="0"/>
              </a:spcBef>
              <a:spcAft>
                <a:spcPts val="560"/>
              </a:spcAft>
              <a:buClr>
                <a:schemeClr val="tx2"/>
              </a:buClr>
              <a:buFont typeface="Arial" panose="020B0604020202020204" pitchFamily="34" charset="0"/>
              <a:buChar char="–"/>
              <a:defRPr sz="2000" kern="1200" baseline="0">
                <a:solidFill>
                  <a:schemeClr val="tx1"/>
                </a:solidFill>
                <a:latin typeface="+mn-lt"/>
                <a:ea typeface="+mn-ea"/>
                <a:cs typeface="+mn-cs"/>
              </a:defRPr>
            </a:lvl7pPr>
            <a:lvl8pPr marL="720000" indent="-179388" algn="l" defTabSz="1043056" rtl="0" eaLnBrk="1" latinLnBrk="0" hangingPunct="1">
              <a:lnSpc>
                <a:spcPct val="110000"/>
              </a:lnSpc>
              <a:spcBef>
                <a:spcPts val="0"/>
              </a:spcBef>
              <a:spcAft>
                <a:spcPts val="560"/>
              </a:spcAft>
              <a:buClr>
                <a:schemeClr val="tx2"/>
              </a:buClr>
              <a:buFont typeface="Arial" panose="020B0604020202020204" pitchFamily="34" charset="0"/>
              <a:buChar char="–"/>
              <a:defRPr sz="2000" kern="1200" baseline="0">
                <a:solidFill>
                  <a:schemeClr val="tx1"/>
                </a:solidFill>
                <a:latin typeface="+mn-lt"/>
                <a:ea typeface="+mn-ea"/>
                <a:cs typeface="+mn-cs"/>
              </a:defRPr>
            </a:lvl8pPr>
            <a:lvl9pPr marL="720000" indent="-179388" algn="l" defTabSz="1043056" rtl="0" eaLnBrk="1" latinLnBrk="0" hangingPunct="1">
              <a:lnSpc>
                <a:spcPct val="110000"/>
              </a:lnSpc>
              <a:spcBef>
                <a:spcPts val="0"/>
              </a:spcBef>
              <a:spcAft>
                <a:spcPts val="560"/>
              </a:spcAft>
              <a:buClr>
                <a:schemeClr val="tx2"/>
              </a:buClr>
              <a:buFont typeface="Arial" panose="020B0604020202020204" pitchFamily="34" charset="0"/>
              <a:buChar char="–"/>
              <a:defRPr sz="2000" kern="1200" baseline="0">
                <a:solidFill>
                  <a:schemeClr val="tx1"/>
                </a:solidFill>
                <a:latin typeface="+mn-lt"/>
                <a:ea typeface="+mn-ea"/>
                <a:cs typeface="+mn-cs"/>
              </a:defRPr>
            </a:lvl9pPr>
          </a:lstStyle>
          <a:p>
            <a:pPr marL="360000" marR="0" lvl="0" indent="-360000" algn="l" defTabSz="1043056" rtl="0" eaLnBrk="1" fontAlgn="auto" latinLnBrk="0" hangingPunct="1">
              <a:lnSpc>
                <a:spcPct val="110000"/>
              </a:lnSpc>
              <a:spcBef>
                <a:spcPts val="0"/>
              </a:spcBef>
              <a:spcAft>
                <a:spcPts val="1135"/>
              </a:spcAft>
              <a:buClr>
                <a:srgbClr val="00008B"/>
              </a:buClr>
              <a:buSzTx/>
              <a:buFont typeface="Arial" panose="020B0604020202020204" pitchFamily="34" charset="0"/>
              <a:buChar char="•"/>
              <a:tabLst/>
              <a:defRPr/>
            </a:pPr>
            <a:r>
              <a:rPr kumimoji="0" lang="en-GB" sz="2000" b="0" i="0" u="none" strike="noStrike" kern="1200" cap="none" spc="0" normalizeH="0" baseline="0" noProof="0" dirty="0">
                <a:ln>
                  <a:noFill/>
                </a:ln>
                <a:solidFill>
                  <a:sysClr val="windowText" lastClr="000000"/>
                </a:solidFill>
                <a:effectLst/>
                <a:uLnTx/>
                <a:uFillTx/>
                <a:latin typeface="Tahoma"/>
                <a:ea typeface="+mn-ea"/>
                <a:cs typeface="+mn-cs"/>
              </a:rPr>
              <a:t>Entity 45 sets up the Role Code and registered address against the MPID. </a:t>
            </a:r>
          </a:p>
        </p:txBody>
      </p:sp>
    </p:spTree>
    <p:extLst>
      <p:ext uri="{BB962C8B-B14F-4D97-AF65-F5344CB8AC3E}">
        <p14:creationId xmlns:p14="http://schemas.microsoft.com/office/powerpoint/2010/main" val="338583786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10DABB-9296-FDB0-E562-D1B45488F158}"/>
              </a:ext>
            </a:extLst>
          </p:cNvPr>
          <p:cNvSpPr>
            <a:spLocks noGrp="1"/>
          </p:cNvSpPr>
          <p:nvPr>
            <p:ph type="title"/>
          </p:nvPr>
        </p:nvSpPr>
        <p:spPr>
          <a:xfrm>
            <a:off x="4034228" y="2998536"/>
            <a:ext cx="6966527" cy="1325563"/>
          </a:xfrm>
        </p:spPr>
        <p:txBody>
          <a:bodyPr>
            <a:normAutofit fontScale="90000"/>
          </a:bodyPr>
          <a:lstStyle/>
          <a:p>
            <a:br>
              <a:rPr lang="en-GB">
                <a:latin typeface="Roboto"/>
                <a:ea typeface="Roboto"/>
                <a:cs typeface="Roboto"/>
              </a:rPr>
            </a:br>
            <a:r>
              <a:rPr lang="en-GB">
                <a:latin typeface="Roboto"/>
                <a:ea typeface="Roboto"/>
                <a:cs typeface="Roboto"/>
              </a:rPr>
              <a:t>3. Data cleanse update</a:t>
            </a:r>
            <a:br>
              <a:rPr lang="en-GB">
                <a:latin typeface="Roboto"/>
                <a:ea typeface="Roboto"/>
                <a:cs typeface="Roboto"/>
              </a:rPr>
            </a:br>
            <a:r>
              <a:rPr lang="en-GB">
                <a:latin typeface="Roboto"/>
                <a:ea typeface="Roboto"/>
                <a:cs typeface="Roboto"/>
              </a:rPr>
              <a:t> </a:t>
            </a:r>
            <a:br>
              <a:rPr lang="en-GB">
                <a:latin typeface="Roboto"/>
                <a:ea typeface="Roboto"/>
                <a:cs typeface="Roboto"/>
              </a:rPr>
            </a:br>
            <a:br>
              <a:rPr lang="en-GB" sz="2700">
                <a:latin typeface="Roboto"/>
                <a:ea typeface="Roboto"/>
                <a:cs typeface="Roboto"/>
              </a:rPr>
            </a:br>
            <a:endParaRPr lang="en-GB">
              <a:cs typeface="Roboto"/>
            </a:endParaRPr>
          </a:p>
        </p:txBody>
      </p:sp>
      <p:sp>
        <p:nvSpPr>
          <p:cNvPr id="3" name="Text Placeholder 2">
            <a:extLst>
              <a:ext uri="{FF2B5EF4-FFF2-40B4-BE49-F238E27FC236}">
                <a16:creationId xmlns:a16="http://schemas.microsoft.com/office/drawing/2014/main" id="{153C8D1C-9736-081E-4D60-57FAF1DD1D92}"/>
              </a:ext>
            </a:extLst>
          </p:cNvPr>
          <p:cNvSpPr>
            <a:spLocks noGrp="1"/>
          </p:cNvSpPr>
          <p:nvPr>
            <p:ph type="body" sz="quarter" idx="10"/>
          </p:nvPr>
        </p:nvSpPr>
        <p:spPr/>
        <p:txBody>
          <a:bodyPr/>
          <a:lstStyle/>
          <a:p>
            <a:r>
              <a:rPr lang="en-GB"/>
              <a:t>REC performance assurance team</a:t>
            </a:r>
          </a:p>
        </p:txBody>
      </p:sp>
    </p:spTree>
    <p:extLst>
      <p:ext uri="{BB962C8B-B14F-4D97-AF65-F5344CB8AC3E}">
        <p14:creationId xmlns:p14="http://schemas.microsoft.com/office/powerpoint/2010/main" val="45264496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10DABB-9296-FDB0-E562-D1B45488F158}"/>
              </a:ext>
            </a:extLst>
          </p:cNvPr>
          <p:cNvSpPr>
            <a:spLocks noGrp="1"/>
          </p:cNvSpPr>
          <p:nvPr>
            <p:ph type="title"/>
          </p:nvPr>
        </p:nvSpPr>
        <p:spPr>
          <a:xfrm>
            <a:off x="4034228" y="2998536"/>
            <a:ext cx="6966527" cy="1325563"/>
          </a:xfrm>
        </p:spPr>
        <p:txBody>
          <a:bodyPr>
            <a:normAutofit fontScale="90000"/>
          </a:bodyPr>
          <a:lstStyle/>
          <a:p>
            <a:br>
              <a:rPr lang="en-GB">
                <a:latin typeface="Roboto"/>
                <a:ea typeface="Roboto"/>
                <a:cs typeface="Roboto"/>
              </a:rPr>
            </a:br>
            <a:r>
              <a:rPr lang="en-GB">
                <a:latin typeface="Roboto"/>
                <a:ea typeface="Roboto"/>
                <a:cs typeface="Roboto"/>
              </a:rPr>
              <a:t>3a. Data cleanse reporting</a:t>
            </a:r>
            <a:br>
              <a:rPr lang="en-GB">
                <a:latin typeface="Roboto"/>
                <a:ea typeface="Roboto"/>
                <a:cs typeface="Roboto"/>
              </a:rPr>
            </a:br>
            <a:r>
              <a:rPr lang="en-GB">
                <a:latin typeface="Roboto"/>
                <a:ea typeface="Roboto"/>
                <a:cs typeface="Roboto"/>
              </a:rPr>
              <a:t> </a:t>
            </a:r>
            <a:br>
              <a:rPr lang="en-GB">
                <a:latin typeface="Roboto"/>
                <a:ea typeface="Roboto"/>
                <a:cs typeface="Roboto"/>
              </a:rPr>
            </a:br>
            <a:br>
              <a:rPr lang="en-GB" sz="2700">
                <a:latin typeface="Roboto"/>
                <a:ea typeface="Roboto"/>
                <a:cs typeface="Roboto"/>
              </a:rPr>
            </a:br>
            <a:endParaRPr lang="en-GB">
              <a:cs typeface="Roboto"/>
            </a:endParaRPr>
          </a:p>
        </p:txBody>
      </p:sp>
      <p:sp>
        <p:nvSpPr>
          <p:cNvPr id="3" name="Text Placeholder 2">
            <a:extLst>
              <a:ext uri="{FF2B5EF4-FFF2-40B4-BE49-F238E27FC236}">
                <a16:creationId xmlns:a16="http://schemas.microsoft.com/office/drawing/2014/main" id="{153C8D1C-9736-081E-4D60-57FAF1DD1D92}"/>
              </a:ext>
            </a:extLst>
          </p:cNvPr>
          <p:cNvSpPr>
            <a:spLocks noGrp="1"/>
          </p:cNvSpPr>
          <p:nvPr>
            <p:ph type="body" sz="quarter" idx="10"/>
          </p:nvPr>
        </p:nvSpPr>
        <p:spPr/>
        <p:txBody>
          <a:bodyPr/>
          <a:lstStyle/>
          <a:p>
            <a:r>
              <a:rPr lang="en-GB"/>
              <a:t>REC performance assurance team</a:t>
            </a:r>
          </a:p>
        </p:txBody>
      </p:sp>
    </p:spTree>
    <p:extLst>
      <p:ext uri="{BB962C8B-B14F-4D97-AF65-F5344CB8AC3E}">
        <p14:creationId xmlns:p14="http://schemas.microsoft.com/office/powerpoint/2010/main" val="237810389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10DABB-9296-FDB0-E562-D1B45488F158}"/>
              </a:ext>
            </a:extLst>
          </p:cNvPr>
          <p:cNvSpPr>
            <a:spLocks noGrp="1"/>
          </p:cNvSpPr>
          <p:nvPr>
            <p:ph type="title"/>
          </p:nvPr>
        </p:nvSpPr>
        <p:spPr>
          <a:xfrm>
            <a:off x="4034228" y="2998536"/>
            <a:ext cx="6966527" cy="1325563"/>
          </a:xfrm>
        </p:spPr>
        <p:txBody>
          <a:bodyPr>
            <a:normAutofit fontScale="90000"/>
          </a:bodyPr>
          <a:lstStyle/>
          <a:p>
            <a:br>
              <a:rPr lang="en-GB">
                <a:latin typeface="Roboto"/>
                <a:ea typeface="Roboto"/>
                <a:cs typeface="Roboto"/>
              </a:rPr>
            </a:br>
            <a:r>
              <a:rPr lang="en-GB">
                <a:latin typeface="Roboto"/>
                <a:ea typeface="Roboto"/>
                <a:cs typeface="Roboto"/>
              </a:rPr>
              <a:t>3. Data cleanse AOB</a:t>
            </a:r>
            <a:br>
              <a:rPr lang="en-GB">
                <a:latin typeface="Roboto"/>
                <a:ea typeface="Roboto"/>
                <a:cs typeface="Roboto"/>
              </a:rPr>
            </a:br>
            <a:r>
              <a:rPr lang="en-GB">
                <a:latin typeface="Roboto"/>
                <a:ea typeface="Roboto"/>
                <a:cs typeface="Roboto"/>
              </a:rPr>
              <a:t>	related MTC reports</a:t>
            </a:r>
            <a:br>
              <a:rPr lang="en-GB">
                <a:latin typeface="Roboto"/>
                <a:ea typeface="Roboto"/>
                <a:cs typeface="Roboto"/>
              </a:rPr>
            </a:br>
            <a:r>
              <a:rPr lang="en-GB">
                <a:latin typeface="Roboto"/>
                <a:ea typeface="Roboto"/>
                <a:cs typeface="Roboto"/>
              </a:rPr>
              <a:t> </a:t>
            </a:r>
            <a:br>
              <a:rPr lang="en-GB">
                <a:latin typeface="Roboto"/>
                <a:ea typeface="Roboto"/>
                <a:cs typeface="Roboto"/>
              </a:rPr>
            </a:br>
            <a:br>
              <a:rPr lang="en-GB" sz="2700">
                <a:latin typeface="Roboto"/>
                <a:ea typeface="Roboto"/>
                <a:cs typeface="Roboto"/>
              </a:rPr>
            </a:br>
            <a:endParaRPr lang="en-GB">
              <a:cs typeface="Roboto"/>
            </a:endParaRPr>
          </a:p>
        </p:txBody>
      </p:sp>
      <p:sp>
        <p:nvSpPr>
          <p:cNvPr id="3" name="Text Placeholder 2">
            <a:extLst>
              <a:ext uri="{FF2B5EF4-FFF2-40B4-BE49-F238E27FC236}">
                <a16:creationId xmlns:a16="http://schemas.microsoft.com/office/drawing/2014/main" id="{153C8D1C-9736-081E-4D60-57FAF1DD1D92}"/>
              </a:ext>
            </a:extLst>
          </p:cNvPr>
          <p:cNvSpPr>
            <a:spLocks noGrp="1"/>
          </p:cNvSpPr>
          <p:nvPr>
            <p:ph type="body" sz="quarter" idx="10"/>
          </p:nvPr>
        </p:nvSpPr>
        <p:spPr/>
        <p:txBody>
          <a:bodyPr/>
          <a:lstStyle/>
          <a:p>
            <a:r>
              <a:rPr lang="en-GB"/>
              <a:t>REC performance assurance team</a:t>
            </a:r>
          </a:p>
        </p:txBody>
      </p:sp>
    </p:spTree>
    <p:extLst>
      <p:ext uri="{BB962C8B-B14F-4D97-AF65-F5344CB8AC3E}">
        <p14:creationId xmlns:p14="http://schemas.microsoft.com/office/powerpoint/2010/main" val="422568130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C9BCA6-3A5F-F0C6-B2F8-2D2856CA407C}"/>
              </a:ext>
            </a:extLst>
          </p:cNvPr>
          <p:cNvSpPr>
            <a:spLocks noGrp="1"/>
          </p:cNvSpPr>
          <p:nvPr>
            <p:ph type="title"/>
          </p:nvPr>
        </p:nvSpPr>
        <p:spPr/>
        <p:txBody>
          <a:bodyPr>
            <a:normAutofit fontScale="90000"/>
          </a:bodyPr>
          <a:lstStyle/>
          <a:p>
            <a:r>
              <a:rPr lang="en-GB"/>
              <a:t>Rig </a:t>
            </a:r>
            <a:r>
              <a:rPr lang="en-GB" err="1"/>
              <a:t>a.o.b.</a:t>
            </a:r>
            <a:r>
              <a:rPr lang="en-GB"/>
              <a:t> – Data cleanse – related </a:t>
            </a:r>
            <a:r>
              <a:rPr lang="en-GB" err="1"/>
              <a:t>mtc</a:t>
            </a:r>
            <a:r>
              <a:rPr lang="en-GB"/>
              <a:t> reports</a:t>
            </a:r>
          </a:p>
        </p:txBody>
      </p:sp>
      <p:sp>
        <p:nvSpPr>
          <p:cNvPr id="4" name="Text Placeholder 7">
            <a:extLst>
              <a:ext uri="{FF2B5EF4-FFF2-40B4-BE49-F238E27FC236}">
                <a16:creationId xmlns:a16="http://schemas.microsoft.com/office/drawing/2014/main" id="{85B6255A-202B-515B-E63E-44D20932E7EF}"/>
              </a:ext>
            </a:extLst>
          </p:cNvPr>
          <p:cNvSpPr>
            <a:spLocks noGrp="1"/>
          </p:cNvSpPr>
          <p:nvPr>
            <p:ph type="body" sz="quarter" idx="11"/>
          </p:nvPr>
        </p:nvSpPr>
        <p:spPr>
          <a:xfrm>
            <a:off x="838200" y="1371600"/>
            <a:ext cx="9927567" cy="4926013"/>
          </a:xfrm>
        </p:spPr>
        <p:txBody>
          <a:bodyPr>
            <a:normAutofit/>
          </a:bodyPr>
          <a:lstStyle/>
          <a:p>
            <a:pPr marL="0" indent="0">
              <a:buNone/>
            </a:pPr>
            <a:r>
              <a:rPr lang="en-GB" u="sng"/>
              <a:t>Original purpose of Meter </a:t>
            </a:r>
            <a:r>
              <a:rPr lang="en-GB" u="sng" err="1"/>
              <a:t>Timeswitch</a:t>
            </a:r>
            <a:r>
              <a:rPr lang="en-GB" u="sng"/>
              <a:t> Code (MTC)</a:t>
            </a:r>
          </a:p>
          <a:p>
            <a:pPr marL="342900" indent="-342900">
              <a:buFont typeface="+mj-lt"/>
              <a:buAutoNum type="arabicPeriod"/>
            </a:pPr>
            <a:r>
              <a:rPr lang="en-GB"/>
              <a:t>Providing basic knowledge of metering on site for potential new suppliers (Tariff)</a:t>
            </a:r>
          </a:p>
          <a:p>
            <a:pPr marL="342900" indent="-342900">
              <a:buFont typeface="+mj-lt"/>
              <a:buAutoNum type="arabicPeriod"/>
            </a:pPr>
            <a:r>
              <a:rPr lang="en-GB"/>
              <a:t>Providing indication if an MPAN is Related</a:t>
            </a:r>
          </a:p>
          <a:p>
            <a:pPr marL="0" indent="0">
              <a:buNone/>
            </a:pPr>
            <a:endParaRPr lang="en-GB"/>
          </a:p>
          <a:p>
            <a:pPr marL="0" indent="0">
              <a:buNone/>
            </a:pPr>
            <a:r>
              <a:rPr lang="en-GB" u="sng"/>
              <a:t>Proposal on Data Cleanse reports regarding MTC</a:t>
            </a:r>
          </a:p>
          <a:p>
            <a:pPr marL="342900" indent="-342900">
              <a:buFont typeface="+mj-lt"/>
              <a:buAutoNum type="arabicPeriod"/>
            </a:pPr>
            <a:r>
              <a:rPr lang="en-GB"/>
              <a:t>Incorrect MTC doesn’t currently impact Consumer</a:t>
            </a:r>
          </a:p>
          <a:p>
            <a:pPr marL="342900" indent="-342900">
              <a:buFont typeface="+mj-lt"/>
              <a:buAutoNum type="arabicPeriod"/>
            </a:pPr>
            <a:r>
              <a:rPr lang="en-GB"/>
              <a:t>In Central Switching Service (CSS) the Relationship Flag and Primary/Secondary MPAN’s indicate relations now</a:t>
            </a:r>
          </a:p>
          <a:p>
            <a:pPr marL="342900" indent="-342900">
              <a:buFont typeface="+mj-lt"/>
              <a:buAutoNum type="arabicPeriod"/>
            </a:pPr>
            <a:r>
              <a:rPr lang="en-GB"/>
              <a:t>The MTC is not used by CSS</a:t>
            </a:r>
          </a:p>
          <a:p>
            <a:pPr marL="342900" indent="-342900">
              <a:buFont typeface="+mj-lt"/>
              <a:buAutoNum type="arabicPeriod"/>
            </a:pPr>
            <a:r>
              <a:rPr lang="en-GB"/>
              <a:t>Creating new MTC’s provides no benefit, as they aren’t used by systems anymore</a:t>
            </a:r>
          </a:p>
          <a:p>
            <a:pPr marL="342900" indent="-342900">
              <a:buFont typeface="+mj-lt"/>
              <a:buAutoNum type="arabicPeriod"/>
            </a:pPr>
            <a:r>
              <a:rPr lang="en-GB"/>
              <a:t>Shouldn’t MTC be formally removed from EES</a:t>
            </a:r>
          </a:p>
          <a:p>
            <a:pPr marL="342900" indent="-342900">
              <a:buFont typeface="+mj-lt"/>
              <a:buAutoNum type="arabicPeriod"/>
            </a:pPr>
            <a:r>
              <a:rPr lang="en-GB"/>
              <a:t>Therefore, instead of reporting on Related MTC reports for Data Cleanse, can’t we all rather use this time to prepare for Market-wide Half Hourly Settlement (MHHS)</a:t>
            </a:r>
          </a:p>
        </p:txBody>
      </p:sp>
    </p:spTree>
    <p:extLst>
      <p:ext uri="{BB962C8B-B14F-4D97-AF65-F5344CB8AC3E}">
        <p14:creationId xmlns:p14="http://schemas.microsoft.com/office/powerpoint/2010/main" val="140910285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10DABB-9296-FDB0-E562-D1B45488F158}"/>
              </a:ext>
            </a:extLst>
          </p:cNvPr>
          <p:cNvSpPr>
            <a:spLocks noGrp="1"/>
          </p:cNvSpPr>
          <p:nvPr>
            <p:ph type="title"/>
          </p:nvPr>
        </p:nvSpPr>
        <p:spPr>
          <a:xfrm>
            <a:off x="4031672" y="2766219"/>
            <a:ext cx="7316513" cy="1325563"/>
          </a:xfrm>
        </p:spPr>
        <p:txBody>
          <a:bodyPr>
            <a:normAutofit/>
          </a:bodyPr>
          <a:lstStyle/>
          <a:p>
            <a:r>
              <a:rPr lang="en-GB">
                <a:latin typeface="Roboto"/>
                <a:ea typeface="Roboto"/>
                <a:cs typeface="Roboto"/>
              </a:rPr>
              <a:t>4. R0092 – DCC Service Level agreements for the switching incentive regime</a:t>
            </a:r>
          </a:p>
        </p:txBody>
      </p:sp>
      <p:sp>
        <p:nvSpPr>
          <p:cNvPr id="3" name="Text Placeholder 2">
            <a:extLst>
              <a:ext uri="{FF2B5EF4-FFF2-40B4-BE49-F238E27FC236}">
                <a16:creationId xmlns:a16="http://schemas.microsoft.com/office/drawing/2014/main" id="{153C8D1C-9736-081E-4D60-57FAF1DD1D92}"/>
              </a:ext>
            </a:extLst>
          </p:cNvPr>
          <p:cNvSpPr>
            <a:spLocks noGrp="1"/>
          </p:cNvSpPr>
          <p:nvPr>
            <p:ph type="body" sz="quarter" idx="10"/>
          </p:nvPr>
        </p:nvSpPr>
        <p:spPr/>
        <p:txBody>
          <a:bodyPr/>
          <a:lstStyle/>
          <a:p>
            <a:r>
              <a:rPr lang="en-GB"/>
              <a:t>REC Change Team</a:t>
            </a:r>
          </a:p>
        </p:txBody>
      </p:sp>
    </p:spTree>
    <p:extLst>
      <p:ext uri="{BB962C8B-B14F-4D97-AF65-F5344CB8AC3E}">
        <p14:creationId xmlns:p14="http://schemas.microsoft.com/office/powerpoint/2010/main" val="340572595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982072-0912-1713-2F76-353B333EECAC}"/>
              </a:ext>
            </a:extLst>
          </p:cNvPr>
          <p:cNvSpPr>
            <a:spLocks noGrp="1"/>
          </p:cNvSpPr>
          <p:nvPr>
            <p:ph type="title"/>
          </p:nvPr>
        </p:nvSpPr>
        <p:spPr/>
        <p:txBody>
          <a:bodyPr/>
          <a:lstStyle/>
          <a:p>
            <a:r>
              <a:rPr lang="en-GB" dirty="0"/>
              <a:t>Background</a:t>
            </a:r>
          </a:p>
        </p:txBody>
      </p:sp>
      <p:sp>
        <p:nvSpPr>
          <p:cNvPr id="16" name="TextBox 15">
            <a:extLst>
              <a:ext uri="{FF2B5EF4-FFF2-40B4-BE49-F238E27FC236}">
                <a16:creationId xmlns:a16="http://schemas.microsoft.com/office/drawing/2014/main" id="{092BABEA-C1A8-6C4A-CEBB-ECDAF6959F89}"/>
              </a:ext>
            </a:extLst>
          </p:cNvPr>
          <p:cNvSpPr txBox="1"/>
          <p:nvPr/>
        </p:nvSpPr>
        <p:spPr>
          <a:xfrm>
            <a:off x="532060" y="1397675"/>
            <a:ext cx="10314122" cy="3970318"/>
          </a:xfrm>
          <a:prstGeom prst="rect">
            <a:avLst/>
          </a:prstGeom>
          <a:noFill/>
        </p:spPr>
        <p:txBody>
          <a:bodyPr wrap="square" rtlCol="0">
            <a:spAutoFit/>
          </a:bodyPr>
          <a:lstStyle/>
          <a:p>
            <a:pPr marL="285750" marR="0" lvl="0" indent="-285750" algn="l" defTabSz="914400" rtl="0" eaLnBrk="1" fontAlgn="auto" latinLnBrk="0" hangingPunct="1">
              <a:lnSpc>
                <a:spcPct val="100000"/>
              </a:lnSpc>
              <a:spcBef>
                <a:spcPts val="0"/>
              </a:spcBef>
              <a:spcAft>
                <a:spcPts val="0"/>
              </a:spcAft>
              <a:buClr>
                <a:srgbClr val="70ADA3"/>
              </a:buClr>
              <a:buSzTx/>
              <a:buFont typeface="Arial" panose="020B0604020202020204" pitchFamily="34" charset="0"/>
              <a:buChar char="•"/>
              <a:tabLst/>
              <a:defRPr/>
            </a:pPr>
            <a:r>
              <a:rPr kumimoji="0" lang="en-GB" sz="18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The CRS’s Service Levels were based on assumptions made in the early phases of the Switching Programme and R0092 was raised to conduct a review to ensure these are still fit for purpose.</a:t>
            </a:r>
          </a:p>
          <a:p>
            <a:pPr marL="285750" marR="0" lvl="0" indent="-285750" algn="l" defTabSz="914400" rtl="0" eaLnBrk="1" fontAlgn="auto" latinLnBrk="0" hangingPunct="1">
              <a:lnSpc>
                <a:spcPct val="100000"/>
              </a:lnSpc>
              <a:spcBef>
                <a:spcPts val="0"/>
              </a:spcBef>
              <a:spcAft>
                <a:spcPts val="0"/>
              </a:spcAft>
              <a:buClr>
                <a:srgbClr val="70ADA3"/>
              </a:buClr>
              <a:buSzTx/>
              <a:buFont typeface="Arial" panose="020B0604020202020204" pitchFamily="34" charset="0"/>
              <a:buChar char="•"/>
              <a:tabLst/>
              <a:defRPr/>
            </a:pPr>
            <a:endParaRPr kumimoji="0" lang="en-GB" sz="18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a:p>
            <a:pPr marL="285750" marR="0" lvl="0" indent="-285750" algn="l" defTabSz="914400" rtl="0" eaLnBrk="1" fontAlgn="auto" latinLnBrk="0" hangingPunct="1">
              <a:lnSpc>
                <a:spcPct val="100000"/>
              </a:lnSpc>
              <a:spcBef>
                <a:spcPts val="0"/>
              </a:spcBef>
              <a:spcAft>
                <a:spcPts val="0"/>
              </a:spcAft>
              <a:buClr>
                <a:srgbClr val="70ADA3"/>
              </a:buClr>
              <a:buSzTx/>
              <a:buFont typeface="Arial" panose="020B0604020202020204" pitchFamily="34" charset="0"/>
              <a:buChar char="•"/>
              <a:tabLst/>
              <a:defRPr/>
            </a:pPr>
            <a:r>
              <a:rPr kumimoji="0" lang="en-GB" sz="18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A work group has been operational since June and has been discussing the DCC’s proposals. </a:t>
            </a:r>
          </a:p>
          <a:p>
            <a:pPr marL="285750" marR="0" lvl="0" indent="-285750" algn="l" defTabSz="914400" rtl="0" eaLnBrk="1" fontAlgn="auto" latinLnBrk="0" hangingPunct="1">
              <a:lnSpc>
                <a:spcPct val="100000"/>
              </a:lnSpc>
              <a:spcBef>
                <a:spcPts val="0"/>
              </a:spcBef>
              <a:spcAft>
                <a:spcPts val="0"/>
              </a:spcAft>
              <a:buClr>
                <a:srgbClr val="70ADA3"/>
              </a:buClr>
              <a:buSzTx/>
              <a:buFont typeface="Arial" panose="020B0604020202020204" pitchFamily="34" charset="0"/>
              <a:buChar char="•"/>
              <a:tabLst/>
              <a:defRPr/>
            </a:pPr>
            <a:endParaRPr kumimoji="0" lang="en-GB" sz="18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a:p>
            <a:pPr marL="285750" marR="0" lvl="0" indent="-285750" algn="l" defTabSz="914400" rtl="0" eaLnBrk="1" fontAlgn="auto" latinLnBrk="0" hangingPunct="1">
              <a:lnSpc>
                <a:spcPct val="100000"/>
              </a:lnSpc>
              <a:spcBef>
                <a:spcPts val="0"/>
              </a:spcBef>
              <a:spcAft>
                <a:spcPts val="0"/>
              </a:spcAft>
              <a:buClr>
                <a:srgbClr val="70ADA3"/>
              </a:buClr>
              <a:buSzTx/>
              <a:buFont typeface="Arial" panose="020B0604020202020204" pitchFamily="34" charset="0"/>
              <a:buChar char="•"/>
              <a:tabLst/>
              <a:defRPr/>
            </a:pPr>
            <a:r>
              <a:rPr kumimoji="0" lang="en-GB" sz="18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An Impact Assessment will be triggered today to gain Service Provider and Party feedback on the DCC’s proposals. This will include information on the work group discussions to provide that additional context.</a:t>
            </a:r>
          </a:p>
          <a:p>
            <a:pPr marL="285750" marR="0" lvl="0" indent="-285750" algn="l" defTabSz="914400" rtl="0" eaLnBrk="1" fontAlgn="auto" latinLnBrk="0" hangingPunct="1">
              <a:lnSpc>
                <a:spcPct val="100000"/>
              </a:lnSpc>
              <a:spcBef>
                <a:spcPts val="0"/>
              </a:spcBef>
              <a:spcAft>
                <a:spcPts val="0"/>
              </a:spcAft>
              <a:buClr>
                <a:srgbClr val="70ADA3"/>
              </a:buClr>
              <a:buSzTx/>
              <a:buFont typeface="Arial" panose="020B0604020202020204" pitchFamily="34" charset="0"/>
              <a:buChar char="•"/>
              <a:tabLst/>
              <a:defRPr/>
            </a:pPr>
            <a:endParaRPr kumimoji="0" lang="en-GB" sz="18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a:p>
            <a:pPr marL="285750" marR="0" lvl="0" indent="-285750" algn="l" defTabSz="914400" rtl="0" eaLnBrk="1" fontAlgn="auto" latinLnBrk="0" hangingPunct="1">
              <a:lnSpc>
                <a:spcPct val="100000"/>
              </a:lnSpc>
              <a:spcBef>
                <a:spcPts val="0"/>
              </a:spcBef>
              <a:spcAft>
                <a:spcPts val="0"/>
              </a:spcAft>
              <a:buClr>
                <a:srgbClr val="70ADA3"/>
              </a:buClr>
              <a:buSzTx/>
              <a:buFont typeface="Arial" panose="020B0604020202020204" pitchFamily="34" charset="0"/>
              <a:buChar char="•"/>
              <a:tabLst/>
              <a:defRPr/>
            </a:pPr>
            <a:r>
              <a:rPr kumimoji="0" lang="en-GB" sz="18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There may be an alternate change proposal raised, dependent on the responses of this Impact Assessment.</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000000"/>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68409504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85AECA-DB88-687B-3B9F-9F6ACC8C6427}"/>
              </a:ext>
            </a:extLst>
          </p:cNvPr>
          <p:cNvSpPr>
            <a:spLocks noGrp="1"/>
          </p:cNvSpPr>
          <p:nvPr>
            <p:ph type="title"/>
          </p:nvPr>
        </p:nvSpPr>
        <p:spPr/>
        <p:txBody>
          <a:bodyPr/>
          <a:lstStyle/>
          <a:p>
            <a:r>
              <a:rPr lang="en-GB" dirty="0"/>
              <a:t>Proposal 1 - MAXIMUM DEMAND VOLUMES</a:t>
            </a:r>
          </a:p>
        </p:txBody>
      </p:sp>
      <p:sp>
        <p:nvSpPr>
          <p:cNvPr id="3" name="Content Placeholder 2">
            <a:extLst>
              <a:ext uri="{FF2B5EF4-FFF2-40B4-BE49-F238E27FC236}">
                <a16:creationId xmlns:a16="http://schemas.microsoft.com/office/drawing/2014/main" id="{BC687B40-83C9-8045-1A37-5F9E59D59CD1}"/>
              </a:ext>
            </a:extLst>
          </p:cNvPr>
          <p:cNvSpPr>
            <a:spLocks noGrp="1"/>
          </p:cNvSpPr>
          <p:nvPr>
            <p:ph sz="quarter" idx="10"/>
          </p:nvPr>
        </p:nvSpPr>
        <p:spPr>
          <a:xfrm>
            <a:off x="509648" y="1422310"/>
            <a:ext cx="9842050" cy="4978490"/>
          </a:xfrm>
        </p:spPr>
        <p:txBody>
          <a:bodyPr>
            <a:normAutofit/>
          </a:bodyPr>
          <a:lstStyle/>
          <a:p>
            <a:r>
              <a:rPr lang="en-GB" sz="1400" dirty="0">
                <a:effectLst/>
                <a:latin typeface="Arial" panose="020B0604020202020204" pitchFamily="34" charset="0"/>
                <a:ea typeface="Calibri" panose="020F0502020204030204" pitchFamily="34" charset="0"/>
              </a:rPr>
              <a:t>Maximum Demand Volumes are set out in the REC Service Definitions, and set out assumptions regarding the level of demand REC Services are expected to manage within the defined Service Levels in the REC. Where Service Levels are not met as a result of Maximum Demand Volumes being breached, the Service Provider would not usually be held accountable for the failure </a:t>
            </a:r>
          </a:p>
          <a:p>
            <a:r>
              <a:rPr lang="en-GB" sz="140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The work group highlighted that there needs to be a better definition of how Maximum Demand Volumes are measured based on learnings from the early operation of the service. The definition should relate to the total number of messages relating to switching, rather than the switches themselves.</a:t>
            </a:r>
          </a:p>
          <a:p>
            <a:endParaRPr lang="en-GB" sz="1400" dirty="0">
              <a:solidFill>
                <a:srgbClr val="000000"/>
              </a:solidFill>
              <a:effectLst/>
              <a:latin typeface="Roboto Slab" pitchFamily="2" charset="0"/>
              <a:ea typeface="Times New Roman" panose="02020603050405020304" pitchFamily="18" charset="0"/>
              <a:cs typeface="Times New Roman" panose="02020603050405020304" pitchFamily="18" charset="0"/>
            </a:endParaRPr>
          </a:p>
          <a:p>
            <a:pPr marL="0" indent="0">
              <a:lnSpc>
                <a:spcPct val="115000"/>
              </a:lnSpc>
              <a:buNone/>
            </a:pPr>
            <a:r>
              <a:rPr lang="en-GB" sz="1400" b="1" u="sng" spc="150" dirty="0">
                <a:effectLst/>
                <a:latin typeface="Arial" panose="020B0604020202020204" pitchFamily="34" charset="0"/>
                <a:ea typeface="Calibri" panose="020F0502020204030204" pitchFamily="34" charset="0"/>
                <a:cs typeface="Times New Roman" panose="02020603050405020304" pitchFamily="18" charset="0"/>
              </a:rPr>
              <a:t>CSS Definition 7.3 (Switch Requests only)</a:t>
            </a:r>
            <a:r>
              <a:rPr lang="en-GB" sz="1400" b="1" u="none" strike="noStrike" spc="150" dirty="0">
                <a:effectLst/>
                <a:latin typeface="Arial" panose="020B0604020202020204" pitchFamily="34" charset="0"/>
                <a:ea typeface="Calibri" panose="020F0502020204030204" pitchFamily="34" charset="0"/>
                <a:cs typeface="Times New Roman" panose="02020603050405020304" pitchFamily="18" charset="0"/>
              </a:rPr>
              <a:t> </a:t>
            </a:r>
            <a:endParaRPr lang="en-GB" sz="14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15000"/>
              </a:lnSpc>
              <a:buFont typeface="+mj-lt"/>
              <a:buAutoNum type="alphaLcParenBoth"/>
            </a:pPr>
            <a:r>
              <a:rPr lang="en-GB" sz="1400" dirty="0">
                <a:effectLst/>
                <a:latin typeface="Arial" panose="020B0604020202020204" pitchFamily="34" charset="0"/>
                <a:ea typeface="Calibri" panose="020F0502020204030204" pitchFamily="34" charset="0"/>
                <a:cs typeface="Times New Roman" panose="02020603050405020304" pitchFamily="18" charset="0"/>
              </a:rPr>
              <a:t>Average daily volume = 42,300</a:t>
            </a:r>
            <a:r>
              <a:rPr lang="en-GB" sz="1400" dirty="0">
                <a:effectLst/>
                <a:latin typeface="Calibri" panose="020F0502020204030204" pitchFamily="34" charset="0"/>
                <a:ea typeface="Calibri" panose="020F0502020204030204" pitchFamily="34" charset="0"/>
                <a:cs typeface="Times New Roman" panose="02020603050405020304" pitchFamily="18" charset="0"/>
              </a:rPr>
              <a:t> </a:t>
            </a:r>
          </a:p>
          <a:p>
            <a:pPr marL="342900" lvl="0" indent="-342900">
              <a:lnSpc>
                <a:spcPct val="115000"/>
              </a:lnSpc>
              <a:buFont typeface="+mj-lt"/>
              <a:buAutoNum type="alphaLcParenBoth"/>
            </a:pPr>
            <a:r>
              <a:rPr lang="en-GB" sz="1400" dirty="0">
                <a:effectLst/>
                <a:latin typeface="Arial" panose="020B0604020202020204" pitchFamily="34" charset="0"/>
                <a:ea typeface="Calibri" panose="020F0502020204030204" pitchFamily="34" charset="0"/>
                <a:cs typeface="Times New Roman" panose="02020603050405020304" pitchFamily="18" charset="0"/>
              </a:rPr>
              <a:t>Peak daily volume = 281,600</a:t>
            </a:r>
            <a:endParaRPr lang="en-GB" sz="14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lnSpc>
                <a:spcPct val="115000"/>
              </a:lnSpc>
              <a:buNone/>
            </a:pPr>
            <a:r>
              <a:rPr lang="en-GB" sz="1400" b="1" u="sng" spc="150" dirty="0">
                <a:effectLst/>
                <a:latin typeface="Arial" panose="020B0604020202020204" pitchFamily="34" charset="0"/>
                <a:ea typeface="Calibri" panose="020F0502020204030204" pitchFamily="34" charset="0"/>
                <a:cs typeface="Times New Roman" panose="02020603050405020304" pitchFamily="18" charset="0"/>
              </a:rPr>
              <a:t>CSS Definition </a:t>
            </a:r>
            <a:r>
              <a:rPr lang="en-GB" sz="1400" b="1" u="sng" spc="150" dirty="0">
                <a:latin typeface="Arial" panose="020B0604020202020204" pitchFamily="34" charset="0"/>
                <a:ea typeface="Calibri" panose="020F0502020204030204" pitchFamily="34" charset="0"/>
                <a:cs typeface="Times New Roman" panose="02020603050405020304" pitchFamily="18" charset="0"/>
              </a:rPr>
              <a:t>X</a:t>
            </a:r>
            <a:r>
              <a:rPr lang="en-GB" sz="1400" b="1" u="sng" spc="150" dirty="0">
                <a:effectLst/>
                <a:latin typeface="Arial" panose="020B0604020202020204" pitchFamily="34" charset="0"/>
                <a:ea typeface="Calibri" panose="020F0502020204030204" pitchFamily="34" charset="0"/>
                <a:cs typeface="Times New Roman" panose="02020603050405020304" pitchFamily="18" charset="0"/>
              </a:rPr>
              <a:t>.</a:t>
            </a:r>
            <a:r>
              <a:rPr lang="en-GB" sz="1400" b="1" u="sng" spc="150" dirty="0">
                <a:latin typeface="Arial" panose="020B0604020202020204" pitchFamily="34" charset="0"/>
                <a:ea typeface="Calibri" panose="020F0502020204030204" pitchFamily="34" charset="0"/>
                <a:cs typeface="Times New Roman" panose="02020603050405020304" pitchFamily="18" charset="0"/>
              </a:rPr>
              <a:t>X</a:t>
            </a:r>
            <a:r>
              <a:rPr lang="en-GB" sz="1400" b="1" u="sng" spc="150" dirty="0">
                <a:effectLst/>
                <a:latin typeface="Arial" panose="020B0604020202020204" pitchFamily="34" charset="0"/>
                <a:ea typeface="Calibri" panose="020F0502020204030204" pitchFamily="34" charset="0"/>
                <a:cs typeface="Times New Roman" panose="02020603050405020304" pitchFamily="18" charset="0"/>
              </a:rPr>
              <a:t> (Total volume of messages)</a:t>
            </a:r>
            <a:endParaRPr lang="en-GB" sz="14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15000"/>
              </a:lnSpc>
              <a:buFont typeface="+mj-lt"/>
              <a:buAutoNum type="alphaLcParenBoth"/>
            </a:pPr>
            <a:r>
              <a:rPr lang="en-GB" sz="1400" dirty="0">
                <a:effectLst/>
                <a:latin typeface="Arial" panose="020B0604020202020204" pitchFamily="34" charset="0"/>
                <a:ea typeface="Calibri" panose="020F0502020204030204" pitchFamily="34" charset="0"/>
                <a:cs typeface="Times New Roman" panose="02020603050405020304" pitchFamily="18" charset="0"/>
              </a:rPr>
              <a:t>Average daily volume = 455,000</a:t>
            </a:r>
            <a:r>
              <a:rPr lang="en-GB" sz="1400" dirty="0">
                <a:effectLst/>
                <a:latin typeface="Calibri" panose="020F0502020204030204" pitchFamily="34" charset="0"/>
                <a:ea typeface="Calibri" panose="020F0502020204030204" pitchFamily="34" charset="0"/>
                <a:cs typeface="Times New Roman" panose="02020603050405020304" pitchFamily="18" charset="0"/>
              </a:rPr>
              <a:t>  </a:t>
            </a:r>
          </a:p>
          <a:p>
            <a:pPr marL="342900" lvl="0" indent="-342900">
              <a:lnSpc>
                <a:spcPct val="115000"/>
              </a:lnSpc>
              <a:buFont typeface="+mj-lt"/>
              <a:buAutoNum type="alphaLcParenBoth"/>
            </a:pPr>
            <a:r>
              <a:rPr lang="en-GB" sz="1400" dirty="0">
                <a:effectLst/>
                <a:latin typeface="Arial" panose="020B0604020202020204" pitchFamily="34" charset="0"/>
                <a:ea typeface="Calibri" panose="020F0502020204030204" pitchFamily="34" charset="0"/>
                <a:cs typeface="Times New Roman" panose="02020603050405020304" pitchFamily="18" charset="0"/>
              </a:rPr>
              <a:t>Peak daily volume = 1,088,000 </a:t>
            </a:r>
            <a:endParaRPr lang="en-GB" sz="1400" dirty="0">
              <a:effectLst/>
              <a:latin typeface="Calibri" panose="020F0502020204030204" pitchFamily="34" charset="0"/>
              <a:ea typeface="Calibri" panose="020F0502020204030204" pitchFamily="34" charset="0"/>
              <a:cs typeface="Times New Roman" panose="02020603050405020304" pitchFamily="18" charset="0"/>
            </a:endParaRPr>
          </a:p>
          <a:p>
            <a:endParaRPr lang="en-GB" sz="1400" dirty="0">
              <a:latin typeface="Arial" panose="020B0604020202020204" pitchFamily="34" charset="0"/>
              <a:cs typeface="Arial" panose="020B0604020202020204" pitchFamily="34" charset="0"/>
            </a:endParaRPr>
          </a:p>
        </p:txBody>
      </p:sp>
      <p:sp>
        <p:nvSpPr>
          <p:cNvPr id="4" name="Rectangle 3">
            <a:extLst>
              <a:ext uri="{FF2B5EF4-FFF2-40B4-BE49-F238E27FC236}">
                <a16:creationId xmlns:a16="http://schemas.microsoft.com/office/drawing/2014/main" id="{8D9A9AD1-947A-3B17-4458-55F870D18930}"/>
              </a:ext>
            </a:extLst>
          </p:cNvPr>
          <p:cNvSpPr/>
          <p:nvPr/>
        </p:nvSpPr>
        <p:spPr>
          <a:xfrm>
            <a:off x="6029864" y="3316858"/>
            <a:ext cx="4986068" cy="1358660"/>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Industry ask</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Do you agree with the proposed Maximum Demand Volume?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Do you believe this should be subject to an optimism bias?</a:t>
            </a:r>
          </a:p>
        </p:txBody>
      </p:sp>
    </p:spTree>
    <p:extLst>
      <p:ext uri="{BB962C8B-B14F-4D97-AF65-F5344CB8AC3E}">
        <p14:creationId xmlns:p14="http://schemas.microsoft.com/office/powerpoint/2010/main" val="27860591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85AECA-DB88-687B-3B9F-9F6ACC8C6427}"/>
              </a:ext>
            </a:extLst>
          </p:cNvPr>
          <p:cNvSpPr>
            <a:spLocks noGrp="1"/>
          </p:cNvSpPr>
          <p:nvPr>
            <p:ph type="title"/>
          </p:nvPr>
        </p:nvSpPr>
        <p:spPr>
          <a:xfrm>
            <a:off x="838200" y="365125"/>
            <a:ext cx="9284855" cy="660111"/>
          </a:xfrm>
        </p:spPr>
        <p:txBody>
          <a:bodyPr vert="horz" lIns="91440" tIns="45720" rIns="91440" bIns="45720" rtlCol="0" anchor="ctr">
            <a:normAutofit/>
          </a:bodyPr>
          <a:lstStyle/>
          <a:p>
            <a:r>
              <a:rPr lang="en-GB" dirty="0"/>
              <a:t>Proposal 2 – synchronous responses</a:t>
            </a:r>
          </a:p>
        </p:txBody>
      </p:sp>
      <p:sp>
        <p:nvSpPr>
          <p:cNvPr id="5" name="Rectangle 1">
            <a:extLst>
              <a:ext uri="{FF2B5EF4-FFF2-40B4-BE49-F238E27FC236}">
                <a16:creationId xmlns:a16="http://schemas.microsoft.com/office/drawing/2014/main" id="{518F5677-F699-0986-F4C9-D409242D1BE7}"/>
              </a:ext>
            </a:extLst>
          </p:cNvPr>
          <p:cNvSpPr>
            <a:spLocks noChangeArrowheads="1"/>
          </p:cNvSpPr>
          <p:nvPr/>
        </p:nvSpPr>
        <p:spPr bwMode="auto">
          <a:xfrm>
            <a:off x="431800" y="1389698"/>
            <a:ext cx="10378440" cy="1373822"/>
          </a:xfrm>
          <a:prstGeom prst="rect">
            <a:avLst/>
          </a:prstGeo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lIns="91440" tIns="45720" rIns="91440" bIns="45720" numCol="1" rtlCol="0" anchor="ctr" anchorCtr="0" compatLnSpc="1">
            <a:prstTxWarp prst="textNoShape">
              <a:avLst/>
            </a:prstTxWarp>
            <a:normAutofit/>
          </a:bodyPr>
          <a:lstStyle/>
          <a:p>
            <a:pPr marL="0" marR="0" lvl="0" indent="0" algn="l" defTabSz="914400" rtl="0" eaLnBrk="1" fontAlgn="base" latinLnBrk="0" hangingPunct="1">
              <a:lnSpc>
                <a:spcPct val="90000"/>
              </a:lnSpc>
              <a:spcBef>
                <a:spcPts val="1000"/>
              </a:spcBef>
              <a:spcAft>
                <a:spcPct val="0"/>
              </a:spcAft>
              <a:buClr>
                <a:srgbClr val="70ADA3"/>
              </a:buClr>
              <a:buSzTx/>
              <a:buFontTx/>
              <a:buNone/>
              <a:tabLst/>
              <a:defRPr/>
            </a:pPr>
            <a:r>
              <a:rPr kumimoji="0" lang="en-US" altLang="en-US" sz="1400" b="1" i="0" u="sng" strike="noStrike" kern="1200" cap="none" spc="0" normalizeH="0" baseline="0" noProof="0" dirty="0">
                <a:ln>
                  <a:noFill/>
                </a:ln>
                <a:solidFill>
                  <a:srgbClr val="000000"/>
                </a:solidFill>
                <a:effectLst/>
                <a:uLnTx/>
                <a:uFillTx/>
                <a:latin typeface="Arial" panose="020B0604020202020204" pitchFamily="34" charset="0"/>
                <a:ea typeface="Roboto" panose="02000000000000000000" pitchFamily="2" charset="0"/>
                <a:cs typeface="Arial" panose="020B0604020202020204" pitchFamily="34" charset="0"/>
              </a:rPr>
              <a:t>CURRENT </a:t>
            </a:r>
          </a:p>
          <a:p>
            <a:pPr marL="0" marR="0" lvl="0" indent="0" algn="l" defTabSz="914400" rtl="0" eaLnBrk="1" fontAlgn="base" latinLnBrk="0" hangingPunct="1">
              <a:lnSpc>
                <a:spcPct val="90000"/>
              </a:lnSpc>
              <a:spcBef>
                <a:spcPts val="1000"/>
              </a:spcBef>
              <a:spcAft>
                <a:spcPct val="0"/>
              </a:spcAft>
              <a:buClr>
                <a:srgbClr val="70ADA3"/>
              </a:buClr>
              <a:buSzTx/>
              <a:buFontTx/>
              <a:buNone/>
              <a:tabLst/>
              <a:defRPr/>
            </a:pPr>
            <a:r>
              <a:rPr kumimoji="0" lang="en-US" altLang="en-US" sz="1400" b="1" i="0" u="sng" strike="noStrike" kern="1200" cap="none" spc="0" normalizeH="0" baseline="0" noProof="0" dirty="0">
                <a:ln>
                  <a:noFill/>
                </a:ln>
                <a:solidFill>
                  <a:srgbClr val="000000"/>
                </a:solidFill>
                <a:effectLst/>
                <a:uLnTx/>
                <a:uFillTx/>
                <a:latin typeface="Arial" panose="020B0604020202020204" pitchFamily="34" charset="0"/>
                <a:ea typeface="Roboto" panose="02000000000000000000" pitchFamily="2" charset="0"/>
                <a:cs typeface="Arial" panose="020B0604020202020204" pitchFamily="34" charset="0"/>
              </a:rPr>
              <a:t>CSS Definition 6.1</a:t>
            </a:r>
            <a:endParaRPr kumimoji="0" lang="en-US" altLang="en-US" sz="1400" b="0" i="0" u="none" strike="noStrike" kern="1200" cap="none" spc="0" normalizeH="0" baseline="0" noProof="0" dirty="0">
              <a:ln>
                <a:noFill/>
              </a:ln>
              <a:solidFill>
                <a:srgbClr val="000000"/>
              </a:solidFill>
              <a:effectLst/>
              <a:uLnTx/>
              <a:uFillTx/>
              <a:latin typeface="Arial" panose="020B0604020202020204" pitchFamily="34" charset="0"/>
              <a:ea typeface="Roboto" panose="02000000000000000000" pitchFamily="2" charset="0"/>
              <a:cs typeface="Arial" panose="020B0604020202020204" pitchFamily="34" charset="0"/>
            </a:endParaRPr>
          </a:p>
          <a:p>
            <a:pPr marL="0" marR="0" lvl="0" indent="0" algn="l" defTabSz="914400" rtl="0" eaLnBrk="1" fontAlgn="base" latinLnBrk="0" hangingPunct="1">
              <a:lnSpc>
                <a:spcPct val="90000"/>
              </a:lnSpc>
              <a:spcBef>
                <a:spcPts val="1000"/>
              </a:spcBef>
              <a:spcAft>
                <a:spcPct val="0"/>
              </a:spcAft>
              <a:buClr>
                <a:srgbClr val="70ADA3"/>
              </a:buClr>
              <a:buSzTx/>
              <a:buFontTx/>
              <a:buNone/>
              <a:tabLst/>
              <a:defRPr/>
            </a:pPr>
            <a:r>
              <a:rPr kumimoji="0" lang="en-US" altLang="en-US" sz="1400" b="0" i="0" u="none" strike="noStrike" kern="1200" cap="none" spc="0" normalizeH="0" baseline="0" noProof="0" dirty="0">
                <a:ln>
                  <a:noFill/>
                </a:ln>
                <a:solidFill>
                  <a:srgbClr val="000000"/>
                </a:solidFill>
                <a:effectLst/>
                <a:uLnTx/>
                <a:uFillTx/>
                <a:latin typeface="Arial" panose="020B0604020202020204" pitchFamily="34" charset="0"/>
                <a:ea typeface="Roboto" panose="02000000000000000000" pitchFamily="2" charset="0"/>
                <a:cs typeface="Arial" panose="020B0604020202020204" pitchFamily="34" charset="0"/>
              </a:rPr>
              <a:t>6.1. Following receipt of Market Messages from CSS Users, the CSS Provider shall carry out synchronous validation and provide a response within the following times</a:t>
            </a:r>
            <a:r>
              <a:rPr kumimoji="0" lang="en-US" altLang="en-US" sz="1700" b="0" i="0" u="none" strike="noStrike" kern="1200" cap="none" spc="0" normalizeH="0" baseline="0" noProof="0" dirty="0">
                <a:ln>
                  <a:noFill/>
                </a:ln>
                <a:solidFill>
                  <a:srgbClr val="000000"/>
                </a:solidFill>
                <a:effectLst/>
                <a:uLnTx/>
                <a:uFillTx/>
                <a:latin typeface="Arial" panose="020B0604020202020204" pitchFamily="34" charset="0"/>
                <a:ea typeface="Roboto" panose="02000000000000000000" pitchFamily="2" charset="0"/>
                <a:cs typeface="Arial" panose="020B0604020202020204" pitchFamily="34" charset="0"/>
              </a:rPr>
              <a:t>: </a:t>
            </a:r>
          </a:p>
          <a:p>
            <a:pPr marL="0" marR="0" lvl="0" indent="0" algn="l" defTabSz="914400" rtl="0" eaLnBrk="1" fontAlgn="base" latinLnBrk="0" hangingPunct="1">
              <a:lnSpc>
                <a:spcPct val="90000"/>
              </a:lnSpc>
              <a:spcBef>
                <a:spcPts val="1000"/>
              </a:spcBef>
              <a:spcAft>
                <a:spcPct val="0"/>
              </a:spcAft>
              <a:buClr>
                <a:srgbClr val="70ADA3"/>
              </a:buClr>
              <a:buSzTx/>
              <a:buFontTx/>
              <a:buNone/>
              <a:tabLst/>
              <a:defRPr/>
            </a:pPr>
            <a:endParaRPr kumimoji="0" lang="en-US" altLang="en-US" sz="1700" b="0" i="0" u="none" strike="noStrike" kern="1200" cap="none" spc="0" normalizeH="0" baseline="0" noProof="0" dirty="0">
              <a:ln>
                <a:noFill/>
              </a:ln>
              <a:solidFill>
                <a:srgbClr val="000000"/>
              </a:solidFill>
              <a:effectLst/>
              <a:uLnTx/>
              <a:uFillTx/>
              <a:latin typeface="Roboto" panose="02000000000000000000" pitchFamily="2" charset="0"/>
              <a:ea typeface="Roboto" panose="02000000000000000000" pitchFamily="2" charset="0"/>
              <a:cs typeface="+mn-cs"/>
            </a:endParaRPr>
          </a:p>
        </p:txBody>
      </p:sp>
      <p:graphicFrame>
        <p:nvGraphicFramePr>
          <p:cNvPr id="4" name="Content Placeholder 3">
            <a:extLst>
              <a:ext uri="{FF2B5EF4-FFF2-40B4-BE49-F238E27FC236}">
                <a16:creationId xmlns:a16="http://schemas.microsoft.com/office/drawing/2014/main" id="{E8750119-EB78-C253-800E-CCC7FB26C65B}"/>
              </a:ext>
            </a:extLst>
          </p:cNvPr>
          <p:cNvGraphicFramePr>
            <a:graphicFrameLocks noGrp="1"/>
          </p:cNvGraphicFramePr>
          <p:nvPr>
            <p:ph type="tbl" sz="quarter" idx="11"/>
          </p:nvPr>
        </p:nvGraphicFramePr>
        <p:xfrm>
          <a:off x="502920" y="2615505"/>
          <a:ext cx="6562114" cy="1320510"/>
        </p:xfrm>
        <a:graphic>
          <a:graphicData uri="http://schemas.openxmlformats.org/drawingml/2006/table">
            <a:tbl>
              <a:tblPr firstRow="1" firstCol="1" bandRow="1"/>
              <a:tblGrid>
                <a:gridCol w="2528440">
                  <a:extLst>
                    <a:ext uri="{9D8B030D-6E8A-4147-A177-3AD203B41FA5}">
                      <a16:colId xmlns:a16="http://schemas.microsoft.com/office/drawing/2014/main" val="1778150616"/>
                    </a:ext>
                  </a:extLst>
                </a:gridCol>
                <a:gridCol w="4033674">
                  <a:extLst>
                    <a:ext uri="{9D8B030D-6E8A-4147-A177-3AD203B41FA5}">
                      <a16:colId xmlns:a16="http://schemas.microsoft.com/office/drawing/2014/main" val="2385864642"/>
                    </a:ext>
                  </a:extLst>
                </a:gridCol>
              </a:tblGrid>
              <a:tr h="260177">
                <a:tc>
                  <a:txBody>
                    <a:bodyPr/>
                    <a:lstStyle/>
                    <a:p>
                      <a:pPr algn="l" fontAlgn="t">
                        <a:lnSpc>
                          <a:spcPct val="115000"/>
                        </a:lnSpc>
                        <a:spcBef>
                          <a:spcPts val="0"/>
                        </a:spcBef>
                        <a:spcAft>
                          <a:spcPts val="0"/>
                        </a:spcAft>
                      </a:pPr>
                      <a:r>
                        <a:rPr lang="en-GB" sz="1400" b="1" i="0" u="none" strike="noStrike">
                          <a:solidFill>
                            <a:srgbClr val="FFFFFF"/>
                          </a:solidFill>
                          <a:effectLst/>
                          <a:latin typeface="Arial" panose="020B0604020202020204" pitchFamily="34" charset="0"/>
                          <a:ea typeface="Calibri" panose="020F0502020204030204" pitchFamily="34" charset="0"/>
                          <a:cs typeface="Times New Roman" panose="02020603050405020304" pitchFamily="18" charset="0"/>
                        </a:rPr>
                        <a:t>Performance Parameter</a:t>
                      </a:r>
                      <a:endParaRPr lang="en-GB" sz="2000" b="0" i="0" u="none" strike="noStrike">
                        <a:effectLst/>
                        <a:latin typeface="Arial" panose="020B0604020202020204" pitchFamily="34" charset="0"/>
                      </a:endParaRPr>
                    </a:p>
                  </a:txBody>
                  <a:tcPr marL="134913" marR="134913" marT="18738"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E6516"/>
                    </a:solidFill>
                  </a:tcPr>
                </a:tc>
                <a:tc>
                  <a:txBody>
                    <a:bodyPr/>
                    <a:lstStyle/>
                    <a:p>
                      <a:pPr algn="l" fontAlgn="t">
                        <a:lnSpc>
                          <a:spcPct val="115000"/>
                        </a:lnSpc>
                        <a:spcBef>
                          <a:spcPts val="0"/>
                        </a:spcBef>
                        <a:spcAft>
                          <a:spcPts val="0"/>
                        </a:spcAft>
                      </a:pPr>
                      <a:r>
                        <a:rPr lang="en-GB" sz="1400" b="1" i="0" u="none" strike="noStrike" dirty="0">
                          <a:solidFill>
                            <a:srgbClr val="FFFFFF"/>
                          </a:solidFill>
                          <a:effectLst/>
                          <a:latin typeface="Arial" panose="020B0604020202020204" pitchFamily="34" charset="0"/>
                          <a:ea typeface="Calibri" panose="020F0502020204030204" pitchFamily="34" charset="0"/>
                          <a:cs typeface="Times New Roman" panose="02020603050405020304" pitchFamily="18" charset="0"/>
                        </a:rPr>
                        <a:t>Performance Level</a:t>
                      </a:r>
                      <a:endParaRPr lang="en-GB" sz="2000" b="0" i="0" u="none" strike="noStrike" dirty="0">
                        <a:effectLst/>
                        <a:latin typeface="Arial" panose="020B0604020202020204" pitchFamily="34" charset="0"/>
                      </a:endParaRPr>
                    </a:p>
                  </a:txBody>
                  <a:tcPr marL="134913" marR="134913" marT="18738"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E6516"/>
                    </a:solidFill>
                  </a:tcPr>
                </a:tc>
                <a:extLst>
                  <a:ext uri="{0D108BD9-81ED-4DB2-BD59-A6C34878D82A}">
                    <a16:rowId xmlns:a16="http://schemas.microsoft.com/office/drawing/2014/main" val="1715211214"/>
                  </a:ext>
                </a:extLst>
              </a:tr>
              <a:tr h="260177">
                <a:tc>
                  <a:txBody>
                    <a:bodyPr/>
                    <a:lstStyle/>
                    <a:p>
                      <a:pPr algn="l" fontAlgn="t">
                        <a:lnSpc>
                          <a:spcPct val="115000"/>
                        </a:lnSpc>
                        <a:spcBef>
                          <a:spcPts val="0"/>
                        </a:spcBef>
                        <a:spcAft>
                          <a:spcPts val="0"/>
                        </a:spcAft>
                      </a:pPr>
                      <a:r>
                        <a:rPr lang="en-GB" sz="1400" b="0" i="0" u="none" strike="noStrike"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Average daily volume</a:t>
                      </a:r>
                      <a:endParaRPr lang="en-GB" sz="2000" b="0" i="0" u="none" strike="noStrike" dirty="0">
                        <a:effectLst/>
                        <a:latin typeface="Arial" panose="020B0604020202020204" pitchFamily="34" charset="0"/>
                      </a:endParaRPr>
                    </a:p>
                  </a:txBody>
                  <a:tcPr marL="134913" marR="134913" marT="18738"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9E0CA"/>
                    </a:solidFill>
                  </a:tcPr>
                </a:tc>
                <a:tc>
                  <a:txBody>
                    <a:bodyPr/>
                    <a:lstStyle/>
                    <a:p>
                      <a:pPr algn="l" fontAlgn="t">
                        <a:lnSpc>
                          <a:spcPct val="115000"/>
                        </a:lnSpc>
                        <a:spcBef>
                          <a:spcPts val="0"/>
                        </a:spcBef>
                        <a:spcAft>
                          <a:spcPts val="0"/>
                        </a:spcAft>
                      </a:pPr>
                      <a:r>
                        <a:rPr lang="en-GB" sz="1400" b="0" i="0" u="none" strike="noStrike"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Mean time of two seconds or less</a:t>
                      </a:r>
                      <a:endParaRPr lang="en-GB" sz="2000" b="0" i="0" u="none" strike="noStrike" dirty="0">
                        <a:effectLst/>
                        <a:latin typeface="Arial" panose="020B0604020202020204" pitchFamily="34" charset="0"/>
                      </a:endParaRPr>
                    </a:p>
                  </a:txBody>
                  <a:tcPr marL="134913" marR="134913" marT="18738"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9E0CA"/>
                    </a:solidFill>
                  </a:tcPr>
                </a:tc>
                <a:extLst>
                  <a:ext uri="{0D108BD9-81ED-4DB2-BD59-A6C34878D82A}">
                    <a16:rowId xmlns:a16="http://schemas.microsoft.com/office/drawing/2014/main" val="4004203619"/>
                  </a:ext>
                </a:extLst>
              </a:tr>
              <a:tr h="260177">
                <a:tc>
                  <a:txBody>
                    <a:bodyPr/>
                    <a:lstStyle/>
                    <a:p>
                      <a:pPr algn="l" fontAlgn="t">
                        <a:lnSpc>
                          <a:spcPct val="115000"/>
                        </a:lnSpc>
                        <a:spcBef>
                          <a:spcPts val="0"/>
                        </a:spcBef>
                        <a:spcAft>
                          <a:spcPts val="0"/>
                        </a:spcAft>
                      </a:pPr>
                      <a:r>
                        <a:rPr lang="en-GB" sz="1400" b="0" i="0" u="none" strike="noStrike">
                          <a:solidFill>
                            <a:srgbClr val="000000"/>
                          </a:solidFill>
                          <a:effectLst/>
                          <a:latin typeface="Arial" panose="020B0604020202020204" pitchFamily="34" charset="0"/>
                          <a:ea typeface="Calibri" panose="020F0502020204030204" pitchFamily="34" charset="0"/>
                          <a:cs typeface="Times New Roman" panose="02020603050405020304" pitchFamily="18" charset="0"/>
                        </a:rPr>
                        <a:t>Average daily volume</a:t>
                      </a:r>
                      <a:endParaRPr lang="en-GB" sz="2000" b="0" i="0" u="none" strike="noStrike">
                        <a:effectLst/>
                        <a:latin typeface="Arial" panose="020B0604020202020204" pitchFamily="34" charset="0"/>
                      </a:endParaRPr>
                    </a:p>
                  </a:txBody>
                  <a:tcPr marL="134913" marR="134913" marT="18738"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9E0CA"/>
                    </a:solidFill>
                  </a:tcPr>
                </a:tc>
                <a:tc>
                  <a:txBody>
                    <a:bodyPr/>
                    <a:lstStyle/>
                    <a:p>
                      <a:pPr algn="l" fontAlgn="t">
                        <a:lnSpc>
                          <a:spcPct val="115000"/>
                        </a:lnSpc>
                        <a:spcBef>
                          <a:spcPts val="0"/>
                        </a:spcBef>
                        <a:spcAft>
                          <a:spcPts val="0"/>
                        </a:spcAft>
                      </a:pPr>
                      <a:r>
                        <a:rPr lang="en-GB" sz="1400" b="0" i="0" u="none" strike="noStrike">
                          <a:solidFill>
                            <a:srgbClr val="000000"/>
                          </a:solidFill>
                          <a:effectLst/>
                          <a:latin typeface="Arial" panose="020B0604020202020204" pitchFamily="34" charset="0"/>
                          <a:ea typeface="Calibri" panose="020F0502020204030204" pitchFamily="34" charset="0"/>
                          <a:cs typeface="Times New Roman" panose="02020603050405020304" pitchFamily="18" charset="0"/>
                        </a:rPr>
                        <a:t>90th percentile time of four seconds or less</a:t>
                      </a:r>
                      <a:endParaRPr lang="en-GB" sz="2000" b="0" i="0" u="none" strike="noStrike">
                        <a:effectLst/>
                        <a:latin typeface="Arial" panose="020B0604020202020204" pitchFamily="34" charset="0"/>
                      </a:endParaRPr>
                    </a:p>
                  </a:txBody>
                  <a:tcPr marL="134913" marR="134913" marT="18738"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9E0CA"/>
                    </a:solidFill>
                  </a:tcPr>
                </a:tc>
                <a:extLst>
                  <a:ext uri="{0D108BD9-81ED-4DB2-BD59-A6C34878D82A}">
                    <a16:rowId xmlns:a16="http://schemas.microsoft.com/office/drawing/2014/main" val="501496455"/>
                  </a:ext>
                </a:extLst>
              </a:tr>
              <a:tr h="260177">
                <a:tc>
                  <a:txBody>
                    <a:bodyPr/>
                    <a:lstStyle/>
                    <a:p>
                      <a:pPr algn="l" fontAlgn="t">
                        <a:lnSpc>
                          <a:spcPct val="115000"/>
                        </a:lnSpc>
                        <a:spcBef>
                          <a:spcPts val="0"/>
                        </a:spcBef>
                        <a:spcAft>
                          <a:spcPts val="0"/>
                        </a:spcAft>
                      </a:pPr>
                      <a:r>
                        <a:rPr lang="en-GB" sz="1400" b="0" i="0" u="none" strike="noStrike">
                          <a:solidFill>
                            <a:srgbClr val="000000"/>
                          </a:solidFill>
                          <a:effectLst/>
                          <a:latin typeface="Arial" panose="020B0604020202020204" pitchFamily="34" charset="0"/>
                          <a:ea typeface="Calibri" panose="020F0502020204030204" pitchFamily="34" charset="0"/>
                          <a:cs typeface="Times New Roman" panose="02020603050405020304" pitchFamily="18" charset="0"/>
                        </a:rPr>
                        <a:t>Peak daily volume</a:t>
                      </a:r>
                      <a:endParaRPr lang="en-GB" sz="2000" b="0" i="0" u="none" strike="noStrike">
                        <a:effectLst/>
                        <a:latin typeface="Arial" panose="020B0604020202020204" pitchFamily="34" charset="0"/>
                      </a:endParaRPr>
                    </a:p>
                  </a:txBody>
                  <a:tcPr marL="134913" marR="134913" marT="18738"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9E0CA"/>
                    </a:solidFill>
                  </a:tcPr>
                </a:tc>
                <a:tc>
                  <a:txBody>
                    <a:bodyPr/>
                    <a:lstStyle/>
                    <a:p>
                      <a:pPr algn="l" fontAlgn="t">
                        <a:lnSpc>
                          <a:spcPct val="115000"/>
                        </a:lnSpc>
                        <a:spcBef>
                          <a:spcPts val="0"/>
                        </a:spcBef>
                        <a:spcAft>
                          <a:spcPts val="0"/>
                        </a:spcAft>
                      </a:pPr>
                      <a:r>
                        <a:rPr lang="en-GB" sz="1400" b="0" i="0" u="none" strike="noStrike">
                          <a:solidFill>
                            <a:srgbClr val="000000"/>
                          </a:solidFill>
                          <a:effectLst/>
                          <a:latin typeface="Arial" panose="020B0604020202020204" pitchFamily="34" charset="0"/>
                          <a:ea typeface="Calibri" panose="020F0502020204030204" pitchFamily="34" charset="0"/>
                          <a:cs typeface="Times New Roman" panose="02020603050405020304" pitchFamily="18" charset="0"/>
                        </a:rPr>
                        <a:t>Mean time of three seconds or less</a:t>
                      </a:r>
                      <a:endParaRPr lang="en-GB" sz="2000" b="0" i="0" u="none" strike="noStrike">
                        <a:effectLst/>
                        <a:latin typeface="Arial" panose="020B0604020202020204" pitchFamily="34" charset="0"/>
                      </a:endParaRPr>
                    </a:p>
                  </a:txBody>
                  <a:tcPr marL="134913" marR="134913" marT="18738"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9E0CA"/>
                    </a:solidFill>
                  </a:tcPr>
                </a:tc>
                <a:extLst>
                  <a:ext uri="{0D108BD9-81ED-4DB2-BD59-A6C34878D82A}">
                    <a16:rowId xmlns:a16="http://schemas.microsoft.com/office/drawing/2014/main" val="2959649047"/>
                  </a:ext>
                </a:extLst>
              </a:tr>
              <a:tr h="260177">
                <a:tc>
                  <a:txBody>
                    <a:bodyPr/>
                    <a:lstStyle/>
                    <a:p>
                      <a:pPr algn="l" fontAlgn="t">
                        <a:lnSpc>
                          <a:spcPct val="115000"/>
                        </a:lnSpc>
                        <a:spcBef>
                          <a:spcPts val="0"/>
                        </a:spcBef>
                        <a:spcAft>
                          <a:spcPts val="0"/>
                        </a:spcAft>
                      </a:pPr>
                      <a:r>
                        <a:rPr lang="en-GB" sz="1400" b="0" i="0" u="none" strike="noStrike">
                          <a:solidFill>
                            <a:srgbClr val="000000"/>
                          </a:solidFill>
                          <a:effectLst/>
                          <a:latin typeface="Arial" panose="020B0604020202020204" pitchFamily="34" charset="0"/>
                          <a:ea typeface="Calibri" panose="020F0502020204030204" pitchFamily="34" charset="0"/>
                          <a:cs typeface="Times New Roman" panose="02020603050405020304" pitchFamily="18" charset="0"/>
                        </a:rPr>
                        <a:t>Peak daily volume</a:t>
                      </a:r>
                      <a:endParaRPr lang="en-GB" sz="2000" b="0" i="0" u="none" strike="noStrike">
                        <a:effectLst/>
                        <a:latin typeface="Arial" panose="020B0604020202020204" pitchFamily="34" charset="0"/>
                      </a:endParaRPr>
                    </a:p>
                  </a:txBody>
                  <a:tcPr marL="134913" marR="134913" marT="18738"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9E0CA"/>
                    </a:solidFill>
                  </a:tcPr>
                </a:tc>
                <a:tc>
                  <a:txBody>
                    <a:bodyPr/>
                    <a:lstStyle/>
                    <a:p>
                      <a:pPr algn="l" fontAlgn="t">
                        <a:lnSpc>
                          <a:spcPct val="115000"/>
                        </a:lnSpc>
                        <a:spcBef>
                          <a:spcPts val="0"/>
                        </a:spcBef>
                        <a:spcAft>
                          <a:spcPts val="0"/>
                        </a:spcAft>
                      </a:pPr>
                      <a:r>
                        <a:rPr lang="en-GB" sz="1400" b="0" i="0" u="none" strike="noStrike"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90th percentile time of six seconds or less</a:t>
                      </a:r>
                      <a:endParaRPr lang="en-GB" sz="2000" b="0" i="0" u="none" strike="noStrike" dirty="0">
                        <a:effectLst/>
                        <a:latin typeface="Arial" panose="020B0604020202020204" pitchFamily="34" charset="0"/>
                      </a:endParaRPr>
                    </a:p>
                  </a:txBody>
                  <a:tcPr marL="134913" marR="134913" marT="18738"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9E0CA"/>
                    </a:solidFill>
                  </a:tcPr>
                </a:tc>
                <a:extLst>
                  <a:ext uri="{0D108BD9-81ED-4DB2-BD59-A6C34878D82A}">
                    <a16:rowId xmlns:a16="http://schemas.microsoft.com/office/drawing/2014/main" val="3295877857"/>
                  </a:ext>
                </a:extLst>
              </a:tr>
            </a:tbl>
          </a:graphicData>
        </a:graphic>
      </p:graphicFrame>
      <p:sp>
        <p:nvSpPr>
          <p:cNvPr id="7" name="TextBox 6">
            <a:extLst>
              <a:ext uri="{FF2B5EF4-FFF2-40B4-BE49-F238E27FC236}">
                <a16:creationId xmlns:a16="http://schemas.microsoft.com/office/drawing/2014/main" id="{583D80B5-F6CF-2B83-6316-3B0A9D55D38E}"/>
              </a:ext>
            </a:extLst>
          </p:cNvPr>
          <p:cNvSpPr txBox="1"/>
          <p:nvPr/>
        </p:nvSpPr>
        <p:spPr>
          <a:xfrm>
            <a:off x="431800" y="4155331"/>
            <a:ext cx="6096000" cy="286232"/>
          </a:xfrm>
          <a:prstGeom prst="rect">
            <a:avLst/>
          </a:prstGeom>
          <a:noFill/>
        </p:spPr>
        <p:txBody>
          <a:bodyPr wrap="square">
            <a:spAutoFit/>
          </a:bodyPr>
          <a:lstStyle/>
          <a:p>
            <a:pPr marL="0" marR="0" lvl="0" indent="0" algn="l" defTabSz="914400" rtl="0" eaLnBrk="1" fontAlgn="base" latinLnBrk="0" hangingPunct="1">
              <a:lnSpc>
                <a:spcPct val="90000"/>
              </a:lnSpc>
              <a:spcBef>
                <a:spcPts val="1000"/>
              </a:spcBef>
              <a:spcAft>
                <a:spcPct val="0"/>
              </a:spcAft>
              <a:buClr>
                <a:srgbClr val="70ADA3"/>
              </a:buClr>
              <a:buSzTx/>
              <a:buFontTx/>
              <a:buNone/>
              <a:tabLst/>
              <a:defRPr/>
            </a:pPr>
            <a:r>
              <a:rPr kumimoji="0" lang="en-US" altLang="en-US" sz="1400" b="1" i="0" u="sng" strike="noStrike" kern="1200" cap="none" spc="0" normalizeH="0" baseline="0" noProof="0" dirty="0">
                <a:ln>
                  <a:noFill/>
                </a:ln>
                <a:solidFill>
                  <a:srgbClr val="000000"/>
                </a:solidFill>
                <a:effectLst/>
                <a:uLnTx/>
                <a:uFillTx/>
                <a:latin typeface="Arial" panose="020B0604020202020204" pitchFamily="34" charset="0"/>
                <a:ea typeface="Roboto" panose="02000000000000000000" pitchFamily="2" charset="0"/>
                <a:cs typeface="Arial" panose="020B0604020202020204" pitchFamily="34" charset="0"/>
              </a:rPr>
              <a:t>PROPOSED </a:t>
            </a:r>
          </a:p>
        </p:txBody>
      </p:sp>
      <p:graphicFrame>
        <p:nvGraphicFramePr>
          <p:cNvPr id="9" name="Table 8">
            <a:extLst>
              <a:ext uri="{FF2B5EF4-FFF2-40B4-BE49-F238E27FC236}">
                <a16:creationId xmlns:a16="http://schemas.microsoft.com/office/drawing/2014/main" id="{E0F3099A-AD4F-DE47-649A-789DE6278BC3}"/>
              </a:ext>
            </a:extLst>
          </p:cNvPr>
          <p:cNvGraphicFramePr>
            <a:graphicFrameLocks noGrp="1"/>
          </p:cNvGraphicFramePr>
          <p:nvPr/>
        </p:nvGraphicFramePr>
        <p:xfrm>
          <a:off x="502920" y="4503232"/>
          <a:ext cx="6562113" cy="773568"/>
        </p:xfrm>
        <a:graphic>
          <a:graphicData uri="http://schemas.openxmlformats.org/drawingml/2006/table">
            <a:tbl>
              <a:tblPr firstRow="1" firstCol="1" bandRow="1"/>
              <a:tblGrid>
                <a:gridCol w="2528439">
                  <a:extLst>
                    <a:ext uri="{9D8B030D-6E8A-4147-A177-3AD203B41FA5}">
                      <a16:colId xmlns:a16="http://schemas.microsoft.com/office/drawing/2014/main" val="1388785865"/>
                    </a:ext>
                  </a:extLst>
                </a:gridCol>
                <a:gridCol w="4033674">
                  <a:extLst>
                    <a:ext uri="{9D8B030D-6E8A-4147-A177-3AD203B41FA5}">
                      <a16:colId xmlns:a16="http://schemas.microsoft.com/office/drawing/2014/main" val="2147678921"/>
                    </a:ext>
                  </a:extLst>
                </a:gridCol>
              </a:tblGrid>
              <a:tr h="0">
                <a:tc>
                  <a:txBody>
                    <a:bodyPr/>
                    <a:lstStyle/>
                    <a:p>
                      <a:pPr algn="l" fontAlgn="t">
                        <a:lnSpc>
                          <a:spcPct val="115000"/>
                        </a:lnSpc>
                        <a:spcBef>
                          <a:spcPts val="0"/>
                        </a:spcBef>
                        <a:spcAft>
                          <a:spcPts val="0"/>
                        </a:spcAft>
                      </a:pPr>
                      <a:r>
                        <a:rPr lang="en-GB" sz="1400" b="1" i="0" u="none" strike="noStrike">
                          <a:solidFill>
                            <a:srgbClr val="FFFFFF"/>
                          </a:solidFill>
                          <a:effectLst/>
                          <a:latin typeface="Arial" panose="020B0604020202020204" pitchFamily="34" charset="0"/>
                          <a:ea typeface="Calibri" panose="020F0502020204030204" pitchFamily="34" charset="0"/>
                          <a:cs typeface="Times New Roman" panose="02020603050405020304" pitchFamily="18" charset="0"/>
                        </a:rPr>
                        <a:t>Performance Parameter</a:t>
                      </a:r>
                      <a:endParaRPr lang="en-GB" sz="2000" b="0" i="0" u="none" strike="noStrike">
                        <a:effectLst/>
                        <a:latin typeface="Arial" panose="020B0604020202020204" pitchFamily="34" charset="0"/>
                      </a:endParaRPr>
                    </a:p>
                  </a:txBody>
                  <a:tcPr marL="134913" marR="134913" marT="18738"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E6516"/>
                    </a:solidFill>
                  </a:tcPr>
                </a:tc>
                <a:tc>
                  <a:txBody>
                    <a:bodyPr/>
                    <a:lstStyle/>
                    <a:p>
                      <a:pPr algn="l" fontAlgn="t">
                        <a:lnSpc>
                          <a:spcPct val="115000"/>
                        </a:lnSpc>
                        <a:spcBef>
                          <a:spcPts val="0"/>
                        </a:spcBef>
                        <a:spcAft>
                          <a:spcPts val="0"/>
                        </a:spcAft>
                      </a:pPr>
                      <a:r>
                        <a:rPr lang="en-GB" sz="1400" b="1" i="0" u="none" strike="noStrike" dirty="0">
                          <a:solidFill>
                            <a:srgbClr val="FFFFFF"/>
                          </a:solidFill>
                          <a:effectLst/>
                          <a:latin typeface="Arial" panose="020B0604020202020204" pitchFamily="34" charset="0"/>
                          <a:ea typeface="Calibri" panose="020F0502020204030204" pitchFamily="34" charset="0"/>
                          <a:cs typeface="Times New Roman" panose="02020603050405020304" pitchFamily="18" charset="0"/>
                        </a:rPr>
                        <a:t>Performance Level</a:t>
                      </a:r>
                      <a:endParaRPr lang="en-GB" sz="2000" b="0" i="0" u="none" strike="noStrike" dirty="0">
                        <a:effectLst/>
                        <a:latin typeface="Arial" panose="020B0604020202020204" pitchFamily="34" charset="0"/>
                      </a:endParaRPr>
                    </a:p>
                  </a:txBody>
                  <a:tcPr marL="134913" marR="134913" marT="18738"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E6516"/>
                    </a:solidFill>
                  </a:tcPr>
                </a:tc>
                <a:extLst>
                  <a:ext uri="{0D108BD9-81ED-4DB2-BD59-A6C34878D82A}">
                    <a16:rowId xmlns:a16="http://schemas.microsoft.com/office/drawing/2014/main" val="1458881058"/>
                  </a:ext>
                </a:extLst>
              </a:tr>
              <a:tr h="0">
                <a:tc>
                  <a:txBody>
                    <a:bodyPr/>
                    <a:lstStyle/>
                    <a:p>
                      <a:pPr marL="0" algn="l" defTabSz="914400" rtl="0" eaLnBrk="1" fontAlgn="t" latinLnBrk="0" hangingPunct="1">
                        <a:lnSpc>
                          <a:spcPct val="115000"/>
                        </a:lnSpc>
                        <a:spcBef>
                          <a:spcPts val="0"/>
                        </a:spcBef>
                        <a:spcAft>
                          <a:spcPts val="0"/>
                        </a:spcAft>
                      </a:pPr>
                      <a:r>
                        <a:rPr lang="en-GB" sz="1400" b="0" i="0" u="none" strike="noStrike" kern="1200"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Average and Peak daily volume</a:t>
                      </a:r>
                    </a:p>
                  </a:txBody>
                  <a:tcPr marL="134913" marR="134913" marT="18738"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9E0CA"/>
                    </a:solidFill>
                  </a:tcPr>
                </a:tc>
                <a:tc>
                  <a:txBody>
                    <a:bodyPr/>
                    <a:lstStyle/>
                    <a:p>
                      <a:pPr algn="l" fontAlgn="t">
                        <a:lnSpc>
                          <a:spcPct val="115000"/>
                        </a:lnSpc>
                        <a:spcBef>
                          <a:spcPts val="0"/>
                        </a:spcBef>
                        <a:spcAft>
                          <a:spcPts val="0"/>
                        </a:spcAft>
                      </a:pPr>
                      <a:r>
                        <a:rPr lang="en-GB" sz="1400" b="0" i="0" u="none" strike="noStrike"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Mean time of two seconds or less</a:t>
                      </a:r>
                      <a:endParaRPr lang="en-GB" sz="2000" b="0" i="0" u="none" strike="noStrike" dirty="0">
                        <a:effectLst/>
                        <a:latin typeface="Arial" panose="020B0604020202020204" pitchFamily="34" charset="0"/>
                      </a:endParaRPr>
                    </a:p>
                  </a:txBody>
                  <a:tcPr marL="134913" marR="134913" marT="18738"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9E0CA"/>
                    </a:solidFill>
                  </a:tcPr>
                </a:tc>
                <a:extLst>
                  <a:ext uri="{0D108BD9-81ED-4DB2-BD59-A6C34878D82A}">
                    <a16:rowId xmlns:a16="http://schemas.microsoft.com/office/drawing/2014/main" val="2068459818"/>
                  </a:ext>
                </a:extLst>
              </a:tr>
            </a:tbl>
          </a:graphicData>
        </a:graphic>
      </p:graphicFrame>
      <p:sp>
        <p:nvSpPr>
          <p:cNvPr id="10" name="Rectangle 9">
            <a:extLst>
              <a:ext uri="{FF2B5EF4-FFF2-40B4-BE49-F238E27FC236}">
                <a16:creationId xmlns:a16="http://schemas.microsoft.com/office/drawing/2014/main" id="{BAEE5B0D-0EA0-EAEA-4936-77CAF8E3345A}"/>
              </a:ext>
            </a:extLst>
          </p:cNvPr>
          <p:cNvSpPr/>
          <p:nvPr/>
        </p:nvSpPr>
        <p:spPr>
          <a:xfrm>
            <a:off x="7430219" y="2599953"/>
            <a:ext cx="4129177" cy="1841610"/>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Industry ask</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Do you agree with the proposal?</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Do you believe there should be a maximum response time?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What do you think an appropriate maximum response time should be?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Any alternative proposals?</a:t>
            </a:r>
          </a:p>
        </p:txBody>
      </p:sp>
    </p:spTree>
    <p:extLst>
      <p:ext uri="{BB962C8B-B14F-4D97-AF65-F5344CB8AC3E}">
        <p14:creationId xmlns:p14="http://schemas.microsoft.com/office/powerpoint/2010/main" val="314272730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85AECA-DB88-687B-3B9F-9F6ACC8C6427}"/>
              </a:ext>
            </a:extLst>
          </p:cNvPr>
          <p:cNvSpPr>
            <a:spLocks noGrp="1"/>
          </p:cNvSpPr>
          <p:nvPr>
            <p:ph type="title"/>
          </p:nvPr>
        </p:nvSpPr>
        <p:spPr>
          <a:xfrm>
            <a:off x="838200" y="365125"/>
            <a:ext cx="9284855" cy="660111"/>
          </a:xfrm>
        </p:spPr>
        <p:txBody>
          <a:bodyPr vert="horz" lIns="91440" tIns="45720" rIns="91440" bIns="45720" rtlCol="0" anchor="ctr">
            <a:normAutofit/>
          </a:bodyPr>
          <a:lstStyle/>
          <a:p>
            <a:r>
              <a:rPr lang="en-GB" dirty="0"/>
              <a:t>Proposal 3 – asynchronous responses</a:t>
            </a:r>
          </a:p>
        </p:txBody>
      </p:sp>
      <p:sp>
        <p:nvSpPr>
          <p:cNvPr id="5" name="Rectangle 1">
            <a:extLst>
              <a:ext uri="{FF2B5EF4-FFF2-40B4-BE49-F238E27FC236}">
                <a16:creationId xmlns:a16="http://schemas.microsoft.com/office/drawing/2014/main" id="{518F5677-F699-0986-F4C9-D409242D1BE7}"/>
              </a:ext>
            </a:extLst>
          </p:cNvPr>
          <p:cNvSpPr>
            <a:spLocks noChangeArrowheads="1"/>
          </p:cNvSpPr>
          <p:nvPr/>
        </p:nvSpPr>
        <p:spPr bwMode="auto">
          <a:xfrm>
            <a:off x="431800" y="1389698"/>
            <a:ext cx="10378440" cy="1373822"/>
          </a:xfrm>
          <a:prstGeom prst="rect">
            <a:avLst/>
          </a:prstGeo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lIns="91440" tIns="45720" rIns="91440" bIns="45720" numCol="1" rtlCol="0" anchor="ctr" anchorCtr="0" compatLnSpc="1">
            <a:prstTxWarp prst="textNoShape">
              <a:avLst/>
            </a:prstTxWarp>
            <a:normAutofit/>
          </a:bodyPr>
          <a:lstStyle/>
          <a:p>
            <a:pPr marL="0" marR="0" lvl="0" indent="0" algn="l" defTabSz="914400" rtl="0" eaLnBrk="1" fontAlgn="base" latinLnBrk="0" hangingPunct="1">
              <a:lnSpc>
                <a:spcPct val="90000"/>
              </a:lnSpc>
              <a:spcBef>
                <a:spcPts val="1000"/>
              </a:spcBef>
              <a:spcAft>
                <a:spcPct val="0"/>
              </a:spcAft>
              <a:buClr>
                <a:srgbClr val="70ADA3"/>
              </a:buClr>
              <a:buSzTx/>
              <a:buFontTx/>
              <a:buNone/>
              <a:tabLst/>
              <a:defRPr/>
            </a:pPr>
            <a:r>
              <a:rPr kumimoji="0" lang="en-US" altLang="en-US" sz="1400" b="1" i="0" u="sng" strike="noStrike" kern="1200" cap="none" spc="0" normalizeH="0" baseline="0" noProof="0" dirty="0">
                <a:ln>
                  <a:noFill/>
                </a:ln>
                <a:solidFill>
                  <a:srgbClr val="000000"/>
                </a:solidFill>
                <a:effectLst/>
                <a:uLnTx/>
                <a:uFillTx/>
                <a:latin typeface="Arial" panose="020B0604020202020204" pitchFamily="34" charset="0"/>
                <a:ea typeface="Roboto" panose="02000000000000000000" pitchFamily="2" charset="0"/>
                <a:cs typeface="Arial" panose="020B0604020202020204" pitchFamily="34" charset="0"/>
              </a:rPr>
              <a:t>CURRENT </a:t>
            </a:r>
          </a:p>
          <a:p>
            <a:pPr marL="0" marR="0" lvl="0" indent="0" algn="l" defTabSz="914400" rtl="0" eaLnBrk="1" fontAlgn="auto" latinLnBrk="0" hangingPunct="1">
              <a:lnSpc>
                <a:spcPct val="115000"/>
              </a:lnSpc>
              <a:spcBef>
                <a:spcPts val="0"/>
              </a:spcBef>
              <a:spcAft>
                <a:spcPts val="0"/>
              </a:spcAft>
              <a:buClrTx/>
              <a:buSzTx/>
              <a:buFontTx/>
              <a:buNone/>
              <a:tabLst/>
              <a:defRPr/>
            </a:pPr>
            <a:r>
              <a:rPr kumimoji="0" lang="en-GB" sz="1400" b="1" i="0" u="sng" strike="noStrike" kern="1200" cap="none" spc="150" normalizeH="0" baseline="0" noProof="0" dirty="0">
                <a:ln>
                  <a:noFill/>
                </a:ln>
                <a:solidFill>
                  <a:srgbClr val="000000"/>
                </a:solidFill>
                <a:effectLst/>
                <a:uLnTx/>
                <a:uFillTx/>
                <a:latin typeface="Arial" panose="020B0604020202020204" pitchFamily="34" charset="0"/>
                <a:ea typeface="Calibri" panose="020F0502020204030204" pitchFamily="34" charset="0"/>
                <a:cs typeface="Times New Roman" panose="02020603050405020304" pitchFamily="18" charset="0"/>
              </a:rPr>
              <a:t>CSS Definition 6.2 </a:t>
            </a:r>
            <a:endParaRPr kumimoji="0" lang="en-GB" sz="1400" b="0" i="0" u="none" strike="noStrike" kern="120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0" marR="0" lvl="0" indent="0" algn="l" defTabSz="914400" rtl="0" eaLnBrk="1" fontAlgn="auto" latinLnBrk="0" hangingPunct="1">
              <a:lnSpc>
                <a:spcPct val="115000"/>
              </a:lnSpc>
              <a:spcBef>
                <a:spcPts val="0"/>
              </a:spcBef>
              <a:spcAft>
                <a:spcPts val="0"/>
              </a:spcAft>
              <a:buClrTx/>
              <a:buSzTx/>
              <a:buFontTx/>
              <a:buNone/>
              <a:tabLst/>
              <a:defRPr/>
            </a:pPr>
            <a:r>
              <a:rPr kumimoji="0" lang="en-GB" sz="1400" b="1" i="0" u="none" strike="noStrike" kern="1200" cap="none" spc="150" normalizeH="0" baseline="0" noProof="0" dirty="0">
                <a:ln>
                  <a:noFill/>
                </a:ln>
                <a:solidFill>
                  <a:srgbClr val="000000"/>
                </a:solidFill>
                <a:effectLst/>
                <a:uLnTx/>
                <a:uFillTx/>
                <a:latin typeface="Arial" panose="020B0604020202020204" pitchFamily="34" charset="0"/>
                <a:ea typeface="Calibri" panose="020F0502020204030204" pitchFamily="34" charset="0"/>
                <a:cs typeface="Times New Roman" panose="02020603050405020304" pitchFamily="18" charset="0"/>
              </a:rPr>
              <a:t> </a:t>
            </a:r>
            <a:endParaRPr kumimoji="0" lang="en-GB" sz="1400" b="0" i="0" u="none" strike="noStrike" kern="120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0" marR="0" lvl="0" indent="0" algn="l" defTabSz="914400" rtl="0" eaLnBrk="1" fontAlgn="auto" latinLnBrk="0" hangingPunct="1">
              <a:lnSpc>
                <a:spcPct val="115000"/>
              </a:lnSpc>
              <a:spcBef>
                <a:spcPts val="0"/>
              </a:spcBef>
              <a:spcAft>
                <a:spcPts val="0"/>
              </a:spcAft>
              <a:buClrTx/>
              <a:buSzTx/>
              <a:buFontTx/>
              <a:buNone/>
              <a:tabLst/>
              <a:defRPr/>
            </a:pPr>
            <a:r>
              <a:rPr kumimoji="0" lang="en-GB" sz="1400" b="0" i="0" u="none" strike="noStrike" kern="1200" cap="none" spc="0" normalizeH="0" baseline="0" noProof="0" dirty="0">
                <a:ln>
                  <a:noFill/>
                </a:ln>
                <a:solidFill>
                  <a:srgbClr val="000000"/>
                </a:solidFill>
                <a:effectLst/>
                <a:uLnTx/>
                <a:uFillTx/>
                <a:latin typeface="Arial" panose="020B0604020202020204" pitchFamily="34" charset="0"/>
                <a:ea typeface="Calibri" panose="020F0502020204030204" pitchFamily="34" charset="0"/>
                <a:cs typeface="Times New Roman" panose="02020603050405020304" pitchFamily="18" charset="0"/>
              </a:rPr>
              <a:t>The CSS Provider shall process a Registration Service Request (from the point of receipt by CSS to the point where CSS sends out the response of either "Validated" or "Rejected") as follows:</a:t>
            </a:r>
            <a:endParaRPr kumimoji="0" lang="en-GB" sz="1400" b="0" i="0" u="none" strike="noStrike" kern="120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0" marR="0" lvl="0" indent="0" algn="l" defTabSz="914400" rtl="0" eaLnBrk="1" fontAlgn="base" latinLnBrk="0" hangingPunct="1">
              <a:lnSpc>
                <a:spcPct val="90000"/>
              </a:lnSpc>
              <a:spcBef>
                <a:spcPts val="1000"/>
              </a:spcBef>
              <a:spcAft>
                <a:spcPct val="0"/>
              </a:spcAft>
              <a:buClr>
                <a:srgbClr val="70ADA3"/>
              </a:buClr>
              <a:buSzTx/>
              <a:buFontTx/>
              <a:buNone/>
              <a:tabLst/>
              <a:defRPr/>
            </a:pPr>
            <a:endParaRPr kumimoji="0" lang="en-US" altLang="en-US" sz="1700" b="0" i="0" u="none" strike="noStrike" kern="1200" cap="none" spc="0" normalizeH="0" baseline="0" noProof="0" dirty="0">
              <a:ln>
                <a:noFill/>
              </a:ln>
              <a:solidFill>
                <a:srgbClr val="000000"/>
              </a:solidFill>
              <a:effectLst/>
              <a:uLnTx/>
              <a:uFillTx/>
              <a:latin typeface="Roboto" panose="02000000000000000000" pitchFamily="2" charset="0"/>
              <a:ea typeface="Roboto" panose="02000000000000000000" pitchFamily="2" charset="0"/>
              <a:cs typeface="+mn-cs"/>
            </a:endParaRPr>
          </a:p>
        </p:txBody>
      </p:sp>
      <p:graphicFrame>
        <p:nvGraphicFramePr>
          <p:cNvPr id="4" name="Content Placeholder 3">
            <a:extLst>
              <a:ext uri="{FF2B5EF4-FFF2-40B4-BE49-F238E27FC236}">
                <a16:creationId xmlns:a16="http://schemas.microsoft.com/office/drawing/2014/main" id="{E8750119-EB78-C253-800E-CCC7FB26C65B}"/>
              </a:ext>
            </a:extLst>
          </p:cNvPr>
          <p:cNvGraphicFramePr>
            <a:graphicFrameLocks noGrp="1"/>
          </p:cNvGraphicFramePr>
          <p:nvPr>
            <p:ph type="tbl" sz="quarter" idx="11"/>
          </p:nvPr>
        </p:nvGraphicFramePr>
        <p:xfrm>
          <a:off x="502920" y="2615505"/>
          <a:ext cx="6562114" cy="1304810"/>
        </p:xfrm>
        <a:graphic>
          <a:graphicData uri="http://schemas.openxmlformats.org/drawingml/2006/table">
            <a:tbl>
              <a:tblPr firstRow="1" firstCol="1" bandRow="1"/>
              <a:tblGrid>
                <a:gridCol w="2528440">
                  <a:extLst>
                    <a:ext uri="{9D8B030D-6E8A-4147-A177-3AD203B41FA5}">
                      <a16:colId xmlns:a16="http://schemas.microsoft.com/office/drawing/2014/main" val="1778150616"/>
                    </a:ext>
                  </a:extLst>
                </a:gridCol>
                <a:gridCol w="4033674">
                  <a:extLst>
                    <a:ext uri="{9D8B030D-6E8A-4147-A177-3AD203B41FA5}">
                      <a16:colId xmlns:a16="http://schemas.microsoft.com/office/drawing/2014/main" val="2385864642"/>
                    </a:ext>
                  </a:extLst>
                </a:gridCol>
              </a:tblGrid>
              <a:tr h="260177">
                <a:tc>
                  <a:txBody>
                    <a:bodyPr/>
                    <a:lstStyle/>
                    <a:p>
                      <a:pPr algn="l" fontAlgn="t">
                        <a:lnSpc>
                          <a:spcPct val="115000"/>
                        </a:lnSpc>
                        <a:spcBef>
                          <a:spcPts val="0"/>
                        </a:spcBef>
                        <a:spcAft>
                          <a:spcPts val="0"/>
                        </a:spcAft>
                      </a:pPr>
                      <a:r>
                        <a:rPr lang="en-GB" sz="1400" b="1" i="0" u="none" strike="noStrike" dirty="0">
                          <a:solidFill>
                            <a:srgbClr val="FFFFFF"/>
                          </a:solidFill>
                          <a:effectLst/>
                          <a:latin typeface="Arial" panose="020B0604020202020204" pitchFamily="34" charset="0"/>
                          <a:ea typeface="Calibri" panose="020F0502020204030204" pitchFamily="34" charset="0"/>
                          <a:cs typeface="Times New Roman" panose="02020603050405020304" pitchFamily="18" charset="0"/>
                        </a:rPr>
                        <a:t>Performance Parameter</a:t>
                      </a:r>
                      <a:endParaRPr lang="en-GB" sz="2000" b="0" i="0" u="none" strike="noStrike" dirty="0">
                        <a:effectLst/>
                        <a:latin typeface="Arial" panose="020B0604020202020204" pitchFamily="34" charset="0"/>
                      </a:endParaRPr>
                    </a:p>
                  </a:txBody>
                  <a:tcPr marL="134913" marR="134913" marT="18738"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E6516"/>
                    </a:solidFill>
                  </a:tcPr>
                </a:tc>
                <a:tc>
                  <a:txBody>
                    <a:bodyPr/>
                    <a:lstStyle/>
                    <a:p>
                      <a:pPr algn="l" fontAlgn="t">
                        <a:lnSpc>
                          <a:spcPct val="115000"/>
                        </a:lnSpc>
                        <a:spcBef>
                          <a:spcPts val="0"/>
                        </a:spcBef>
                        <a:spcAft>
                          <a:spcPts val="0"/>
                        </a:spcAft>
                      </a:pPr>
                      <a:r>
                        <a:rPr lang="en-GB" sz="1400" b="1" i="0" u="none" strike="noStrike" dirty="0">
                          <a:solidFill>
                            <a:srgbClr val="FFFFFF"/>
                          </a:solidFill>
                          <a:effectLst/>
                          <a:latin typeface="Arial" panose="020B0604020202020204" pitchFamily="34" charset="0"/>
                          <a:ea typeface="Calibri" panose="020F0502020204030204" pitchFamily="34" charset="0"/>
                          <a:cs typeface="Times New Roman" panose="02020603050405020304" pitchFamily="18" charset="0"/>
                        </a:rPr>
                        <a:t>Performance Level</a:t>
                      </a:r>
                      <a:endParaRPr lang="en-GB" sz="2000" b="0" i="0" u="none" strike="noStrike" dirty="0">
                        <a:effectLst/>
                        <a:latin typeface="Arial" panose="020B0604020202020204" pitchFamily="34" charset="0"/>
                      </a:endParaRPr>
                    </a:p>
                  </a:txBody>
                  <a:tcPr marL="134913" marR="134913" marT="18738"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E6516"/>
                    </a:solidFill>
                  </a:tcPr>
                </a:tc>
                <a:extLst>
                  <a:ext uri="{0D108BD9-81ED-4DB2-BD59-A6C34878D82A}">
                    <a16:rowId xmlns:a16="http://schemas.microsoft.com/office/drawing/2014/main" val="1715211214"/>
                  </a:ext>
                </a:extLst>
              </a:tr>
              <a:tr h="260177">
                <a:tc>
                  <a:txBody>
                    <a:bodyPr/>
                    <a:lstStyle/>
                    <a:p>
                      <a:pPr>
                        <a:lnSpc>
                          <a:spcPct val="115000"/>
                        </a:lnSpc>
                      </a:pPr>
                      <a:r>
                        <a:rPr lang="en-GB" sz="140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Average hourly volume</a:t>
                      </a:r>
                      <a:endParaRPr lang="en-GB"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9E0CA"/>
                    </a:solidFill>
                  </a:tcPr>
                </a:tc>
                <a:tc>
                  <a:txBody>
                    <a:bodyPr/>
                    <a:lstStyle/>
                    <a:p>
                      <a:pPr>
                        <a:lnSpc>
                          <a:spcPct val="115000"/>
                        </a:lnSpc>
                      </a:pPr>
                      <a:r>
                        <a:rPr lang="en-GB" sz="140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mean time of three seconds or less</a:t>
                      </a:r>
                      <a:endParaRPr lang="en-GB"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9E0CA"/>
                    </a:solidFill>
                  </a:tcPr>
                </a:tc>
                <a:extLst>
                  <a:ext uri="{0D108BD9-81ED-4DB2-BD59-A6C34878D82A}">
                    <a16:rowId xmlns:a16="http://schemas.microsoft.com/office/drawing/2014/main" val="4004203619"/>
                  </a:ext>
                </a:extLst>
              </a:tr>
              <a:tr h="260177">
                <a:tc>
                  <a:txBody>
                    <a:bodyPr/>
                    <a:lstStyle/>
                    <a:p>
                      <a:pPr>
                        <a:lnSpc>
                          <a:spcPct val="115000"/>
                        </a:lnSpc>
                      </a:pPr>
                      <a:r>
                        <a:rPr lang="en-GB" sz="140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Average hourly volume</a:t>
                      </a:r>
                      <a:endParaRPr lang="en-GB"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9E0CA"/>
                    </a:solidFill>
                  </a:tcPr>
                </a:tc>
                <a:tc>
                  <a:txBody>
                    <a:bodyPr/>
                    <a:lstStyle/>
                    <a:p>
                      <a:pPr>
                        <a:lnSpc>
                          <a:spcPct val="115000"/>
                        </a:lnSpc>
                      </a:pPr>
                      <a:r>
                        <a:rPr lang="en-GB" sz="140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90th percentile time of six seconds or less</a:t>
                      </a:r>
                      <a:endParaRPr lang="en-GB"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9E0CA"/>
                    </a:solidFill>
                  </a:tcPr>
                </a:tc>
                <a:extLst>
                  <a:ext uri="{0D108BD9-81ED-4DB2-BD59-A6C34878D82A}">
                    <a16:rowId xmlns:a16="http://schemas.microsoft.com/office/drawing/2014/main" val="501496455"/>
                  </a:ext>
                </a:extLst>
              </a:tr>
              <a:tr h="260177">
                <a:tc>
                  <a:txBody>
                    <a:bodyPr/>
                    <a:lstStyle/>
                    <a:p>
                      <a:pPr>
                        <a:lnSpc>
                          <a:spcPct val="115000"/>
                        </a:lnSpc>
                      </a:pPr>
                      <a:r>
                        <a:rPr lang="en-GB" sz="140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Peak hourly volume</a:t>
                      </a:r>
                      <a:endParaRPr lang="en-GB"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9E0CA"/>
                    </a:solidFill>
                  </a:tcPr>
                </a:tc>
                <a:tc>
                  <a:txBody>
                    <a:bodyPr/>
                    <a:lstStyle/>
                    <a:p>
                      <a:pPr>
                        <a:lnSpc>
                          <a:spcPct val="115000"/>
                        </a:lnSpc>
                      </a:pPr>
                      <a:r>
                        <a:rPr lang="en-GB" sz="140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mean time of five seconds or less</a:t>
                      </a:r>
                      <a:endParaRPr lang="en-GB"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9E0CA"/>
                    </a:solidFill>
                  </a:tcPr>
                </a:tc>
                <a:extLst>
                  <a:ext uri="{0D108BD9-81ED-4DB2-BD59-A6C34878D82A}">
                    <a16:rowId xmlns:a16="http://schemas.microsoft.com/office/drawing/2014/main" val="2959649047"/>
                  </a:ext>
                </a:extLst>
              </a:tr>
              <a:tr h="260177">
                <a:tc>
                  <a:txBody>
                    <a:bodyPr/>
                    <a:lstStyle/>
                    <a:p>
                      <a:pPr>
                        <a:lnSpc>
                          <a:spcPct val="115000"/>
                        </a:lnSpc>
                      </a:pPr>
                      <a:r>
                        <a:rPr lang="en-GB" sz="140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Peak hourly volume</a:t>
                      </a:r>
                      <a:endParaRPr lang="en-GB"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9E0CA"/>
                    </a:solidFill>
                  </a:tcPr>
                </a:tc>
                <a:tc>
                  <a:txBody>
                    <a:bodyPr/>
                    <a:lstStyle/>
                    <a:p>
                      <a:pPr>
                        <a:lnSpc>
                          <a:spcPct val="115000"/>
                        </a:lnSpc>
                      </a:pPr>
                      <a:r>
                        <a:rPr lang="en-GB" sz="1400"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90th percentile time of eight seconds or less</a:t>
                      </a:r>
                      <a:endParaRPr lang="en-GB"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9E0CA"/>
                    </a:solidFill>
                  </a:tcPr>
                </a:tc>
                <a:extLst>
                  <a:ext uri="{0D108BD9-81ED-4DB2-BD59-A6C34878D82A}">
                    <a16:rowId xmlns:a16="http://schemas.microsoft.com/office/drawing/2014/main" val="3295877857"/>
                  </a:ext>
                </a:extLst>
              </a:tr>
            </a:tbl>
          </a:graphicData>
        </a:graphic>
      </p:graphicFrame>
      <p:sp>
        <p:nvSpPr>
          <p:cNvPr id="7" name="TextBox 6">
            <a:extLst>
              <a:ext uri="{FF2B5EF4-FFF2-40B4-BE49-F238E27FC236}">
                <a16:creationId xmlns:a16="http://schemas.microsoft.com/office/drawing/2014/main" id="{583D80B5-F6CF-2B83-6316-3B0A9D55D38E}"/>
              </a:ext>
            </a:extLst>
          </p:cNvPr>
          <p:cNvSpPr txBox="1"/>
          <p:nvPr/>
        </p:nvSpPr>
        <p:spPr>
          <a:xfrm>
            <a:off x="431800" y="4155331"/>
            <a:ext cx="6096000" cy="286232"/>
          </a:xfrm>
          <a:prstGeom prst="rect">
            <a:avLst/>
          </a:prstGeom>
          <a:noFill/>
        </p:spPr>
        <p:txBody>
          <a:bodyPr wrap="square">
            <a:spAutoFit/>
          </a:bodyPr>
          <a:lstStyle/>
          <a:p>
            <a:pPr marL="0" marR="0" lvl="0" indent="0" algn="l" defTabSz="914400" rtl="0" eaLnBrk="1" fontAlgn="base" latinLnBrk="0" hangingPunct="1">
              <a:lnSpc>
                <a:spcPct val="90000"/>
              </a:lnSpc>
              <a:spcBef>
                <a:spcPts val="1000"/>
              </a:spcBef>
              <a:spcAft>
                <a:spcPct val="0"/>
              </a:spcAft>
              <a:buClr>
                <a:srgbClr val="70ADA3"/>
              </a:buClr>
              <a:buSzTx/>
              <a:buFontTx/>
              <a:buNone/>
              <a:tabLst/>
              <a:defRPr/>
            </a:pPr>
            <a:r>
              <a:rPr kumimoji="0" lang="en-US" altLang="en-US" sz="1400" b="1" i="0" u="sng" strike="noStrike" kern="1200" cap="none" spc="0" normalizeH="0" baseline="0" noProof="0" dirty="0">
                <a:ln>
                  <a:noFill/>
                </a:ln>
                <a:solidFill>
                  <a:srgbClr val="000000"/>
                </a:solidFill>
                <a:effectLst/>
                <a:uLnTx/>
                <a:uFillTx/>
                <a:latin typeface="Arial" panose="020B0604020202020204" pitchFamily="34" charset="0"/>
                <a:ea typeface="Roboto" panose="02000000000000000000" pitchFamily="2" charset="0"/>
                <a:cs typeface="Arial" panose="020B0604020202020204" pitchFamily="34" charset="0"/>
              </a:rPr>
              <a:t>PROPOSED </a:t>
            </a:r>
          </a:p>
        </p:txBody>
      </p:sp>
      <p:graphicFrame>
        <p:nvGraphicFramePr>
          <p:cNvPr id="9" name="Table 8">
            <a:extLst>
              <a:ext uri="{FF2B5EF4-FFF2-40B4-BE49-F238E27FC236}">
                <a16:creationId xmlns:a16="http://schemas.microsoft.com/office/drawing/2014/main" id="{E0F3099A-AD4F-DE47-649A-789DE6278BC3}"/>
              </a:ext>
            </a:extLst>
          </p:cNvPr>
          <p:cNvGraphicFramePr>
            <a:graphicFrameLocks noGrp="1"/>
          </p:cNvGraphicFramePr>
          <p:nvPr/>
        </p:nvGraphicFramePr>
        <p:xfrm>
          <a:off x="502920" y="4503232"/>
          <a:ext cx="6562113" cy="493655"/>
        </p:xfrm>
        <a:graphic>
          <a:graphicData uri="http://schemas.openxmlformats.org/drawingml/2006/table">
            <a:tbl>
              <a:tblPr firstRow="1" firstCol="1" bandRow="1"/>
              <a:tblGrid>
                <a:gridCol w="2654348">
                  <a:extLst>
                    <a:ext uri="{9D8B030D-6E8A-4147-A177-3AD203B41FA5}">
                      <a16:colId xmlns:a16="http://schemas.microsoft.com/office/drawing/2014/main" val="1388785865"/>
                    </a:ext>
                  </a:extLst>
                </a:gridCol>
                <a:gridCol w="3907765">
                  <a:extLst>
                    <a:ext uri="{9D8B030D-6E8A-4147-A177-3AD203B41FA5}">
                      <a16:colId xmlns:a16="http://schemas.microsoft.com/office/drawing/2014/main" val="2147678921"/>
                    </a:ext>
                  </a:extLst>
                </a:gridCol>
              </a:tblGrid>
              <a:tr h="0">
                <a:tc>
                  <a:txBody>
                    <a:bodyPr/>
                    <a:lstStyle/>
                    <a:p>
                      <a:pPr algn="l" fontAlgn="t">
                        <a:lnSpc>
                          <a:spcPct val="115000"/>
                        </a:lnSpc>
                        <a:spcBef>
                          <a:spcPts val="0"/>
                        </a:spcBef>
                        <a:spcAft>
                          <a:spcPts val="0"/>
                        </a:spcAft>
                      </a:pPr>
                      <a:r>
                        <a:rPr lang="en-GB" sz="1400" b="1" i="0" u="none" strike="noStrike">
                          <a:solidFill>
                            <a:srgbClr val="FFFFFF"/>
                          </a:solidFill>
                          <a:effectLst/>
                          <a:latin typeface="Arial" panose="020B0604020202020204" pitchFamily="34" charset="0"/>
                          <a:ea typeface="Calibri" panose="020F0502020204030204" pitchFamily="34" charset="0"/>
                          <a:cs typeface="Times New Roman" panose="02020603050405020304" pitchFamily="18" charset="0"/>
                        </a:rPr>
                        <a:t>Performance Parameter</a:t>
                      </a:r>
                      <a:endParaRPr lang="en-GB" sz="2000" b="0" i="0" u="none" strike="noStrike">
                        <a:effectLst/>
                        <a:latin typeface="Arial" panose="020B0604020202020204" pitchFamily="34" charset="0"/>
                      </a:endParaRPr>
                    </a:p>
                  </a:txBody>
                  <a:tcPr marL="134913" marR="134913" marT="18738"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E6516"/>
                    </a:solidFill>
                  </a:tcPr>
                </a:tc>
                <a:tc>
                  <a:txBody>
                    <a:bodyPr/>
                    <a:lstStyle/>
                    <a:p>
                      <a:pPr algn="l" fontAlgn="t">
                        <a:lnSpc>
                          <a:spcPct val="115000"/>
                        </a:lnSpc>
                        <a:spcBef>
                          <a:spcPts val="0"/>
                        </a:spcBef>
                        <a:spcAft>
                          <a:spcPts val="0"/>
                        </a:spcAft>
                      </a:pPr>
                      <a:r>
                        <a:rPr lang="en-GB" sz="1400" b="1" i="0" u="none" strike="noStrike" dirty="0">
                          <a:solidFill>
                            <a:srgbClr val="FFFFFF"/>
                          </a:solidFill>
                          <a:effectLst/>
                          <a:latin typeface="Arial" panose="020B0604020202020204" pitchFamily="34" charset="0"/>
                          <a:ea typeface="Calibri" panose="020F0502020204030204" pitchFamily="34" charset="0"/>
                          <a:cs typeface="Times New Roman" panose="02020603050405020304" pitchFamily="18" charset="0"/>
                        </a:rPr>
                        <a:t>Performance Level</a:t>
                      </a:r>
                      <a:endParaRPr lang="en-GB" sz="2000" b="0" i="0" u="none" strike="noStrike" dirty="0">
                        <a:effectLst/>
                        <a:latin typeface="Arial" panose="020B0604020202020204" pitchFamily="34" charset="0"/>
                      </a:endParaRPr>
                    </a:p>
                  </a:txBody>
                  <a:tcPr marL="134913" marR="134913" marT="18738"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E6516"/>
                    </a:solidFill>
                  </a:tcPr>
                </a:tc>
                <a:extLst>
                  <a:ext uri="{0D108BD9-81ED-4DB2-BD59-A6C34878D82A}">
                    <a16:rowId xmlns:a16="http://schemas.microsoft.com/office/drawing/2014/main" val="1458881058"/>
                  </a:ext>
                </a:extLst>
              </a:tr>
              <a:tr h="0">
                <a:tc>
                  <a:txBody>
                    <a:bodyPr/>
                    <a:lstStyle/>
                    <a:p>
                      <a:pPr>
                        <a:lnSpc>
                          <a:spcPct val="115000"/>
                        </a:lnSpc>
                      </a:pPr>
                      <a:r>
                        <a:rPr lang="en-GB" sz="140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Average and Peak daily volume</a:t>
                      </a:r>
                      <a:endParaRPr lang="en-GB"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9E0CA"/>
                    </a:solidFill>
                  </a:tcPr>
                </a:tc>
                <a:tc>
                  <a:txBody>
                    <a:bodyPr/>
                    <a:lstStyle/>
                    <a:p>
                      <a:pPr>
                        <a:lnSpc>
                          <a:spcPct val="115000"/>
                        </a:lnSpc>
                      </a:pPr>
                      <a:r>
                        <a:rPr lang="en-GB" sz="1400"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Mean time of three seconds or less</a:t>
                      </a:r>
                      <a:endParaRPr lang="en-GB"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9E0CA"/>
                    </a:solidFill>
                  </a:tcPr>
                </a:tc>
                <a:extLst>
                  <a:ext uri="{0D108BD9-81ED-4DB2-BD59-A6C34878D82A}">
                    <a16:rowId xmlns:a16="http://schemas.microsoft.com/office/drawing/2014/main" val="2068459818"/>
                  </a:ext>
                </a:extLst>
              </a:tr>
            </a:tbl>
          </a:graphicData>
        </a:graphic>
      </p:graphicFrame>
      <p:sp>
        <p:nvSpPr>
          <p:cNvPr id="10" name="Rectangle 9">
            <a:extLst>
              <a:ext uri="{FF2B5EF4-FFF2-40B4-BE49-F238E27FC236}">
                <a16:creationId xmlns:a16="http://schemas.microsoft.com/office/drawing/2014/main" id="{BAEE5B0D-0EA0-EAEA-4936-77CAF8E3345A}"/>
              </a:ext>
            </a:extLst>
          </p:cNvPr>
          <p:cNvSpPr/>
          <p:nvPr/>
        </p:nvSpPr>
        <p:spPr>
          <a:xfrm>
            <a:off x="7430219" y="2599953"/>
            <a:ext cx="4129177" cy="1841610"/>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Industry ask</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Do you agree with the proposal?</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Do you believe there should be a maximum response time?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What do you think an appropriate maximum response time should be?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Any alternative proposals?</a:t>
            </a:r>
          </a:p>
        </p:txBody>
      </p:sp>
    </p:spTree>
    <p:extLst>
      <p:ext uri="{BB962C8B-B14F-4D97-AF65-F5344CB8AC3E}">
        <p14:creationId xmlns:p14="http://schemas.microsoft.com/office/powerpoint/2010/main" val="79365570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85AECA-DB88-687B-3B9F-9F6ACC8C6427}"/>
              </a:ext>
            </a:extLst>
          </p:cNvPr>
          <p:cNvSpPr>
            <a:spLocks noGrp="1"/>
          </p:cNvSpPr>
          <p:nvPr>
            <p:ph type="title"/>
          </p:nvPr>
        </p:nvSpPr>
        <p:spPr>
          <a:xfrm>
            <a:off x="838200" y="365125"/>
            <a:ext cx="9284855" cy="660111"/>
          </a:xfrm>
        </p:spPr>
        <p:txBody>
          <a:bodyPr vert="horz" lIns="91440" tIns="45720" rIns="91440" bIns="45720" rtlCol="0" anchor="ctr">
            <a:normAutofit/>
          </a:bodyPr>
          <a:lstStyle/>
          <a:p>
            <a:r>
              <a:rPr lang="en-GB" dirty="0"/>
              <a:t>Proposal 4 – gate closure</a:t>
            </a:r>
          </a:p>
        </p:txBody>
      </p:sp>
      <p:sp>
        <p:nvSpPr>
          <p:cNvPr id="5" name="Rectangle 1">
            <a:extLst>
              <a:ext uri="{FF2B5EF4-FFF2-40B4-BE49-F238E27FC236}">
                <a16:creationId xmlns:a16="http://schemas.microsoft.com/office/drawing/2014/main" id="{518F5677-F699-0986-F4C9-D409242D1BE7}"/>
              </a:ext>
            </a:extLst>
          </p:cNvPr>
          <p:cNvSpPr>
            <a:spLocks noChangeArrowheads="1"/>
          </p:cNvSpPr>
          <p:nvPr/>
        </p:nvSpPr>
        <p:spPr bwMode="auto">
          <a:xfrm>
            <a:off x="431800" y="1025236"/>
            <a:ext cx="10378440" cy="1738284"/>
          </a:xfrm>
          <a:prstGeom prst="rect">
            <a:avLst/>
          </a:prstGeo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lIns="91440" tIns="45720" rIns="91440" bIns="45720" numCol="1" rtlCol="0" anchor="ctr" anchorCtr="0" compatLnSpc="1">
            <a:prstTxWarp prst="textNoShape">
              <a:avLst/>
            </a:prstTxWarp>
            <a:noAutofit/>
          </a:bodyPr>
          <a:lstStyle/>
          <a:p>
            <a:pPr marL="0" marR="0" lvl="0" indent="0" algn="l" defTabSz="914400" rtl="0" eaLnBrk="1" fontAlgn="base" latinLnBrk="0" hangingPunct="1">
              <a:lnSpc>
                <a:spcPct val="90000"/>
              </a:lnSpc>
              <a:spcBef>
                <a:spcPts val="1000"/>
              </a:spcBef>
              <a:spcAft>
                <a:spcPct val="0"/>
              </a:spcAft>
              <a:buClr>
                <a:srgbClr val="70ADA3"/>
              </a:buClr>
              <a:buSzTx/>
              <a:buFontTx/>
              <a:buNone/>
              <a:tabLst/>
              <a:defRPr/>
            </a:pPr>
            <a:r>
              <a:rPr kumimoji="0" lang="en-US" altLang="en-US" sz="1400" b="1" i="0" u="sng" strike="noStrike" kern="1200" cap="none" spc="0" normalizeH="0" baseline="0" noProof="0" dirty="0">
                <a:ln>
                  <a:noFill/>
                </a:ln>
                <a:solidFill>
                  <a:srgbClr val="000000"/>
                </a:solidFill>
                <a:effectLst/>
                <a:uLnTx/>
                <a:uFillTx/>
                <a:latin typeface="Arial" panose="020B0604020202020204" pitchFamily="34" charset="0"/>
                <a:ea typeface="Roboto" panose="02000000000000000000" pitchFamily="2" charset="0"/>
                <a:cs typeface="Arial" panose="020B0604020202020204" pitchFamily="34" charset="0"/>
              </a:rPr>
              <a:t>CURRENT </a:t>
            </a:r>
          </a:p>
          <a:p>
            <a:pPr marL="0" marR="0" lvl="0" indent="0" algn="l" defTabSz="914400" rtl="0" eaLnBrk="1" fontAlgn="auto" latinLnBrk="0" hangingPunct="1">
              <a:lnSpc>
                <a:spcPct val="115000"/>
              </a:lnSpc>
              <a:spcBef>
                <a:spcPts val="0"/>
              </a:spcBef>
              <a:spcAft>
                <a:spcPts val="0"/>
              </a:spcAft>
              <a:buClrTx/>
              <a:buSzTx/>
              <a:buFontTx/>
              <a:buNone/>
              <a:tabLst/>
              <a:defRPr/>
            </a:pPr>
            <a:r>
              <a:rPr kumimoji="0" lang="en-GB" sz="1400" b="1" i="0" u="sng" strike="noStrike" kern="1200" cap="none" spc="150" normalizeH="0" baseline="0" noProof="0" dirty="0">
                <a:ln>
                  <a:noFill/>
                </a:ln>
                <a:solidFill>
                  <a:srgbClr val="000000"/>
                </a:solidFill>
                <a:effectLst/>
                <a:uLnTx/>
                <a:uFillTx/>
                <a:latin typeface="Arial" panose="020B0604020202020204" pitchFamily="34" charset="0"/>
                <a:ea typeface="Calibri" panose="020F0502020204030204" pitchFamily="34" charset="0"/>
                <a:cs typeface="Times New Roman" panose="02020603050405020304" pitchFamily="18" charset="0"/>
              </a:rPr>
              <a:t>CSS Definition 6.3</a:t>
            </a:r>
            <a:endParaRPr kumimoji="0" lang="en-GB" sz="1400" b="0" i="0" u="none" strike="noStrike" kern="120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0" marR="0" lvl="0" indent="0" algn="l" defTabSz="914400" rtl="0" eaLnBrk="1" fontAlgn="auto" latinLnBrk="0" hangingPunct="1">
              <a:lnSpc>
                <a:spcPct val="115000"/>
              </a:lnSpc>
              <a:spcBef>
                <a:spcPts val="0"/>
              </a:spcBef>
              <a:spcAft>
                <a:spcPts val="0"/>
              </a:spcAft>
              <a:buClrTx/>
              <a:buSzTx/>
              <a:buFontTx/>
              <a:buNone/>
              <a:tabLst/>
              <a:defRPr/>
            </a:pPr>
            <a:r>
              <a:rPr kumimoji="0" lang="en-GB" sz="1400" b="0" i="0" u="none" strike="noStrike" kern="1200" cap="none" spc="0" normalizeH="0" baseline="0" noProof="0" dirty="0">
                <a:ln>
                  <a:noFill/>
                </a:ln>
                <a:solidFill>
                  <a:srgbClr val="000000"/>
                </a:solidFill>
                <a:effectLst/>
                <a:uLnTx/>
                <a:uFillTx/>
                <a:latin typeface="Arial" panose="020B0604020202020204" pitchFamily="34" charset="0"/>
                <a:ea typeface="Calibri" panose="020F0502020204030204" pitchFamily="34" charset="0"/>
                <a:cs typeface="Times New Roman" panose="02020603050405020304" pitchFamily="18" charset="0"/>
              </a:rPr>
              <a:t>The CSS Provider shall process the securing of Switches and send synchronisation messages of secured Switches at Gate Closure to each relevant Switching Data Service Provider (from the time of Gate Closure to the point at which CSS sends the last message) as follows:</a:t>
            </a:r>
            <a:endParaRPr kumimoji="0" lang="en-GB" sz="1400" b="0" i="0" u="none" strike="noStrike" kern="120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0" marR="0" lvl="0" indent="0" algn="l" defTabSz="914400" rtl="0" eaLnBrk="1" fontAlgn="base" latinLnBrk="0" hangingPunct="1">
              <a:lnSpc>
                <a:spcPct val="90000"/>
              </a:lnSpc>
              <a:spcBef>
                <a:spcPts val="1000"/>
              </a:spcBef>
              <a:spcAft>
                <a:spcPct val="0"/>
              </a:spcAft>
              <a:buClr>
                <a:srgbClr val="70ADA3"/>
              </a:buClr>
              <a:buSzTx/>
              <a:buFontTx/>
              <a:buNone/>
              <a:tabLst/>
              <a:defRPr/>
            </a:pPr>
            <a:endParaRPr kumimoji="0" lang="en-US" altLang="en-US" sz="1400" b="0" i="0" u="none" strike="noStrike" kern="1200" cap="none" spc="0" normalizeH="0" baseline="0" noProof="0" dirty="0">
              <a:ln>
                <a:noFill/>
              </a:ln>
              <a:solidFill>
                <a:srgbClr val="000000"/>
              </a:solidFill>
              <a:effectLst/>
              <a:uLnTx/>
              <a:uFillTx/>
              <a:latin typeface="Roboto" panose="02000000000000000000" pitchFamily="2" charset="0"/>
              <a:ea typeface="Roboto" panose="02000000000000000000" pitchFamily="2" charset="0"/>
              <a:cs typeface="+mn-cs"/>
            </a:endParaRPr>
          </a:p>
        </p:txBody>
      </p:sp>
      <p:graphicFrame>
        <p:nvGraphicFramePr>
          <p:cNvPr id="4" name="Content Placeholder 3">
            <a:extLst>
              <a:ext uri="{FF2B5EF4-FFF2-40B4-BE49-F238E27FC236}">
                <a16:creationId xmlns:a16="http://schemas.microsoft.com/office/drawing/2014/main" id="{E8750119-EB78-C253-800E-CCC7FB26C65B}"/>
              </a:ext>
            </a:extLst>
          </p:cNvPr>
          <p:cNvGraphicFramePr>
            <a:graphicFrameLocks noGrp="1"/>
          </p:cNvGraphicFramePr>
          <p:nvPr>
            <p:ph type="tbl" sz="quarter" idx="11"/>
          </p:nvPr>
        </p:nvGraphicFramePr>
        <p:xfrm>
          <a:off x="502920" y="2615505"/>
          <a:ext cx="6562114" cy="1734290"/>
        </p:xfrm>
        <a:graphic>
          <a:graphicData uri="http://schemas.openxmlformats.org/drawingml/2006/table">
            <a:tbl>
              <a:tblPr firstRow="1" firstCol="1" bandRow="1"/>
              <a:tblGrid>
                <a:gridCol w="2528440">
                  <a:extLst>
                    <a:ext uri="{9D8B030D-6E8A-4147-A177-3AD203B41FA5}">
                      <a16:colId xmlns:a16="http://schemas.microsoft.com/office/drawing/2014/main" val="1778150616"/>
                    </a:ext>
                  </a:extLst>
                </a:gridCol>
                <a:gridCol w="4033674">
                  <a:extLst>
                    <a:ext uri="{9D8B030D-6E8A-4147-A177-3AD203B41FA5}">
                      <a16:colId xmlns:a16="http://schemas.microsoft.com/office/drawing/2014/main" val="2385864642"/>
                    </a:ext>
                  </a:extLst>
                </a:gridCol>
              </a:tblGrid>
              <a:tr h="260177">
                <a:tc>
                  <a:txBody>
                    <a:bodyPr/>
                    <a:lstStyle/>
                    <a:p>
                      <a:pPr algn="l" fontAlgn="t">
                        <a:lnSpc>
                          <a:spcPct val="115000"/>
                        </a:lnSpc>
                        <a:spcBef>
                          <a:spcPts val="0"/>
                        </a:spcBef>
                        <a:spcAft>
                          <a:spcPts val="0"/>
                        </a:spcAft>
                      </a:pPr>
                      <a:r>
                        <a:rPr lang="en-GB" sz="1400" b="1" i="0" u="none" strike="noStrike" dirty="0">
                          <a:solidFill>
                            <a:srgbClr val="FFFFFF"/>
                          </a:solidFill>
                          <a:effectLst/>
                          <a:latin typeface="Arial" panose="020B0604020202020204" pitchFamily="34" charset="0"/>
                          <a:ea typeface="Calibri" panose="020F0502020204030204" pitchFamily="34" charset="0"/>
                          <a:cs typeface="Times New Roman" panose="02020603050405020304" pitchFamily="18" charset="0"/>
                        </a:rPr>
                        <a:t>Performance Parameter</a:t>
                      </a:r>
                      <a:endParaRPr lang="en-GB" sz="2000" b="0" i="0" u="none" strike="noStrike" dirty="0">
                        <a:effectLst/>
                        <a:latin typeface="Arial" panose="020B0604020202020204" pitchFamily="34" charset="0"/>
                      </a:endParaRPr>
                    </a:p>
                  </a:txBody>
                  <a:tcPr marL="134913" marR="134913" marT="18738"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E6516"/>
                    </a:solidFill>
                  </a:tcPr>
                </a:tc>
                <a:tc>
                  <a:txBody>
                    <a:bodyPr/>
                    <a:lstStyle/>
                    <a:p>
                      <a:pPr algn="l" fontAlgn="t">
                        <a:lnSpc>
                          <a:spcPct val="115000"/>
                        </a:lnSpc>
                        <a:spcBef>
                          <a:spcPts val="0"/>
                        </a:spcBef>
                        <a:spcAft>
                          <a:spcPts val="0"/>
                        </a:spcAft>
                      </a:pPr>
                      <a:r>
                        <a:rPr lang="en-GB" sz="1400" b="1" i="0" u="none" strike="noStrike" dirty="0">
                          <a:solidFill>
                            <a:srgbClr val="FFFFFF"/>
                          </a:solidFill>
                          <a:effectLst/>
                          <a:latin typeface="Arial" panose="020B0604020202020204" pitchFamily="34" charset="0"/>
                          <a:ea typeface="Calibri" panose="020F0502020204030204" pitchFamily="34" charset="0"/>
                          <a:cs typeface="Times New Roman" panose="02020603050405020304" pitchFamily="18" charset="0"/>
                        </a:rPr>
                        <a:t>Performance Level</a:t>
                      </a:r>
                      <a:endParaRPr lang="en-GB" sz="2000" b="0" i="0" u="none" strike="noStrike" dirty="0">
                        <a:effectLst/>
                        <a:latin typeface="Arial" panose="020B0604020202020204" pitchFamily="34" charset="0"/>
                      </a:endParaRPr>
                    </a:p>
                  </a:txBody>
                  <a:tcPr marL="134913" marR="134913" marT="18738"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E6516"/>
                    </a:solidFill>
                  </a:tcPr>
                </a:tc>
                <a:extLst>
                  <a:ext uri="{0D108BD9-81ED-4DB2-BD59-A6C34878D82A}">
                    <a16:rowId xmlns:a16="http://schemas.microsoft.com/office/drawing/2014/main" val="1715211214"/>
                  </a:ext>
                </a:extLst>
              </a:tr>
              <a:tr h="260177">
                <a:tc>
                  <a:txBody>
                    <a:bodyPr/>
                    <a:lstStyle/>
                    <a:p>
                      <a:pPr>
                        <a:lnSpc>
                          <a:spcPct val="115000"/>
                        </a:lnSpc>
                      </a:pPr>
                      <a:r>
                        <a:rPr lang="en-GB" sz="140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Average daily volume</a:t>
                      </a:r>
                      <a:endParaRPr lang="en-GB"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9E0CA"/>
                    </a:solidFill>
                  </a:tcPr>
                </a:tc>
                <a:tc>
                  <a:txBody>
                    <a:bodyPr/>
                    <a:lstStyle/>
                    <a:p>
                      <a:pPr>
                        <a:lnSpc>
                          <a:spcPct val="115000"/>
                        </a:lnSpc>
                      </a:pPr>
                      <a:r>
                        <a:rPr lang="en-GB" sz="140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Mean response time of 20 minutes or less</a:t>
                      </a:r>
                      <a:endParaRPr lang="en-GB"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9E0CA"/>
                    </a:solidFill>
                  </a:tcPr>
                </a:tc>
                <a:extLst>
                  <a:ext uri="{0D108BD9-81ED-4DB2-BD59-A6C34878D82A}">
                    <a16:rowId xmlns:a16="http://schemas.microsoft.com/office/drawing/2014/main" val="4004203619"/>
                  </a:ext>
                </a:extLst>
              </a:tr>
              <a:tr h="260177">
                <a:tc>
                  <a:txBody>
                    <a:bodyPr/>
                    <a:lstStyle/>
                    <a:p>
                      <a:pPr>
                        <a:lnSpc>
                          <a:spcPct val="115000"/>
                        </a:lnSpc>
                      </a:pPr>
                      <a:r>
                        <a:rPr lang="en-GB" sz="1400"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Average daily volume</a:t>
                      </a:r>
                      <a:endParaRPr lang="en-GB"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9E0CA"/>
                    </a:solidFill>
                  </a:tcPr>
                </a:tc>
                <a:tc>
                  <a:txBody>
                    <a:bodyPr/>
                    <a:lstStyle/>
                    <a:p>
                      <a:pPr>
                        <a:lnSpc>
                          <a:spcPct val="115000"/>
                        </a:lnSpc>
                      </a:pPr>
                      <a:r>
                        <a:rPr lang="en-GB" sz="1400"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90</a:t>
                      </a:r>
                      <a:r>
                        <a:rPr lang="en-GB" sz="1400" baseline="30000"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th</a:t>
                      </a:r>
                      <a:r>
                        <a:rPr lang="en-GB" sz="1400"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 percentile response time of 25 minutes or less</a:t>
                      </a:r>
                      <a:endParaRPr lang="en-GB"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9E0CA"/>
                    </a:solidFill>
                  </a:tcPr>
                </a:tc>
                <a:extLst>
                  <a:ext uri="{0D108BD9-81ED-4DB2-BD59-A6C34878D82A}">
                    <a16:rowId xmlns:a16="http://schemas.microsoft.com/office/drawing/2014/main" val="501496455"/>
                  </a:ext>
                </a:extLst>
              </a:tr>
              <a:tr h="260177">
                <a:tc>
                  <a:txBody>
                    <a:bodyPr/>
                    <a:lstStyle/>
                    <a:p>
                      <a:pPr>
                        <a:lnSpc>
                          <a:spcPct val="115000"/>
                        </a:lnSpc>
                      </a:pPr>
                      <a:r>
                        <a:rPr lang="en-GB" sz="140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Peak daily volume</a:t>
                      </a:r>
                      <a:endParaRPr lang="en-GB"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9E0CA"/>
                    </a:solidFill>
                  </a:tcPr>
                </a:tc>
                <a:tc>
                  <a:txBody>
                    <a:bodyPr/>
                    <a:lstStyle/>
                    <a:p>
                      <a:pPr>
                        <a:lnSpc>
                          <a:spcPct val="115000"/>
                        </a:lnSpc>
                      </a:pPr>
                      <a:r>
                        <a:rPr lang="en-GB" sz="1400"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Mean response time of 35 minutes or less</a:t>
                      </a:r>
                      <a:endParaRPr lang="en-GB"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9E0CA"/>
                    </a:solidFill>
                  </a:tcPr>
                </a:tc>
                <a:extLst>
                  <a:ext uri="{0D108BD9-81ED-4DB2-BD59-A6C34878D82A}">
                    <a16:rowId xmlns:a16="http://schemas.microsoft.com/office/drawing/2014/main" val="2959649047"/>
                  </a:ext>
                </a:extLst>
              </a:tr>
              <a:tr h="260177">
                <a:tc>
                  <a:txBody>
                    <a:bodyPr/>
                    <a:lstStyle/>
                    <a:p>
                      <a:pPr>
                        <a:lnSpc>
                          <a:spcPct val="115000"/>
                        </a:lnSpc>
                      </a:pPr>
                      <a:r>
                        <a:rPr lang="en-GB" sz="140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Peak daily volume</a:t>
                      </a:r>
                      <a:endParaRPr lang="en-GB"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9E0CA"/>
                    </a:solidFill>
                  </a:tcPr>
                </a:tc>
                <a:tc>
                  <a:txBody>
                    <a:bodyPr/>
                    <a:lstStyle/>
                    <a:p>
                      <a:pPr>
                        <a:lnSpc>
                          <a:spcPct val="115000"/>
                        </a:lnSpc>
                      </a:pPr>
                      <a:r>
                        <a:rPr lang="en-GB" sz="1400"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90</a:t>
                      </a:r>
                      <a:r>
                        <a:rPr lang="en-GB" sz="1400" baseline="30000"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th</a:t>
                      </a:r>
                      <a:r>
                        <a:rPr lang="en-GB" sz="1400"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 percentile response time of 40 minutes or less</a:t>
                      </a:r>
                      <a:endParaRPr lang="en-GB"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9E0CA"/>
                    </a:solidFill>
                  </a:tcPr>
                </a:tc>
                <a:extLst>
                  <a:ext uri="{0D108BD9-81ED-4DB2-BD59-A6C34878D82A}">
                    <a16:rowId xmlns:a16="http://schemas.microsoft.com/office/drawing/2014/main" val="3295877857"/>
                  </a:ext>
                </a:extLst>
              </a:tr>
            </a:tbl>
          </a:graphicData>
        </a:graphic>
      </p:graphicFrame>
      <p:sp>
        <p:nvSpPr>
          <p:cNvPr id="7" name="TextBox 6">
            <a:extLst>
              <a:ext uri="{FF2B5EF4-FFF2-40B4-BE49-F238E27FC236}">
                <a16:creationId xmlns:a16="http://schemas.microsoft.com/office/drawing/2014/main" id="{583D80B5-F6CF-2B83-6316-3B0A9D55D38E}"/>
              </a:ext>
            </a:extLst>
          </p:cNvPr>
          <p:cNvSpPr txBox="1"/>
          <p:nvPr/>
        </p:nvSpPr>
        <p:spPr>
          <a:xfrm>
            <a:off x="431800" y="4436964"/>
            <a:ext cx="6096000" cy="286232"/>
          </a:xfrm>
          <a:prstGeom prst="rect">
            <a:avLst/>
          </a:prstGeom>
          <a:noFill/>
        </p:spPr>
        <p:txBody>
          <a:bodyPr wrap="square">
            <a:spAutoFit/>
          </a:bodyPr>
          <a:lstStyle/>
          <a:p>
            <a:pPr marL="0" marR="0" lvl="0" indent="0" algn="l" defTabSz="914400" rtl="0" eaLnBrk="1" fontAlgn="base" latinLnBrk="0" hangingPunct="1">
              <a:lnSpc>
                <a:spcPct val="90000"/>
              </a:lnSpc>
              <a:spcBef>
                <a:spcPts val="1000"/>
              </a:spcBef>
              <a:spcAft>
                <a:spcPct val="0"/>
              </a:spcAft>
              <a:buClr>
                <a:srgbClr val="70ADA3"/>
              </a:buClr>
              <a:buSzTx/>
              <a:buFontTx/>
              <a:buNone/>
              <a:tabLst/>
              <a:defRPr/>
            </a:pPr>
            <a:r>
              <a:rPr kumimoji="0" lang="en-US" altLang="en-US" sz="1400" b="1" i="0" u="sng" strike="noStrike" kern="1200" cap="none" spc="0" normalizeH="0" baseline="0" noProof="0" dirty="0">
                <a:ln>
                  <a:noFill/>
                </a:ln>
                <a:solidFill>
                  <a:srgbClr val="000000"/>
                </a:solidFill>
                <a:effectLst/>
                <a:uLnTx/>
                <a:uFillTx/>
                <a:latin typeface="Arial" panose="020B0604020202020204" pitchFamily="34" charset="0"/>
                <a:ea typeface="Roboto" panose="02000000000000000000" pitchFamily="2" charset="0"/>
                <a:cs typeface="Arial" panose="020B0604020202020204" pitchFamily="34" charset="0"/>
              </a:rPr>
              <a:t>PROPOSED </a:t>
            </a:r>
          </a:p>
        </p:txBody>
      </p:sp>
      <p:sp>
        <p:nvSpPr>
          <p:cNvPr id="10" name="Rectangle 9">
            <a:extLst>
              <a:ext uri="{FF2B5EF4-FFF2-40B4-BE49-F238E27FC236}">
                <a16:creationId xmlns:a16="http://schemas.microsoft.com/office/drawing/2014/main" id="{BAEE5B0D-0EA0-EAEA-4936-77CAF8E3345A}"/>
              </a:ext>
            </a:extLst>
          </p:cNvPr>
          <p:cNvSpPr/>
          <p:nvPr/>
        </p:nvSpPr>
        <p:spPr>
          <a:xfrm>
            <a:off x="7559903" y="2615505"/>
            <a:ext cx="4129177" cy="2214959"/>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Industry ask</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Do you believe that the DCC should only be responsible for its control area?</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Or should the end-to-end still be measured but managed by exemptions?</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Do you agree with the Proposal?</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Are there any other options?</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Do you see changing Gate Closure SLAs as a risk?</a:t>
            </a:r>
          </a:p>
        </p:txBody>
      </p:sp>
      <p:graphicFrame>
        <p:nvGraphicFramePr>
          <p:cNvPr id="6" name="Table 5">
            <a:extLst>
              <a:ext uri="{FF2B5EF4-FFF2-40B4-BE49-F238E27FC236}">
                <a16:creationId xmlns:a16="http://schemas.microsoft.com/office/drawing/2014/main" id="{E1DB5310-B77F-47F3-FB69-43F07516B82A}"/>
              </a:ext>
            </a:extLst>
          </p:cNvPr>
          <p:cNvGraphicFramePr>
            <a:graphicFrameLocks noGrp="1"/>
          </p:cNvGraphicFramePr>
          <p:nvPr/>
        </p:nvGraphicFramePr>
        <p:xfrm>
          <a:off x="502920" y="4814912"/>
          <a:ext cx="6562114" cy="1203776"/>
        </p:xfrm>
        <a:graphic>
          <a:graphicData uri="http://schemas.openxmlformats.org/drawingml/2006/table">
            <a:tbl>
              <a:tblPr firstRow="1" firstCol="1" bandRow="1"/>
              <a:tblGrid>
                <a:gridCol w="2528440">
                  <a:extLst>
                    <a:ext uri="{9D8B030D-6E8A-4147-A177-3AD203B41FA5}">
                      <a16:colId xmlns:a16="http://schemas.microsoft.com/office/drawing/2014/main" val="1590840055"/>
                    </a:ext>
                  </a:extLst>
                </a:gridCol>
                <a:gridCol w="4033674">
                  <a:extLst>
                    <a:ext uri="{9D8B030D-6E8A-4147-A177-3AD203B41FA5}">
                      <a16:colId xmlns:a16="http://schemas.microsoft.com/office/drawing/2014/main" val="1741129249"/>
                    </a:ext>
                  </a:extLst>
                </a:gridCol>
              </a:tblGrid>
              <a:tr h="260177">
                <a:tc>
                  <a:txBody>
                    <a:bodyPr/>
                    <a:lstStyle/>
                    <a:p>
                      <a:pPr algn="l" fontAlgn="t">
                        <a:lnSpc>
                          <a:spcPct val="115000"/>
                        </a:lnSpc>
                        <a:spcBef>
                          <a:spcPts val="0"/>
                        </a:spcBef>
                        <a:spcAft>
                          <a:spcPts val="0"/>
                        </a:spcAft>
                      </a:pPr>
                      <a:r>
                        <a:rPr lang="en-GB" sz="1400" b="1" i="0" u="none" strike="noStrike" dirty="0">
                          <a:solidFill>
                            <a:srgbClr val="FFFFFF"/>
                          </a:solidFill>
                          <a:effectLst/>
                          <a:latin typeface="Arial" panose="020B0604020202020204" pitchFamily="34" charset="0"/>
                          <a:ea typeface="Calibri" panose="020F0502020204030204" pitchFamily="34" charset="0"/>
                          <a:cs typeface="Arial" panose="020B0604020202020204" pitchFamily="34" charset="0"/>
                        </a:rPr>
                        <a:t>Performance Parameter</a:t>
                      </a:r>
                      <a:endParaRPr lang="en-GB" sz="2000" b="0" i="0" u="none" strike="noStrike" dirty="0">
                        <a:effectLst/>
                        <a:latin typeface="Arial" panose="020B0604020202020204" pitchFamily="34" charset="0"/>
                        <a:cs typeface="Arial" panose="020B0604020202020204" pitchFamily="34" charset="0"/>
                      </a:endParaRPr>
                    </a:p>
                  </a:txBody>
                  <a:tcPr marL="134913" marR="134913" marT="18738"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E6516"/>
                    </a:solidFill>
                  </a:tcPr>
                </a:tc>
                <a:tc>
                  <a:txBody>
                    <a:bodyPr/>
                    <a:lstStyle/>
                    <a:p>
                      <a:pPr algn="l" fontAlgn="t">
                        <a:lnSpc>
                          <a:spcPct val="115000"/>
                        </a:lnSpc>
                        <a:spcBef>
                          <a:spcPts val="0"/>
                        </a:spcBef>
                        <a:spcAft>
                          <a:spcPts val="0"/>
                        </a:spcAft>
                      </a:pPr>
                      <a:r>
                        <a:rPr lang="en-GB" sz="1400" b="1" i="0" u="none" strike="noStrike" dirty="0">
                          <a:solidFill>
                            <a:srgbClr val="FFFFFF"/>
                          </a:solidFill>
                          <a:effectLst/>
                          <a:latin typeface="Arial" panose="020B0604020202020204" pitchFamily="34" charset="0"/>
                          <a:ea typeface="Calibri" panose="020F0502020204030204" pitchFamily="34" charset="0"/>
                          <a:cs typeface="Arial" panose="020B0604020202020204" pitchFamily="34" charset="0"/>
                        </a:rPr>
                        <a:t>Performance Level</a:t>
                      </a:r>
                      <a:endParaRPr lang="en-GB" sz="2000" b="0" i="0" u="none" strike="noStrike" dirty="0">
                        <a:effectLst/>
                        <a:latin typeface="Arial" panose="020B0604020202020204" pitchFamily="34" charset="0"/>
                        <a:cs typeface="Arial" panose="020B0604020202020204" pitchFamily="34" charset="0"/>
                      </a:endParaRPr>
                    </a:p>
                  </a:txBody>
                  <a:tcPr marL="134913" marR="134913" marT="18738"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E6516"/>
                    </a:solidFill>
                  </a:tcPr>
                </a:tc>
                <a:extLst>
                  <a:ext uri="{0D108BD9-81ED-4DB2-BD59-A6C34878D82A}">
                    <a16:rowId xmlns:a16="http://schemas.microsoft.com/office/drawing/2014/main" val="3696368411"/>
                  </a:ext>
                </a:extLst>
              </a:tr>
              <a:tr h="260177">
                <a:tc>
                  <a:txBody>
                    <a:bodyPr/>
                    <a:lstStyle/>
                    <a:p>
                      <a:pPr>
                        <a:lnSpc>
                          <a:spcPct val="115000"/>
                        </a:lnSpc>
                      </a:pPr>
                      <a:r>
                        <a:rPr lang="en-GB" sz="1400" dirty="0">
                          <a:effectLst/>
                          <a:latin typeface="Arial" panose="020B0604020202020204" pitchFamily="34" charset="0"/>
                          <a:cs typeface="Arial" panose="020B0604020202020204" pitchFamily="34" charset="0"/>
                        </a:rPr>
                        <a:t>Average and Peak daily volume</a:t>
                      </a:r>
                      <a:endParaRPr lang="en-GB" sz="1600"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9E0CA"/>
                    </a:solidFill>
                  </a:tcPr>
                </a:tc>
                <a:tc>
                  <a:txBody>
                    <a:bodyPr/>
                    <a:lstStyle/>
                    <a:p>
                      <a:pPr>
                        <a:lnSpc>
                          <a:spcPct val="115000"/>
                        </a:lnSpc>
                      </a:pPr>
                      <a:r>
                        <a:rPr lang="en-GB" sz="1400" dirty="0">
                          <a:effectLst/>
                          <a:latin typeface="Arial" panose="020B0604020202020204" pitchFamily="34" charset="0"/>
                          <a:cs typeface="Arial" panose="020B0604020202020204" pitchFamily="34" charset="0"/>
                        </a:rPr>
                        <a:t>Mean time of 35 minutes or less</a:t>
                      </a:r>
                      <a:endParaRPr lang="en-GB" sz="1600"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9E0CA"/>
                    </a:solidFill>
                  </a:tcPr>
                </a:tc>
                <a:extLst>
                  <a:ext uri="{0D108BD9-81ED-4DB2-BD59-A6C34878D82A}">
                    <a16:rowId xmlns:a16="http://schemas.microsoft.com/office/drawing/2014/main" val="748115551"/>
                  </a:ext>
                </a:extLst>
              </a:tr>
              <a:tr h="260177">
                <a:tc>
                  <a:txBody>
                    <a:bodyPr/>
                    <a:lstStyle/>
                    <a:p>
                      <a:pPr marL="0" marR="0" lvl="0" indent="0" algn="l" defTabSz="914400" rtl="0" eaLnBrk="1" fontAlgn="auto" latinLnBrk="0" hangingPunct="1">
                        <a:lnSpc>
                          <a:spcPct val="115000"/>
                        </a:lnSpc>
                        <a:spcBef>
                          <a:spcPts val="0"/>
                        </a:spcBef>
                        <a:spcAft>
                          <a:spcPts val="0"/>
                        </a:spcAft>
                        <a:buClrTx/>
                        <a:buSzTx/>
                        <a:buFontTx/>
                        <a:buNone/>
                        <a:tabLst/>
                        <a:defRPr/>
                      </a:pPr>
                      <a:r>
                        <a:rPr lang="en-GB" sz="1400" dirty="0">
                          <a:effectLst/>
                          <a:latin typeface="Arial" panose="020B0604020202020204" pitchFamily="34" charset="0"/>
                          <a:cs typeface="Arial" panose="020B0604020202020204" pitchFamily="34" charset="0"/>
                        </a:rPr>
                        <a:t>Average and Peak daily volume</a:t>
                      </a:r>
                      <a:endParaRPr lang="en-GB" sz="1600"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9E0CA"/>
                    </a:solidFill>
                  </a:tcPr>
                </a:tc>
                <a:tc>
                  <a:txBody>
                    <a:bodyPr/>
                    <a:lstStyle/>
                    <a:p>
                      <a:pPr marL="0" marR="0" lvl="0" indent="0" algn="l" defTabSz="914400" rtl="0" eaLnBrk="1" fontAlgn="auto" latinLnBrk="0" hangingPunct="1">
                        <a:lnSpc>
                          <a:spcPct val="115000"/>
                        </a:lnSpc>
                        <a:spcBef>
                          <a:spcPts val="0"/>
                        </a:spcBef>
                        <a:spcAft>
                          <a:spcPts val="0"/>
                        </a:spcAft>
                        <a:buClrTx/>
                        <a:buSzTx/>
                        <a:buFontTx/>
                        <a:buNone/>
                        <a:tabLst/>
                        <a:defRPr/>
                      </a:pPr>
                      <a:r>
                        <a:rPr lang="en-GB" sz="1400" dirty="0">
                          <a:effectLst/>
                          <a:latin typeface="Arial" panose="020B0604020202020204" pitchFamily="34" charset="0"/>
                          <a:cs typeface="Arial" panose="020B0604020202020204" pitchFamily="34" charset="0"/>
                        </a:rPr>
                        <a:t>90</a:t>
                      </a:r>
                      <a:r>
                        <a:rPr lang="en-GB" sz="1400" baseline="30000" dirty="0">
                          <a:effectLst/>
                          <a:latin typeface="Arial" panose="020B0604020202020204" pitchFamily="34" charset="0"/>
                          <a:cs typeface="Arial" panose="020B0604020202020204" pitchFamily="34" charset="0"/>
                        </a:rPr>
                        <a:t>th</a:t>
                      </a:r>
                      <a:r>
                        <a:rPr lang="en-GB" sz="1400" dirty="0">
                          <a:effectLst/>
                          <a:latin typeface="Arial" panose="020B0604020202020204" pitchFamily="34" charset="0"/>
                          <a:cs typeface="Arial" panose="020B0604020202020204" pitchFamily="34" charset="0"/>
                        </a:rPr>
                        <a:t> percentile response time of 40 minutes or less</a:t>
                      </a:r>
                      <a:endParaRPr lang="en-GB" sz="1600"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9E0CA"/>
                    </a:solidFill>
                  </a:tcPr>
                </a:tc>
                <a:extLst>
                  <a:ext uri="{0D108BD9-81ED-4DB2-BD59-A6C34878D82A}">
                    <a16:rowId xmlns:a16="http://schemas.microsoft.com/office/drawing/2014/main" val="2223047353"/>
                  </a:ext>
                </a:extLst>
              </a:tr>
            </a:tbl>
          </a:graphicData>
        </a:graphic>
      </p:graphicFrame>
    </p:spTree>
    <p:extLst>
      <p:ext uri="{BB962C8B-B14F-4D97-AF65-F5344CB8AC3E}">
        <p14:creationId xmlns:p14="http://schemas.microsoft.com/office/powerpoint/2010/main" val="271856822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85AECA-DB88-687B-3B9F-9F6ACC8C6427}"/>
              </a:ext>
            </a:extLst>
          </p:cNvPr>
          <p:cNvSpPr>
            <a:spLocks noGrp="1"/>
          </p:cNvSpPr>
          <p:nvPr>
            <p:ph type="title"/>
          </p:nvPr>
        </p:nvSpPr>
        <p:spPr>
          <a:xfrm>
            <a:off x="838200" y="365125"/>
            <a:ext cx="9284855" cy="660111"/>
          </a:xfrm>
        </p:spPr>
        <p:txBody>
          <a:bodyPr vert="horz" lIns="91440" tIns="45720" rIns="91440" bIns="45720" rtlCol="0" anchor="ctr">
            <a:normAutofit/>
          </a:bodyPr>
          <a:lstStyle/>
          <a:p>
            <a:r>
              <a:rPr lang="en-GB" dirty="0"/>
              <a:t>Proposal 5 – switching incidents</a:t>
            </a:r>
          </a:p>
        </p:txBody>
      </p:sp>
      <p:sp>
        <p:nvSpPr>
          <p:cNvPr id="5" name="Rectangle 1">
            <a:extLst>
              <a:ext uri="{FF2B5EF4-FFF2-40B4-BE49-F238E27FC236}">
                <a16:creationId xmlns:a16="http://schemas.microsoft.com/office/drawing/2014/main" id="{518F5677-F699-0986-F4C9-D409242D1BE7}"/>
              </a:ext>
            </a:extLst>
          </p:cNvPr>
          <p:cNvSpPr>
            <a:spLocks noChangeArrowheads="1"/>
          </p:cNvSpPr>
          <p:nvPr/>
        </p:nvSpPr>
        <p:spPr bwMode="auto">
          <a:xfrm>
            <a:off x="431800" y="1025236"/>
            <a:ext cx="10378440" cy="1738284"/>
          </a:xfrm>
          <a:prstGeom prst="rect">
            <a:avLst/>
          </a:prstGeo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lIns="91440" tIns="45720" rIns="91440" bIns="45720" numCol="1" rtlCol="0" anchor="ctr" anchorCtr="0" compatLnSpc="1">
            <a:prstTxWarp prst="textNoShape">
              <a:avLst/>
            </a:prstTxWarp>
            <a:noAutofit/>
          </a:bodyPr>
          <a:lstStyle/>
          <a:p>
            <a:pPr marL="0" marR="0" lvl="0" indent="0" algn="l" defTabSz="914400" rtl="0" eaLnBrk="1" fontAlgn="base" latinLnBrk="0" hangingPunct="1">
              <a:lnSpc>
                <a:spcPct val="90000"/>
              </a:lnSpc>
              <a:spcBef>
                <a:spcPts val="1000"/>
              </a:spcBef>
              <a:spcAft>
                <a:spcPct val="0"/>
              </a:spcAft>
              <a:buClr>
                <a:srgbClr val="70ADA3"/>
              </a:buClr>
              <a:buSzTx/>
              <a:buFontTx/>
              <a:buNone/>
              <a:tabLst/>
              <a:defRPr/>
            </a:pPr>
            <a:endParaRPr kumimoji="0" lang="en-US" altLang="en-US" sz="1400" b="0" i="0" u="none" strike="noStrike" kern="1200" cap="none" spc="0" normalizeH="0" baseline="0" noProof="0" dirty="0">
              <a:ln>
                <a:noFill/>
              </a:ln>
              <a:solidFill>
                <a:srgbClr val="000000"/>
              </a:solidFill>
              <a:effectLst/>
              <a:uLnTx/>
              <a:uFillTx/>
              <a:latin typeface="Roboto" panose="02000000000000000000" pitchFamily="2" charset="0"/>
              <a:ea typeface="Roboto" panose="02000000000000000000" pitchFamily="2" charset="0"/>
              <a:cs typeface="+mn-cs"/>
            </a:endParaRPr>
          </a:p>
        </p:txBody>
      </p:sp>
      <p:sp>
        <p:nvSpPr>
          <p:cNvPr id="7" name="TextBox 6">
            <a:extLst>
              <a:ext uri="{FF2B5EF4-FFF2-40B4-BE49-F238E27FC236}">
                <a16:creationId xmlns:a16="http://schemas.microsoft.com/office/drawing/2014/main" id="{583D80B5-F6CF-2B83-6316-3B0A9D55D38E}"/>
              </a:ext>
            </a:extLst>
          </p:cNvPr>
          <p:cNvSpPr txBox="1"/>
          <p:nvPr/>
        </p:nvSpPr>
        <p:spPr>
          <a:xfrm>
            <a:off x="233392" y="3815331"/>
            <a:ext cx="6096000" cy="286232"/>
          </a:xfrm>
          <a:prstGeom prst="rect">
            <a:avLst/>
          </a:prstGeom>
          <a:noFill/>
        </p:spPr>
        <p:txBody>
          <a:bodyPr wrap="square">
            <a:spAutoFit/>
          </a:bodyPr>
          <a:lstStyle/>
          <a:p>
            <a:pPr marL="0" marR="0" lvl="0" indent="0" algn="l" defTabSz="914400" rtl="0" eaLnBrk="1" fontAlgn="base" latinLnBrk="0" hangingPunct="1">
              <a:lnSpc>
                <a:spcPct val="90000"/>
              </a:lnSpc>
              <a:spcBef>
                <a:spcPts val="1000"/>
              </a:spcBef>
              <a:spcAft>
                <a:spcPct val="0"/>
              </a:spcAft>
              <a:buClr>
                <a:srgbClr val="70ADA3"/>
              </a:buClr>
              <a:buSzTx/>
              <a:buFontTx/>
              <a:buNone/>
              <a:tabLst/>
              <a:defRPr/>
            </a:pPr>
            <a:r>
              <a:rPr kumimoji="0" lang="en-US" altLang="en-US" sz="1400" b="1" i="0" u="sng" strike="noStrike" kern="1200" cap="none" spc="0" normalizeH="0" baseline="0" noProof="0" dirty="0">
                <a:ln>
                  <a:noFill/>
                </a:ln>
                <a:solidFill>
                  <a:srgbClr val="000000"/>
                </a:solidFill>
                <a:effectLst/>
                <a:uLnTx/>
                <a:uFillTx/>
                <a:latin typeface="Arial" panose="020B0604020202020204" pitchFamily="34" charset="0"/>
                <a:ea typeface="Roboto" panose="02000000000000000000" pitchFamily="2" charset="0"/>
                <a:cs typeface="Arial" panose="020B0604020202020204" pitchFamily="34" charset="0"/>
              </a:rPr>
              <a:t>PROPOSED </a:t>
            </a:r>
          </a:p>
        </p:txBody>
      </p:sp>
      <p:sp>
        <p:nvSpPr>
          <p:cNvPr id="10" name="Rectangle 9">
            <a:extLst>
              <a:ext uri="{FF2B5EF4-FFF2-40B4-BE49-F238E27FC236}">
                <a16:creationId xmlns:a16="http://schemas.microsoft.com/office/drawing/2014/main" id="{BAEE5B0D-0EA0-EAEA-4936-77CAF8E3345A}"/>
              </a:ext>
            </a:extLst>
          </p:cNvPr>
          <p:cNvSpPr/>
          <p:nvPr/>
        </p:nvSpPr>
        <p:spPr>
          <a:xfrm>
            <a:off x="7559903" y="2615505"/>
            <a:ext cx="4129177" cy="2214959"/>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Industry ask</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Do you agree with the Proposal?</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Do you believe that a maximum response time should be incorporated?</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What should the maximum response time be?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Any other Proposals?</a:t>
            </a:r>
          </a:p>
        </p:txBody>
      </p:sp>
      <p:graphicFrame>
        <p:nvGraphicFramePr>
          <p:cNvPr id="12" name="Table 11">
            <a:extLst>
              <a:ext uri="{FF2B5EF4-FFF2-40B4-BE49-F238E27FC236}">
                <a16:creationId xmlns:a16="http://schemas.microsoft.com/office/drawing/2014/main" id="{A748EFB0-D797-828E-7A04-00D9A89D1952}"/>
              </a:ext>
            </a:extLst>
          </p:cNvPr>
          <p:cNvGraphicFramePr>
            <a:graphicFrameLocks noGrp="1"/>
          </p:cNvGraphicFramePr>
          <p:nvPr/>
        </p:nvGraphicFramePr>
        <p:xfrm>
          <a:off x="311511" y="1996387"/>
          <a:ext cx="6935160" cy="1320179"/>
        </p:xfrm>
        <a:graphic>
          <a:graphicData uri="http://schemas.openxmlformats.org/drawingml/2006/table">
            <a:tbl>
              <a:tblPr firstRow="1" firstCol="1" bandRow="1"/>
              <a:tblGrid>
                <a:gridCol w="2440026">
                  <a:extLst>
                    <a:ext uri="{9D8B030D-6E8A-4147-A177-3AD203B41FA5}">
                      <a16:colId xmlns:a16="http://schemas.microsoft.com/office/drawing/2014/main" val="20308422"/>
                    </a:ext>
                  </a:extLst>
                </a:gridCol>
                <a:gridCol w="2226386">
                  <a:extLst>
                    <a:ext uri="{9D8B030D-6E8A-4147-A177-3AD203B41FA5}">
                      <a16:colId xmlns:a16="http://schemas.microsoft.com/office/drawing/2014/main" val="4220811111"/>
                    </a:ext>
                  </a:extLst>
                </a:gridCol>
                <a:gridCol w="2268748">
                  <a:extLst>
                    <a:ext uri="{9D8B030D-6E8A-4147-A177-3AD203B41FA5}">
                      <a16:colId xmlns:a16="http://schemas.microsoft.com/office/drawing/2014/main" val="1228232965"/>
                    </a:ext>
                  </a:extLst>
                </a:gridCol>
              </a:tblGrid>
              <a:tr h="401967">
                <a:tc>
                  <a:txBody>
                    <a:bodyPr/>
                    <a:lstStyle/>
                    <a:p>
                      <a:pPr>
                        <a:lnSpc>
                          <a:spcPct val="115000"/>
                        </a:lnSpc>
                      </a:pPr>
                      <a:r>
                        <a:rPr lang="en-GB" sz="1400" b="1" dirty="0">
                          <a:solidFill>
                            <a:srgbClr val="FFFFFF"/>
                          </a:solidFill>
                          <a:effectLst/>
                          <a:latin typeface="Arial" panose="020B0604020202020204" pitchFamily="34" charset="0"/>
                          <a:ea typeface="Calibri" panose="020F0502020204030204" pitchFamily="34" charset="0"/>
                          <a:cs typeface="Times New Roman" panose="02020603050405020304" pitchFamily="18" charset="0"/>
                        </a:rPr>
                        <a:t>Priority</a:t>
                      </a:r>
                      <a:endParaRPr lang="en-GB"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E6516"/>
                    </a:solidFill>
                  </a:tcPr>
                </a:tc>
                <a:tc>
                  <a:txBody>
                    <a:bodyPr/>
                    <a:lstStyle/>
                    <a:p>
                      <a:pPr>
                        <a:lnSpc>
                          <a:spcPct val="115000"/>
                        </a:lnSpc>
                      </a:pPr>
                      <a:r>
                        <a:rPr lang="en-GB" sz="1400" b="1">
                          <a:solidFill>
                            <a:srgbClr val="FFFFFF"/>
                          </a:solidFill>
                          <a:effectLst/>
                          <a:latin typeface="Arial" panose="020B0604020202020204" pitchFamily="34" charset="0"/>
                          <a:ea typeface="Calibri" panose="020F0502020204030204" pitchFamily="34" charset="0"/>
                          <a:cs typeface="Times New Roman" panose="02020603050405020304" pitchFamily="18" charset="0"/>
                        </a:rPr>
                        <a:t>Target Response Time</a:t>
                      </a:r>
                      <a:endParaRPr lang="en-GB"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E6516"/>
                    </a:solidFill>
                  </a:tcPr>
                </a:tc>
                <a:tc>
                  <a:txBody>
                    <a:bodyPr/>
                    <a:lstStyle/>
                    <a:p>
                      <a:pPr>
                        <a:lnSpc>
                          <a:spcPct val="115000"/>
                        </a:lnSpc>
                      </a:pPr>
                      <a:r>
                        <a:rPr lang="en-GB" sz="1400" b="1" dirty="0">
                          <a:solidFill>
                            <a:srgbClr val="FFFFFF"/>
                          </a:solidFill>
                          <a:effectLst/>
                          <a:latin typeface="Arial" panose="020B0604020202020204" pitchFamily="34" charset="0"/>
                          <a:ea typeface="Calibri" panose="020F0502020204030204" pitchFamily="34" charset="0"/>
                          <a:cs typeface="Times New Roman" panose="02020603050405020304" pitchFamily="18" charset="0"/>
                        </a:rPr>
                        <a:t>Target Resolution Time</a:t>
                      </a:r>
                      <a:endParaRPr lang="en-GB"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E6516"/>
                    </a:solidFill>
                  </a:tcPr>
                </a:tc>
                <a:extLst>
                  <a:ext uri="{0D108BD9-81ED-4DB2-BD59-A6C34878D82A}">
                    <a16:rowId xmlns:a16="http://schemas.microsoft.com/office/drawing/2014/main" val="1876452585"/>
                  </a:ext>
                </a:extLst>
              </a:tr>
              <a:tr h="220232">
                <a:tc>
                  <a:txBody>
                    <a:bodyPr/>
                    <a:lstStyle/>
                    <a:p>
                      <a:pPr>
                        <a:lnSpc>
                          <a:spcPct val="115000"/>
                        </a:lnSpc>
                      </a:pPr>
                      <a:r>
                        <a:rPr lang="en-GB" sz="140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Priority 1</a:t>
                      </a:r>
                      <a:endParaRPr lang="en-GB"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9E0CA"/>
                    </a:solidFill>
                  </a:tcPr>
                </a:tc>
                <a:tc>
                  <a:txBody>
                    <a:bodyPr/>
                    <a:lstStyle/>
                    <a:p>
                      <a:pPr>
                        <a:lnSpc>
                          <a:spcPct val="115000"/>
                        </a:lnSpc>
                      </a:pPr>
                      <a:r>
                        <a:rPr lang="en-GB" sz="140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30 minutes</a:t>
                      </a:r>
                      <a:endParaRPr lang="en-GB"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9E0CA"/>
                    </a:solidFill>
                  </a:tcPr>
                </a:tc>
                <a:tc>
                  <a:txBody>
                    <a:bodyPr/>
                    <a:lstStyle/>
                    <a:p>
                      <a:pPr>
                        <a:lnSpc>
                          <a:spcPct val="115000"/>
                        </a:lnSpc>
                      </a:pPr>
                      <a:r>
                        <a:rPr lang="en-GB" sz="140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4 hours</a:t>
                      </a:r>
                      <a:endParaRPr lang="en-GB"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9E0CA"/>
                    </a:solidFill>
                  </a:tcPr>
                </a:tc>
                <a:extLst>
                  <a:ext uri="{0D108BD9-81ED-4DB2-BD59-A6C34878D82A}">
                    <a16:rowId xmlns:a16="http://schemas.microsoft.com/office/drawing/2014/main" val="3319233817"/>
                  </a:ext>
                </a:extLst>
              </a:tr>
              <a:tr h="202368">
                <a:tc>
                  <a:txBody>
                    <a:bodyPr/>
                    <a:lstStyle/>
                    <a:p>
                      <a:pPr>
                        <a:lnSpc>
                          <a:spcPct val="115000"/>
                        </a:lnSpc>
                      </a:pPr>
                      <a:r>
                        <a:rPr lang="en-GB" sz="140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Priority 2</a:t>
                      </a:r>
                      <a:endParaRPr lang="en-GB"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9E0CA"/>
                    </a:solidFill>
                  </a:tcPr>
                </a:tc>
                <a:tc>
                  <a:txBody>
                    <a:bodyPr/>
                    <a:lstStyle/>
                    <a:p>
                      <a:pPr>
                        <a:lnSpc>
                          <a:spcPct val="115000"/>
                        </a:lnSpc>
                      </a:pPr>
                      <a:r>
                        <a:rPr lang="en-GB" sz="140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1 hour</a:t>
                      </a:r>
                      <a:endParaRPr lang="en-GB"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9E0CA"/>
                    </a:solidFill>
                  </a:tcPr>
                </a:tc>
                <a:tc>
                  <a:txBody>
                    <a:bodyPr/>
                    <a:lstStyle/>
                    <a:p>
                      <a:pPr>
                        <a:lnSpc>
                          <a:spcPct val="115000"/>
                        </a:lnSpc>
                      </a:pPr>
                      <a:r>
                        <a:rPr lang="en-GB" sz="140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24 hours</a:t>
                      </a:r>
                      <a:endParaRPr lang="en-GB"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9E0CA"/>
                    </a:solidFill>
                  </a:tcPr>
                </a:tc>
                <a:extLst>
                  <a:ext uri="{0D108BD9-81ED-4DB2-BD59-A6C34878D82A}">
                    <a16:rowId xmlns:a16="http://schemas.microsoft.com/office/drawing/2014/main" val="1060835493"/>
                  </a:ext>
                </a:extLst>
              </a:tr>
              <a:tr h="202368">
                <a:tc>
                  <a:txBody>
                    <a:bodyPr/>
                    <a:lstStyle/>
                    <a:p>
                      <a:pPr>
                        <a:lnSpc>
                          <a:spcPct val="115000"/>
                        </a:lnSpc>
                      </a:pPr>
                      <a:r>
                        <a:rPr lang="en-GB" sz="140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Priority 3</a:t>
                      </a:r>
                      <a:endParaRPr lang="en-GB"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9E0CA"/>
                    </a:solidFill>
                  </a:tcPr>
                </a:tc>
                <a:tc>
                  <a:txBody>
                    <a:bodyPr/>
                    <a:lstStyle/>
                    <a:p>
                      <a:pPr>
                        <a:lnSpc>
                          <a:spcPct val="115000"/>
                        </a:lnSpc>
                      </a:pPr>
                      <a:r>
                        <a:rPr lang="en-GB" sz="140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3 working hours</a:t>
                      </a:r>
                      <a:endParaRPr lang="en-GB"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9E0CA"/>
                    </a:solidFill>
                  </a:tcPr>
                </a:tc>
                <a:tc>
                  <a:txBody>
                    <a:bodyPr/>
                    <a:lstStyle/>
                    <a:p>
                      <a:pPr>
                        <a:lnSpc>
                          <a:spcPct val="115000"/>
                        </a:lnSpc>
                      </a:pPr>
                      <a:r>
                        <a:rPr lang="en-GB" sz="140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3 working days</a:t>
                      </a:r>
                      <a:endParaRPr lang="en-GB"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9E0CA"/>
                    </a:solidFill>
                  </a:tcPr>
                </a:tc>
                <a:extLst>
                  <a:ext uri="{0D108BD9-81ED-4DB2-BD59-A6C34878D82A}">
                    <a16:rowId xmlns:a16="http://schemas.microsoft.com/office/drawing/2014/main" val="390722383"/>
                  </a:ext>
                </a:extLst>
              </a:tr>
              <a:tr h="202368">
                <a:tc>
                  <a:txBody>
                    <a:bodyPr/>
                    <a:lstStyle/>
                    <a:p>
                      <a:pPr>
                        <a:lnSpc>
                          <a:spcPct val="115000"/>
                        </a:lnSpc>
                      </a:pPr>
                      <a:r>
                        <a:rPr lang="en-GB" sz="140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Priority 4</a:t>
                      </a:r>
                      <a:endParaRPr lang="en-GB"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9E0CA"/>
                    </a:solidFill>
                  </a:tcPr>
                </a:tc>
                <a:tc>
                  <a:txBody>
                    <a:bodyPr/>
                    <a:lstStyle/>
                    <a:p>
                      <a:pPr>
                        <a:lnSpc>
                          <a:spcPct val="115000"/>
                        </a:lnSpc>
                      </a:pPr>
                      <a:r>
                        <a:rPr lang="en-GB" sz="140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1 working day</a:t>
                      </a:r>
                      <a:endParaRPr lang="en-GB"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9E0CA"/>
                    </a:solidFill>
                  </a:tcPr>
                </a:tc>
                <a:tc>
                  <a:txBody>
                    <a:bodyPr/>
                    <a:lstStyle/>
                    <a:p>
                      <a:pPr>
                        <a:lnSpc>
                          <a:spcPct val="115000"/>
                        </a:lnSpc>
                      </a:pPr>
                      <a:r>
                        <a:rPr lang="en-GB" sz="1400"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10 working days</a:t>
                      </a:r>
                      <a:endParaRPr lang="en-GB"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9E0CA"/>
                    </a:solidFill>
                  </a:tcPr>
                </a:tc>
                <a:extLst>
                  <a:ext uri="{0D108BD9-81ED-4DB2-BD59-A6C34878D82A}">
                    <a16:rowId xmlns:a16="http://schemas.microsoft.com/office/drawing/2014/main" val="71693144"/>
                  </a:ext>
                </a:extLst>
              </a:tr>
            </a:tbl>
          </a:graphicData>
        </a:graphic>
      </p:graphicFrame>
      <p:sp>
        <p:nvSpPr>
          <p:cNvPr id="13" name="Rectangle 2">
            <a:extLst>
              <a:ext uri="{FF2B5EF4-FFF2-40B4-BE49-F238E27FC236}">
                <a16:creationId xmlns:a16="http://schemas.microsoft.com/office/drawing/2014/main" id="{7F5A0C0E-3095-771F-0A52-439003F978AA}"/>
              </a:ext>
            </a:extLst>
          </p:cNvPr>
          <p:cNvSpPr>
            <a:spLocks noChangeArrowheads="1"/>
          </p:cNvSpPr>
          <p:nvPr/>
        </p:nvSpPr>
        <p:spPr bwMode="auto">
          <a:xfrm>
            <a:off x="233392" y="1316015"/>
            <a:ext cx="4128053" cy="73866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GB" altLang="en-US" sz="1400" b="1" i="0" u="sng" strike="noStrike" kern="1200" cap="none" spc="0" normalizeH="0" baseline="0" noProof="0" dirty="0">
                <a:ln>
                  <a:noFill/>
                </a:ln>
                <a:solidFill>
                  <a:srgbClr val="000000"/>
                </a:solidFill>
                <a:effectLst/>
                <a:uLnTx/>
                <a:uFillTx/>
                <a:latin typeface="Arial" panose="020B0604020202020204" pitchFamily="34" charset="0"/>
                <a:ea typeface="Calibri" panose="020F0502020204030204" pitchFamily="34" charset="0"/>
                <a:cs typeface="Arial" panose="020B0604020202020204" pitchFamily="34" charset="0"/>
              </a:rPr>
              <a:t>5.2 Switching Operator Service Definition</a:t>
            </a:r>
            <a:endParaRPr kumimoji="0" lang="en-GB" altLang="en-US" sz="1400" b="0" i="0" u="none" strike="noStrike" kern="1200" cap="none" spc="0" normalizeH="0" baseline="0" noProof="0" dirty="0">
              <a:ln>
                <a:noFill/>
              </a:ln>
              <a:solidFill>
                <a:srgbClr val="000000"/>
              </a:solidFill>
              <a:effectLst/>
              <a:uLnTx/>
              <a:uFillTx/>
              <a:latin typeface="Calibri" panose="020F0502020204030204"/>
              <a:ea typeface="+mn-ea"/>
              <a:cs typeface="+mn-cs"/>
            </a:endParaRP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GB" altLang="en-US" sz="1400" b="0" i="0" u="none" strike="noStrike" kern="1200" cap="none" spc="0" normalizeH="0" baseline="0" noProof="0" dirty="0">
                <a:ln>
                  <a:noFill/>
                </a:ln>
                <a:solidFill>
                  <a:srgbClr val="000000"/>
                </a:solidFill>
                <a:effectLst/>
                <a:uLnTx/>
                <a:uFillTx/>
                <a:latin typeface="Arial" panose="020B0604020202020204" pitchFamily="34" charset="0"/>
                <a:ea typeface="Calibri" panose="020F0502020204030204" pitchFamily="34" charset="0"/>
                <a:cs typeface="Arial" panose="020B0604020202020204" pitchFamily="34" charset="0"/>
              </a:rPr>
              <a:t>Switching Incidents will be categorised as follows:</a:t>
            </a:r>
            <a:endParaRPr kumimoji="0" lang="en-GB" altLang="en-US" sz="1400" b="0" i="0" u="none" strike="noStrike" kern="1200" cap="none" spc="0" normalizeH="0" baseline="0" noProof="0" dirty="0">
              <a:ln>
                <a:noFill/>
              </a:ln>
              <a:solidFill>
                <a:srgbClr val="000000"/>
              </a:solidFill>
              <a:effectLst/>
              <a:uLnTx/>
              <a:uFillTx/>
              <a:latin typeface="Calibri" panose="020F0502020204030204"/>
              <a:ea typeface="+mn-ea"/>
              <a:cs typeface="+mn-cs"/>
            </a:endParaRPr>
          </a:p>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GB" altLang="en-US" sz="1400" b="0" i="0" u="none" strike="noStrike" kern="1200" cap="none" spc="0" normalizeH="0" baseline="0" noProof="0" dirty="0">
              <a:ln>
                <a:noFill/>
              </a:ln>
              <a:solidFill>
                <a:srgbClr val="000000"/>
              </a:solidFill>
              <a:effectLst/>
              <a:uLnTx/>
              <a:uFillTx/>
              <a:latin typeface="Arial" panose="020B0604020202020204" pitchFamily="34" charset="0"/>
              <a:ea typeface="+mn-ea"/>
              <a:cs typeface="+mn-cs"/>
            </a:endParaRPr>
          </a:p>
        </p:txBody>
      </p:sp>
      <p:sp>
        <p:nvSpPr>
          <p:cNvPr id="14" name="TextBox 13">
            <a:extLst>
              <a:ext uri="{FF2B5EF4-FFF2-40B4-BE49-F238E27FC236}">
                <a16:creationId xmlns:a16="http://schemas.microsoft.com/office/drawing/2014/main" id="{C14CEF9D-8622-4594-13A7-AA4CDD8FF37C}"/>
              </a:ext>
            </a:extLst>
          </p:cNvPr>
          <p:cNvSpPr txBox="1"/>
          <p:nvPr/>
        </p:nvSpPr>
        <p:spPr>
          <a:xfrm>
            <a:off x="233392" y="3387684"/>
            <a:ext cx="2501181" cy="286232"/>
          </a:xfrm>
          <a:prstGeom prst="rect">
            <a:avLst/>
          </a:prstGeom>
          <a:noFill/>
        </p:spPr>
        <p:txBody>
          <a:bodyPr wrap="square">
            <a:spAutoFit/>
          </a:bodyPr>
          <a:lstStyle/>
          <a:p>
            <a:pPr marL="0" marR="0" lvl="0" indent="0" algn="l" defTabSz="914400" rtl="0" eaLnBrk="1" fontAlgn="base" latinLnBrk="0" hangingPunct="1">
              <a:lnSpc>
                <a:spcPct val="90000"/>
              </a:lnSpc>
              <a:spcBef>
                <a:spcPts val="1000"/>
              </a:spcBef>
              <a:spcAft>
                <a:spcPct val="0"/>
              </a:spcAft>
              <a:buClr>
                <a:srgbClr val="70ADA3"/>
              </a:buClr>
              <a:buSzTx/>
              <a:buFontTx/>
              <a:buNone/>
              <a:tabLst/>
              <a:defRPr/>
            </a:pPr>
            <a:r>
              <a:rPr kumimoji="0" lang="en-US" altLang="en-US" sz="1400" b="0" i="0" u="none" strike="noStrike" kern="1200" cap="none" spc="0" normalizeH="0" baseline="0" noProof="0" dirty="0">
                <a:ln>
                  <a:noFill/>
                </a:ln>
                <a:solidFill>
                  <a:srgbClr val="000000"/>
                </a:solidFill>
                <a:effectLst/>
                <a:uLnTx/>
                <a:uFillTx/>
                <a:latin typeface="Arial" panose="020B0604020202020204" pitchFamily="34" charset="0"/>
                <a:ea typeface="Roboto" panose="02000000000000000000" pitchFamily="2" charset="0"/>
                <a:cs typeface="Arial" panose="020B0604020202020204" pitchFamily="34" charset="0"/>
              </a:rPr>
              <a:t>100% of the above met </a:t>
            </a:r>
          </a:p>
        </p:txBody>
      </p:sp>
      <p:graphicFrame>
        <p:nvGraphicFramePr>
          <p:cNvPr id="15" name="Table 14">
            <a:extLst>
              <a:ext uri="{FF2B5EF4-FFF2-40B4-BE49-F238E27FC236}">
                <a16:creationId xmlns:a16="http://schemas.microsoft.com/office/drawing/2014/main" id="{4AF79C1B-578E-8B27-A92F-FAC8022B9992}"/>
              </a:ext>
            </a:extLst>
          </p:cNvPr>
          <p:cNvGraphicFramePr>
            <a:graphicFrameLocks noGrp="1"/>
          </p:cNvGraphicFramePr>
          <p:nvPr/>
        </p:nvGraphicFramePr>
        <p:xfrm>
          <a:off x="354162" y="4242978"/>
          <a:ext cx="6107023" cy="1147765"/>
        </p:xfrm>
        <a:graphic>
          <a:graphicData uri="http://schemas.openxmlformats.org/drawingml/2006/table">
            <a:tbl>
              <a:tblPr firstRow="1" firstCol="1" bandRow="1"/>
              <a:tblGrid>
                <a:gridCol w="1547495">
                  <a:extLst>
                    <a:ext uri="{9D8B030D-6E8A-4147-A177-3AD203B41FA5}">
                      <a16:colId xmlns:a16="http://schemas.microsoft.com/office/drawing/2014/main" val="2955221075"/>
                    </a:ext>
                  </a:extLst>
                </a:gridCol>
                <a:gridCol w="1698961">
                  <a:extLst>
                    <a:ext uri="{9D8B030D-6E8A-4147-A177-3AD203B41FA5}">
                      <a16:colId xmlns:a16="http://schemas.microsoft.com/office/drawing/2014/main" val="1282590897"/>
                    </a:ext>
                  </a:extLst>
                </a:gridCol>
                <a:gridCol w="2860567">
                  <a:extLst>
                    <a:ext uri="{9D8B030D-6E8A-4147-A177-3AD203B41FA5}">
                      <a16:colId xmlns:a16="http://schemas.microsoft.com/office/drawing/2014/main" val="1091294108"/>
                    </a:ext>
                  </a:extLst>
                </a:gridCol>
              </a:tblGrid>
              <a:tr h="0">
                <a:tc>
                  <a:txBody>
                    <a:bodyPr/>
                    <a:lstStyle/>
                    <a:p>
                      <a:pPr>
                        <a:lnSpc>
                          <a:spcPct val="115000"/>
                        </a:lnSpc>
                      </a:pPr>
                      <a:r>
                        <a:rPr lang="en-GB" sz="1400" b="1">
                          <a:solidFill>
                            <a:srgbClr val="FFFFFF"/>
                          </a:solidFill>
                          <a:effectLst/>
                          <a:latin typeface="Arial" panose="020B0604020202020204" pitchFamily="34" charset="0"/>
                          <a:ea typeface="Calibri" panose="020F0502020204030204" pitchFamily="34" charset="0"/>
                          <a:cs typeface="Times New Roman" panose="02020603050405020304" pitchFamily="18" charset="0"/>
                        </a:rPr>
                        <a:t>Priority</a:t>
                      </a:r>
                      <a:endParaRPr lang="en-GB"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E6516"/>
                    </a:solidFill>
                  </a:tcPr>
                </a:tc>
                <a:tc>
                  <a:txBody>
                    <a:bodyPr/>
                    <a:lstStyle/>
                    <a:p>
                      <a:pPr>
                        <a:lnSpc>
                          <a:spcPct val="115000"/>
                        </a:lnSpc>
                      </a:pPr>
                      <a:r>
                        <a:rPr lang="en-GB" sz="1400" b="1">
                          <a:solidFill>
                            <a:srgbClr val="FFFFFF"/>
                          </a:solidFill>
                          <a:effectLst/>
                          <a:latin typeface="Arial" panose="020B0604020202020204" pitchFamily="34" charset="0"/>
                          <a:ea typeface="Calibri" panose="020F0502020204030204" pitchFamily="34" charset="0"/>
                          <a:cs typeface="Times New Roman" panose="02020603050405020304" pitchFamily="18" charset="0"/>
                        </a:rPr>
                        <a:t>Response Target</a:t>
                      </a:r>
                      <a:endParaRPr lang="en-GB"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E6516"/>
                    </a:solidFill>
                  </a:tcPr>
                </a:tc>
                <a:tc>
                  <a:txBody>
                    <a:bodyPr/>
                    <a:lstStyle/>
                    <a:p>
                      <a:pPr>
                        <a:lnSpc>
                          <a:spcPct val="115000"/>
                        </a:lnSpc>
                      </a:pPr>
                      <a:r>
                        <a:rPr lang="en-GB" sz="1400" b="1">
                          <a:solidFill>
                            <a:srgbClr val="FFFFFF"/>
                          </a:solidFill>
                          <a:effectLst/>
                          <a:latin typeface="Arial" panose="020B0604020202020204" pitchFamily="34" charset="0"/>
                          <a:ea typeface="Calibri" panose="020F0502020204030204" pitchFamily="34" charset="0"/>
                          <a:cs typeface="Times New Roman" panose="02020603050405020304" pitchFamily="18" charset="0"/>
                        </a:rPr>
                        <a:t>Resolution Target</a:t>
                      </a:r>
                      <a:endParaRPr lang="en-GB"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E6516"/>
                    </a:solidFill>
                  </a:tcPr>
                </a:tc>
                <a:extLst>
                  <a:ext uri="{0D108BD9-81ED-4DB2-BD59-A6C34878D82A}">
                    <a16:rowId xmlns:a16="http://schemas.microsoft.com/office/drawing/2014/main" val="4200900603"/>
                  </a:ext>
                </a:extLst>
              </a:tr>
              <a:tr h="0">
                <a:tc>
                  <a:txBody>
                    <a:bodyPr/>
                    <a:lstStyle/>
                    <a:p>
                      <a:pPr>
                        <a:lnSpc>
                          <a:spcPct val="115000"/>
                        </a:lnSpc>
                      </a:pPr>
                      <a:r>
                        <a:rPr lang="en-GB" sz="140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Priority 1</a:t>
                      </a:r>
                      <a:endParaRPr lang="en-GB"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9E0CA"/>
                    </a:solidFill>
                  </a:tcPr>
                </a:tc>
                <a:tc>
                  <a:txBody>
                    <a:bodyPr/>
                    <a:lstStyle/>
                    <a:p>
                      <a:pPr>
                        <a:lnSpc>
                          <a:spcPct val="115000"/>
                        </a:lnSpc>
                      </a:pPr>
                      <a:r>
                        <a:rPr lang="en-GB" sz="140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100%</a:t>
                      </a:r>
                      <a:endParaRPr lang="en-GB"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9E0CA"/>
                    </a:solidFill>
                  </a:tcPr>
                </a:tc>
                <a:tc>
                  <a:txBody>
                    <a:bodyPr/>
                    <a:lstStyle/>
                    <a:p>
                      <a:pPr>
                        <a:lnSpc>
                          <a:spcPct val="115000"/>
                        </a:lnSpc>
                      </a:pPr>
                      <a:r>
                        <a:rPr lang="en-GB" sz="140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100%</a:t>
                      </a:r>
                      <a:endParaRPr lang="en-GB"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9E0CA"/>
                    </a:solidFill>
                  </a:tcPr>
                </a:tc>
                <a:extLst>
                  <a:ext uri="{0D108BD9-81ED-4DB2-BD59-A6C34878D82A}">
                    <a16:rowId xmlns:a16="http://schemas.microsoft.com/office/drawing/2014/main" val="2684690002"/>
                  </a:ext>
                </a:extLst>
              </a:tr>
              <a:tr h="0">
                <a:tc>
                  <a:txBody>
                    <a:bodyPr/>
                    <a:lstStyle/>
                    <a:p>
                      <a:pPr>
                        <a:lnSpc>
                          <a:spcPct val="115000"/>
                        </a:lnSpc>
                      </a:pPr>
                      <a:r>
                        <a:rPr lang="en-GB" sz="140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Priority 2</a:t>
                      </a:r>
                      <a:endParaRPr lang="en-GB"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9E0CA"/>
                    </a:solidFill>
                  </a:tcPr>
                </a:tc>
                <a:tc>
                  <a:txBody>
                    <a:bodyPr/>
                    <a:lstStyle/>
                    <a:p>
                      <a:pPr>
                        <a:lnSpc>
                          <a:spcPct val="115000"/>
                        </a:lnSpc>
                      </a:pPr>
                      <a:r>
                        <a:rPr lang="en-GB" sz="140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100%</a:t>
                      </a:r>
                      <a:endParaRPr lang="en-GB"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9E0CA"/>
                    </a:solidFill>
                  </a:tcPr>
                </a:tc>
                <a:tc>
                  <a:txBody>
                    <a:bodyPr/>
                    <a:lstStyle/>
                    <a:p>
                      <a:pPr>
                        <a:lnSpc>
                          <a:spcPct val="115000"/>
                        </a:lnSpc>
                      </a:pPr>
                      <a:r>
                        <a:rPr lang="en-GB" sz="140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100%</a:t>
                      </a:r>
                      <a:endParaRPr lang="en-GB"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9E0CA"/>
                    </a:solidFill>
                  </a:tcPr>
                </a:tc>
                <a:extLst>
                  <a:ext uri="{0D108BD9-81ED-4DB2-BD59-A6C34878D82A}">
                    <a16:rowId xmlns:a16="http://schemas.microsoft.com/office/drawing/2014/main" val="2522714497"/>
                  </a:ext>
                </a:extLst>
              </a:tr>
              <a:tr h="0">
                <a:tc>
                  <a:txBody>
                    <a:bodyPr/>
                    <a:lstStyle/>
                    <a:p>
                      <a:pPr>
                        <a:lnSpc>
                          <a:spcPct val="115000"/>
                        </a:lnSpc>
                      </a:pPr>
                      <a:r>
                        <a:rPr lang="en-GB" sz="140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Priority 3</a:t>
                      </a:r>
                      <a:endParaRPr lang="en-GB"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9E0CA"/>
                    </a:solidFill>
                  </a:tcPr>
                </a:tc>
                <a:tc>
                  <a:txBody>
                    <a:bodyPr/>
                    <a:lstStyle/>
                    <a:p>
                      <a:pPr>
                        <a:lnSpc>
                          <a:spcPct val="115000"/>
                        </a:lnSpc>
                      </a:pPr>
                      <a:r>
                        <a:rPr lang="en-GB" sz="140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99%</a:t>
                      </a:r>
                      <a:endParaRPr lang="en-GB"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9E0CA"/>
                    </a:solidFill>
                  </a:tcPr>
                </a:tc>
                <a:tc>
                  <a:txBody>
                    <a:bodyPr/>
                    <a:lstStyle/>
                    <a:p>
                      <a:pPr>
                        <a:lnSpc>
                          <a:spcPct val="115000"/>
                        </a:lnSpc>
                      </a:pPr>
                      <a:r>
                        <a:rPr lang="en-GB" sz="140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90%</a:t>
                      </a:r>
                      <a:endParaRPr lang="en-GB"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9E0CA"/>
                    </a:solidFill>
                  </a:tcPr>
                </a:tc>
                <a:extLst>
                  <a:ext uri="{0D108BD9-81ED-4DB2-BD59-A6C34878D82A}">
                    <a16:rowId xmlns:a16="http://schemas.microsoft.com/office/drawing/2014/main" val="599859026"/>
                  </a:ext>
                </a:extLst>
              </a:tr>
              <a:tr h="0">
                <a:tc>
                  <a:txBody>
                    <a:bodyPr/>
                    <a:lstStyle/>
                    <a:p>
                      <a:pPr>
                        <a:lnSpc>
                          <a:spcPct val="115000"/>
                        </a:lnSpc>
                      </a:pPr>
                      <a:r>
                        <a:rPr lang="en-GB" sz="140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Priority 4</a:t>
                      </a:r>
                      <a:endParaRPr lang="en-GB"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9E0CA"/>
                    </a:solidFill>
                  </a:tcPr>
                </a:tc>
                <a:tc>
                  <a:txBody>
                    <a:bodyPr/>
                    <a:lstStyle/>
                    <a:p>
                      <a:pPr>
                        <a:lnSpc>
                          <a:spcPct val="115000"/>
                        </a:lnSpc>
                      </a:pPr>
                      <a:r>
                        <a:rPr lang="en-GB" sz="1400"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99%</a:t>
                      </a:r>
                      <a:endParaRPr lang="en-GB"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9E0CA"/>
                    </a:solidFill>
                  </a:tcPr>
                </a:tc>
                <a:tc>
                  <a:txBody>
                    <a:bodyPr/>
                    <a:lstStyle/>
                    <a:p>
                      <a:pPr>
                        <a:lnSpc>
                          <a:spcPct val="115000"/>
                        </a:lnSpc>
                      </a:pPr>
                      <a:r>
                        <a:rPr lang="en-GB" sz="1400"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95%</a:t>
                      </a:r>
                      <a:endParaRPr lang="en-GB"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9E0CA"/>
                    </a:solidFill>
                  </a:tcPr>
                </a:tc>
                <a:extLst>
                  <a:ext uri="{0D108BD9-81ED-4DB2-BD59-A6C34878D82A}">
                    <a16:rowId xmlns:a16="http://schemas.microsoft.com/office/drawing/2014/main" val="2918157602"/>
                  </a:ext>
                </a:extLst>
              </a:tr>
            </a:tbl>
          </a:graphicData>
        </a:graphic>
      </p:graphicFrame>
    </p:spTree>
    <p:extLst>
      <p:ext uri="{BB962C8B-B14F-4D97-AF65-F5344CB8AC3E}">
        <p14:creationId xmlns:p14="http://schemas.microsoft.com/office/powerpoint/2010/main" val="220452772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85AECA-DB88-687B-3B9F-9F6ACC8C6427}"/>
              </a:ext>
            </a:extLst>
          </p:cNvPr>
          <p:cNvSpPr>
            <a:spLocks noGrp="1"/>
          </p:cNvSpPr>
          <p:nvPr>
            <p:ph type="title"/>
          </p:nvPr>
        </p:nvSpPr>
        <p:spPr>
          <a:xfrm>
            <a:off x="838200" y="365125"/>
            <a:ext cx="9284855" cy="660111"/>
          </a:xfrm>
        </p:spPr>
        <p:txBody>
          <a:bodyPr vert="horz" lIns="91440" tIns="45720" rIns="91440" bIns="45720" rtlCol="0" anchor="ctr">
            <a:normAutofit/>
          </a:bodyPr>
          <a:lstStyle/>
          <a:p>
            <a:r>
              <a:rPr lang="en-GB" dirty="0"/>
              <a:t>Proposal 6 – Service Requests</a:t>
            </a:r>
          </a:p>
        </p:txBody>
      </p:sp>
      <p:sp>
        <p:nvSpPr>
          <p:cNvPr id="5" name="Rectangle 1">
            <a:extLst>
              <a:ext uri="{FF2B5EF4-FFF2-40B4-BE49-F238E27FC236}">
                <a16:creationId xmlns:a16="http://schemas.microsoft.com/office/drawing/2014/main" id="{518F5677-F699-0986-F4C9-D409242D1BE7}"/>
              </a:ext>
            </a:extLst>
          </p:cNvPr>
          <p:cNvSpPr>
            <a:spLocks noChangeArrowheads="1"/>
          </p:cNvSpPr>
          <p:nvPr/>
        </p:nvSpPr>
        <p:spPr bwMode="auto">
          <a:xfrm>
            <a:off x="431800" y="1025236"/>
            <a:ext cx="10378440" cy="1738284"/>
          </a:xfrm>
          <a:prstGeom prst="rect">
            <a:avLst/>
          </a:prstGeo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lIns="91440" tIns="45720" rIns="91440" bIns="45720" numCol="1" rtlCol="0" anchor="ctr" anchorCtr="0" compatLnSpc="1">
            <a:prstTxWarp prst="textNoShape">
              <a:avLst/>
            </a:prstTxWarp>
            <a:noAutofit/>
          </a:bodyPr>
          <a:lstStyle/>
          <a:p>
            <a:pPr marL="0" marR="0" lvl="0" indent="0" algn="l" defTabSz="914400" rtl="0" eaLnBrk="1" fontAlgn="base" latinLnBrk="0" hangingPunct="1">
              <a:lnSpc>
                <a:spcPct val="90000"/>
              </a:lnSpc>
              <a:spcBef>
                <a:spcPts val="1000"/>
              </a:spcBef>
              <a:spcAft>
                <a:spcPct val="0"/>
              </a:spcAft>
              <a:buClr>
                <a:srgbClr val="70ADA3"/>
              </a:buClr>
              <a:buSzTx/>
              <a:buFontTx/>
              <a:buNone/>
              <a:tabLst/>
              <a:defRPr/>
            </a:pPr>
            <a:endParaRPr kumimoji="0" lang="en-US" altLang="en-US" sz="1400" b="0" i="0" u="none" strike="noStrike" kern="1200" cap="none" spc="0" normalizeH="0" baseline="0" noProof="0" dirty="0">
              <a:ln>
                <a:noFill/>
              </a:ln>
              <a:solidFill>
                <a:srgbClr val="000000"/>
              </a:solidFill>
              <a:effectLst/>
              <a:uLnTx/>
              <a:uFillTx/>
              <a:latin typeface="Roboto" panose="02000000000000000000" pitchFamily="2" charset="0"/>
              <a:ea typeface="Roboto" panose="02000000000000000000" pitchFamily="2" charset="0"/>
              <a:cs typeface="+mn-cs"/>
            </a:endParaRPr>
          </a:p>
        </p:txBody>
      </p:sp>
      <p:sp>
        <p:nvSpPr>
          <p:cNvPr id="7" name="TextBox 6">
            <a:extLst>
              <a:ext uri="{FF2B5EF4-FFF2-40B4-BE49-F238E27FC236}">
                <a16:creationId xmlns:a16="http://schemas.microsoft.com/office/drawing/2014/main" id="{583D80B5-F6CF-2B83-6316-3B0A9D55D38E}"/>
              </a:ext>
            </a:extLst>
          </p:cNvPr>
          <p:cNvSpPr txBox="1"/>
          <p:nvPr/>
        </p:nvSpPr>
        <p:spPr>
          <a:xfrm>
            <a:off x="233392" y="4281641"/>
            <a:ext cx="6096000" cy="286232"/>
          </a:xfrm>
          <a:prstGeom prst="rect">
            <a:avLst/>
          </a:prstGeom>
          <a:noFill/>
        </p:spPr>
        <p:txBody>
          <a:bodyPr wrap="square">
            <a:spAutoFit/>
          </a:bodyPr>
          <a:lstStyle/>
          <a:p>
            <a:pPr marL="0" marR="0" lvl="0" indent="0" algn="l" defTabSz="914400" rtl="0" eaLnBrk="1" fontAlgn="base" latinLnBrk="0" hangingPunct="1">
              <a:lnSpc>
                <a:spcPct val="90000"/>
              </a:lnSpc>
              <a:spcBef>
                <a:spcPts val="1000"/>
              </a:spcBef>
              <a:spcAft>
                <a:spcPct val="0"/>
              </a:spcAft>
              <a:buClr>
                <a:srgbClr val="70ADA3"/>
              </a:buClr>
              <a:buSzTx/>
              <a:buFontTx/>
              <a:buNone/>
              <a:tabLst/>
              <a:defRPr/>
            </a:pPr>
            <a:r>
              <a:rPr kumimoji="0" lang="en-US" altLang="en-US" sz="1400" b="1" i="0" u="sng" strike="noStrike" kern="1200" cap="none" spc="0" normalizeH="0" baseline="0" noProof="0" dirty="0">
                <a:ln>
                  <a:noFill/>
                </a:ln>
                <a:solidFill>
                  <a:srgbClr val="000000"/>
                </a:solidFill>
                <a:effectLst/>
                <a:uLnTx/>
                <a:uFillTx/>
                <a:latin typeface="Arial" panose="020B0604020202020204" pitchFamily="34" charset="0"/>
                <a:ea typeface="Roboto" panose="02000000000000000000" pitchFamily="2" charset="0"/>
                <a:cs typeface="Arial" panose="020B0604020202020204" pitchFamily="34" charset="0"/>
              </a:rPr>
              <a:t>PROPOSED </a:t>
            </a:r>
          </a:p>
        </p:txBody>
      </p:sp>
      <p:sp>
        <p:nvSpPr>
          <p:cNvPr id="10" name="Rectangle 9">
            <a:extLst>
              <a:ext uri="{FF2B5EF4-FFF2-40B4-BE49-F238E27FC236}">
                <a16:creationId xmlns:a16="http://schemas.microsoft.com/office/drawing/2014/main" id="{BAEE5B0D-0EA0-EAEA-4936-77CAF8E3345A}"/>
              </a:ext>
            </a:extLst>
          </p:cNvPr>
          <p:cNvSpPr/>
          <p:nvPr/>
        </p:nvSpPr>
        <p:spPr>
          <a:xfrm>
            <a:off x="7559903" y="2615505"/>
            <a:ext cx="4129177" cy="2214959"/>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Industry ask</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Do you agree with the Proposal?</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Any other Proposals?</a:t>
            </a:r>
          </a:p>
        </p:txBody>
      </p:sp>
      <p:sp>
        <p:nvSpPr>
          <p:cNvPr id="13" name="Rectangle 2">
            <a:extLst>
              <a:ext uri="{FF2B5EF4-FFF2-40B4-BE49-F238E27FC236}">
                <a16:creationId xmlns:a16="http://schemas.microsoft.com/office/drawing/2014/main" id="{7F5A0C0E-3095-771F-0A52-439003F978AA}"/>
              </a:ext>
            </a:extLst>
          </p:cNvPr>
          <p:cNvSpPr>
            <a:spLocks noChangeArrowheads="1"/>
          </p:cNvSpPr>
          <p:nvPr/>
        </p:nvSpPr>
        <p:spPr bwMode="auto">
          <a:xfrm>
            <a:off x="233392" y="1168898"/>
            <a:ext cx="9958173" cy="106740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auto" latinLnBrk="0" hangingPunct="1">
              <a:lnSpc>
                <a:spcPct val="115000"/>
              </a:lnSpc>
              <a:spcBef>
                <a:spcPts val="0"/>
              </a:spcBef>
              <a:spcAft>
                <a:spcPts val="0"/>
              </a:spcAft>
              <a:buClrTx/>
              <a:buSzTx/>
              <a:buFontTx/>
              <a:buNone/>
              <a:tabLst/>
              <a:defRPr/>
            </a:pPr>
            <a:r>
              <a:rPr kumimoji="0" lang="en-GB" sz="1400" b="1" i="0" u="sng" strike="noStrike" kern="1200" cap="none" spc="150" normalizeH="0" baseline="0" noProof="0" dirty="0">
                <a:ln>
                  <a:noFill/>
                </a:ln>
                <a:solidFill>
                  <a:srgbClr val="000000"/>
                </a:solidFill>
                <a:effectLst/>
                <a:uLnTx/>
                <a:uFillTx/>
                <a:latin typeface="Arial" panose="020B0604020202020204" pitchFamily="34" charset="0"/>
                <a:ea typeface="Calibri" panose="020F0502020204030204" pitchFamily="34" charset="0"/>
                <a:cs typeface="Times New Roman" panose="02020603050405020304" pitchFamily="18" charset="0"/>
              </a:rPr>
              <a:t>5.4 Switching Operator Service Definition</a:t>
            </a:r>
            <a:endParaRPr kumimoji="0" lang="en-GB" sz="1400" b="0" i="0" u="none" strike="noStrike" kern="120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0" marR="0" lvl="0" indent="0" algn="l" defTabSz="914400" rtl="0" eaLnBrk="1" fontAlgn="auto" latinLnBrk="0" hangingPunct="1">
              <a:lnSpc>
                <a:spcPct val="115000"/>
              </a:lnSpc>
              <a:spcBef>
                <a:spcPts val="0"/>
              </a:spcBef>
              <a:spcAft>
                <a:spcPts val="0"/>
              </a:spcAft>
              <a:buClrTx/>
              <a:buSzTx/>
              <a:buFontTx/>
              <a:buNone/>
              <a:tabLst/>
              <a:defRPr/>
            </a:pPr>
            <a:r>
              <a:rPr kumimoji="0" lang="en-GB" sz="1400" b="0" i="0" u="none" strike="noStrike" kern="120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Times New Roman" panose="02020603050405020304" pitchFamily="18" charset="0"/>
              </a:rPr>
              <a:t> </a:t>
            </a:r>
          </a:p>
          <a:p>
            <a:pPr marL="0" marR="0" lvl="0" indent="0" algn="l" defTabSz="914400" rtl="0" eaLnBrk="1" fontAlgn="auto" latinLnBrk="0" hangingPunct="1">
              <a:lnSpc>
                <a:spcPct val="115000"/>
              </a:lnSpc>
              <a:spcBef>
                <a:spcPts val="0"/>
              </a:spcBef>
              <a:spcAft>
                <a:spcPts val="0"/>
              </a:spcAft>
              <a:buClrTx/>
              <a:buSzTx/>
              <a:buFontTx/>
              <a:buNone/>
              <a:tabLst/>
              <a:defRPr/>
            </a:pPr>
            <a:r>
              <a:rPr kumimoji="0" lang="en-GB" sz="1400" b="0" i="0" u="none" strike="noStrike" kern="1200" cap="none" spc="0" normalizeH="0" baseline="0" noProof="0" dirty="0">
                <a:ln>
                  <a:noFill/>
                </a:ln>
                <a:solidFill>
                  <a:srgbClr val="000000"/>
                </a:solidFill>
                <a:effectLst/>
                <a:uLnTx/>
                <a:uFillTx/>
                <a:latin typeface="Arial" panose="020B0604020202020204" pitchFamily="34" charset="0"/>
                <a:ea typeface="Calibri" panose="020F0502020204030204" pitchFamily="34" charset="0"/>
                <a:cs typeface="Times New Roman" panose="02020603050405020304" pitchFamily="18" charset="0"/>
              </a:rPr>
              <a:t>Switching Service Request will be assigned a priority based on the nature of the request. Each request is defined in the Switching Portal with the priority and service level that applies.</a:t>
            </a:r>
            <a:endParaRPr kumimoji="0" lang="en-GB" sz="1400" b="0" i="0" u="none" strike="noStrike" kern="120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Times New Roman" panose="02020603050405020304" pitchFamily="18" charset="0"/>
            </a:endParaRPr>
          </a:p>
        </p:txBody>
      </p:sp>
      <p:graphicFrame>
        <p:nvGraphicFramePr>
          <p:cNvPr id="3" name="Table 2">
            <a:extLst>
              <a:ext uri="{FF2B5EF4-FFF2-40B4-BE49-F238E27FC236}">
                <a16:creationId xmlns:a16="http://schemas.microsoft.com/office/drawing/2014/main" id="{91614390-B1C2-54BD-4B0B-0381E7ECF478}"/>
              </a:ext>
            </a:extLst>
          </p:cNvPr>
          <p:cNvGraphicFramePr>
            <a:graphicFrameLocks noGrp="1"/>
          </p:cNvGraphicFramePr>
          <p:nvPr/>
        </p:nvGraphicFramePr>
        <p:xfrm>
          <a:off x="300486" y="2301221"/>
          <a:ext cx="6764548" cy="1384393"/>
        </p:xfrm>
        <a:graphic>
          <a:graphicData uri="http://schemas.openxmlformats.org/drawingml/2006/table">
            <a:tbl>
              <a:tblPr firstRow="1" firstCol="1" bandRow="1"/>
              <a:tblGrid>
                <a:gridCol w="2057564">
                  <a:extLst>
                    <a:ext uri="{9D8B030D-6E8A-4147-A177-3AD203B41FA5}">
                      <a16:colId xmlns:a16="http://schemas.microsoft.com/office/drawing/2014/main" val="2113187470"/>
                    </a:ext>
                  </a:extLst>
                </a:gridCol>
                <a:gridCol w="2144939">
                  <a:extLst>
                    <a:ext uri="{9D8B030D-6E8A-4147-A177-3AD203B41FA5}">
                      <a16:colId xmlns:a16="http://schemas.microsoft.com/office/drawing/2014/main" val="3422955131"/>
                    </a:ext>
                  </a:extLst>
                </a:gridCol>
                <a:gridCol w="2562045">
                  <a:extLst>
                    <a:ext uri="{9D8B030D-6E8A-4147-A177-3AD203B41FA5}">
                      <a16:colId xmlns:a16="http://schemas.microsoft.com/office/drawing/2014/main" val="2638351005"/>
                    </a:ext>
                  </a:extLst>
                </a:gridCol>
              </a:tblGrid>
              <a:tr h="201539">
                <a:tc>
                  <a:txBody>
                    <a:bodyPr/>
                    <a:lstStyle/>
                    <a:p>
                      <a:pPr>
                        <a:lnSpc>
                          <a:spcPct val="115000"/>
                        </a:lnSpc>
                      </a:pPr>
                      <a:r>
                        <a:rPr lang="en-GB" sz="1400" b="1">
                          <a:solidFill>
                            <a:srgbClr val="FFFFFF"/>
                          </a:solidFill>
                          <a:effectLst/>
                          <a:latin typeface="Arial" panose="020B0604020202020204" pitchFamily="34" charset="0"/>
                          <a:ea typeface="Calibri" panose="020F0502020204030204" pitchFamily="34" charset="0"/>
                          <a:cs typeface="Times New Roman" panose="02020603050405020304" pitchFamily="18" charset="0"/>
                        </a:rPr>
                        <a:t>Priority</a:t>
                      </a:r>
                      <a:endParaRPr lang="en-GB"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E6516"/>
                    </a:solidFill>
                  </a:tcPr>
                </a:tc>
                <a:tc>
                  <a:txBody>
                    <a:bodyPr/>
                    <a:lstStyle/>
                    <a:p>
                      <a:pPr>
                        <a:lnSpc>
                          <a:spcPct val="115000"/>
                        </a:lnSpc>
                      </a:pPr>
                      <a:r>
                        <a:rPr lang="en-GB" sz="1400" b="1">
                          <a:solidFill>
                            <a:srgbClr val="FFFFFF"/>
                          </a:solidFill>
                          <a:effectLst/>
                          <a:latin typeface="Arial" panose="020B0604020202020204" pitchFamily="34" charset="0"/>
                          <a:ea typeface="Calibri" panose="020F0502020204030204" pitchFamily="34" charset="0"/>
                          <a:cs typeface="Times New Roman" panose="02020603050405020304" pitchFamily="18" charset="0"/>
                        </a:rPr>
                        <a:t>Definition</a:t>
                      </a:r>
                      <a:endParaRPr lang="en-GB"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E6516"/>
                    </a:solidFill>
                  </a:tcPr>
                </a:tc>
                <a:tc>
                  <a:txBody>
                    <a:bodyPr/>
                    <a:lstStyle/>
                    <a:p>
                      <a:pPr>
                        <a:lnSpc>
                          <a:spcPct val="115000"/>
                        </a:lnSpc>
                      </a:pPr>
                      <a:r>
                        <a:rPr lang="en-GB" sz="1400" b="1">
                          <a:solidFill>
                            <a:srgbClr val="FFFFFF"/>
                          </a:solidFill>
                          <a:effectLst/>
                          <a:latin typeface="Arial" panose="020B0604020202020204" pitchFamily="34" charset="0"/>
                          <a:ea typeface="Calibri" panose="020F0502020204030204" pitchFamily="34" charset="0"/>
                          <a:cs typeface="Times New Roman" panose="02020603050405020304" pitchFamily="18" charset="0"/>
                        </a:rPr>
                        <a:t>Targets</a:t>
                      </a:r>
                      <a:endParaRPr lang="en-GB"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E6516"/>
                    </a:solidFill>
                  </a:tcPr>
                </a:tc>
                <a:extLst>
                  <a:ext uri="{0D108BD9-81ED-4DB2-BD59-A6C34878D82A}">
                    <a16:rowId xmlns:a16="http://schemas.microsoft.com/office/drawing/2014/main" val="3626714587"/>
                  </a:ext>
                </a:extLst>
              </a:tr>
              <a:tr h="288710">
                <a:tc>
                  <a:txBody>
                    <a:bodyPr/>
                    <a:lstStyle/>
                    <a:p>
                      <a:pPr>
                        <a:lnSpc>
                          <a:spcPct val="115000"/>
                        </a:lnSpc>
                      </a:pPr>
                      <a:r>
                        <a:rPr lang="en-GB" sz="140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Priority 1</a:t>
                      </a:r>
                      <a:endParaRPr lang="en-GB"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9E0CA"/>
                    </a:solidFill>
                  </a:tcPr>
                </a:tc>
                <a:tc>
                  <a:txBody>
                    <a:bodyPr/>
                    <a:lstStyle/>
                    <a:p>
                      <a:pPr>
                        <a:lnSpc>
                          <a:spcPct val="115000"/>
                        </a:lnSpc>
                      </a:pPr>
                      <a:r>
                        <a:rPr lang="en-GB" sz="140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Critical priority request</a:t>
                      </a:r>
                      <a:endParaRPr lang="en-GB"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9E0CA"/>
                    </a:solidFill>
                  </a:tcPr>
                </a:tc>
                <a:tc>
                  <a:txBody>
                    <a:bodyPr/>
                    <a:lstStyle/>
                    <a:p>
                      <a:pPr>
                        <a:lnSpc>
                          <a:spcPct val="115000"/>
                        </a:lnSpc>
                      </a:pPr>
                      <a:r>
                        <a:rPr lang="en-GB" sz="140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One working day</a:t>
                      </a:r>
                      <a:endParaRPr lang="en-GB"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9E0CA"/>
                    </a:solidFill>
                  </a:tcPr>
                </a:tc>
                <a:extLst>
                  <a:ext uri="{0D108BD9-81ED-4DB2-BD59-A6C34878D82A}">
                    <a16:rowId xmlns:a16="http://schemas.microsoft.com/office/drawing/2014/main" val="3292489782"/>
                  </a:ext>
                </a:extLst>
              </a:tr>
              <a:tr h="288710">
                <a:tc>
                  <a:txBody>
                    <a:bodyPr/>
                    <a:lstStyle/>
                    <a:p>
                      <a:pPr>
                        <a:lnSpc>
                          <a:spcPct val="115000"/>
                        </a:lnSpc>
                      </a:pPr>
                      <a:r>
                        <a:rPr lang="en-GB" sz="140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Priority 2</a:t>
                      </a:r>
                      <a:endParaRPr lang="en-GB"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9E0CA"/>
                    </a:solidFill>
                  </a:tcPr>
                </a:tc>
                <a:tc>
                  <a:txBody>
                    <a:bodyPr/>
                    <a:lstStyle/>
                    <a:p>
                      <a:pPr>
                        <a:lnSpc>
                          <a:spcPct val="115000"/>
                        </a:lnSpc>
                      </a:pPr>
                      <a:r>
                        <a:rPr lang="en-GB" sz="140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High priority request</a:t>
                      </a:r>
                      <a:endParaRPr lang="en-GB"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9E0CA"/>
                    </a:solidFill>
                  </a:tcPr>
                </a:tc>
                <a:tc>
                  <a:txBody>
                    <a:bodyPr/>
                    <a:lstStyle/>
                    <a:p>
                      <a:pPr>
                        <a:lnSpc>
                          <a:spcPct val="115000"/>
                        </a:lnSpc>
                      </a:pPr>
                      <a:r>
                        <a:rPr lang="en-GB" sz="140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Two working days</a:t>
                      </a:r>
                      <a:endParaRPr lang="en-GB"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9E0CA"/>
                    </a:solidFill>
                  </a:tcPr>
                </a:tc>
                <a:extLst>
                  <a:ext uri="{0D108BD9-81ED-4DB2-BD59-A6C34878D82A}">
                    <a16:rowId xmlns:a16="http://schemas.microsoft.com/office/drawing/2014/main" val="1737088457"/>
                  </a:ext>
                </a:extLst>
              </a:tr>
              <a:tr h="288710">
                <a:tc>
                  <a:txBody>
                    <a:bodyPr/>
                    <a:lstStyle/>
                    <a:p>
                      <a:pPr>
                        <a:lnSpc>
                          <a:spcPct val="115000"/>
                        </a:lnSpc>
                      </a:pPr>
                      <a:r>
                        <a:rPr lang="en-GB" sz="140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Priority 3</a:t>
                      </a:r>
                      <a:endParaRPr lang="en-GB"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9E0CA"/>
                    </a:solidFill>
                  </a:tcPr>
                </a:tc>
                <a:tc>
                  <a:txBody>
                    <a:bodyPr/>
                    <a:lstStyle/>
                    <a:p>
                      <a:pPr>
                        <a:lnSpc>
                          <a:spcPct val="115000"/>
                        </a:lnSpc>
                      </a:pPr>
                      <a:r>
                        <a:rPr lang="en-GB" sz="140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Medium priority request</a:t>
                      </a:r>
                      <a:endParaRPr lang="en-GB"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9E0CA"/>
                    </a:solidFill>
                  </a:tcPr>
                </a:tc>
                <a:tc>
                  <a:txBody>
                    <a:bodyPr/>
                    <a:lstStyle/>
                    <a:p>
                      <a:pPr>
                        <a:lnSpc>
                          <a:spcPct val="115000"/>
                        </a:lnSpc>
                      </a:pPr>
                      <a:r>
                        <a:rPr lang="en-GB" sz="140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Three working days</a:t>
                      </a:r>
                      <a:endParaRPr lang="en-GB"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9E0CA"/>
                    </a:solidFill>
                  </a:tcPr>
                </a:tc>
                <a:extLst>
                  <a:ext uri="{0D108BD9-81ED-4DB2-BD59-A6C34878D82A}">
                    <a16:rowId xmlns:a16="http://schemas.microsoft.com/office/drawing/2014/main" val="3855219738"/>
                  </a:ext>
                </a:extLst>
              </a:tr>
              <a:tr h="288710">
                <a:tc>
                  <a:txBody>
                    <a:bodyPr/>
                    <a:lstStyle/>
                    <a:p>
                      <a:pPr>
                        <a:lnSpc>
                          <a:spcPct val="115000"/>
                        </a:lnSpc>
                      </a:pPr>
                      <a:r>
                        <a:rPr lang="en-GB" sz="1400"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Priority 4</a:t>
                      </a:r>
                      <a:endParaRPr lang="en-GB"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9E0CA"/>
                    </a:solidFill>
                  </a:tcPr>
                </a:tc>
                <a:tc>
                  <a:txBody>
                    <a:bodyPr/>
                    <a:lstStyle/>
                    <a:p>
                      <a:pPr>
                        <a:lnSpc>
                          <a:spcPct val="115000"/>
                        </a:lnSpc>
                      </a:pPr>
                      <a:r>
                        <a:rPr lang="en-GB" sz="140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Low priority request</a:t>
                      </a:r>
                      <a:endParaRPr lang="en-GB"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9E0CA"/>
                    </a:solidFill>
                  </a:tcPr>
                </a:tc>
                <a:tc>
                  <a:txBody>
                    <a:bodyPr/>
                    <a:lstStyle/>
                    <a:p>
                      <a:pPr>
                        <a:lnSpc>
                          <a:spcPct val="115000"/>
                        </a:lnSpc>
                      </a:pPr>
                      <a:r>
                        <a:rPr lang="en-GB" sz="1400"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10 working days</a:t>
                      </a:r>
                      <a:endParaRPr lang="en-GB"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9E0CA"/>
                    </a:solidFill>
                  </a:tcPr>
                </a:tc>
                <a:extLst>
                  <a:ext uri="{0D108BD9-81ED-4DB2-BD59-A6C34878D82A}">
                    <a16:rowId xmlns:a16="http://schemas.microsoft.com/office/drawing/2014/main" val="3767567780"/>
                  </a:ext>
                </a:extLst>
              </a:tr>
            </a:tbl>
          </a:graphicData>
        </a:graphic>
      </p:graphicFrame>
      <p:graphicFrame>
        <p:nvGraphicFramePr>
          <p:cNvPr id="6" name="Table 5">
            <a:extLst>
              <a:ext uri="{FF2B5EF4-FFF2-40B4-BE49-F238E27FC236}">
                <a16:creationId xmlns:a16="http://schemas.microsoft.com/office/drawing/2014/main" id="{E8FE41FF-5C64-73FF-9C78-427FFE6A035A}"/>
              </a:ext>
            </a:extLst>
          </p:cNvPr>
          <p:cNvGraphicFramePr>
            <a:graphicFrameLocks noGrp="1"/>
          </p:cNvGraphicFramePr>
          <p:nvPr/>
        </p:nvGraphicFramePr>
        <p:xfrm>
          <a:off x="300486" y="4702243"/>
          <a:ext cx="4228382" cy="1147765"/>
        </p:xfrm>
        <a:graphic>
          <a:graphicData uri="http://schemas.openxmlformats.org/drawingml/2006/table">
            <a:tbl>
              <a:tblPr firstRow="1" firstCol="1" bandRow="1"/>
              <a:tblGrid>
                <a:gridCol w="1925129">
                  <a:extLst>
                    <a:ext uri="{9D8B030D-6E8A-4147-A177-3AD203B41FA5}">
                      <a16:colId xmlns:a16="http://schemas.microsoft.com/office/drawing/2014/main" val="3318154896"/>
                    </a:ext>
                  </a:extLst>
                </a:gridCol>
                <a:gridCol w="2303253">
                  <a:extLst>
                    <a:ext uri="{9D8B030D-6E8A-4147-A177-3AD203B41FA5}">
                      <a16:colId xmlns:a16="http://schemas.microsoft.com/office/drawing/2014/main" val="1815380830"/>
                    </a:ext>
                  </a:extLst>
                </a:gridCol>
              </a:tblGrid>
              <a:tr h="0">
                <a:tc>
                  <a:txBody>
                    <a:bodyPr/>
                    <a:lstStyle/>
                    <a:p>
                      <a:pPr>
                        <a:lnSpc>
                          <a:spcPct val="115000"/>
                        </a:lnSpc>
                      </a:pPr>
                      <a:r>
                        <a:rPr lang="en-GB" sz="1400" b="1">
                          <a:solidFill>
                            <a:srgbClr val="FFFFFF"/>
                          </a:solidFill>
                          <a:effectLst/>
                          <a:latin typeface="Arial" panose="020B0604020202020204" pitchFamily="34" charset="0"/>
                          <a:ea typeface="Calibri" panose="020F0502020204030204" pitchFamily="34" charset="0"/>
                          <a:cs typeface="Times New Roman" panose="02020603050405020304" pitchFamily="18" charset="0"/>
                        </a:rPr>
                        <a:t>Priority</a:t>
                      </a:r>
                      <a:endParaRPr lang="en-GB"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E6516"/>
                    </a:solidFill>
                  </a:tcPr>
                </a:tc>
                <a:tc>
                  <a:txBody>
                    <a:bodyPr/>
                    <a:lstStyle/>
                    <a:p>
                      <a:pPr>
                        <a:lnSpc>
                          <a:spcPct val="115000"/>
                        </a:lnSpc>
                      </a:pPr>
                      <a:r>
                        <a:rPr lang="en-GB" sz="1400" b="1">
                          <a:solidFill>
                            <a:srgbClr val="FFFFFF"/>
                          </a:solidFill>
                          <a:effectLst/>
                          <a:latin typeface="Arial" panose="020B0604020202020204" pitchFamily="34" charset="0"/>
                          <a:ea typeface="Calibri" panose="020F0502020204030204" pitchFamily="34" charset="0"/>
                          <a:cs typeface="Times New Roman" panose="02020603050405020304" pitchFamily="18" charset="0"/>
                        </a:rPr>
                        <a:t>Fulfilment target</a:t>
                      </a:r>
                      <a:endParaRPr lang="en-GB"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E6516"/>
                    </a:solidFill>
                  </a:tcPr>
                </a:tc>
                <a:extLst>
                  <a:ext uri="{0D108BD9-81ED-4DB2-BD59-A6C34878D82A}">
                    <a16:rowId xmlns:a16="http://schemas.microsoft.com/office/drawing/2014/main" val="3324257073"/>
                  </a:ext>
                </a:extLst>
              </a:tr>
              <a:tr h="0">
                <a:tc>
                  <a:txBody>
                    <a:bodyPr/>
                    <a:lstStyle/>
                    <a:p>
                      <a:pPr>
                        <a:lnSpc>
                          <a:spcPct val="115000"/>
                        </a:lnSpc>
                      </a:pPr>
                      <a:r>
                        <a:rPr lang="en-GB" sz="140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Priority 1</a:t>
                      </a:r>
                      <a:endParaRPr lang="en-GB"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9E0CA"/>
                    </a:solidFill>
                  </a:tcPr>
                </a:tc>
                <a:tc>
                  <a:txBody>
                    <a:bodyPr/>
                    <a:lstStyle/>
                    <a:p>
                      <a:pPr>
                        <a:lnSpc>
                          <a:spcPct val="115000"/>
                        </a:lnSpc>
                      </a:pPr>
                      <a:r>
                        <a:rPr lang="en-GB" sz="140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100%</a:t>
                      </a:r>
                      <a:endParaRPr lang="en-GB"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9E0CA"/>
                    </a:solidFill>
                  </a:tcPr>
                </a:tc>
                <a:extLst>
                  <a:ext uri="{0D108BD9-81ED-4DB2-BD59-A6C34878D82A}">
                    <a16:rowId xmlns:a16="http://schemas.microsoft.com/office/drawing/2014/main" val="3094736682"/>
                  </a:ext>
                </a:extLst>
              </a:tr>
              <a:tr h="0">
                <a:tc>
                  <a:txBody>
                    <a:bodyPr/>
                    <a:lstStyle/>
                    <a:p>
                      <a:pPr>
                        <a:lnSpc>
                          <a:spcPct val="115000"/>
                        </a:lnSpc>
                      </a:pPr>
                      <a:r>
                        <a:rPr lang="en-GB" sz="140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Priority 2</a:t>
                      </a:r>
                      <a:endParaRPr lang="en-GB"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9E0CA"/>
                    </a:solidFill>
                  </a:tcPr>
                </a:tc>
                <a:tc>
                  <a:txBody>
                    <a:bodyPr/>
                    <a:lstStyle/>
                    <a:p>
                      <a:pPr>
                        <a:lnSpc>
                          <a:spcPct val="115000"/>
                        </a:lnSpc>
                      </a:pPr>
                      <a:r>
                        <a:rPr lang="en-GB" sz="140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100%</a:t>
                      </a:r>
                      <a:endParaRPr lang="en-GB"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9E0CA"/>
                    </a:solidFill>
                  </a:tcPr>
                </a:tc>
                <a:extLst>
                  <a:ext uri="{0D108BD9-81ED-4DB2-BD59-A6C34878D82A}">
                    <a16:rowId xmlns:a16="http://schemas.microsoft.com/office/drawing/2014/main" val="4166341677"/>
                  </a:ext>
                </a:extLst>
              </a:tr>
              <a:tr h="0">
                <a:tc>
                  <a:txBody>
                    <a:bodyPr/>
                    <a:lstStyle/>
                    <a:p>
                      <a:pPr>
                        <a:lnSpc>
                          <a:spcPct val="115000"/>
                        </a:lnSpc>
                      </a:pPr>
                      <a:r>
                        <a:rPr lang="en-GB" sz="140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Priority 3</a:t>
                      </a:r>
                      <a:endParaRPr lang="en-GB"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9E0CA"/>
                    </a:solidFill>
                  </a:tcPr>
                </a:tc>
                <a:tc>
                  <a:txBody>
                    <a:bodyPr/>
                    <a:lstStyle/>
                    <a:p>
                      <a:pPr>
                        <a:lnSpc>
                          <a:spcPct val="115000"/>
                        </a:lnSpc>
                      </a:pPr>
                      <a:r>
                        <a:rPr lang="en-GB" sz="140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98%</a:t>
                      </a:r>
                      <a:endParaRPr lang="en-GB"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9E0CA"/>
                    </a:solidFill>
                  </a:tcPr>
                </a:tc>
                <a:extLst>
                  <a:ext uri="{0D108BD9-81ED-4DB2-BD59-A6C34878D82A}">
                    <a16:rowId xmlns:a16="http://schemas.microsoft.com/office/drawing/2014/main" val="967357554"/>
                  </a:ext>
                </a:extLst>
              </a:tr>
              <a:tr h="0">
                <a:tc>
                  <a:txBody>
                    <a:bodyPr/>
                    <a:lstStyle/>
                    <a:p>
                      <a:pPr>
                        <a:lnSpc>
                          <a:spcPct val="115000"/>
                        </a:lnSpc>
                      </a:pPr>
                      <a:r>
                        <a:rPr lang="en-GB" sz="140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Priority 4</a:t>
                      </a:r>
                      <a:endParaRPr lang="en-GB"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9E0CA"/>
                    </a:solidFill>
                  </a:tcPr>
                </a:tc>
                <a:tc>
                  <a:txBody>
                    <a:bodyPr/>
                    <a:lstStyle/>
                    <a:p>
                      <a:pPr>
                        <a:lnSpc>
                          <a:spcPct val="115000"/>
                        </a:lnSpc>
                      </a:pPr>
                      <a:r>
                        <a:rPr lang="en-GB" sz="1400"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98%</a:t>
                      </a:r>
                      <a:endParaRPr lang="en-GB"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9E0CA"/>
                    </a:solidFill>
                  </a:tcPr>
                </a:tc>
                <a:extLst>
                  <a:ext uri="{0D108BD9-81ED-4DB2-BD59-A6C34878D82A}">
                    <a16:rowId xmlns:a16="http://schemas.microsoft.com/office/drawing/2014/main" val="2589792711"/>
                  </a:ext>
                </a:extLst>
              </a:tr>
            </a:tbl>
          </a:graphicData>
        </a:graphic>
      </p:graphicFrame>
    </p:spTree>
    <p:extLst>
      <p:ext uri="{BB962C8B-B14F-4D97-AF65-F5344CB8AC3E}">
        <p14:creationId xmlns:p14="http://schemas.microsoft.com/office/powerpoint/2010/main" val="291788905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10DABB-9296-FDB0-E562-D1B45488F158}"/>
              </a:ext>
            </a:extLst>
          </p:cNvPr>
          <p:cNvSpPr>
            <a:spLocks noGrp="1"/>
          </p:cNvSpPr>
          <p:nvPr>
            <p:ph type="title"/>
          </p:nvPr>
        </p:nvSpPr>
        <p:spPr>
          <a:xfrm>
            <a:off x="4031672" y="2766219"/>
            <a:ext cx="7316513" cy="1325563"/>
          </a:xfrm>
        </p:spPr>
        <p:txBody>
          <a:bodyPr>
            <a:normAutofit/>
          </a:bodyPr>
          <a:lstStyle/>
          <a:p>
            <a:r>
              <a:rPr lang="en-GB">
                <a:latin typeface="Roboto"/>
                <a:ea typeface="Roboto"/>
                <a:cs typeface="Roboto"/>
              </a:rPr>
              <a:t>5. R0117 – Retrospective Implementation of DCP383</a:t>
            </a:r>
          </a:p>
        </p:txBody>
      </p:sp>
      <p:sp>
        <p:nvSpPr>
          <p:cNvPr id="3" name="Text Placeholder 2">
            <a:extLst>
              <a:ext uri="{FF2B5EF4-FFF2-40B4-BE49-F238E27FC236}">
                <a16:creationId xmlns:a16="http://schemas.microsoft.com/office/drawing/2014/main" id="{153C8D1C-9736-081E-4D60-57FAF1DD1D92}"/>
              </a:ext>
            </a:extLst>
          </p:cNvPr>
          <p:cNvSpPr>
            <a:spLocks noGrp="1"/>
          </p:cNvSpPr>
          <p:nvPr>
            <p:ph type="body" sz="quarter" idx="10"/>
          </p:nvPr>
        </p:nvSpPr>
        <p:spPr/>
        <p:txBody>
          <a:bodyPr/>
          <a:lstStyle/>
          <a:p>
            <a:r>
              <a:rPr lang="en-GB"/>
              <a:t>REC Change Team</a:t>
            </a:r>
          </a:p>
        </p:txBody>
      </p:sp>
    </p:spTree>
    <p:extLst>
      <p:ext uri="{BB962C8B-B14F-4D97-AF65-F5344CB8AC3E}">
        <p14:creationId xmlns:p14="http://schemas.microsoft.com/office/powerpoint/2010/main" val="271513644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982072-0912-1713-2F76-353B333EECAC}"/>
              </a:ext>
            </a:extLst>
          </p:cNvPr>
          <p:cNvSpPr>
            <a:spLocks noGrp="1"/>
          </p:cNvSpPr>
          <p:nvPr>
            <p:ph type="title"/>
          </p:nvPr>
        </p:nvSpPr>
        <p:spPr/>
        <p:txBody>
          <a:bodyPr/>
          <a:lstStyle/>
          <a:p>
            <a:r>
              <a:rPr lang="en-GB" dirty="0"/>
              <a:t>Background</a:t>
            </a:r>
          </a:p>
        </p:txBody>
      </p:sp>
      <p:sp>
        <p:nvSpPr>
          <p:cNvPr id="16" name="TextBox 15">
            <a:extLst>
              <a:ext uri="{FF2B5EF4-FFF2-40B4-BE49-F238E27FC236}">
                <a16:creationId xmlns:a16="http://schemas.microsoft.com/office/drawing/2014/main" id="{092BABEA-C1A8-6C4A-CEBB-ECDAF6959F89}"/>
              </a:ext>
            </a:extLst>
          </p:cNvPr>
          <p:cNvSpPr txBox="1"/>
          <p:nvPr/>
        </p:nvSpPr>
        <p:spPr>
          <a:xfrm>
            <a:off x="557939" y="1286359"/>
            <a:ext cx="10314122" cy="4801314"/>
          </a:xfrm>
          <a:prstGeom prst="rect">
            <a:avLst/>
          </a:prstGeom>
          <a:noFill/>
        </p:spPr>
        <p:txBody>
          <a:bodyPr wrap="square" rtlCol="0">
            <a:spAutoFit/>
          </a:bodyPr>
          <a:lstStyle/>
          <a:p>
            <a:pPr marL="285750" marR="0" lvl="0" indent="-285750" algn="l" defTabSz="914400" rtl="0" eaLnBrk="1" fontAlgn="auto" latinLnBrk="0" hangingPunct="1">
              <a:lnSpc>
                <a:spcPct val="100000"/>
              </a:lnSpc>
              <a:spcBef>
                <a:spcPts val="0"/>
              </a:spcBef>
              <a:spcAft>
                <a:spcPts val="0"/>
              </a:spcAft>
              <a:buClr>
                <a:srgbClr val="70ADA3"/>
              </a:buClr>
              <a:buSzTx/>
              <a:buFont typeface="Arial" panose="020B0604020202020204" pitchFamily="34" charset="0"/>
              <a:buChar char="•"/>
              <a:tabLst/>
              <a:defRPr/>
            </a:pPr>
            <a:r>
              <a:rPr kumimoji="0" lang="en-GB" sz="1800" b="0" i="0" u="none" strike="noStrike" kern="1200" cap="none" spc="0" normalizeH="0" baseline="0" noProof="0" dirty="0">
                <a:ln>
                  <a:noFill/>
                </a:ln>
                <a:solidFill>
                  <a:srgbClr val="000000"/>
                </a:solidFill>
                <a:effectLst/>
                <a:uLnTx/>
                <a:uFillTx/>
                <a:latin typeface="Arial" panose="020B0604020202020204" pitchFamily="34" charset="0"/>
                <a:ea typeface="Calibri" panose="020F0502020204030204" pitchFamily="34" charset="0"/>
                <a:cs typeface="+mn-cs"/>
              </a:rPr>
              <a:t>DCP383 provides a facility for licensed Distributors to move Whole Current (WC) meters as part of customer requested works to alter the service position.</a:t>
            </a:r>
          </a:p>
          <a:p>
            <a:pPr marL="285750" marR="0" lvl="0" indent="-285750" algn="l" defTabSz="914400" rtl="0" eaLnBrk="1" fontAlgn="auto" latinLnBrk="0" hangingPunct="1">
              <a:lnSpc>
                <a:spcPct val="100000"/>
              </a:lnSpc>
              <a:spcBef>
                <a:spcPts val="0"/>
              </a:spcBef>
              <a:spcAft>
                <a:spcPts val="0"/>
              </a:spcAft>
              <a:buClr>
                <a:srgbClr val="70ADA3"/>
              </a:buClr>
              <a:buSzTx/>
              <a:buFont typeface="Arial" panose="020B0604020202020204" pitchFamily="34" charset="0"/>
              <a:buChar char="•"/>
              <a:tabLst/>
              <a:defRPr/>
            </a:pPr>
            <a:endParaRPr kumimoji="0" lang="en-GB" sz="1800" b="0" i="0" u="none" strike="noStrike" kern="1200" cap="none" spc="0" normalizeH="0" baseline="0" noProof="0" dirty="0">
              <a:ln>
                <a:noFill/>
              </a:ln>
              <a:solidFill>
                <a:srgbClr val="000000"/>
              </a:solidFill>
              <a:effectLst/>
              <a:uLnTx/>
              <a:uFillTx/>
              <a:latin typeface="Arial" panose="020B0604020202020204" pitchFamily="34" charset="0"/>
              <a:ea typeface="Calibri" panose="020F0502020204030204" pitchFamily="34" charset="0"/>
              <a:cs typeface="+mn-cs"/>
            </a:endParaRPr>
          </a:p>
          <a:p>
            <a:pPr marL="285750" marR="0" lvl="0" indent="-285750" algn="l" defTabSz="914400" rtl="0" eaLnBrk="1" fontAlgn="auto" latinLnBrk="0" hangingPunct="1">
              <a:lnSpc>
                <a:spcPct val="100000"/>
              </a:lnSpc>
              <a:spcBef>
                <a:spcPts val="0"/>
              </a:spcBef>
              <a:spcAft>
                <a:spcPts val="0"/>
              </a:spcAft>
              <a:buClr>
                <a:srgbClr val="70ADA3"/>
              </a:buClr>
              <a:buSzTx/>
              <a:buFont typeface="Arial" panose="020B0604020202020204" pitchFamily="34" charset="0"/>
              <a:buChar char="•"/>
              <a:tabLst/>
              <a:defRPr/>
            </a:pPr>
            <a:r>
              <a:rPr kumimoji="0" lang="en-GB" sz="1800" b="0" i="0" u="none" strike="noStrike" kern="1200" cap="none" spc="0" normalizeH="0" baseline="0" noProof="0" dirty="0">
                <a:ln>
                  <a:noFill/>
                </a:ln>
                <a:solidFill>
                  <a:srgbClr val="000000"/>
                </a:solidFill>
                <a:effectLst/>
                <a:uLnTx/>
                <a:uFillTx/>
                <a:latin typeface="Arial" panose="020B0604020202020204" pitchFamily="34" charset="0"/>
                <a:ea typeface="Calibri" panose="020F0502020204030204" pitchFamily="34" charset="0"/>
                <a:cs typeface="+mn-cs"/>
              </a:rPr>
              <a:t>This change created two new DCUSA-owned market messages, and these were implemented in February 2023. </a:t>
            </a:r>
          </a:p>
          <a:p>
            <a:pPr marL="285750" marR="0" lvl="0" indent="-285750" algn="l" defTabSz="914400" rtl="0" eaLnBrk="1" fontAlgn="auto" latinLnBrk="0" hangingPunct="1">
              <a:lnSpc>
                <a:spcPct val="100000"/>
              </a:lnSpc>
              <a:spcBef>
                <a:spcPts val="0"/>
              </a:spcBef>
              <a:spcAft>
                <a:spcPts val="0"/>
              </a:spcAft>
              <a:buClr>
                <a:srgbClr val="70ADA3"/>
              </a:buClr>
              <a:buSzTx/>
              <a:buFont typeface="Arial" panose="020B0604020202020204" pitchFamily="34" charset="0"/>
              <a:buChar char="•"/>
              <a:tabLst/>
              <a:defRPr/>
            </a:pPr>
            <a:endParaRPr kumimoji="0" lang="en-GB" sz="1800" b="0" i="0" u="none" strike="noStrike" kern="1200" cap="none" spc="0" normalizeH="0" baseline="0" noProof="0" dirty="0">
              <a:ln>
                <a:noFill/>
              </a:ln>
              <a:solidFill>
                <a:srgbClr val="000000"/>
              </a:solidFill>
              <a:effectLst/>
              <a:uLnTx/>
              <a:uFillTx/>
              <a:latin typeface="Arial" panose="020B0604020202020204" pitchFamily="34" charset="0"/>
              <a:ea typeface="Calibri" panose="020F0502020204030204" pitchFamily="34" charset="0"/>
              <a:cs typeface="+mn-cs"/>
            </a:endParaRPr>
          </a:p>
          <a:p>
            <a:pPr marL="285750" marR="0" lvl="0" indent="-285750" algn="l" defTabSz="914400" rtl="0" eaLnBrk="1" fontAlgn="auto" latinLnBrk="0" hangingPunct="1">
              <a:lnSpc>
                <a:spcPct val="100000"/>
              </a:lnSpc>
              <a:spcBef>
                <a:spcPts val="0"/>
              </a:spcBef>
              <a:spcAft>
                <a:spcPts val="0"/>
              </a:spcAft>
              <a:buClr>
                <a:srgbClr val="70ADA3"/>
              </a:buClr>
              <a:buSzTx/>
              <a:buFont typeface="Arial" panose="020B0604020202020204" pitchFamily="34" charset="0"/>
              <a:buChar char="•"/>
              <a:tabLst/>
              <a:defRPr/>
            </a:pPr>
            <a:r>
              <a:rPr kumimoji="0" lang="en-GB" sz="1800" b="0" i="0" u="none" strike="noStrike" kern="1200" cap="none" spc="0" normalizeH="0" baseline="0" noProof="0" dirty="0">
                <a:ln>
                  <a:noFill/>
                </a:ln>
                <a:solidFill>
                  <a:srgbClr val="000000"/>
                </a:solidFill>
                <a:effectLst/>
                <a:uLnTx/>
                <a:uFillTx/>
                <a:latin typeface="Arial" panose="020B0604020202020204" pitchFamily="34" charset="0"/>
                <a:ea typeface="Calibri" panose="020F0502020204030204" pitchFamily="34" charset="0"/>
                <a:cs typeface="+mn-cs"/>
              </a:rPr>
              <a:t>MEMs are receiving new market messages into their system gateways, however without a corresponding REC CP, these are not being acted on as MEM systems have not been configured to accept and process them.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000000"/>
              </a:solidFill>
              <a:effectLst/>
              <a:uLnTx/>
              <a:uFillTx/>
              <a:latin typeface="Arial" panose="020B0604020202020204" pitchFamily="34" charset="0"/>
              <a:ea typeface="Calibri" panose="020F0502020204030204" pitchFamily="34" charset="0"/>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srgbClr val="000000"/>
                </a:solidFill>
                <a:effectLst/>
                <a:uLnTx/>
                <a:uFillTx/>
                <a:latin typeface="Arial" panose="020B0604020202020204" pitchFamily="34" charset="0"/>
                <a:ea typeface="Calibri" panose="020F0502020204030204" pitchFamily="34" charset="0"/>
                <a:cs typeface="+mn-cs"/>
              </a:rPr>
              <a:t>These market messages are </a:t>
            </a:r>
          </a:p>
          <a:p>
            <a:pPr marL="285750" marR="0" lvl="0" indent="-285750" algn="l" defTabSz="914400" rtl="0" eaLnBrk="1" fontAlgn="auto" latinLnBrk="0" hangingPunct="1">
              <a:lnSpc>
                <a:spcPct val="100000"/>
              </a:lnSpc>
              <a:spcBef>
                <a:spcPts val="0"/>
              </a:spcBef>
              <a:spcAft>
                <a:spcPts val="0"/>
              </a:spcAft>
              <a:buClr>
                <a:srgbClr val="70ADA3"/>
              </a:buClr>
              <a:buSzTx/>
              <a:buFont typeface="Arial" panose="020B0604020202020204" pitchFamily="34" charset="0"/>
              <a:buChar char="•"/>
              <a:tabLst/>
              <a:defRPr/>
            </a:pPr>
            <a:r>
              <a:rPr kumimoji="0" lang="en-GB" sz="1800" b="0" i="0" u="none" strike="noStrike" kern="1200" cap="none" spc="0" normalizeH="0" baseline="0" noProof="0" dirty="0">
                <a:ln>
                  <a:noFill/>
                </a:ln>
                <a:solidFill>
                  <a:srgbClr val="000000"/>
                </a:solidFill>
                <a:effectLst/>
                <a:uLnTx/>
                <a:uFillTx/>
                <a:latin typeface="Arial" panose="020B0604020202020204" pitchFamily="34" charset="0"/>
                <a:ea typeface="Calibri" panose="020F0502020204030204" pitchFamily="34" charset="0"/>
                <a:cs typeface="+mn-cs"/>
              </a:rPr>
              <a:t>D0394 - Notification of a new, changed or cancelled customer appointment to move an electricity meter as part of a service alteration.</a:t>
            </a:r>
          </a:p>
          <a:p>
            <a:pPr marL="285750" marR="0" lvl="0" indent="-285750" algn="l" defTabSz="914400" rtl="0" eaLnBrk="1" fontAlgn="auto" latinLnBrk="0" hangingPunct="1">
              <a:lnSpc>
                <a:spcPct val="100000"/>
              </a:lnSpc>
              <a:spcBef>
                <a:spcPts val="0"/>
              </a:spcBef>
              <a:spcAft>
                <a:spcPts val="0"/>
              </a:spcAft>
              <a:buClr>
                <a:srgbClr val="70ADA3"/>
              </a:buClr>
              <a:buSzTx/>
              <a:buFont typeface="Arial" panose="020B0604020202020204" pitchFamily="34" charset="0"/>
              <a:buChar char="•"/>
              <a:tabLst/>
              <a:defRPr/>
            </a:pPr>
            <a:r>
              <a:rPr kumimoji="0" lang="en-GB" sz="1800" b="0" i="0" u="none" strike="noStrike" kern="1200" cap="none" spc="0" normalizeH="0" baseline="0" noProof="0" dirty="0">
                <a:ln>
                  <a:noFill/>
                </a:ln>
                <a:solidFill>
                  <a:srgbClr val="000000"/>
                </a:solidFill>
                <a:effectLst/>
                <a:uLnTx/>
                <a:uFillTx/>
                <a:latin typeface="Arial" panose="020B0604020202020204" pitchFamily="34" charset="0"/>
                <a:ea typeface="Calibri" panose="020F0502020204030204" pitchFamily="34" charset="0"/>
                <a:cs typeface="+mn-cs"/>
              </a:rPr>
              <a:t>D0395 - Confirmation that an electricity meter has been moved during a service alteration.</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GB" sz="1800" b="0" i="0" u="none" strike="noStrike" kern="1200" cap="none" spc="0" normalizeH="0" baseline="0" noProof="0" dirty="0">
              <a:ln>
                <a:noFill/>
              </a:ln>
              <a:solidFill>
                <a:srgbClr val="000000"/>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000000"/>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30440877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85AECA-DB88-687B-3B9F-9F6ACC8C6427}"/>
              </a:ext>
            </a:extLst>
          </p:cNvPr>
          <p:cNvSpPr>
            <a:spLocks noGrp="1"/>
          </p:cNvSpPr>
          <p:nvPr>
            <p:ph type="title"/>
          </p:nvPr>
        </p:nvSpPr>
        <p:spPr/>
        <p:txBody>
          <a:bodyPr/>
          <a:lstStyle/>
          <a:p>
            <a:r>
              <a:rPr lang="en-GB" dirty="0"/>
              <a:t>Request for Information</a:t>
            </a:r>
          </a:p>
        </p:txBody>
      </p:sp>
      <p:graphicFrame>
        <p:nvGraphicFramePr>
          <p:cNvPr id="4" name="Table 3">
            <a:extLst>
              <a:ext uri="{FF2B5EF4-FFF2-40B4-BE49-F238E27FC236}">
                <a16:creationId xmlns:a16="http://schemas.microsoft.com/office/drawing/2014/main" id="{6BE5EB96-C701-F4F7-3DC9-5AB933CA2E8D}"/>
              </a:ext>
            </a:extLst>
          </p:cNvPr>
          <p:cNvGraphicFramePr>
            <a:graphicFrameLocks noGrp="1"/>
          </p:cNvGraphicFramePr>
          <p:nvPr/>
        </p:nvGraphicFramePr>
        <p:xfrm>
          <a:off x="563076" y="1342905"/>
          <a:ext cx="10541804" cy="4763255"/>
        </p:xfrm>
        <a:graphic>
          <a:graphicData uri="http://schemas.openxmlformats.org/drawingml/2006/table">
            <a:tbl>
              <a:tblPr firstRow="1" firstCol="1" lastRow="1" lastCol="1" bandRow="1" bandCol="1">
                <a:tableStyleId>{F5AB1C69-6EDB-4FF4-983F-18BD219EF322}</a:tableStyleId>
              </a:tblPr>
              <a:tblGrid>
                <a:gridCol w="702220">
                  <a:extLst>
                    <a:ext uri="{9D8B030D-6E8A-4147-A177-3AD203B41FA5}">
                      <a16:colId xmlns:a16="http://schemas.microsoft.com/office/drawing/2014/main" val="2893460965"/>
                    </a:ext>
                  </a:extLst>
                </a:gridCol>
                <a:gridCol w="9839584">
                  <a:extLst>
                    <a:ext uri="{9D8B030D-6E8A-4147-A177-3AD203B41FA5}">
                      <a16:colId xmlns:a16="http://schemas.microsoft.com/office/drawing/2014/main" val="96535542"/>
                    </a:ext>
                  </a:extLst>
                </a:gridCol>
              </a:tblGrid>
              <a:tr h="431201">
                <a:tc>
                  <a:txBody>
                    <a:bodyPr/>
                    <a:lstStyle/>
                    <a:p>
                      <a:pPr>
                        <a:lnSpc>
                          <a:spcPct val="115000"/>
                        </a:lnSpc>
                      </a:pPr>
                      <a:r>
                        <a:rPr lang="en-GB" sz="1600" spc="150">
                          <a:effectLst/>
                          <a:latin typeface="Arial" panose="020B0604020202020204" pitchFamily="34" charset="0"/>
                          <a:cs typeface="Arial" panose="020B0604020202020204" pitchFamily="34" charset="0"/>
                        </a:rPr>
                        <a:t>No.</a:t>
                      </a:r>
                      <a:endParaRPr lang="en-GB" sz="160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nSpc>
                          <a:spcPct val="115000"/>
                        </a:lnSpc>
                      </a:pPr>
                      <a:r>
                        <a:rPr lang="en-GB" sz="1600" spc="150" dirty="0">
                          <a:effectLst/>
                          <a:latin typeface="Arial" panose="020B0604020202020204" pitchFamily="34" charset="0"/>
                          <a:cs typeface="Arial" panose="020B0604020202020204" pitchFamily="34" charset="0"/>
                        </a:rPr>
                        <a:t>QUESTION</a:t>
                      </a:r>
                      <a:endParaRPr lang="en-GB" sz="1600"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592673195"/>
                  </a:ext>
                </a:extLst>
              </a:tr>
              <a:tr h="479331">
                <a:tc>
                  <a:txBody>
                    <a:bodyPr/>
                    <a:lstStyle/>
                    <a:p>
                      <a:pPr>
                        <a:lnSpc>
                          <a:spcPct val="115000"/>
                        </a:lnSpc>
                      </a:pPr>
                      <a:r>
                        <a:rPr lang="en-GB" sz="1600" b="0" dirty="0">
                          <a:solidFill>
                            <a:schemeClr val="tx1"/>
                          </a:solidFill>
                          <a:effectLst/>
                          <a:latin typeface="Arial" panose="020B0604020202020204" pitchFamily="34" charset="0"/>
                          <a:cs typeface="Arial" panose="020B0604020202020204" pitchFamily="34" charset="0"/>
                        </a:rPr>
                        <a:t>1.</a:t>
                      </a:r>
                      <a:endParaRPr lang="en-GB" sz="1600" b="0"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nSpc>
                          <a:spcPct val="115000"/>
                        </a:lnSpc>
                      </a:pPr>
                      <a:r>
                        <a:rPr lang="en-GB" sz="1600" b="0" dirty="0">
                          <a:solidFill>
                            <a:schemeClr val="tx1"/>
                          </a:solidFill>
                          <a:effectLst/>
                          <a:latin typeface="Arial" panose="020B0604020202020204" pitchFamily="34" charset="0"/>
                          <a:cs typeface="Arial" panose="020B0604020202020204" pitchFamily="34" charset="0"/>
                        </a:rPr>
                        <a:t>How many D0394s have you sent (Distributor) or received (MEM/Supplier) since February 2023?</a:t>
                      </a:r>
                      <a:endParaRPr lang="en-GB" sz="1600" b="0"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708186944"/>
                  </a:ext>
                </a:extLst>
              </a:tr>
              <a:tr h="479331">
                <a:tc>
                  <a:txBody>
                    <a:bodyPr/>
                    <a:lstStyle/>
                    <a:p>
                      <a:pPr>
                        <a:lnSpc>
                          <a:spcPct val="115000"/>
                        </a:lnSpc>
                      </a:pPr>
                      <a:r>
                        <a:rPr lang="en-GB" sz="1600" b="0" dirty="0">
                          <a:solidFill>
                            <a:schemeClr val="tx1"/>
                          </a:solidFill>
                          <a:effectLst/>
                          <a:latin typeface="Arial" panose="020B0604020202020204" pitchFamily="34" charset="0"/>
                          <a:cs typeface="Arial" panose="020B0604020202020204" pitchFamily="34" charset="0"/>
                        </a:rPr>
                        <a:t>2.</a:t>
                      </a:r>
                      <a:endParaRPr lang="en-GB" sz="1600" b="0"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nSpc>
                          <a:spcPct val="115000"/>
                        </a:lnSpc>
                      </a:pPr>
                      <a:r>
                        <a:rPr lang="en-GB" sz="1600" b="0" dirty="0">
                          <a:solidFill>
                            <a:schemeClr val="tx1"/>
                          </a:solidFill>
                          <a:effectLst/>
                          <a:latin typeface="Arial" panose="020B0604020202020204" pitchFamily="34" charset="0"/>
                          <a:cs typeface="Arial" panose="020B0604020202020204" pitchFamily="34" charset="0"/>
                        </a:rPr>
                        <a:t>How many D0395s have you sent (Distributor) or received (MEM/Supplier) since February 2023?</a:t>
                      </a:r>
                      <a:endParaRPr lang="en-GB" sz="1600" b="0"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201067289"/>
                  </a:ext>
                </a:extLst>
              </a:tr>
              <a:tr h="479331">
                <a:tc>
                  <a:txBody>
                    <a:bodyPr/>
                    <a:lstStyle/>
                    <a:p>
                      <a:pPr>
                        <a:lnSpc>
                          <a:spcPct val="115000"/>
                        </a:lnSpc>
                      </a:pPr>
                      <a:r>
                        <a:rPr lang="en-GB" sz="1600" b="0" dirty="0">
                          <a:solidFill>
                            <a:schemeClr val="tx1"/>
                          </a:solidFill>
                          <a:effectLst/>
                          <a:latin typeface="Arial" panose="020B0604020202020204" pitchFamily="34" charset="0"/>
                          <a:cs typeface="Arial" panose="020B0604020202020204" pitchFamily="34" charset="0"/>
                        </a:rPr>
                        <a:t>3.</a:t>
                      </a:r>
                      <a:endParaRPr lang="en-GB" sz="1600" b="0"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nSpc>
                          <a:spcPct val="115000"/>
                        </a:lnSpc>
                      </a:pPr>
                      <a:r>
                        <a:rPr lang="en-GB" sz="1600" b="0">
                          <a:solidFill>
                            <a:schemeClr val="tx1"/>
                          </a:solidFill>
                          <a:effectLst/>
                          <a:latin typeface="Arial" panose="020B0604020202020204" pitchFamily="34" charset="0"/>
                          <a:cs typeface="Arial" panose="020B0604020202020204" pitchFamily="34" charset="0"/>
                        </a:rPr>
                        <a:t>Out of the D0395s that were sent or received, how many had the Meter Location Code changed?</a:t>
                      </a:r>
                      <a:endParaRPr lang="en-GB" sz="1600" b="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724767626"/>
                  </a:ext>
                </a:extLst>
              </a:tr>
              <a:tr h="479331">
                <a:tc>
                  <a:txBody>
                    <a:bodyPr/>
                    <a:lstStyle/>
                    <a:p>
                      <a:pPr>
                        <a:lnSpc>
                          <a:spcPct val="115000"/>
                        </a:lnSpc>
                      </a:pPr>
                      <a:r>
                        <a:rPr lang="en-GB" sz="1600" b="0" dirty="0">
                          <a:solidFill>
                            <a:schemeClr val="tx1"/>
                          </a:solidFill>
                          <a:effectLst/>
                          <a:latin typeface="Arial" panose="020B0604020202020204" pitchFamily="34" charset="0"/>
                          <a:cs typeface="Arial" panose="020B0604020202020204" pitchFamily="34" charset="0"/>
                        </a:rPr>
                        <a:t>4.</a:t>
                      </a:r>
                      <a:endParaRPr lang="en-GB" sz="1600" b="0"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nSpc>
                          <a:spcPct val="115000"/>
                        </a:lnSpc>
                      </a:pPr>
                      <a:r>
                        <a:rPr lang="en-GB" sz="1600" b="0">
                          <a:solidFill>
                            <a:schemeClr val="tx1"/>
                          </a:solidFill>
                          <a:effectLst/>
                          <a:latin typeface="Arial" panose="020B0604020202020204" pitchFamily="34" charset="0"/>
                          <a:cs typeface="Arial" panose="020B0604020202020204" pitchFamily="34" charset="0"/>
                        </a:rPr>
                        <a:t>Of those that have changed, can you provide the before and after Meter Location Codes?</a:t>
                      </a:r>
                      <a:endParaRPr lang="en-GB" sz="1600" b="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074460165"/>
                  </a:ext>
                </a:extLst>
              </a:tr>
              <a:tr h="578930">
                <a:tc>
                  <a:txBody>
                    <a:bodyPr/>
                    <a:lstStyle/>
                    <a:p>
                      <a:pPr>
                        <a:lnSpc>
                          <a:spcPct val="115000"/>
                        </a:lnSpc>
                      </a:pPr>
                      <a:r>
                        <a:rPr lang="en-GB" sz="1600" b="0" dirty="0">
                          <a:solidFill>
                            <a:schemeClr val="tx1"/>
                          </a:solidFill>
                          <a:effectLst/>
                          <a:latin typeface="Arial" panose="020B0604020202020204" pitchFamily="34" charset="0"/>
                          <a:cs typeface="Arial" panose="020B0604020202020204" pitchFamily="34" charset="0"/>
                        </a:rPr>
                        <a:t>5.</a:t>
                      </a:r>
                      <a:endParaRPr lang="en-GB" sz="1600" b="0"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nSpc>
                          <a:spcPct val="115000"/>
                        </a:lnSpc>
                      </a:pPr>
                      <a:r>
                        <a:rPr lang="en-GB" sz="1600" b="0">
                          <a:solidFill>
                            <a:schemeClr val="tx1"/>
                          </a:solidFill>
                          <a:effectLst/>
                          <a:latin typeface="Arial" panose="020B0604020202020204" pitchFamily="34" charset="0"/>
                          <a:cs typeface="Arial" panose="020B0604020202020204" pitchFamily="34" charset="0"/>
                        </a:rPr>
                        <a:t>If R0117 did result in an obligation being placed on MEMs to process the D0395, what would an achievable implementation date look like considering other priorities including MHHS?</a:t>
                      </a:r>
                      <a:endParaRPr lang="en-GB" sz="1600" b="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985437814"/>
                  </a:ext>
                </a:extLst>
              </a:tr>
              <a:tr h="877138">
                <a:tc>
                  <a:txBody>
                    <a:bodyPr/>
                    <a:lstStyle/>
                    <a:p>
                      <a:pPr>
                        <a:lnSpc>
                          <a:spcPct val="115000"/>
                        </a:lnSpc>
                      </a:pPr>
                      <a:r>
                        <a:rPr lang="en-GB" sz="1600" b="0" dirty="0">
                          <a:solidFill>
                            <a:schemeClr val="tx1"/>
                          </a:solidFill>
                          <a:effectLst/>
                          <a:latin typeface="Arial" panose="020B0604020202020204" pitchFamily="34" charset="0"/>
                          <a:cs typeface="Arial" panose="020B0604020202020204" pitchFamily="34" charset="0"/>
                        </a:rPr>
                        <a:t>6.</a:t>
                      </a:r>
                      <a:endParaRPr lang="en-GB" sz="1600" b="0"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nSpc>
                          <a:spcPct val="115000"/>
                        </a:lnSpc>
                      </a:pPr>
                      <a:r>
                        <a:rPr lang="en-GB" sz="1600" b="0">
                          <a:solidFill>
                            <a:schemeClr val="tx1"/>
                          </a:solidFill>
                          <a:effectLst/>
                          <a:latin typeface="Arial" panose="020B0604020202020204" pitchFamily="34" charset="0"/>
                          <a:cs typeface="Arial" panose="020B0604020202020204" pitchFamily="34" charset="0"/>
                        </a:rPr>
                        <a:t>If R0117 did result in an obligation being placed on MEMs to process the D0395, what would the approximate costs be to your organisation? Any response to this information will be treated as confidential and will be used on aggregation only (if needed).</a:t>
                      </a:r>
                      <a:endParaRPr lang="en-GB" sz="1600" b="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576673287"/>
                  </a:ext>
                </a:extLst>
              </a:tr>
              <a:tr h="479331">
                <a:tc>
                  <a:txBody>
                    <a:bodyPr/>
                    <a:lstStyle/>
                    <a:p>
                      <a:pPr>
                        <a:lnSpc>
                          <a:spcPct val="115000"/>
                        </a:lnSpc>
                      </a:pPr>
                      <a:r>
                        <a:rPr lang="en-GB" sz="1600" b="0" dirty="0">
                          <a:solidFill>
                            <a:schemeClr val="tx1"/>
                          </a:solidFill>
                          <a:effectLst/>
                          <a:latin typeface="Arial" panose="020B0604020202020204" pitchFamily="34" charset="0"/>
                          <a:cs typeface="Arial" panose="020B0604020202020204" pitchFamily="34" charset="0"/>
                        </a:rPr>
                        <a:t>7.</a:t>
                      </a:r>
                      <a:endParaRPr lang="en-GB" sz="1600" b="0"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nSpc>
                          <a:spcPct val="115000"/>
                        </a:lnSpc>
                      </a:pPr>
                      <a:r>
                        <a:rPr lang="en-GB" sz="1600" b="0">
                          <a:solidFill>
                            <a:schemeClr val="tx1"/>
                          </a:solidFill>
                          <a:effectLst/>
                          <a:latin typeface="Arial" panose="020B0604020202020204" pitchFamily="34" charset="0"/>
                          <a:cs typeface="Arial" panose="020B0604020202020204" pitchFamily="34" charset="0"/>
                        </a:rPr>
                        <a:t>Do you believe the Code Manager should consider providing additional guidance?</a:t>
                      </a:r>
                      <a:endParaRPr lang="en-GB" sz="1600" b="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175818451"/>
                  </a:ext>
                </a:extLst>
              </a:tr>
              <a:tr h="479331">
                <a:tc>
                  <a:txBody>
                    <a:bodyPr/>
                    <a:lstStyle/>
                    <a:p>
                      <a:pPr>
                        <a:lnSpc>
                          <a:spcPct val="115000"/>
                        </a:lnSpc>
                      </a:pPr>
                      <a:r>
                        <a:rPr lang="en-GB" sz="1600" b="0" dirty="0">
                          <a:solidFill>
                            <a:schemeClr val="tx1"/>
                          </a:solidFill>
                          <a:effectLst/>
                          <a:latin typeface="Arial" panose="020B0604020202020204" pitchFamily="34" charset="0"/>
                          <a:cs typeface="Arial" panose="020B0604020202020204" pitchFamily="34" charset="0"/>
                        </a:rPr>
                        <a:t>8.</a:t>
                      </a:r>
                      <a:endParaRPr lang="en-GB" sz="1600" b="0"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nSpc>
                          <a:spcPct val="115000"/>
                        </a:lnSpc>
                      </a:pPr>
                      <a:r>
                        <a:rPr lang="en-GB" sz="1600" b="0" dirty="0">
                          <a:solidFill>
                            <a:schemeClr val="tx1"/>
                          </a:solidFill>
                          <a:effectLst/>
                          <a:latin typeface="Arial" panose="020B0604020202020204" pitchFamily="34" charset="0"/>
                          <a:cs typeface="Arial" panose="020B0604020202020204" pitchFamily="34" charset="0"/>
                        </a:rPr>
                        <a:t>Are there any other possible solutions that the Code Manager hasn’t identified?</a:t>
                      </a:r>
                      <a:endParaRPr lang="en-GB" sz="1600" b="0"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965125922"/>
                  </a:ext>
                </a:extLst>
              </a:tr>
            </a:tbl>
          </a:graphicData>
        </a:graphic>
      </p:graphicFrame>
    </p:spTree>
    <p:extLst>
      <p:ext uri="{BB962C8B-B14F-4D97-AF65-F5344CB8AC3E}">
        <p14:creationId xmlns:p14="http://schemas.microsoft.com/office/powerpoint/2010/main" val="149100233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10DABB-9296-FDB0-E562-D1B45488F158}"/>
              </a:ext>
            </a:extLst>
          </p:cNvPr>
          <p:cNvSpPr>
            <a:spLocks noGrp="1"/>
          </p:cNvSpPr>
          <p:nvPr>
            <p:ph type="title"/>
          </p:nvPr>
        </p:nvSpPr>
        <p:spPr>
          <a:xfrm>
            <a:off x="4031672" y="2766219"/>
            <a:ext cx="7316513" cy="1325563"/>
          </a:xfrm>
        </p:spPr>
        <p:txBody>
          <a:bodyPr>
            <a:normAutofit/>
          </a:bodyPr>
          <a:lstStyle/>
          <a:p>
            <a:r>
              <a:rPr lang="en-GB">
                <a:latin typeface="Roboto"/>
                <a:ea typeface="Roboto"/>
                <a:cs typeface="Roboto"/>
              </a:rPr>
              <a:t>6. Return of </a:t>
            </a:r>
            <a:r>
              <a:rPr lang="en-GB" err="1">
                <a:latin typeface="Roboto"/>
                <a:ea typeface="Roboto"/>
                <a:cs typeface="Roboto"/>
              </a:rPr>
              <a:t>mprn</a:t>
            </a:r>
            <a:r>
              <a:rPr lang="en-GB">
                <a:latin typeface="Roboto"/>
                <a:ea typeface="Roboto"/>
                <a:cs typeface="Roboto"/>
              </a:rPr>
              <a:t> from postcode search on </a:t>
            </a:r>
            <a:r>
              <a:rPr lang="en-GB" err="1">
                <a:latin typeface="Roboto"/>
                <a:ea typeface="Roboto"/>
                <a:cs typeface="Roboto"/>
              </a:rPr>
              <a:t>ges</a:t>
            </a:r>
            <a:endParaRPr lang="en-GB">
              <a:latin typeface="Roboto"/>
              <a:ea typeface="Roboto"/>
              <a:cs typeface="Roboto"/>
            </a:endParaRPr>
          </a:p>
        </p:txBody>
      </p:sp>
      <p:sp>
        <p:nvSpPr>
          <p:cNvPr id="3" name="Text Placeholder 2">
            <a:extLst>
              <a:ext uri="{FF2B5EF4-FFF2-40B4-BE49-F238E27FC236}">
                <a16:creationId xmlns:a16="http://schemas.microsoft.com/office/drawing/2014/main" id="{153C8D1C-9736-081E-4D60-57FAF1DD1D92}"/>
              </a:ext>
            </a:extLst>
          </p:cNvPr>
          <p:cNvSpPr>
            <a:spLocks noGrp="1"/>
          </p:cNvSpPr>
          <p:nvPr>
            <p:ph type="body" sz="quarter" idx="10"/>
          </p:nvPr>
        </p:nvSpPr>
        <p:spPr/>
        <p:txBody>
          <a:bodyPr/>
          <a:lstStyle/>
          <a:p>
            <a:r>
              <a:rPr lang="en-GB"/>
              <a:t>REC Change Team</a:t>
            </a:r>
          </a:p>
        </p:txBody>
      </p:sp>
    </p:spTree>
    <p:extLst>
      <p:ext uri="{BB962C8B-B14F-4D97-AF65-F5344CB8AC3E}">
        <p14:creationId xmlns:p14="http://schemas.microsoft.com/office/powerpoint/2010/main" val="184218511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9A7928-5B43-93A9-21F8-7FAE512A31D5}"/>
              </a:ext>
            </a:extLst>
          </p:cNvPr>
          <p:cNvSpPr>
            <a:spLocks noGrp="1"/>
          </p:cNvSpPr>
          <p:nvPr>
            <p:ph type="title"/>
          </p:nvPr>
        </p:nvSpPr>
        <p:spPr>
          <a:xfrm>
            <a:off x="838200" y="365125"/>
            <a:ext cx="9284855" cy="660111"/>
          </a:xfrm>
        </p:spPr>
        <p:txBody>
          <a:bodyPr vert="horz" lIns="91440" tIns="45720" rIns="91440" bIns="45720" rtlCol="0" anchor="ctr">
            <a:normAutofit/>
          </a:bodyPr>
          <a:lstStyle/>
          <a:p>
            <a:r>
              <a:rPr lang="en-GB" sz="2000">
                <a:latin typeface="Arial" panose="020B0604020202020204" pitchFamily="34" charset="0"/>
                <a:cs typeface="Arial" panose="020B0604020202020204" pitchFamily="34" charset="0"/>
              </a:rPr>
              <a:t>Problem Statement– Return of MPRN from Postcode Search of GES</a:t>
            </a:r>
          </a:p>
        </p:txBody>
      </p:sp>
      <p:sp>
        <p:nvSpPr>
          <p:cNvPr id="5" name="Text Placeholder 3">
            <a:extLst>
              <a:ext uri="{FF2B5EF4-FFF2-40B4-BE49-F238E27FC236}">
                <a16:creationId xmlns:a16="http://schemas.microsoft.com/office/drawing/2014/main" id="{42F8C198-2906-AD90-CA90-82A0596AFC78}"/>
              </a:ext>
            </a:extLst>
          </p:cNvPr>
          <p:cNvSpPr txBox="1">
            <a:spLocks/>
          </p:cNvSpPr>
          <p:nvPr/>
        </p:nvSpPr>
        <p:spPr>
          <a:xfrm>
            <a:off x="906463" y="1939895"/>
            <a:ext cx="9217025" cy="4178330"/>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Clr>
                <a:srgbClr val="70ADA3"/>
              </a:buClr>
              <a:buFont typeface="Arial" panose="020B0604020202020204" pitchFamily="34" charset="0"/>
              <a:buChar char="•"/>
              <a:defRPr sz="1800" kern="1200">
                <a:solidFill>
                  <a:schemeClr val="tx1"/>
                </a:solidFill>
                <a:latin typeface="Roboto" panose="02000000000000000000" pitchFamily="2" charset="0"/>
                <a:ea typeface="Roboto" panose="02000000000000000000" pitchFamily="2" charset="0"/>
                <a:cs typeface="+mn-cs"/>
              </a:defRPr>
            </a:lvl1pPr>
            <a:lvl2pPr marL="685800" indent="-228600" algn="l" defTabSz="914400" rtl="0" eaLnBrk="1" latinLnBrk="0" hangingPunct="1">
              <a:lnSpc>
                <a:spcPct val="90000"/>
              </a:lnSpc>
              <a:spcBef>
                <a:spcPts val="500"/>
              </a:spcBef>
              <a:buClr>
                <a:srgbClr val="70ADA3"/>
              </a:buClr>
              <a:buFont typeface="Arial" panose="020B0604020202020204" pitchFamily="34" charset="0"/>
              <a:buChar char="•"/>
              <a:defRPr sz="1600" kern="1200">
                <a:solidFill>
                  <a:schemeClr val="tx1"/>
                </a:solidFill>
                <a:latin typeface="Roboto" panose="02000000000000000000" pitchFamily="2" charset="0"/>
                <a:ea typeface="Roboto" panose="02000000000000000000" pitchFamily="2" charset="0"/>
                <a:cs typeface="+mn-cs"/>
              </a:defRPr>
            </a:lvl2pPr>
            <a:lvl3pPr marL="1143000" indent="-228600" algn="l" defTabSz="914400" rtl="0" eaLnBrk="1" latinLnBrk="0" hangingPunct="1">
              <a:lnSpc>
                <a:spcPct val="90000"/>
              </a:lnSpc>
              <a:spcBef>
                <a:spcPts val="500"/>
              </a:spcBef>
              <a:buClr>
                <a:srgbClr val="70ADA3"/>
              </a:buClr>
              <a:buFont typeface="Arial" panose="020B0604020202020204" pitchFamily="34" charset="0"/>
              <a:buChar char="•"/>
              <a:defRPr sz="1400" kern="1200">
                <a:solidFill>
                  <a:schemeClr val="tx1"/>
                </a:solidFill>
                <a:latin typeface="Roboto" panose="02000000000000000000" pitchFamily="2" charset="0"/>
                <a:ea typeface="Roboto" panose="02000000000000000000" pitchFamily="2" charset="0"/>
                <a:cs typeface="+mn-cs"/>
              </a:defRPr>
            </a:lvl3pPr>
            <a:lvl4pPr marL="1600200" indent="-228600" algn="l" defTabSz="914400" rtl="0" eaLnBrk="1" latinLnBrk="0" hangingPunct="1">
              <a:lnSpc>
                <a:spcPct val="90000"/>
              </a:lnSpc>
              <a:spcBef>
                <a:spcPts val="500"/>
              </a:spcBef>
              <a:buClr>
                <a:srgbClr val="70ADA3"/>
              </a:buClr>
              <a:buFont typeface="Arial" panose="020B0604020202020204" pitchFamily="34" charset="0"/>
              <a:buChar char="•"/>
              <a:defRPr sz="1200" kern="1200">
                <a:solidFill>
                  <a:schemeClr val="tx1"/>
                </a:solidFill>
                <a:latin typeface="Roboto" panose="02000000000000000000" pitchFamily="2" charset="0"/>
                <a:ea typeface="Roboto" panose="02000000000000000000" pitchFamily="2" charset="0"/>
                <a:cs typeface="+mn-cs"/>
              </a:defRPr>
            </a:lvl4pPr>
            <a:lvl5pPr marL="2057400" indent="-228600" algn="l" defTabSz="914400" rtl="0" eaLnBrk="1" latinLnBrk="0" hangingPunct="1">
              <a:lnSpc>
                <a:spcPct val="90000"/>
              </a:lnSpc>
              <a:spcBef>
                <a:spcPts val="500"/>
              </a:spcBef>
              <a:buClr>
                <a:srgbClr val="70ADA3"/>
              </a:buClr>
              <a:buFont typeface="Arial" panose="020B0604020202020204" pitchFamily="34" charset="0"/>
              <a:buChar char="•"/>
              <a:defRPr sz="1100" kern="1200">
                <a:solidFill>
                  <a:schemeClr val="tx1"/>
                </a:solidFill>
                <a:latin typeface="Roboto" panose="02000000000000000000" pitchFamily="2" charset="0"/>
                <a:ea typeface="Roboto" panose="02000000000000000000"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28600" marR="0" lvl="0" indent="-228600" algn="l" defTabSz="914400" rtl="0" eaLnBrk="1" fontAlgn="auto" latinLnBrk="0" hangingPunct="1">
              <a:lnSpc>
                <a:spcPct val="90000"/>
              </a:lnSpc>
              <a:spcBef>
                <a:spcPts val="1000"/>
              </a:spcBef>
              <a:spcAft>
                <a:spcPts val="0"/>
              </a:spcAft>
              <a:buClr>
                <a:srgbClr val="70ADA3"/>
              </a:buClr>
              <a:buSzTx/>
              <a:buFont typeface="Arial" panose="020B0604020202020204" pitchFamily="34" charset="0"/>
              <a:buChar char="•"/>
              <a:tabLst/>
              <a:defRPr/>
            </a:pPr>
            <a:r>
              <a:rPr kumimoji="0" lang="en-GB" sz="1800" b="0" i="0" u="none" strike="noStrike" kern="1200" cap="none" spc="0" normalizeH="0" baseline="0" noProof="0">
                <a:ln>
                  <a:noFill/>
                </a:ln>
                <a:solidFill>
                  <a:srgbClr val="000000"/>
                </a:solidFill>
                <a:effectLst/>
                <a:uLnTx/>
                <a:uFillTx/>
                <a:latin typeface="Arial" panose="020B0604020202020204" pitchFamily="34" charset="0"/>
                <a:ea typeface="Roboto" panose="02000000000000000000" pitchFamily="2" charset="0"/>
                <a:cs typeface="Arial" panose="020B0604020202020204" pitchFamily="34" charset="0"/>
              </a:rPr>
              <a:t>Following a postcode search of GES, the following details are currently returned.  Address id, UPRN, MPL address, REL address.  </a:t>
            </a:r>
          </a:p>
          <a:p>
            <a:pPr marL="228600" marR="0" lvl="0" indent="-228600" algn="l" defTabSz="914400" rtl="0" eaLnBrk="1" fontAlgn="auto" latinLnBrk="0" hangingPunct="1">
              <a:lnSpc>
                <a:spcPct val="90000"/>
              </a:lnSpc>
              <a:spcBef>
                <a:spcPts val="1000"/>
              </a:spcBef>
              <a:spcAft>
                <a:spcPts val="0"/>
              </a:spcAft>
              <a:buClr>
                <a:srgbClr val="70ADA3"/>
              </a:buClr>
              <a:buSzTx/>
              <a:buFont typeface="Arial" panose="020B0604020202020204" pitchFamily="34" charset="0"/>
              <a:buChar char="•"/>
              <a:tabLst/>
              <a:defRPr/>
            </a:pPr>
            <a:r>
              <a:rPr kumimoji="0" lang="en-GB" sz="1800" b="0" i="0" u="none" strike="noStrike" kern="1200" cap="none" spc="0" normalizeH="0" baseline="0" noProof="0">
                <a:ln>
                  <a:noFill/>
                </a:ln>
                <a:solidFill>
                  <a:srgbClr val="000000"/>
                </a:solidFill>
                <a:effectLst/>
                <a:uLnTx/>
                <a:uFillTx/>
                <a:latin typeface="Arial" panose="020B0604020202020204" pitchFamily="34" charset="0"/>
                <a:ea typeface="Roboto" panose="02000000000000000000" pitchFamily="2" charset="0"/>
                <a:cs typeface="Arial" panose="020B0604020202020204" pitchFamily="34" charset="0"/>
              </a:rPr>
              <a:t>The Electricity Enquiry Service returns the MPAN for each property within a response to a postcode search.  </a:t>
            </a:r>
          </a:p>
          <a:p>
            <a:pPr marL="228600" marR="0" lvl="0" indent="-228600" algn="l" defTabSz="914400" rtl="0" eaLnBrk="1" fontAlgn="auto" latinLnBrk="0" hangingPunct="1">
              <a:lnSpc>
                <a:spcPct val="90000"/>
              </a:lnSpc>
              <a:spcBef>
                <a:spcPts val="1000"/>
              </a:spcBef>
              <a:spcAft>
                <a:spcPts val="0"/>
              </a:spcAft>
              <a:buClr>
                <a:srgbClr val="70ADA3"/>
              </a:buClr>
              <a:buSzTx/>
              <a:buFont typeface="Arial" panose="020B0604020202020204" pitchFamily="34" charset="0"/>
              <a:buChar char="•"/>
              <a:tabLst/>
              <a:defRPr/>
            </a:pPr>
            <a:r>
              <a:rPr kumimoji="0" lang="en-GB" sz="1800" b="0" i="0" u="none" strike="noStrike" kern="1200" cap="none" spc="0" normalizeH="0" baseline="0" noProof="0">
                <a:ln>
                  <a:noFill/>
                </a:ln>
                <a:solidFill>
                  <a:srgbClr val="000000"/>
                </a:solidFill>
                <a:effectLst/>
                <a:uLnTx/>
                <a:uFillTx/>
                <a:latin typeface="Arial" panose="020B0604020202020204" pitchFamily="34" charset="0"/>
                <a:ea typeface="Roboto" panose="02000000000000000000" pitchFamily="2" charset="0"/>
                <a:cs typeface="Arial" panose="020B0604020202020204" pitchFamily="34" charset="0"/>
              </a:rPr>
              <a:t>GB Group Plc are requesting sight of the MPRN of all gas supply points in the postcode before other technical details are retrieved for a selected address because this is causing issues where the consumer cannot recognise any of the MPL addresses as their own.  This issue is particularly pertinent for non – domestic premises that are predisposed to changes in occupier/ business name.  </a:t>
            </a:r>
          </a:p>
          <a:p>
            <a:pPr marL="228600" marR="0" lvl="0" indent="-228600" algn="l" defTabSz="914400" rtl="0" eaLnBrk="1" fontAlgn="auto" latinLnBrk="0" hangingPunct="1">
              <a:lnSpc>
                <a:spcPct val="90000"/>
              </a:lnSpc>
              <a:spcBef>
                <a:spcPts val="1000"/>
              </a:spcBef>
              <a:spcAft>
                <a:spcPts val="0"/>
              </a:spcAft>
              <a:buClr>
                <a:srgbClr val="70ADA3"/>
              </a:buClr>
              <a:buSzTx/>
              <a:buFont typeface="Arial" panose="020B0604020202020204" pitchFamily="34" charset="0"/>
              <a:buChar char="•"/>
              <a:tabLst/>
              <a:defRPr/>
            </a:pPr>
            <a:endParaRPr kumimoji="0" lang="en-GB" sz="1800" b="0" i="0" u="none" strike="noStrike" kern="1200" cap="none" spc="0" normalizeH="0" baseline="0" noProof="0">
              <a:ln>
                <a:noFill/>
              </a:ln>
              <a:solidFill>
                <a:srgbClr val="000000"/>
              </a:solidFill>
              <a:effectLst/>
              <a:uLnTx/>
              <a:uFillTx/>
              <a:latin typeface="Roboto" panose="02000000000000000000" pitchFamily="2" charset="0"/>
              <a:ea typeface="Roboto" panose="02000000000000000000" pitchFamily="2" charset="0"/>
              <a:cs typeface="+mn-cs"/>
            </a:endParaRPr>
          </a:p>
        </p:txBody>
      </p:sp>
    </p:spTree>
    <p:extLst>
      <p:ext uri="{BB962C8B-B14F-4D97-AF65-F5344CB8AC3E}">
        <p14:creationId xmlns:p14="http://schemas.microsoft.com/office/powerpoint/2010/main" val="286596135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9A7928-5B43-93A9-21F8-7FAE512A31D5}"/>
              </a:ext>
            </a:extLst>
          </p:cNvPr>
          <p:cNvSpPr>
            <a:spLocks noGrp="1"/>
          </p:cNvSpPr>
          <p:nvPr>
            <p:ph type="title"/>
          </p:nvPr>
        </p:nvSpPr>
        <p:spPr>
          <a:xfrm>
            <a:off x="838200" y="365125"/>
            <a:ext cx="9284855" cy="660111"/>
          </a:xfrm>
        </p:spPr>
        <p:txBody>
          <a:bodyPr vert="horz" lIns="91440" tIns="45720" rIns="91440" bIns="45720" rtlCol="0" anchor="ctr">
            <a:normAutofit/>
          </a:bodyPr>
          <a:lstStyle/>
          <a:p>
            <a:r>
              <a:rPr lang="en-GB" sz="2000">
                <a:latin typeface="Arial" panose="020B0604020202020204" pitchFamily="34" charset="0"/>
                <a:cs typeface="Arial" panose="020B0604020202020204" pitchFamily="34" charset="0"/>
              </a:rPr>
              <a:t>Impact of Issue and Suggested Solution  </a:t>
            </a:r>
          </a:p>
        </p:txBody>
      </p:sp>
      <p:sp>
        <p:nvSpPr>
          <p:cNvPr id="4" name="TextBox 3">
            <a:extLst>
              <a:ext uri="{FF2B5EF4-FFF2-40B4-BE49-F238E27FC236}">
                <a16:creationId xmlns:a16="http://schemas.microsoft.com/office/drawing/2014/main" id="{C1DCDC68-36A5-25E0-492E-225BAECD1C8E}"/>
              </a:ext>
            </a:extLst>
          </p:cNvPr>
          <p:cNvSpPr txBox="1"/>
          <p:nvPr/>
        </p:nvSpPr>
        <p:spPr>
          <a:xfrm>
            <a:off x="920496" y="1836737"/>
            <a:ext cx="4415550" cy="4178330"/>
          </a:xfrm>
          <a:prstGeom prst="rect">
            <a:avLst/>
          </a:prstGeom>
        </p:spPr>
        <p:txBody>
          <a:bodyPr vert="horz" lIns="91440" tIns="45720" rIns="91440" bIns="45720" rtlCol="0">
            <a:normAutofit/>
          </a:bodyPr>
          <a:lstStyle/>
          <a:p>
            <a:pPr marL="0" marR="0" lvl="0" indent="-228600" algn="l" defTabSz="914400" rtl="0" eaLnBrk="1" fontAlgn="auto" latinLnBrk="0" hangingPunct="1">
              <a:lnSpc>
                <a:spcPct val="90000"/>
              </a:lnSpc>
              <a:spcBef>
                <a:spcPts val="0"/>
              </a:spcBef>
              <a:spcAft>
                <a:spcPts val="600"/>
              </a:spcAft>
              <a:buClr>
                <a:srgbClr val="70ADA3"/>
              </a:buClr>
              <a:buSzTx/>
              <a:buFont typeface="Arial" panose="020B0604020202020204" pitchFamily="34" charset="0"/>
              <a:buChar char="•"/>
              <a:tabLst/>
              <a:defRPr/>
            </a:pPr>
            <a:r>
              <a:rPr kumimoji="0" lang="en-GB" sz="1800" b="0" i="0" u="none" strike="noStrike" kern="1200" cap="none" spc="0" normalizeH="0" baseline="0" noProof="0">
                <a:ln>
                  <a:noFill/>
                </a:ln>
                <a:solidFill>
                  <a:srgbClr val="000000"/>
                </a:solidFill>
                <a:effectLst/>
                <a:uLnTx/>
                <a:uFillTx/>
                <a:latin typeface="Arial" panose="020B0604020202020204" pitchFamily="34" charset="0"/>
                <a:ea typeface="Roboto" panose="02000000000000000000" pitchFamily="2" charset="0"/>
                <a:cs typeface="Arial" panose="020B0604020202020204" pitchFamily="34" charset="0"/>
              </a:rPr>
              <a:t>Consumers can have trouble in recognising and selecting an address following a postcode search of GES causing friction and frustration in the switching journey, possibly resulting in abandonment</a:t>
            </a:r>
          </a:p>
          <a:p>
            <a:pPr marL="0" marR="0" lvl="0" indent="-228600" algn="l" defTabSz="914400" rtl="0" eaLnBrk="1" fontAlgn="auto" latinLnBrk="0" hangingPunct="1">
              <a:lnSpc>
                <a:spcPct val="90000"/>
              </a:lnSpc>
              <a:spcBef>
                <a:spcPts val="0"/>
              </a:spcBef>
              <a:spcAft>
                <a:spcPts val="600"/>
              </a:spcAft>
              <a:buClr>
                <a:srgbClr val="70ADA3"/>
              </a:buClr>
              <a:buSzTx/>
              <a:buFont typeface="Arial" panose="020B0604020202020204" pitchFamily="34" charset="0"/>
              <a:buChar char="•"/>
              <a:tabLst/>
              <a:defRPr/>
            </a:pPr>
            <a:r>
              <a:rPr kumimoji="0" lang="en-GB" sz="1800" b="0" i="0" u="none" strike="noStrike" kern="1200" cap="none" spc="0" normalizeH="0" baseline="0" noProof="0">
                <a:ln>
                  <a:noFill/>
                </a:ln>
                <a:solidFill>
                  <a:srgbClr val="000000"/>
                </a:solidFill>
                <a:effectLst/>
                <a:uLnTx/>
                <a:uFillTx/>
                <a:latin typeface="Arial" panose="020B0604020202020204" pitchFamily="34" charset="0"/>
                <a:ea typeface="Roboto" panose="02000000000000000000" pitchFamily="2" charset="0"/>
                <a:cs typeface="Arial" panose="020B0604020202020204" pitchFamily="34" charset="0"/>
              </a:rPr>
              <a:t>Consumers may select an incorrect address which could result in an erroneous switch </a:t>
            </a:r>
          </a:p>
          <a:p>
            <a:pPr marL="0" marR="0" lvl="0" indent="-228600" algn="l" defTabSz="914400" rtl="0" eaLnBrk="1" fontAlgn="auto" latinLnBrk="0" hangingPunct="1">
              <a:lnSpc>
                <a:spcPct val="90000"/>
              </a:lnSpc>
              <a:spcBef>
                <a:spcPts val="0"/>
              </a:spcBef>
              <a:spcAft>
                <a:spcPts val="600"/>
              </a:spcAft>
              <a:buClr>
                <a:srgbClr val="70ADA3"/>
              </a:buClr>
              <a:buSzTx/>
              <a:buFont typeface="Arial" panose="020B0604020202020204" pitchFamily="34" charset="0"/>
              <a:buChar char="•"/>
              <a:tabLst/>
              <a:defRPr/>
            </a:pPr>
            <a:endParaRPr kumimoji="0" lang="en-GB" sz="1800" b="0" i="0" u="none" strike="noStrike" kern="1200" cap="none" spc="0" normalizeH="0" baseline="0" noProof="0">
              <a:ln>
                <a:noFill/>
              </a:ln>
              <a:solidFill>
                <a:srgbClr val="000000"/>
              </a:solidFill>
              <a:effectLst/>
              <a:uLnTx/>
              <a:uFillTx/>
              <a:latin typeface="Roboto" panose="02000000000000000000" pitchFamily="2" charset="0"/>
              <a:ea typeface="Roboto" panose="02000000000000000000" pitchFamily="2" charset="0"/>
              <a:cs typeface="+mn-cs"/>
            </a:endParaRPr>
          </a:p>
          <a:p>
            <a:pPr marL="0" marR="0" lvl="0" indent="-228600" algn="l" defTabSz="914400" rtl="0" eaLnBrk="1" fontAlgn="auto" latinLnBrk="0" hangingPunct="1">
              <a:lnSpc>
                <a:spcPct val="90000"/>
              </a:lnSpc>
              <a:spcBef>
                <a:spcPts val="0"/>
              </a:spcBef>
              <a:spcAft>
                <a:spcPts val="600"/>
              </a:spcAft>
              <a:buClr>
                <a:srgbClr val="70ADA3"/>
              </a:buClr>
              <a:buSzTx/>
              <a:buFont typeface="Arial" panose="020B0604020202020204" pitchFamily="34" charset="0"/>
              <a:buChar char="•"/>
              <a:tabLst/>
              <a:defRPr/>
            </a:pPr>
            <a:endParaRPr kumimoji="0" lang="en-GB" sz="1800" b="0" i="0" u="none" strike="noStrike" kern="1200" cap="none" spc="0" normalizeH="0" baseline="0" noProof="0">
              <a:ln>
                <a:noFill/>
              </a:ln>
              <a:solidFill>
                <a:srgbClr val="000000"/>
              </a:solidFill>
              <a:effectLst/>
              <a:uLnTx/>
              <a:uFillTx/>
              <a:latin typeface="Roboto" panose="02000000000000000000" pitchFamily="2" charset="0"/>
              <a:ea typeface="Roboto" panose="02000000000000000000" pitchFamily="2" charset="0"/>
              <a:cs typeface="+mn-cs"/>
            </a:endParaRPr>
          </a:p>
          <a:p>
            <a:pPr marL="0" marR="0" lvl="0" indent="-228600" algn="l" defTabSz="914400" rtl="0" eaLnBrk="1" fontAlgn="auto" latinLnBrk="0" hangingPunct="1">
              <a:lnSpc>
                <a:spcPct val="90000"/>
              </a:lnSpc>
              <a:spcBef>
                <a:spcPts val="0"/>
              </a:spcBef>
              <a:spcAft>
                <a:spcPts val="600"/>
              </a:spcAft>
              <a:buClr>
                <a:srgbClr val="70ADA3"/>
              </a:buClr>
              <a:buSzTx/>
              <a:buFont typeface="Arial" panose="020B0604020202020204" pitchFamily="34" charset="0"/>
              <a:buChar char="•"/>
              <a:tabLst/>
              <a:defRPr/>
            </a:pPr>
            <a:endParaRPr kumimoji="0" lang="en-GB" sz="1800" b="0" i="0" u="none" strike="noStrike" kern="1200" cap="none" spc="0" normalizeH="0" baseline="0" noProof="0">
              <a:ln>
                <a:noFill/>
              </a:ln>
              <a:solidFill>
                <a:srgbClr val="000000"/>
              </a:solidFill>
              <a:effectLst/>
              <a:uLnTx/>
              <a:uFillTx/>
              <a:latin typeface="Roboto" panose="02000000000000000000" pitchFamily="2" charset="0"/>
              <a:ea typeface="Roboto" panose="02000000000000000000" pitchFamily="2" charset="0"/>
              <a:cs typeface="+mn-cs"/>
            </a:endParaRPr>
          </a:p>
          <a:p>
            <a:pPr marL="0" marR="0" lvl="0" indent="-228600" algn="l" defTabSz="914400" rtl="0" eaLnBrk="1" fontAlgn="auto" latinLnBrk="0" hangingPunct="1">
              <a:lnSpc>
                <a:spcPct val="90000"/>
              </a:lnSpc>
              <a:spcBef>
                <a:spcPts val="0"/>
              </a:spcBef>
              <a:spcAft>
                <a:spcPts val="600"/>
              </a:spcAft>
              <a:buClr>
                <a:srgbClr val="70ADA3"/>
              </a:buClr>
              <a:buSzTx/>
              <a:buFont typeface="Arial" panose="020B0604020202020204" pitchFamily="34" charset="0"/>
              <a:buChar char="•"/>
              <a:tabLst/>
              <a:defRPr/>
            </a:pPr>
            <a:endParaRPr kumimoji="0" lang="en-GB" sz="1800" b="0" i="0" u="none" strike="noStrike" kern="1200" cap="none" spc="0" normalizeH="0" baseline="0" noProof="0">
              <a:ln>
                <a:noFill/>
              </a:ln>
              <a:solidFill>
                <a:srgbClr val="000000"/>
              </a:solidFill>
              <a:effectLst/>
              <a:uLnTx/>
              <a:uFillTx/>
              <a:latin typeface="Roboto" panose="02000000000000000000" pitchFamily="2" charset="0"/>
              <a:ea typeface="Roboto" panose="02000000000000000000" pitchFamily="2" charset="0"/>
              <a:cs typeface="+mn-cs"/>
            </a:endParaRPr>
          </a:p>
          <a:p>
            <a:pPr marL="0" marR="0" lvl="0" indent="-228600" algn="l" defTabSz="914400" rtl="0" eaLnBrk="1" fontAlgn="auto" latinLnBrk="0" hangingPunct="1">
              <a:lnSpc>
                <a:spcPct val="90000"/>
              </a:lnSpc>
              <a:spcBef>
                <a:spcPts val="0"/>
              </a:spcBef>
              <a:spcAft>
                <a:spcPts val="600"/>
              </a:spcAft>
              <a:buClr>
                <a:srgbClr val="70ADA3"/>
              </a:buClr>
              <a:buSzTx/>
              <a:buFont typeface="Arial" panose="020B0604020202020204" pitchFamily="34" charset="0"/>
              <a:buChar char="•"/>
              <a:tabLst/>
              <a:defRPr/>
            </a:pPr>
            <a:endParaRPr kumimoji="0" lang="en-GB" sz="1800" b="0" i="0" u="none" strike="noStrike" kern="1200" cap="none" spc="0" normalizeH="0" baseline="0" noProof="0">
              <a:ln>
                <a:noFill/>
              </a:ln>
              <a:solidFill>
                <a:srgbClr val="000000"/>
              </a:solidFill>
              <a:effectLst/>
              <a:uLnTx/>
              <a:uFillTx/>
              <a:latin typeface="Roboto" panose="02000000000000000000" pitchFamily="2" charset="0"/>
              <a:ea typeface="Roboto" panose="02000000000000000000" pitchFamily="2" charset="0"/>
              <a:cs typeface="+mn-cs"/>
            </a:endParaRPr>
          </a:p>
          <a:p>
            <a:pPr marL="0" marR="0" lvl="0" indent="-228600" algn="l" defTabSz="914400" rtl="0" eaLnBrk="1" fontAlgn="auto" latinLnBrk="0" hangingPunct="1">
              <a:lnSpc>
                <a:spcPct val="90000"/>
              </a:lnSpc>
              <a:spcBef>
                <a:spcPts val="0"/>
              </a:spcBef>
              <a:spcAft>
                <a:spcPts val="600"/>
              </a:spcAft>
              <a:buClr>
                <a:srgbClr val="70ADA3"/>
              </a:buClr>
              <a:buSzTx/>
              <a:buFont typeface="Arial" panose="020B0604020202020204" pitchFamily="34" charset="0"/>
              <a:buChar char="•"/>
              <a:tabLst/>
              <a:defRPr/>
            </a:pPr>
            <a:endParaRPr kumimoji="0" lang="en-GB" sz="1800" b="0" i="0" u="none" strike="noStrike" kern="1200" cap="none" spc="0" normalizeH="0" baseline="0" noProof="0">
              <a:ln>
                <a:noFill/>
              </a:ln>
              <a:solidFill>
                <a:srgbClr val="000000"/>
              </a:solidFill>
              <a:effectLst/>
              <a:uLnTx/>
              <a:uFillTx/>
              <a:latin typeface="Roboto" panose="02000000000000000000" pitchFamily="2" charset="0"/>
              <a:ea typeface="Roboto" panose="02000000000000000000" pitchFamily="2" charset="0"/>
              <a:cs typeface="+mn-cs"/>
            </a:endParaRPr>
          </a:p>
        </p:txBody>
      </p:sp>
      <p:sp>
        <p:nvSpPr>
          <p:cNvPr id="5" name="Text Placeholder 3">
            <a:extLst>
              <a:ext uri="{FF2B5EF4-FFF2-40B4-BE49-F238E27FC236}">
                <a16:creationId xmlns:a16="http://schemas.microsoft.com/office/drawing/2014/main" id="{42F8C198-2906-AD90-CA90-82A0596AFC78}"/>
              </a:ext>
            </a:extLst>
          </p:cNvPr>
          <p:cNvSpPr txBox="1">
            <a:spLocks/>
          </p:cNvSpPr>
          <p:nvPr/>
        </p:nvSpPr>
        <p:spPr>
          <a:xfrm>
            <a:off x="920496" y="1836737"/>
            <a:ext cx="6844469" cy="4460875"/>
          </a:xfrm>
          <a:prstGeom prst="rect">
            <a:avLst/>
          </a:prstGeom>
        </p:spPr>
        <p:txBody>
          <a:bodyPr vert="horz" lIns="91440" tIns="45720" rIns="91440" bIns="45720" rtlCol="0" anchor="t">
            <a:normAutofit/>
          </a:bodyPr>
          <a:lstStyle>
            <a:lvl1pPr marL="228600" indent="-228600" algn="l" defTabSz="914400" rtl="0" eaLnBrk="1" latinLnBrk="0" hangingPunct="1">
              <a:lnSpc>
                <a:spcPct val="90000"/>
              </a:lnSpc>
              <a:spcBef>
                <a:spcPts val="1000"/>
              </a:spcBef>
              <a:buClr>
                <a:srgbClr val="70ADA3"/>
              </a:buClr>
              <a:buFont typeface="Arial" panose="020B0604020202020204" pitchFamily="34" charset="0"/>
              <a:buChar char="•"/>
              <a:defRPr sz="1800" kern="1200">
                <a:solidFill>
                  <a:schemeClr val="tx1"/>
                </a:solidFill>
                <a:latin typeface="Roboto" panose="02000000000000000000" pitchFamily="2" charset="0"/>
                <a:ea typeface="Roboto" panose="02000000000000000000" pitchFamily="2" charset="0"/>
                <a:cs typeface="+mn-cs"/>
              </a:defRPr>
            </a:lvl1pPr>
            <a:lvl2pPr marL="685800" indent="-228600" algn="l" defTabSz="914400" rtl="0" eaLnBrk="1" latinLnBrk="0" hangingPunct="1">
              <a:lnSpc>
                <a:spcPct val="90000"/>
              </a:lnSpc>
              <a:spcBef>
                <a:spcPts val="500"/>
              </a:spcBef>
              <a:buClr>
                <a:srgbClr val="70ADA3"/>
              </a:buClr>
              <a:buFont typeface="Arial" panose="020B0604020202020204" pitchFamily="34" charset="0"/>
              <a:buChar char="•"/>
              <a:defRPr sz="1600" kern="1200">
                <a:solidFill>
                  <a:schemeClr val="tx1"/>
                </a:solidFill>
                <a:latin typeface="Roboto" panose="02000000000000000000" pitchFamily="2" charset="0"/>
                <a:ea typeface="Roboto" panose="02000000000000000000" pitchFamily="2" charset="0"/>
                <a:cs typeface="+mn-cs"/>
              </a:defRPr>
            </a:lvl2pPr>
            <a:lvl3pPr marL="1143000" indent="-228600" algn="l" defTabSz="914400" rtl="0" eaLnBrk="1" latinLnBrk="0" hangingPunct="1">
              <a:lnSpc>
                <a:spcPct val="90000"/>
              </a:lnSpc>
              <a:spcBef>
                <a:spcPts val="500"/>
              </a:spcBef>
              <a:buClr>
                <a:srgbClr val="70ADA3"/>
              </a:buClr>
              <a:buFont typeface="Arial" panose="020B0604020202020204" pitchFamily="34" charset="0"/>
              <a:buChar char="•"/>
              <a:defRPr sz="1400" kern="1200">
                <a:solidFill>
                  <a:schemeClr val="tx1"/>
                </a:solidFill>
                <a:latin typeface="Roboto" panose="02000000000000000000" pitchFamily="2" charset="0"/>
                <a:ea typeface="Roboto" panose="02000000000000000000" pitchFamily="2" charset="0"/>
                <a:cs typeface="+mn-cs"/>
              </a:defRPr>
            </a:lvl3pPr>
            <a:lvl4pPr marL="1600200" indent="-228600" algn="l" defTabSz="914400" rtl="0" eaLnBrk="1" latinLnBrk="0" hangingPunct="1">
              <a:lnSpc>
                <a:spcPct val="90000"/>
              </a:lnSpc>
              <a:spcBef>
                <a:spcPts val="500"/>
              </a:spcBef>
              <a:buClr>
                <a:srgbClr val="70ADA3"/>
              </a:buClr>
              <a:buFont typeface="Arial" panose="020B0604020202020204" pitchFamily="34" charset="0"/>
              <a:buChar char="•"/>
              <a:defRPr sz="1200" kern="1200">
                <a:solidFill>
                  <a:schemeClr val="tx1"/>
                </a:solidFill>
                <a:latin typeface="Roboto" panose="02000000000000000000" pitchFamily="2" charset="0"/>
                <a:ea typeface="Roboto" panose="02000000000000000000" pitchFamily="2" charset="0"/>
                <a:cs typeface="+mn-cs"/>
              </a:defRPr>
            </a:lvl4pPr>
            <a:lvl5pPr marL="2057400" indent="-228600" algn="l" defTabSz="914400" rtl="0" eaLnBrk="1" latinLnBrk="0" hangingPunct="1">
              <a:lnSpc>
                <a:spcPct val="90000"/>
              </a:lnSpc>
              <a:spcBef>
                <a:spcPts val="500"/>
              </a:spcBef>
              <a:buClr>
                <a:srgbClr val="70ADA3"/>
              </a:buClr>
              <a:buFont typeface="Arial" panose="020B0604020202020204" pitchFamily="34" charset="0"/>
              <a:buChar char="•"/>
              <a:defRPr sz="1100" kern="1200">
                <a:solidFill>
                  <a:schemeClr val="tx1"/>
                </a:solidFill>
                <a:latin typeface="Roboto" panose="02000000000000000000" pitchFamily="2" charset="0"/>
                <a:ea typeface="Roboto" panose="02000000000000000000"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
                <a:srgbClr val="70ADA3"/>
              </a:buClr>
              <a:buSzTx/>
              <a:buFont typeface="Arial" panose="020B0604020202020204" pitchFamily="34" charset="0"/>
              <a:buNone/>
              <a:tabLst/>
              <a:defRPr/>
            </a:pPr>
            <a:endParaRPr kumimoji="0" lang="en-GB" sz="1800" b="0" i="0" u="none" strike="noStrike" kern="1200" cap="none" spc="0" normalizeH="0" baseline="0" noProof="0">
              <a:ln>
                <a:noFill/>
              </a:ln>
              <a:solidFill>
                <a:srgbClr val="000000"/>
              </a:solidFill>
              <a:effectLst/>
              <a:uLnTx/>
              <a:uFillTx/>
              <a:latin typeface="Arial" panose="020B0604020202020204" pitchFamily="34" charset="0"/>
              <a:ea typeface="Roboto" panose="02000000000000000000" pitchFamily="2" charset="0"/>
              <a:cs typeface="Arial" panose="020B0604020202020204" pitchFamily="34" charset="0"/>
            </a:endParaRPr>
          </a:p>
        </p:txBody>
      </p:sp>
      <p:sp>
        <p:nvSpPr>
          <p:cNvPr id="8" name="TextBox 7">
            <a:extLst>
              <a:ext uri="{FF2B5EF4-FFF2-40B4-BE49-F238E27FC236}">
                <a16:creationId xmlns:a16="http://schemas.microsoft.com/office/drawing/2014/main" id="{E2E1FBE3-1022-CE19-BC74-B9BEFB9A0B0C}"/>
              </a:ext>
            </a:extLst>
          </p:cNvPr>
          <p:cNvSpPr txBox="1"/>
          <p:nvPr/>
        </p:nvSpPr>
        <p:spPr>
          <a:xfrm>
            <a:off x="6339155" y="1804470"/>
            <a:ext cx="4551452" cy="4688405"/>
          </a:xfrm>
          <a:prstGeom prst="rect">
            <a:avLst/>
          </a:prstGeom>
        </p:spPr>
        <p:txBody>
          <a:bodyPr vert="horz" lIns="91440" tIns="45720" rIns="91440" bIns="45720" rtlCol="0">
            <a:normAutofit/>
          </a:bodyPr>
          <a:lstStyle/>
          <a:p>
            <a:pPr marL="0" marR="0" lvl="0" indent="-228600" algn="l" defTabSz="914400" rtl="0" eaLnBrk="1" fontAlgn="auto" latinLnBrk="0" hangingPunct="1">
              <a:lnSpc>
                <a:spcPct val="90000"/>
              </a:lnSpc>
              <a:spcBef>
                <a:spcPts val="0"/>
              </a:spcBef>
              <a:spcAft>
                <a:spcPts val="600"/>
              </a:spcAft>
              <a:buClr>
                <a:srgbClr val="70ADA3"/>
              </a:buClr>
              <a:buSzTx/>
              <a:buFont typeface="Arial" panose="020B0604020202020204" pitchFamily="34" charset="0"/>
              <a:buChar char="•"/>
              <a:tabLst/>
              <a:defRPr/>
            </a:pPr>
            <a:r>
              <a:rPr kumimoji="0" lang="en-GB" sz="1800" b="0" i="0" u="none" strike="noStrike" kern="1200" cap="none" spc="0" normalizeH="0" baseline="0" noProof="0">
                <a:ln>
                  <a:noFill/>
                </a:ln>
                <a:solidFill>
                  <a:srgbClr val="000000"/>
                </a:solidFill>
                <a:effectLst/>
                <a:uLnTx/>
                <a:uFillTx/>
                <a:latin typeface="Arial" panose="020B0604020202020204" pitchFamily="34" charset="0"/>
                <a:ea typeface="Roboto" panose="02000000000000000000" pitchFamily="2" charset="0"/>
                <a:cs typeface="Arial" panose="020B0604020202020204" pitchFamily="34" charset="0"/>
              </a:rPr>
              <a:t>The ‘happy path’ could allow any consumer experiencing difficulties recognising or selecting their address, to enter their MPRN to be checked by the supplier/PCW/Broker against the list of MPRNs returned from the postcode search.  </a:t>
            </a:r>
          </a:p>
          <a:p>
            <a:pPr marL="0" marR="0" lvl="0" indent="-228600" algn="l" defTabSz="914400" rtl="0" eaLnBrk="1" fontAlgn="auto" latinLnBrk="0" hangingPunct="1">
              <a:lnSpc>
                <a:spcPct val="90000"/>
              </a:lnSpc>
              <a:spcBef>
                <a:spcPts val="0"/>
              </a:spcBef>
              <a:spcAft>
                <a:spcPts val="600"/>
              </a:spcAft>
              <a:buClr>
                <a:srgbClr val="70ADA3"/>
              </a:buClr>
              <a:buSzTx/>
              <a:buFont typeface="Arial" panose="020B0604020202020204" pitchFamily="34" charset="0"/>
              <a:buChar char="•"/>
              <a:tabLst/>
              <a:defRPr/>
            </a:pPr>
            <a:r>
              <a:rPr kumimoji="0" lang="en-GB" sz="1800" b="0" i="0" u="none" strike="noStrike" kern="1200" cap="none" spc="0" normalizeH="0" baseline="0" noProof="0">
                <a:ln>
                  <a:noFill/>
                </a:ln>
                <a:solidFill>
                  <a:srgbClr val="000000"/>
                </a:solidFill>
                <a:effectLst/>
                <a:uLnTx/>
                <a:uFillTx/>
                <a:latin typeface="Arial" panose="020B0604020202020204" pitchFamily="34" charset="0"/>
                <a:ea typeface="Roboto" panose="02000000000000000000" pitchFamily="2" charset="0"/>
                <a:cs typeface="Arial" panose="020B0604020202020204" pitchFamily="34" charset="0"/>
              </a:rPr>
              <a:t>The Meter Serial Number(s)associated with the MPRN would also be beneficial as the consumer would then be able to provide this to the energy supplier should they not know their MPRN.  </a:t>
            </a:r>
          </a:p>
          <a:p>
            <a:pPr marL="0" marR="0" lvl="0" indent="-228600" algn="l" defTabSz="914400" rtl="0" eaLnBrk="1" fontAlgn="auto" latinLnBrk="0" hangingPunct="1">
              <a:lnSpc>
                <a:spcPct val="90000"/>
              </a:lnSpc>
              <a:spcBef>
                <a:spcPts val="0"/>
              </a:spcBef>
              <a:spcAft>
                <a:spcPts val="600"/>
              </a:spcAft>
              <a:buClr>
                <a:srgbClr val="70ADA3"/>
              </a:buClr>
              <a:buSzTx/>
              <a:buFont typeface="Arial" panose="020B0604020202020204" pitchFamily="34" charset="0"/>
              <a:buChar char="•"/>
              <a:tabLst/>
              <a:defRPr/>
            </a:pPr>
            <a:endParaRPr kumimoji="0" lang="en-GB" sz="1800" b="0" i="0" u="none" strike="noStrike" kern="1200" cap="none" spc="0" normalizeH="0" baseline="0" noProof="0">
              <a:ln>
                <a:noFill/>
              </a:ln>
              <a:solidFill>
                <a:srgbClr val="000000"/>
              </a:solidFill>
              <a:effectLst/>
              <a:uLnTx/>
              <a:uFillTx/>
              <a:latin typeface="Roboto" panose="02000000000000000000" pitchFamily="2" charset="0"/>
              <a:ea typeface="Roboto" panose="02000000000000000000" pitchFamily="2" charset="0"/>
              <a:cs typeface="+mn-cs"/>
            </a:endParaRPr>
          </a:p>
          <a:p>
            <a:pPr marL="0" marR="0" lvl="0" indent="-228600" algn="l" defTabSz="914400" rtl="0" eaLnBrk="1" fontAlgn="auto" latinLnBrk="0" hangingPunct="1">
              <a:lnSpc>
                <a:spcPct val="90000"/>
              </a:lnSpc>
              <a:spcBef>
                <a:spcPts val="0"/>
              </a:spcBef>
              <a:spcAft>
                <a:spcPts val="600"/>
              </a:spcAft>
              <a:buClr>
                <a:srgbClr val="70ADA3"/>
              </a:buClr>
              <a:buSzTx/>
              <a:buFont typeface="Arial" panose="020B0604020202020204" pitchFamily="34" charset="0"/>
              <a:buChar char="•"/>
              <a:tabLst/>
              <a:defRPr/>
            </a:pPr>
            <a:endParaRPr kumimoji="0" lang="en-GB" sz="1800" b="0" i="0" u="none" strike="noStrike" kern="1200" cap="none" spc="0" normalizeH="0" baseline="0" noProof="0">
              <a:ln>
                <a:noFill/>
              </a:ln>
              <a:solidFill>
                <a:srgbClr val="000000"/>
              </a:solidFill>
              <a:effectLst/>
              <a:uLnTx/>
              <a:uFillTx/>
              <a:latin typeface="Roboto" panose="02000000000000000000" pitchFamily="2" charset="0"/>
              <a:ea typeface="Roboto" panose="02000000000000000000" pitchFamily="2" charset="0"/>
              <a:cs typeface="+mn-cs"/>
            </a:endParaRPr>
          </a:p>
          <a:p>
            <a:pPr marL="0" marR="0" lvl="0" indent="-228600" algn="l" defTabSz="914400" rtl="0" eaLnBrk="1" fontAlgn="auto" latinLnBrk="0" hangingPunct="1">
              <a:lnSpc>
                <a:spcPct val="90000"/>
              </a:lnSpc>
              <a:spcBef>
                <a:spcPts val="0"/>
              </a:spcBef>
              <a:spcAft>
                <a:spcPts val="600"/>
              </a:spcAft>
              <a:buClr>
                <a:srgbClr val="70ADA3"/>
              </a:buClr>
              <a:buSzTx/>
              <a:buFont typeface="Arial" panose="020B0604020202020204" pitchFamily="34" charset="0"/>
              <a:buChar char="•"/>
              <a:tabLst/>
              <a:defRPr/>
            </a:pPr>
            <a:endParaRPr kumimoji="0" lang="en-GB" sz="1800" b="0" i="0" u="none" strike="noStrike" kern="1200" cap="none" spc="0" normalizeH="0" baseline="0" noProof="0">
              <a:ln>
                <a:noFill/>
              </a:ln>
              <a:solidFill>
                <a:srgbClr val="000000"/>
              </a:solidFill>
              <a:effectLst/>
              <a:uLnTx/>
              <a:uFillTx/>
              <a:latin typeface="Roboto" panose="02000000000000000000" pitchFamily="2" charset="0"/>
              <a:ea typeface="Roboto" panose="02000000000000000000" pitchFamily="2" charset="0"/>
              <a:cs typeface="+mn-cs"/>
            </a:endParaRPr>
          </a:p>
          <a:p>
            <a:pPr marL="0" marR="0" lvl="0" indent="-228600" algn="l" defTabSz="914400" rtl="0" eaLnBrk="1" fontAlgn="auto" latinLnBrk="0" hangingPunct="1">
              <a:lnSpc>
                <a:spcPct val="90000"/>
              </a:lnSpc>
              <a:spcBef>
                <a:spcPts val="0"/>
              </a:spcBef>
              <a:spcAft>
                <a:spcPts val="600"/>
              </a:spcAft>
              <a:buClr>
                <a:srgbClr val="70ADA3"/>
              </a:buClr>
              <a:buSzTx/>
              <a:buFont typeface="Arial" panose="020B0604020202020204" pitchFamily="34" charset="0"/>
              <a:buChar char="•"/>
              <a:tabLst/>
              <a:defRPr/>
            </a:pPr>
            <a:endParaRPr kumimoji="0" lang="en-GB" sz="1800" b="0" i="0" u="none" strike="noStrike" kern="1200" cap="none" spc="0" normalizeH="0" baseline="0" noProof="0">
              <a:ln>
                <a:noFill/>
              </a:ln>
              <a:solidFill>
                <a:srgbClr val="000000"/>
              </a:solidFill>
              <a:effectLst/>
              <a:uLnTx/>
              <a:uFillTx/>
              <a:latin typeface="Roboto" panose="02000000000000000000" pitchFamily="2" charset="0"/>
              <a:ea typeface="Roboto" panose="02000000000000000000" pitchFamily="2" charset="0"/>
              <a:cs typeface="+mn-cs"/>
            </a:endParaRPr>
          </a:p>
          <a:p>
            <a:pPr marL="0" marR="0" lvl="0" indent="-228600" algn="l" defTabSz="914400" rtl="0" eaLnBrk="1" fontAlgn="auto" latinLnBrk="0" hangingPunct="1">
              <a:lnSpc>
                <a:spcPct val="90000"/>
              </a:lnSpc>
              <a:spcBef>
                <a:spcPts val="0"/>
              </a:spcBef>
              <a:spcAft>
                <a:spcPts val="600"/>
              </a:spcAft>
              <a:buClr>
                <a:srgbClr val="70ADA3"/>
              </a:buClr>
              <a:buSzTx/>
              <a:buFont typeface="Arial" panose="020B0604020202020204" pitchFamily="34" charset="0"/>
              <a:buChar char="•"/>
              <a:tabLst/>
              <a:defRPr/>
            </a:pPr>
            <a:endParaRPr kumimoji="0" lang="en-GB" sz="1800" b="0" i="0" u="none" strike="noStrike" kern="1200" cap="none" spc="0" normalizeH="0" baseline="0" noProof="0">
              <a:ln>
                <a:noFill/>
              </a:ln>
              <a:solidFill>
                <a:srgbClr val="000000"/>
              </a:solidFill>
              <a:effectLst/>
              <a:uLnTx/>
              <a:uFillTx/>
              <a:latin typeface="Roboto" panose="02000000000000000000" pitchFamily="2" charset="0"/>
              <a:ea typeface="Roboto" panose="02000000000000000000" pitchFamily="2" charset="0"/>
              <a:cs typeface="+mn-cs"/>
            </a:endParaRPr>
          </a:p>
        </p:txBody>
      </p:sp>
    </p:spTree>
    <p:extLst>
      <p:ext uri="{BB962C8B-B14F-4D97-AF65-F5344CB8AC3E}">
        <p14:creationId xmlns:p14="http://schemas.microsoft.com/office/powerpoint/2010/main" val="362436462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9A7928-5B43-93A9-21F8-7FAE512A31D5}"/>
              </a:ext>
            </a:extLst>
          </p:cNvPr>
          <p:cNvSpPr>
            <a:spLocks noGrp="1"/>
          </p:cNvSpPr>
          <p:nvPr>
            <p:ph type="title"/>
          </p:nvPr>
        </p:nvSpPr>
        <p:spPr>
          <a:xfrm>
            <a:off x="838200" y="365125"/>
            <a:ext cx="9284855" cy="1033308"/>
          </a:xfrm>
        </p:spPr>
        <p:txBody>
          <a:bodyPr>
            <a:normAutofit/>
          </a:bodyPr>
          <a:lstStyle/>
          <a:p>
            <a:r>
              <a:rPr lang="en-GB" sz="2000">
                <a:latin typeface="Arial" panose="020B0604020202020204" pitchFamily="34" charset="0"/>
                <a:cs typeface="Arial" panose="020B0604020202020204" pitchFamily="34" charset="0"/>
              </a:rPr>
              <a:t>Key questions </a:t>
            </a:r>
          </a:p>
        </p:txBody>
      </p:sp>
      <p:sp>
        <p:nvSpPr>
          <p:cNvPr id="5" name="Text Placeholder 3">
            <a:extLst>
              <a:ext uri="{FF2B5EF4-FFF2-40B4-BE49-F238E27FC236}">
                <a16:creationId xmlns:a16="http://schemas.microsoft.com/office/drawing/2014/main" id="{42F8C198-2906-AD90-CA90-82A0596AFC78}"/>
              </a:ext>
            </a:extLst>
          </p:cNvPr>
          <p:cNvSpPr txBox="1">
            <a:spLocks/>
          </p:cNvSpPr>
          <p:nvPr/>
        </p:nvSpPr>
        <p:spPr>
          <a:xfrm>
            <a:off x="920496" y="1836737"/>
            <a:ext cx="6844469" cy="4460875"/>
          </a:xfrm>
          <a:prstGeom prst="rect">
            <a:avLst/>
          </a:prstGeom>
        </p:spPr>
        <p:txBody>
          <a:bodyPr vert="horz" lIns="91440" tIns="45720" rIns="91440" bIns="45720" rtlCol="0" anchor="t">
            <a:normAutofit/>
          </a:bodyPr>
          <a:lstStyle>
            <a:lvl1pPr marL="228600" indent="-228600" algn="l" defTabSz="914400" rtl="0" eaLnBrk="1" latinLnBrk="0" hangingPunct="1">
              <a:lnSpc>
                <a:spcPct val="90000"/>
              </a:lnSpc>
              <a:spcBef>
                <a:spcPts val="1000"/>
              </a:spcBef>
              <a:buClr>
                <a:srgbClr val="70ADA3"/>
              </a:buClr>
              <a:buFont typeface="Arial" panose="020B0604020202020204" pitchFamily="34" charset="0"/>
              <a:buChar char="•"/>
              <a:defRPr sz="1800" kern="1200">
                <a:solidFill>
                  <a:schemeClr val="tx1"/>
                </a:solidFill>
                <a:latin typeface="Roboto" panose="02000000000000000000" pitchFamily="2" charset="0"/>
                <a:ea typeface="Roboto" panose="02000000000000000000" pitchFamily="2" charset="0"/>
                <a:cs typeface="+mn-cs"/>
              </a:defRPr>
            </a:lvl1pPr>
            <a:lvl2pPr marL="685800" indent="-228600" algn="l" defTabSz="914400" rtl="0" eaLnBrk="1" latinLnBrk="0" hangingPunct="1">
              <a:lnSpc>
                <a:spcPct val="90000"/>
              </a:lnSpc>
              <a:spcBef>
                <a:spcPts val="500"/>
              </a:spcBef>
              <a:buClr>
                <a:srgbClr val="70ADA3"/>
              </a:buClr>
              <a:buFont typeface="Arial" panose="020B0604020202020204" pitchFamily="34" charset="0"/>
              <a:buChar char="•"/>
              <a:defRPr sz="1600" kern="1200">
                <a:solidFill>
                  <a:schemeClr val="tx1"/>
                </a:solidFill>
                <a:latin typeface="Roboto" panose="02000000000000000000" pitchFamily="2" charset="0"/>
                <a:ea typeface="Roboto" panose="02000000000000000000" pitchFamily="2" charset="0"/>
                <a:cs typeface="+mn-cs"/>
              </a:defRPr>
            </a:lvl2pPr>
            <a:lvl3pPr marL="1143000" indent="-228600" algn="l" defTabSz="914400" rtl="0" eaLnBrk="1" latinLnBrk="0" hangingPunct="1">
              <a:lnSpc>
                <a:spcPct val="90000"/>
              </a:lnSpc>
              <a:spcBef>
                <a:spcPts val="500"/>
              </a:spcBef>
              <a:buClr>
                <a:srgbClr val="70ADA3"/>
              </a:buClr>
              <a:buFont typeface="Arial" panose="020B0604020202020204" pitchFamily="34" charset="0"/>
              <a:buChar char="•"/>
              <a:defRPr sz="1400" kern="1200">
                <a:solidFill>
                  <a:schemeClr val="tx1"/>
                </a:solidFill>
                <a:latin typeface="Roboto" panose="02000000000000000000" pitchFamily="2" charset="0"/>
                <a:ea typeface="Roboto" panose="02000000000000000000" pitchFamily="2" charset="0"/>
                <a:cs typeface="+mn-cs"/>
              </a:defRPr>
            </a:lvl3pPr>
            <a:lvl4pPr marL="1600200" indent="-228600" algn="l" defTabSz="914400" rtl="0" eaLnBrk="1" latinLnBrk="0" hangingPunct="1">
              <a:lnSpc>
                <a:spcPct val="90000"/>
              </a:lnSpc>
              <a:spcBef>
                <a:spcPts val="500"/>
              </a:spcBef>
              <a:buClr>
                <a:srgbClr val="70ADA3"/>
              </a:buClr>
              <a:buFont typeface="Arial" panose="020B0604020202020204" pitchFamily="34" charset="0"/>
              <a:buChar char="•"/>
              <a:defRPr sz="1200" kern="1200">
                <a:solidFill>
                  <a:schemeClr val="tx1"/>
                </a:solidFill>
                <a:latin typeface="Roboto" panose="02000000000000000000" pitchFamily="2" charset="0"/>
                <a:ea typeface="Roboto" panose="02000000000000000000" pitchFamily="2" charset="0"/>
                <a:cs typeface="+mn-cs"/>
              </a:defRPr>
            </a:lvl4pPr>
            <a:lvl5pPr marL="2057400" indent="-228600" algn="l" defTabSz="914400" rtl="0" eaLnBrk="1" latinLnBrk="0" hangingPunct="1">
              <a:lnSpc>
                <a:spcPct val="90000"/>
              </a:lnSpc>
              <a:spcBef>
                <a:spcPts val="500"/>
              </a:spcBef>
              <a:buClr>
                <a:srgbClr val="70ADA3"/>
              </a:buClr>
              <a:buFont typeface="Arial" panose="020B0604020202020204" pitchFamily="34" charset="0"/>
              <a:buChar char="•"/>
              <a:defRPr sz="1100" kern="1200">
                <a:solidFill>
                  <a:schemeClr val="tx1"/>
                </a:solidFill>
                <a:latin typeface="Roboto" panose="02000000000000000000" pitchFamily="2" charset="0"/>
                <a:ea typeface="Roboto" panose="02000000000000000000"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
                <a:srgbClr val="70ADA3"/>
              </a:buClr>
              <a:buSzTx/>
              <a:buFont typeface="Arial" panose="020B0604020202020204" pitchFamily="34" charset="0"/>
              <a:buNone/>
              <a:tabLst/>
              <a:defRPr/>
            </a:pPr>
            <a:endParaRPr kumimoji="0" lang="en-GB" sz="1800" b="0" i="0" u="none" strike="noStrike" kern="1200" cap="none" spc="0" normalizeH="0" baseline="0" noProof="0">
              <a:ln>
                <a:noFill/>
              </a:ln>
              <a:solidFill>
                <a:srgbClr val="000000"/>
              </a:solidFill>
              <a:effectLst/>
              <a:uLnTx/>
              <a:uFillTx/>
              <a:latin typeface="Arial" panose="020B0604020202020204" pitchFamily="34" charset="0"/>
              <a:ea typeface="Roboto" panose="02000000000000000000" pitchFamily="2" charset="0"/>
              <a:cs typeface="Arial" panose="020B0604020202020204" pitchFamily="34" charset="0"/>
            </a:endParaRPr>
          </a:p>
        </p:txBody>
      </p:sp>
      <p:sp>
        <p:nvSpPr>
          <p:cNvPr id="10" name="TextBox 9">
            <a:extLst>
              <a:ext uri="{FF2B5EF4-FFF2-40B4-BE49-F238E27FC236}">
                <a16:creationId xmlns:a16="http://schemas.microsoft.com/office/drawing/2014/main" id="{0B9DF68D-584B-A186-9EA8-5BE630862E82}"/>
              </a:ext>
            </a:extLst>
          </p:cNvPr>
          <p:cNvSpPr txBox="1"/>
          <p:nvPr/>
        </p:nvSpPr>
        <p:spPr>
          <a:xfrm>
            <a:off x="838200" y="1643556"/>
            <a:ext cx="10901739" cy="2308324"/>
          </a:xfrm>
          <a:prstGeom prst="rect">
            <a:avLst/>
          </a:prstGeom>
          <a:noFill/>
        </p:spPr>
        <p:txBody>
          <a:bodyPr wrap="square">
            <a:spAutoFit/>
          </a:bodyPr>
          <a:lstStyle/>
          <a:p>
            <a:pPr marL="342900" marR="0" lvl="0" indent="-342900" algn="l" defTabSz="914400" rtl="0" eaLnBrk="1" fontAlgn="auto" latinLnBrk="0" hangingPunct="1">
              <a:lnSpc>
                <a:spcPct val="100000"/>
              </a:lnSpc>
              <a:spcBef>
                <a:spcPts val="0"/>
              </a:spcBef>
              <a:spcAft>
                <a:spcPts val="0"/>
              </a:spcAft>
              <a:buClrTx/>
              <a:buSzTx/>
              <a:buFont typeface="+mj-lt"/>
              <a:buAutoNum type="arabicPeriod"/>
              <a:tabLst/>
              <a:defRPr/>
            </a:pPr>
            <a:r>
              <a:rPr kumimoji="0" lang="en-GB" sz="1800" b="0" i="0" u="none" strike="noStrike" kern="1200" cap="none" spc="0" normalizeH="0" baseline="0" noProof="0">
                <a:ln>
                  <a:noFill/>
                </a:ln>
                <a:solidFill>
                  <a:srgbClr val="252525"/>
                </a:solidFill>
                <a:effectLst/>
                <a:uLnTx/>
                <a:uFillTx/>
                <a:latin typeface="Arial" panose="020B0604020202020204" pitchFamily="34" charset="0"/>
                <a:ea typeface="+mn-ea"/>
                <a:cs typeface="Arial" panose="020B0604020202020204" pitchFamily="34" charset="0"/>
              </a:rPr>
              <a:t>Is there a need to align the functionality of EES and GES?  </a:t>
            </a:r>
          </a:p>
          <a:p>
            <a:pPr marL="342900" marR="0" lvl="0" indent="-342900" algn="l" defTabSz="914400" rtl="0" eaLnBrk="1" fontAlgn="auto" latinLnBrk="0" hangingPunct="1">
              <a:lnSpc>
                <a:spcPct val="100000"/>
              </a:lnSpc>
              <a:spcBef>
                <a:spcPts val="0"/>
              </a:spcBef>
              <a:spcAft>
                <a:spcPts val="0"/>
              </a:spcAft>
              <a:buClrTx/>
              <a:buSzTx/>
              <a:buFont typeface="+mj-lt"/>
              <a:buAutoNum type="arabicPeriod"/>
              <a:tabLst/>
              <a:defRPr/>
            </a:pPr>
            <a:r>
              <a:rPr kumimoji="0" lang="en-GB" sz="1800" b="0" i="0" u="none" strike="noStrike" kern="1200" cap="none" spc="0" normalizeH="0" baseline="0" noProof="0">
                <a:ln>
                  <a:noFill/>
                </a:ln>
                <a:solidFill>
                  <a:srgbClr val="252525"/>
                </a:solidFill>
                <a:effectLst/>
                <a:uLnTx/>
                <a:uFillTx/>
                <a:latin typeface="Arial" panose="020B0604020202020204" pitchFamily="34" charset="0"/>
                <a:ea typeface="+mn-ea"/>
                <a:cs typeface="Arial" panose="020B0604020202020204" pitchFamily="34" charset="0"/>
              </a:rPr>
              <a:t>Does anyone have similar concerns that consumers are experiencing difficulties in switching because of the way in which this information is presented? </a:t>
            </a:r>
          </a:p>
          <a:p>
            <a:pPr marL="342900" marR="0" lvl="0" indent="-342900" algn="l" defTabSz="914400" rtl="0" eaLnBrk="1" fontAlgn="auto" latinLnBrk="0" hangingPunct="1">
              <a:lnSpc>
                <a:spcPct val="100000"/>
              </a:lnSpc>
              <a:spcBef>
                <a:spcPts val="0"/>
              </a:spcBef>
              <a:spcAft>
                <a:spcPts val="0"/>
              </a:spcAft>
              <a:buClrTx/>
              <a:buSzTx/>
              <a:buFont typeface="+mj-lt"/>
              <a:buAutoNum type="arabicPeriod"/>
              <a:tabLst/>
              <a:defRPr/>
            </a:pPr>
            <a:r>
              <a:rPr kumimoji="0" lang="en-GB" sz="1800" b="0" i="0" u="none" strike="noStrike" kern="1200" cap="none" spc="0" normalizeH="0" baseline="0" noProof="0">
                <a:ln>
                  <a:noFill/>
                </a:ln>
                <a:solidFill>
                  <a:srgbClr val="252525"/>
                </a:solidFill>
                <a:effectLst/>
                <a:uLnTx/>
                <a:uFillTx/>
                <a:latin typeface="Arial" panose="020B0604020202020204" pitchFamily="34" charset="0"/>
                <a:ea typeface="+mn-ea"/>
                <a:cs typeface="Arial" panose="020B0604020202020204" pitchFamily="34" charset="0"/>
              </a:rPr>
              <a:t>If there are concerns what is the scale of the problem?  </a:t>
            </a:r>
          </a:p>
          <a:p>
            <a:pPr marL="342900" marR="0" lvl="0" indent="-342900" algn="l" defTabSz="914400" rtl="0" eaLnBrk="1" fontAlgn="auto" latinLnBrk="0" hangingPunct="1">
              <a:lnSpc>
                <a:spcPct val="100000"/>
              </a:lnSpc>
              <a:spcBef>
                <a:spcPts val="0"/>
              </a:spcBef>
              <a:spcAft>
                <a:spcPts val="0"/>
              </a:spcAft>
              <a:buClrTx/>
              <a:buSzTx/>
              <a:buFont typeface="+mj-lt"/>
              <a:buAutoNum type="arabicPeriod"/>
              <a:tabLst/>
              <a:defRPr/>
            </a:pPr>
            <a:r>
              <a:rPr kumimoji="0" lang="en-GB" sz="1800" b="0" i="0" u="none" strike="noStrike" kern="1200" cap="none" spc="0" normalizeH="0" baseline="0" noProof="0">
                <a:ln>
                  <a:noFill/>
                </a:ln>
                <a:solidFill>
                  <a:srgbClr val="252525"/>
                </a:solidFill>
                <a:effectLst/>
                <a:uLnTx/>
                <a:uFillTx/>
                <a:latin typeface="Arial" panose="020B0604020202020204" pitchFamily="34" charset="0"/>
                <a:ea typeface="+mn-ea"/>
                <a:cs typeface="Arial" panose="020B0604020202020204" pitchFamily="34" charset="0"/>
              </a:rPr>
              <a:t>Is there an urgent industry need to resolve this issue? </a:t>
            </a:r>
          </a:p>
          <a:p>
            <a:pPr marL="342900" marR="0" lvl="0" indent="-342900" algn="l" defTabSz="914400" rtl="0" eaLnBrk="1" fontAlgn="auto" latinLnBrk="0" hangingPunct="1">
              <a:lnSpc>
                <a:spcPct val="100000"/>
              </a:lnSpc>
              <a:spcBef>
                <a:spcPts val="0"/>
              </a:spcBef>
              <a:spcAft>
                <a:spcPts val="0"/>
              </a:spcAft>
              <a:buClrTx/>
              <a:buSzTx/>
              <a:buFont typeface="+mj-lt"/>
              <a:buAutoNum type="arabicPeriod"/>
              <a:tabLst/>
              <a:defRPr/>
            </a:pPr>
            <a:r>
              <a:rPr kumimoji="0" lang="en-GB" sz="1800" b="0" i="0" u="none" strike="noStrike" kern="1200" cap="none" spc="0" normalizeH="0" baseline="0" noProof="0">
                <a:ln>
                  <a:noFill/>
                </a:ln>
                <a:solidFill>
                  <a:srgbClr val="252525"/>
                </a:solidFill>
                <a:effectLst/>
                <a:uLnTx/>
                <a:uFillTx/>
                <a:latin typeface="Arial" panose="020B0604020202020204" pitchFamily="34" charset="0"/>
                <a:ea typeface="+mn-ea"/>
                <a:cs typeface="Arial" panose="020B0604020202020204" pitchFamily="34" charset="0"/>
              </a:rPr>
              <a:t>Assuming that this is an issue.  Are there any alternative solutions or work arounds in place?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a:ln>
                  <a:noFill/>
                </a:ln>
                <a:solidFill>
                  <a:srgbClr val="252525"/>
                </a:solidFill>
                <a:effectLst/>
                <a:uLnTx/>
                <a:uFillTx/>
                <a:latin typeface="Arial" panose="020B0604020202020204" pitchFamily="34" charset="0"/>
                <a:ea typeface="+mn-ea"/>
                <a:cs typeface="Arial" panose="020B0604020202020204" pitchFamily="34" charset="0"/>
              </a:rPr>
              <a:t>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252525"/>
              </a:solidFill>
              <a:effectLst/>
              <a:uLnTx/>
              <a:uFillTx/>
              <a:latin typeface="Segoe UI" panose="020B0502040204020203" pitchFamily="34" charset="0"/>
              <a:ea typeface="+mn-ea"/>
              <a:cs typeface="+mn-cs"/>
            </a:endParaRPr>
          </a:p>
        </p:txBody>
      </p:sp>
    </p:spTree>
    <p:extLst>
      <p:ext uri="{BB962C8B-B14F-4D97-AF65-F5344CB8AC3E}">
        <p14:creationId xmlns:p14="http://schemas.microsoft.com/office/powerpoint/2010/main" val="75193457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10DABB-9296-FDB0-E562-D1B45488F158}"/>
              </a:ext>
            </a:extLst>
          </p:cNvPr>
          <p:cNvSpPr>
            <a:spLocks noGrp="1"/>
          </p:cNvSpPr>
          <p:nvPr>
            <p:ph type="title"/>
          </p:nvPr>
        </p:nvSpPr>
        <p:spPr>
          <a:xfrm>
            <a:off x="3520440" y="2766219"/>
            <a:ext cx="7827745" cy="1325563"/>
          </a:xfrm>
        </p:spPr>
        <p:txBody>
          <a:bodyPr>
            <a:normAutofit/>
          </a:bodyPr>
          <a:lstStyle/>
          <a:p>
            <a:r>
              <a:rPr lang="en-GB">
                <a:latin typeface="Roboto"/>
                <a:ea typeface="Roboto"/>
                <a:cs typeface="Roboto"/>
              </a:rPr>
              <a:t>7. Controlled distribution of ’consolidated report’ extracts of meter point data</a:t>
            </a:r>
          </a:p>
        </p:txBody>
      </p:sp>
      <p:sp>
        <p:nvSpPr>
          <p:cNvPr id="3" name="Text Placeholder 2">
            <a:extLst>
              <a:ext uri="{FF2B5EF4-FFF2-40B4-BE49-F238E27FC236}">
                <a16:creationId xmlns:a16="http://schemas.microsoft.com/office/drawing/2014/main" id="{153C8D1C-9736-081E-4D60-57FAF1DD1D92}"/>
              </a:ext>
            </a:extLst>
          </p:cNvPr>
          <p:cNvSpPr>
            <a:spLocks noGrp="1"/>
          </p:cNvSpPr>
          <p:nvPr>
            <p:ph type="body" sz="quarter" idx="10"/>
          </p:nvPr>
        </p:nvSpPr>
        <p:spPr>
          <a:xfrm>
            <a:off x="3648202" y="4252405"/>
            <a:ext cx="6965950" cy="1084262"/>
          </a:xfrm>
        </p:spPr>
        <p:txBody>
          <a:bodyPr/>
          <a:lstStyle/>
          <a:p>
            <a:r>
              <a:rPr lang="en-GB"/>
              <a:t>REC Change Team</a:t>
            </a:r>
          </a:p>
        </p:txBody>
      </p:sp>
    </p:spTree>
    <p:extLst>
      <p:ext uri="{BB962C8B-B14F-4D97-AF65-F5344CB8AC3E}">
        <p14:creationId xmlns:p14="http://schemas.microsoft.com/office/powerpoint/2010/main" val="322437978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9A7928-5B43-93A9-21F8-7FAE512A31D5}"/>
              </a:ext>
            </a:extLst>
          </p:cNvPr>
          <p:cNvSpPr>
            <a:spLocks noGrp="1"/>
          </p:cNvSpPr>
          <p:nvPr>
            <p:ph type="title"/>
          </p:nvPr>
        </p:nvSpPr>
        <p:spPr>
          <a:xfrm>
            <a:off x="838200" y="365125"/>
            <a:ext cx="9284855" cy="660111"/>
          </a:xfrm>
        </p:spPr>
        <p:txBody>
          <a:bodyPr vert="horz" lIns="91440" tIns="45720" rIns="91440" bIns="45720" rtlCol="0" anchor="ctr">
            <a:normAutofit/>
          </a:bodyPr>
          <a:lstStyle/>
          <a:p>
            <a:r>
              <a:rPr lang="en-GB" sz="2000" dirty="0">
                <a:latin typeface="Arial" panose="020B0604020202020204" pitchFamily="34" charset="0"/>
                <a:cs typeface="Arial" panose="020B0604020202020204" pitchFamily="34" charset="0"/>
              </a:rPr>
              <a:t>Controlled Distribution of ‘Consolidated Report’ Extracts of Meter Point Data</a:t>
            </a:r>
          </a:p>
        </p:txBody>
      </p:sp>
      <p:sp>
        <p:nvSpPr>
          <p:cNvPr id="5" name="Text Placeholder 3">
            <a:extLst>
              <a:ext uri="{FF2B5EF4-FFF2-40B4-BE49-F238E27FC236}">
                <a16:creationId xmlns:a16="http://schemas.microsoft.com/office/drawing/2014/main" id="{42F8C198-2906-AD90-CA90-82A0596AFC78}"/>
              </a:ext>
            </a:extLst>
          </p:cNvPr>
          <p:cNvSpPr txBox="1">
            <a:spLocks/>
          </p:cNvSpPr>
          <p:nvPr/>
        </p:nvSpPr>
        <p:spPr>
          <a:xfrm>
            <a:off x="906463" y="1939895"/>
            <a:ext cx="9217025" cy="4178330"/>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Clr>
                <a:srgbClr val="70ADA3"/>
              </a:buClr>
              <a:buFont typeface="Arial" panose="020B0604020202020204" pitchFamily="34" charset="0"/>
              <a:buChar char="•"/>
              <a:defRPr sz="1800" kern="1200">
                <a:solidFill>
                  <a:schemeClr val="tx1"/>
                </a:solidFill>
                <a:latin typeface="Roboto" panose="02000000000000000000" pitchFamily="2" charset="0"/>
                <a:ea typeface="Roboto" panose="02000000000000000000" pitchFamily="2" charset="0"/>
                <a:cs typeface="+mn-cs"/>
              </a:defRPr>
            </a:lvl1pPr>
            <a:lvl2pPr marL="685800" indent="-228600" algn="l" defTabSz="914400" rtl="0" eaLnBrk="1" latinLnBrk="0" hangingPunct="1">
              <a:lnSpc>
                <a:spcPct val="90000"/>
              </a:lnSpc>
              <a:spcBef>
                <a:spcPts val="500"/>
              </a:spcBef>
              <a:buClr>
                <a:srgbClr val="70ADA3"/>
              </a:buClr>
              <a:buFont typeface="Arial" panose="020B0604020202020204" pitchFamily="34" charset="0"/>
              <a:buChar char="•"/>
              <a:defRPr sz="1600" kern="1200">
                <a:solidFill>
                  <a:schemeClr val="tx1"/>
                </a:solidFill>
                <a:latin typeface="Roboto" panose="02000000000000000000" pitchFamily="2" charset="0"/>
                <a:ea typeface="Roboto" panose="02000000000000000000" pitchFamily="2" charset="0"/>
                <a:cs typeface="+mn-cs"/>
              </a:defRPr>
            </a:lvl2pPr>
            <a:lvl3pPr marL="1143000" indent="-228600" algn="l" defTabSz="914400" rtl="0" eaLnBrk="1" latinLnBrk="0" hangingPunct="1">
              <a:lnSpc>
                <a:spcPct val="90000"/>
              </a:lnSpc>
              <a:spcBef>
                <a:spcPts val="500"/>
              </a:spcBef>
              <a:buClr>
                <a:srgbClr val="70ADA3"/>
              </a:buClr>
              <a:buFont typeface="Arial" panose="020B0604020202020204" pitchFamily="34" charset="0"/>
              <a:buChar char="•"/>
              <a:defRPr sz="1400" kern="1200">
                <a:solidFill>
                  <a:schemeClr val="tx1"/>
                </a:solidFill>
                <a:latin typeface="Roboto" panose="02000000000000000000" pitchFamily="2" charset="0"/>
                <a:ea typeface="Roboto" panose="02000000000000000000" pitchFamily="2" charset="0"/>
                <a:cs typeface="+mn-cs"/>
              </a:defRPr>
            </a:lvl3pPr>
            <a:lvl4pPr marL="1600200" indent="-228600" algn="l" defTabSz="914400" rtl="0" eaLnBrk="1" latinLnBrk="0" hangingPunct="1">
              <a:lnSpc>
                <a:spcPct val="90000"/>
              </a:lnSpc>
              <a:spcBef>
                <a:spcPts val="500"/>
              </a:spcBef>
              <a:buClr>
                <a:srgbClr val="70ADA3"/>
              </a:buClr>
              <a:buFont typeface="Arial" panose="020B0604020202020204" pitchFamily="34" charset="0"/>
              <a:buChar char="•"/>
              <a:defRPr sz="1200" kern="1200">
                <a:solidFill>
                  <a:schemeClr val="tx1"/>
                </a:solidFill>
                <a:latin typeface="Roboto" panose="02000000000000000000" pitchFamily="2" charset="0"/>
                <a:ea typeface="Roboto" panose="02000000000000000000" pitchFamily="2" charset="0"/>
                <a:cs typeface="+mn-cs"/>
              </a:defRPr>
            </a:lvl4pPr>
            <a:lvl5pPr marL="2057400" indent="-228600" algn="l" defTabSz="914400" rtl="0" eaLnBrk="1" latinLnBrk="0" hangingPunct="1">
              <a:lnSpc>
                <a:spcPct val="90000"/>
              </a:lnSpc>
              <a:spcBef>
                <a:spcPts val="500"/>
              </a:spcBef>
              <a:buClr>
                <a:srgbClr val="70ADA3"/>
              </a:buClr>
              <a:buFont typeface="Arial" panose="020B0604020202020204" pitchFamily="34" charset="0"/>
              <a:buChar char="•"/>
              <a:defRPr sz="1100" kern="1200">
                <a:solidFill>
                  <a:schemeClr val="tx1"/>
                </a:solidFill>
                <a:latin typeface="Roboto" panose="02000000000000000000" pitchFamily="2" charset="0"/>
                <a:ea typeface="Roboto" panose="02000000000000000000"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28600" marR="0" lvl="0" indent="-228600" algn="l" defTabSz="914400" rtl="0" eaLnBrk="1" fontAlgn="auto" latinLnBrk="0" hangingPunct="1">
              <a:lnSpc>
                <a:spcPct val="90000"/>
              </a:lnSpc>
              <a:spcBef>
                <a:spcPts val="1000"/>
              </a:spcBef>
              <a:spcAft>
                <a:spcPts val="0"/>
              </a:spcAft>
              <a:buClr>
                <a:srgbClr val="70ADA3"/>
              </a:buClr>
              <a:buSzTx/>
              <a:buFont typeface="Arial" panose="020B0604020202020204" pitchFamily="34" charset="0"/>
              <a:buChar char="•"/>
              <a:tabLst/>
              <a:defRPr/>
            </a:pPr>
            <a:r>
              <a:rPr kumimoji="0" lang="en-GB" sz="1800" b="0" i="0" u="none" strike="noStrike" kern="1200" cap="none" spc="0" normalizeH="0" baseline="0" noProof="0" dirty="0">
                <a:ln>
                  <a:noFill/>
                </a:ln>
                <a:solidFill>
                  <a:srgbClr val="000000"/>
                </a:solidFill>
                <a:effectLst/>
                <a:uLnTx/>
                <a:uFillTx/>
                <a:latin typeface="Arial" panose="020B0604020202020204" pitchFamily="34" charset="0"/>
                <a:ea typeface="Roboto" panose="02000000000000000000" pitchFamily="2" charset="0"/>
                <a:cs typeface="Arial" panose="020B0604020202020204" pitchFamily="34" charset="0"/>
              </a:rPr>
              <a:t>GB Group has requested to reinstate the monthly ‘flat file’ extracts of the electricity and gas meter point data formerly known as the Consolidated Reports, that were withdrawn from circulation in July 2022 by OFGEM. Between 1996 and 2022, these data files, cleansed and matched by GBG, underpinned the legacy version of the Utilities Register that was used for the majority of UK consumer switching journeys during this period. </a:t>
            </a:r>
          </a:p>
          <a:p>
            <a:pPr marL="228600" marR="0" lvl="0" indent="-228600" algn="l" defTabSz="914400" rtl="0" eaLnBrk="1" fontAlgn="auto" latinLnBrk="0" hangingPunct="1">
              <a:lnSpc>
                <a:spcPct val="90000"/>
              </a:lnSpc>
              <a:spcBef>
                <a:spcPts val="1000"/>
              </a:spcBef>
              <a:spcAft>
                <a:spcPts val="0"/>
              </a:spcAft>
              <a:buClr>
                <a:srgbClr val="70ADA3"/>
              </a:buClr>
              <a:buSzTx/>
              <a:buFont typeface="Arial" panose="020B0604020202020204" pitchFamily="34" charset="0"/>
              <a:buChar char="•"/>
              <a:tabLst/>
              <a:defRPr/>
            </a:pPr>
            <a:r>
              <a:rPr kumimoji="0" lang="en-GB" sz="1800" b="0" i="0" u="none" strike="noStrike" kern="1200" cap="none" spc="0" normalizeH="0" baseline="0" noProof="0" dirty="0">
                <a:ln>
                  <a:noFill/>
                </a:ln>
                <a:solidFill>
                  <a:srgbClr val="000000"/>
                </a:solidFill>
                <a:effectLst/>
                <a:uLnTx/>
                <a:uFillTx/>
                <a:latin typeface="Arial" panose="020B0604020202020204" pitchFamily="34" charset="0"/>
                <a:ea typeface="Roboto" panose="02000000000000000000" pitchFamily="2" charset="0"/>
                <a:cs typeface="Arial" panose="020B0604020202020204" pitchFamily="34" charset="0"/>
              </a:rPr>
              <a:t>The flat file may be needed if there were any issues with the Enquiry Services service.  Having this as a back-up may help to negate any risks to GB Group service being provided.  </a:t>
            </a:r>
          </a:p>
          <a:p>
            <a:pPr marL="457200" marR="0" lvl="1" indent="0" algn="l" defTabSz="914400" rtl="0" eaLnBrk="1" fontAlgn="auto" latinLnBrk="0" hangingPunct="1">
              <a:lnSpc>
                <a:spcPct val="90000"/>
              </a:lnSpc>
              <a:spcBef>
                <a:spcPts val="500"/>
              </a:spcBef>
              <a:spcAft>
                <a:spcPts val="0"/>
              </a:spcAft>
              <a:buClr>
                <a:srgbClr val="70ADA3"/>
              </a:buClr>
              <a:buSzTx/>
              <a:buFont typeface="Arial" panose="020B0604020202020204" pitchFamily="34" charset="0"/>
              <a:buNone/>
              <a:tabLst/>
              <a:defRPr/>
            </a:pPr>
            <a:r>
              <a:rPr kumimoji="0" lang="en-GB" sz="1600" b="0" i="0" u="none" strike="noStrike" kern="1200" cap="none" spc="0" normalizeH="0" baseline="0" noProof="0" dirty="0">
                <a:ln>
                  <a:noFill/>
                </a:ln>
                <a:solidFill>
                  <a:srgbClr val="000000"/>
                </a:solidFill>
                <a:effectLst/>
                <a:uLnTx/>
                <a:uFillTx/>
                <a:latin typeface="Arial" panose="020B0604020202020204" pitchFamily="34" charset="0"/>
                <a:ea typeface="Roboto" panose="02000000000000000000" pitchFamily="2" charset="0"/>
                <a:cs typeface="Arial" panose="020B0604020202020204" pitchFamily="34" charset="0"/>
              </a:rPr>
              <a:t>The Risks could include hitting the API limit and any associated service availability of the system.  </a:t>
            </a:r>
          </a:p>
          <a:p>
            <a:pPr marL="228600" marR="0" lvl="0" indent="-228600" algn="l" defTabSz="914400" rtl="0" eaLnBrk="1" fontAlgn="auto" latinLnBrk="0" hangingPunct="1">
              <a:lnSpc>
                <a:spcPct val="90000"/>
              </a:lnSpc>
              <a:spcBef>
                <a:spcPts val="1000"/>
              </a:spcBef>
              <a:spcAft>
                <a:spcPts val="0"/>
              </a:spcAft>
              <a:buClr>
                <a:srgbClr val="70ADA3"/>
              </a:buClr>
              <a:buSzTx/>
              <a:buFont typeface="Arial" panose="020B0604020202020204" pitchFamily="34" charset="0"/>
              <a:buChar char="•"/>
              <a:tabLst/>
              <a:defRPr/>
            </a:pPr>
            <a:endParaRPr kumimoji="0" lang="en-GB" sz="1800" b="0" i="0" u="none" strike="noStrike" kern="1200" cap="none" spc="0" normalizeH="0" baseline="0" noProof="0" dirty="0">
              <a:ln>
                <a:noFill/>
              </a:ln>
              <a:solidFill>
                <a:srgbClr val="000000"/>
              </a:solidFill>
              <a:effectLst/>
              <a:uLnTx/>
              <a:uFillTx/>
              <a:latin typeface="Arial" panose="020B0604020202020204" pitchFamily="34" charset="0"/>
              <a:ea typeface="Roboto" panose="02000000000000000000" pitchFamily="2" charset="0"/>
              <a:cs typeface="Arial" panose="020B0604020202020204" pitchFamily="34" charset="0"/>
            </a:endParaRPr>
          </a:p>
          <a:p>
            <a:pPr marL="228600" marR="0" lvl="0" indent="-228600" algn="l" defTabSz="914400" rtl="0" eaLnBrk="1" fontAlgn="auto" latinLnBrk="0" hangingPunct="1">
              <a:lnSpc>
                <a:spcPct val="90000"/>
              </a:lnSpc>
              <a:spcBef>
                <a:spcPts val="1000"/>
              </a:spcBef>
              <a:spcAft>
                <a:spcPts val="0"/>
              </a:spcAft>
              <a:buClr>
                <a:srgbClr val="70ADA3"/>
              </a:buClr>
              <a:buSzTx/>
              <a:buFont typeface="Arial" panose="020B0604020202020204" pitchFamily="34" charset="0"/>
              <a:buChar char="•"/>
              <a:tabLst/>
              <a:defRPr/>
            </a:pPr>
            <a:endParaRPr kumimoji="0" lang="en-GB" sz="1800" b="0" i="0" u="none" strike="noStrike" kern="1200" cap="none" spc="0" normalizeH="0" baseline="0" noProof="0" dirty="0">
              <a:ln>
                <a:noFill/>
              </a:ln>
              <a:solidFill>
                <a:srgbClr val="000000"/>
              </a:solidFill>
              <a:effectLst/>
              <a:uLnTx/>
              <a:uFillTx/>
              <a:latin typeface="Arial" panose="020B0604020202020204" pitchFamily="34" charset="0"/>
              <a:ea typeface="Roboto" panose="02000000000000000000" pitchFamily="2" charset="0"/>
              <a:cs typeface="Arial" panose="020B0604020202020204" pitchFamily="34" charset="0"/>
            </a:endParaRPr>
          </a:p>
          <a:p>
            <a:pPr marL="228600" marR="0" lvl="0" indent="-228600" algn="l" defTabSz="914400" rtl="0" eaLnBrk="1" fontAlgn="auto" latinLnBrk="0" hangingPunct="1">
              <a:lnSpc>
                <a:spcPct val="90000"/>
              </a:lnSpc>
              <a:spcBef>
                <a:spcPts val="1000"/>
              </a:spcBef>
              <a:spcAft>
                <a:spcPts val="0"/>
              </a:spcAft>
              <a:buClr>
                <a:srgbClr val="70ADA3"/>
              </a:buClr>
              <a:buSzTx/>
              <a:buFont typeface="Arial" panose="020B0604020202020204" pitchFamily="34" charset="0"/>
              <a:buChar char="•"/>
              <a:tabLst/>
              <a:defRPr/>
            </a:pPr>
            <a:endParaRPr kumimoji="0" lang="en-GB" sz="1800" b="0" i="0" u="none" strike="noStrike" kern="1200" cap="none" spc="0" normalizeH="0" baseline="0" noProof="0" dirty="0">
              <a:ln>
                <a:noFill/>
              </a:ln>
              <a:solidFill>
                <a:srgbClr val="000000"/>
              </a:solidFill>
              <a:effectLst/>
              <a:uLnTx/>
              <a:uFillTx/>
              <a:latin typeface="Arial" panose="020B0604020202020204" pitchFamily="34" charset="0"/>
              <a:ea typeface="Roboto" panose="02000000000000000000" pitchFamily="2" charset="0"/>
              <a:cs typeface="Arial" panose="020B0604020202020204" pitchFamily="34" charset="0"/>
            </a:endParaRPr>
          </a:p>
        </p:txBody>
      </p:sp>
    </p:spTree>
    <p:extLst>
      <p:ext uri="{BB962C8B-B14F-4D97-AF65-F5344CB8AC3E}">
        <p14:creationId xmlns:p14="http://schemas.microsoft.com/office/powerpoint/2010/main" val="329514823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9A7928-5B43-93A9-21F8-7FAE512A31D5}"/>
              </a:ext>
            </a:extLst>
          </p:cNvPr>
          <p:cNvSpPr>
            <a:spLocks noGrp="1"/>
          </p:cNvSpPr>
          <p:nvPr>
            <p:ph type="title"/>
          </p:nvPr>
        </p:nvSpPr>
        <p:spPr>
          <a:xfrm>
            <a:off x="838200" y="365125"/>
            <a:ext cx="9284855" cy="660111"/>
          </a:xfrm>
        </p:spPr>
        <p:txBody>
          <a:bodyPr vert="horz" lIns="91440" tIns="45720" rIns="91440" bIns="45720" rtlCol="0" anchor="ctr">
            <a:normAutofit/>
          </a:bodyPr>
          <a:lstStyle/>
          <a:p>
            <a:r>
              <a:rPr lang="en-GB" sz="2000" dirty="0">
                <a:latin typeface="Arial" panose="020B0604020202020204" pitchFamily="34" charset="0"/>
                <a:cs typeface="Arial" panose="020B0604020202020204" pitchFamily="34" charset="0"/>
              </a:rPr>
              <a:t>Proposed Solution</a:t>
            </a:r>
          </a:p>
        </p:txBody>
      </p:sp>
      <p:sp>
        <p:nvSpPr>
          <p:cNvPr id="4" name="TextBox 3">
            <a:extLst>
              <a:ext uri="{FF2B5EF4-FFF2-40B4-BE49-F238E27FC236}">
                <a16:creationId xmlns:a16="http://schemas.microsoft.com/office/drawing/2014/main" id="{C1DCDC68-36A5-25E0-492E-225BAECD1C8E}"/>
              </a:ext>
            </a:extLst>
          </p:cNvPr>
          <p:cNvSpPr txBox="1"/>
          <p:nvPr/>
        </p:nvSpPr>
        <p:spPr>
          <a:xfrm>
            <a:off x="906463" y="1939895"/>
            <a:ext cx="9217025" cy="4178330"/>
          </a:xfrm>
          <a:prstGeom prst="rect">
            <a:avLst/>
          </a:prstGeom>
        </p:spPr>
        <p:txBody>
          <a:bodyPr vert="horz" lIns="91440" tIns="45720" rIns="91440" bIns="45720" rtlCol="0">
            <a:normAutofit/>
          </a:bodyPr>
          <a:lstStyle/>
          <a:p>
            <a:pPr marL="57150" marR="0" lvl="0" indent="0" algn="l" defTabSz="914400" rtl="0" eaLnBrk="1" fontAlgn="auto" latinLnBrk="0" hangingPunct="1">
              <a:lnSpc>
                <a:spcPct val="90000"/>
              </a:lnSpc>
              <a:spcBef>
                <a:spcPts val="0"/>
              </a:spcBef>
              <a:spcAft>
                <a:spcPts val="600"/>
              </a:spcAft>
              <a:buClr>
                <a:srgbClr val="70ADA3"/>
              </a:buClr>
              <a:buSzTx/>
              <a:buFontTx/>
              <a:buNone/>
              <a:tabLst/>
              <a:defRPr/>
            </a:pPr>
            <a:endParaRPr kumimoji="0" lang="en-GB" sz="1800" b="0" i="0" u="none" strike="noStrike" kern="1200" cap="none" spc="0" normalizeH="0" baseline="0" noProof="0" dirty="0">
              <a:ln>
                <a:noFill/>
              </a:ln>
              <a:solidFill>
                <a:srgbClr val="000000"/>
              </a:solidFill>
              <a:effectLst/>
              <a:uLnTx/>
              <a:uFillTx/>
              <a:latin typeface="Arial" panose="020B0604020202020204" pitchFamily="34" charset="0"/>
              <a:ea typeface="Roboto" panose="02000000000000000000" pitchFamily="2" charset="0"/>
              <a:cs typeface="Arial" panose="020B0604020202020204" pitchFamily="34" charset="0"/>
            </a:endParaRPr>
          </a:p>
          <a:p>
            <a:pPr marL="285750" marR="0" lvl="0" indent="-228600" algn="l" defTabSz="914400" rtl="0" eaLnBrk="1" fontAlgn="auto" latinLnBrk="0" hangingPunct="1">
              <a:lnSpc>
                <a:spcPct val="90000"/>
              </a:lnSpc>
              <a:spcBef>
                <a:spcPts val="0"/>
              </a:spcBef>
              <a:spcAft>
                <a:spcPts val="600"/>
              </a:spcAft>
              <a:buClr>
                <a:srgbClr val="70ADA3"/>
              </a:buClr>
              <a:buSzTx/>
              <a:buFont typeface="Arial" panose="020B0604020202020204" pitchFamily="34" charset="0"/>
              <a:buChar char="•"/>
              <a:tabLst/>
              <a:defRPr/>
            </a:pPr>
            <a:r>
              <a:rPr kumimoji="0" lang="en-GB" sz="1800" b="0" i="0" u="none" strike="noStrike" kern="1200" cap="none" spc="0" normalizeH="0" baseline="0" noProof="0" dirty="0">
                <a:ln>
                  <a:noFill/>
                </a:ln>
                <a:solidFill>
                  <a:srgbClr val="000000"/>
                </a:solidFill>
                <a:effectLst/>
                <a:uLnTx/>
                <a:uFillTx/>
                <a:latin typeface="Arial" panose="020B0604020202020204" pitchFamily="34" charset="0"/>
                <a:ea typeface="Roboto" panose="02000000000000000000" pitchFamily="2" charset="0"/>
                <a:cs typeface="Arial" panose="020B0604020202020204" pitchFamily="34" charset="0"/>
              </a:rPr>
              <a:t>Three possible solutions are proposed to resolve the issues highlighted in the Problem Statement </a:t>
            </a:r>
          </a:p>
          <a:p>
            <a:pPr marL="800100" marR="0" lvl="1" indent="-228600" algn="l" defTabSz="914400" rtl="0" eaLnBrk="1" fontAlgn="auto" latinLnBrk="0" hangingPunct="1">
              <a:lnSpc>
                <a:spcPct val="90000"/>
              </a:lnSpc>
              <a:spcBef>
                <a:spcPts val="0"/>
              </a:spcBef>
              <a:spcAft>
                <a:spcPts val="600"/>
              </a:spcAft>
              <a:buClr>
                <a:srgbClr val="70ADA3"/>
              </a:buClr>
              <a:buSzTx/>
              <a:buFont typeface="Arial" panose="020B0604020202020204" pitchFamily="34" charset="0"/>
              <a:buChar char="•"/>
              <a:tabLst/>
              <a:defRPr/>
            </a:pPr>
            <a:endParaRPr kumimoji="0" lang="en-GB" sz="1800" b="0" i="0" u="none" strike="noStrike" kern="1200" cap="none" spc="0" normalizeH="0" baseline="0" noProof="0" dirty="0">
              <a:ln>
                <a:noFill/>
              </a:ln>
              <a:solidFill>
                <a:srgbClr val="000000"/>
              </a:solidFill>
              <a:effectLst/>
              <a:uLnTx/>
              <a:uFillTx/>
              <a:latin typeface="Arial" panose="020B0604020202020204" pitchFamily="34" charset="0"/>
              <a:ea typeface="Roboto" panose="02000000000000000000" pitchFamily="2" charset="0"/>
              <a:cs typeface="Arial" panose="020B0604020202020204" pitchFamily="34" charset="0"/>
            </a:endParaRPr>
          </a:p>
          <a:p>
            <a:pPr marL="800100" marR="0" lvl="1" indent="-228600" algn="l" defTabSz="914400" rtl="0" eaLnBrk="1" fontAlgn="auto" latinLnBrk="0" hangingPunct="1">
              <a:lnSpc>
                <a:spcPct val="90000"/>
              </a:lnSpc>
              <a:spcBef>
                <a:spcPts val="0"/>
              </a:spcBef>
              <a:spcAft>
                <a:spcPts val="600"/>
              </a:spcAft>
              <a:buClr>
                <a:srgbClr val="70ADA3"/>
              </a:buClr>
              <a:buSzTx/>
              <a:buFont typeface="Arial" panose="020B0604020202020204" pitchFamily="34" charset="0"/>
              <a:buChar char="•"/>
              <a:tabLst/>
              <a:defRPr/>
            </a:pPr>
            <a:r>
              <a:rPr kumimoji="0" lang="en-GB" sz="1800" b="0" i="0" u="none" strike="noStrike" kern="1200" cap="none" spc="0" normalizeH="0" baseline="0" noProof="0" dirty="0">
                <a:ln>
                  <a:noFill/>
                </a:ln>
                <a:solidFill>
                  <a:srgbClr val="000000"/>
                </a:solidFill>
                <a:effectLst/>
                <a:uLnTx/>
                <a:uFillTx/>
                <a:latin typeface="Arial" panose="020B0604020202020204" pitchFamily="34" charset="0"/>
                <a:ea typeface="Roboto" panose="02000000000000000000" pitchFamily="2" charset="0"/>
                <a:cs typeface="Arial" panose="020B0604020202020204" pitchFamily="34" charset="0"/>
              </a:rPr>
              <a:t>Agree set times that data can be retrieved to resolve any potential issues</a:t>
            </a:r>
          </a:p>
          <a:p>
            <a:pPr marL="800100" marR="0" lvl="1" indent="-228600" algn="l" defTabSz="914400" rtl="0" eaLnBrk="1" fontAlgn="auto" latinLnBrk="0" hangingPunct="1">
              <a:lnSpc>
                <a:spcPct val="90000"/>
              </a:lnSpc>
              <a:spcBef>
                <a:spcPts val="0"/>
              </a:spcBef>
              <a:spcAft>
                <a:spcPts val="600"/>
              </a:spcAft>
              <a:buClr>
                <a:srgbClr val="70ADA3"/>
              </a:buClr>
              <a:buSzTx/>
              <a:buFont typeface="Arial" panose="020B0604020202020204" pitchFamily="34" charset="0"/>
              <a:buChar char="•"/>
              <a:tabLst/>
              <a:defRPr/>
            </a:pPr>
            <a:r>
              <a:rPr kumimoji="0" lang="en-GB" sz="1800" b="0" i="0" u="none" strike="noStrike" kern="1200" cap="none" spc="0" normalizeH="0" baseline="0" noProof="0" dirty="0">
                <a:ln>
                  <a:noFill/>
                </a:ln>
                <a:solidFill>
                  <a:srgbClr val="000000"/>
                </a:solidFill>
                <a:effectLst/>
                <a:uLnTx/>
                <a:uFillTx/>
                <a:latin typeface="Arial" panose="020B0604020202020204" pitchFamily="34" charset="0"/>
                <a:ea typeface="Roboto" panose="02000000000000000000" pitchFamily="2" charset="0"/>
                <a:cs typeface="Arial" panose="020B0604020202020204" pitchFamily="34" charset="0"/>
              </a:rPr>
              <a:t>Upgrade EES and GES platforms to prevent fall-over in the event of high volumes of enquiries</a:t>
            </a:r>
          </a:p>
          <a:p>
            <a:pPr marL="800100" marR="0" lvl="1" indent="-228600" algn="l" defTabSz="914400" rtl="0" eaLnBrk="1" fontAlgn="auto" latinLnBrk="0" hangingPunct="1">
              <a:lnSpc>
                <a:spcPct val="90000"/>
              </a:lnSpc>
              <a:spcBef>
                <a:spcPts val="0"/>
              </a:spcBef>
              <a:spcAft>
                <a:spcPts val="600"/>
              </a:spcAft>
              <a:buClr>
                <a:srgbClr val="70ADA3"/>
              </a:buClr>
              <a:buSzTx/>
              <a:buFont typeface="Arial" panose="020B0604020202020204" pitchFamily="34" charset="0"/>
              <a:buChar char="•"/>
              <a:tabLst/>
              <a:defRPr/>
            </a:pPr>
            <a:r>
              <a:rPr kumimoji="0" lang="en-GB" sz="1800" b="0" i="0" u="none" strike="noStrike" kern="1200" cap="none" spc="0" normalizeH="0" baseline="0" noProof="0" dirty="0">
                <a:ln>
                  <a:noFill/>
                </a:ln>
                <a:solidFill>
                  <a:srgbClr val="000000"/>
                </a:solidFill>
                <a:effectLst/>
                <a:uLnTx/>
                <a:uFillTx/>
                <a:latin typeface="Arial" panose="020B0604020202020204" pitchFamily="34" charset="0"/>
                <a:ea typeface="Roboto" panose="02000000000000000000" pitchFamily="2" charset="0"/>
                <a:cs typeface="Arial" panose="020B0604020202020204" pitchFamily="34" charset="0"/>
              </a:rPr>
              <a:t>Reintroduce the Consolidated Reports </a:t>
            </a:r>
          </a:p>
          <a:p>
            <a:pPr marL="0" marR="0" lvl="0" indent="-228600" algn="l" defTabSz="914400" rtl="0" eaLnBrk="1" fontAlgn="auto" latinLnBrk="0" hangingPunct="1">
              <a:lnSpc>
                <a:spcPct val="90000"/>
              </a:lnSpc>
              <a:spcBef>
                <a:spcPts val="0"/>
              </a:spcBef>
              <a:spcAft>
                <a:spcPts val="600"/>
              </a:spcAft>
              <a:buClr>
                <a:srgbClr val="70ADA3"/>
              </a:buClr>
              <a:buSzTx/>
              <a:buFont typeface="Arial" panose="020B0604020202020204" pitchFamily="34" charset="0"/>
              <a:buChar char="•"/>
              <a:tabLst/>
              <a:defRPr/>
            </a:pPr>
            <a:endParaRPr kumimoji="0" lang="en-GB" sz="1800" b="0" i="0" u="none" strike="noStrike" kern="1200" cap="none" spc="0" normalizeH="0" baseline="0" noProof="0" dirty="0">
              <a:ln>
                <a:noFill/>
              </a:ln>
              <a:solidFill>
                <a:srgbClr val="000000"/>
              </a:solidFill>
              <a:effectLst/>
              <a:uLnTx/>
              <a:uFillTx/>
              <a:latin typeface="Roboto" panose="02000000000000000000" pitchFamily="2" charset="0"/>
              <a:ea typeface="Roboto" panose="02000000000000000000" pitchFamily="2" charset="0"/>
              <a:cs typeface="+mn-cs"/>
            </a:endParaRPr>
          </a:p>
          <a:p>
            <a:pPr marL="0" marR="0" lvl="0" indent="-228600" algn="l" defTabSz="914400" rtl="0" eaLnBrk="1" fontAlgn="auto" latinLnBrk="0" hangingPunct="1">
              <a:lnSpc>
                <a:spcPct val="90000"/>
              </a:lnSpc>
              <a:spcBef>
                <a:spcPts val="0"/>
              </a:spcBef>
              <a:spcAft>
                <a:spcPts val="600"/>
              </a:spcAft>
              <a:buClr>
                <a:srgbClr val="70ADA3"/>
              </a:buClr>
              <a:buSzTx/>
              <a:buFont typeface="Arial" panose="020B0604020202020204" pitchFamily="34" charset="0"/>
              <a:buChar char="•"/>
              <a:tabLst/>
              <a:defRPr/>
            </a:pPr>
            <a:endParaRPr kumimoji="0" lang="en-GB" sz="1800" b="0" i="0" u="none" strike="noStrike" kern="1200" cap="none" spc="0" normalizeH="0" baseline="0" noProof="0" dirty="0">
              <a:ln>
                <a:noFill/>
              </a:ln>
              <a:solidFill>
                <a:srgbClr val="000000"/>
              </a:solidFill>
              <a:effectLst/>
              <a:uLnTx/>
              <a:uFillTx/>
              <a:latin typeface="Roboto" panose="02000000000000000000" pitchFamily="2" charset="0"/>
              <a:ea typeface="Roboto" panose="02000000000000000000" pitchFamily="2" charset="0"/>
              <a:cs typeface="+mn-cs"/>
            </a:endParaRPr>
          </a:p>
          <a:p>
            <a:pPr marL="0" marR="0" lvl="0" indent="-228600" algn="l" defTabSz="914400" rtl="0" eaLnBrk="1" fontAlgn="auto" latinLnBrk="0" hangingPunct="1">
              <a:lnSpc>
                <a:spcPct val="90000"/>
              </a:lnSpc>
              <a:spcBef>
                <a:spcPts val="0"/>
              </a:spcBef>
              <a:spcAft>
                <a:spcPts val="600"/>
              </a:spcAft>
              <a:buClr>
                <a:srgbClr val="70ADA3"/>
              </a:buClr>
              <a:buSzTx/>
              <a:buFont typeface="Arial" panose="020B0604020202020204" pitchFamily="34" charset="0"/>
              <a:buChar char="•"/>
              <a:tabLst/>
              <a:defRPr/>
            </a:pPr>
            <a:endParaRPr kumimoji="0" lang="en-GB" sz="1800" b="0" i="0" u="none" strike="noStrike" kern="1200" cap="none" spc="0" normalizeH="0" baseline="0" noProof="0" dirty="0">
              <a:ln>
                <a:noFill/>
              </a:ln>
              <a:solidFill>
                <a:srgbClr val="000000"/>
              </a:solidFill>
              <a:effectLst/>
              <a:uLnTx/>
              <a:uFillTx/>
              <a:latin typeface="Roboto" panose="02000000000000000000" pitchFamily="2" charset="0"/>
              <a:ea typeface="Roboto" panose="02000000000000000000" pitchFamily="2" charset="0"/>
              <a:cs typeface="+mn-cs"/>
            </a:endParaRPr>
          </a:p>
          <a:p>
            <a:pPr marL="0" marR="0" lvl="0" indent="-228600" algn="l" defTabSz="914400" rtl="0" eaLnBrk="1" fontAlgn="auto" latinLnBrk="0" hangingPunct="1">
              <a:lnSpc>
                <a:spcPct val="90000"/>
              </a:lnSpc>
              <a:spcBef>
                <a:spcPts val="0"/>
              </a:spcBef>
              <a:spcAft>
                <a:spcPts val="600"/>
              </a:spcAft>
              <a:buClr>
                <a:srgbClr val="70ADA3"/>
              </a:buClr>
              <a:buSzTx/>
              <a:buFont typeface="Arial" panose="020B0604020202020204" pitchFamily="34" charset="0"/>
              <a:buChar char="•"/>
              <a:tabLst/>
              <a:defRPr/>
            </a:pPr>
            <a:endParaRPr kumimoji="0" lang="en-GB" sz="1800" b="0" i="0" u="none" strike="noStrike" kern="1200" cap="none" spc="0" normalizeH="0" baseline="0" noProof="0" dirty="0">
              <a:ln>
                <a:noFill/>
              </a:ln>
              <a:solidFill>
                <a:srgbClr val="000000"/>
              </a:solidFill>
              <a:effectLst/>
              <a:uLnTx/>
              <a:uFillTx/>
              <a:latin typeface="Roboto" panose="02000000000000000000" pitchFamily="2" charset="0"/>
              <a:ea typeface="Roboto" panose="02000000000000000000" pitchFamily="2" charset="0"/>
              <a:cs typeface="+mn-cs"/>
            </a:endParaRPr>
          </a:p>
          <a:p>
            <a:pPr marL="0" marR="0" lvl="0" indent="-228600" algn="l" defTabSz="914400" rtl="0" eaLnBrk="1" fontAlgn="auto" latinLnBrk="0" hangingPunct="1">
              <a:lnSpc>
                <a:spcPct val="90000"/>
              </a:lnSpc>
              <a:spcBef>
                <a:spcPts val="0"/>
              </a:spcBef>
              <a:spcAft>
                <a:spcPts val="600"/>
              </a:spcAft>
              <a:buClr>
                <a:srgbClr val="70ADA3"/>
              </a:buClr>
              <a:buSzTx/>
              <a:buFont typeface="Arial" panose="020B0604020202020204" pitchFamily="34" charset="0"/>
              <a:buChar char="•"/>
              <a:tabLst/>
              <a:defRPr/>
            </a:pPr>
            <a:endParaRPr kumimoji="0" lang="en-GB" sz="1800" b="0" i="0" u="none" strike="noStrike" kern="1200" cap="none" spc="0" normalizeH="0" baseline="0" noProof="0" dirty="0">
              <a:ln>
                <a:noFill/>
              </a:ln>
              <a:solidFill>
                <a:srgbClr val="000000"/>
              </a:solidFill>
              <a:effectLst/>
              <a:uLnTx/>
              <a:uFillTx/>
              <a:latin typeface="Roboto" panose="02000000000000000000" pitchFamily="2" charset="0"/>
              <a:ea typeface="Roboto" panose="02000000000000000000" pitchFamily="2" charset="0"/>
              <a:cs typeface="+mn-cs"/>
            </a:endParaRPr>
          </a:p>
        </p:txBody>
      </p:sp>
      <p:sp>
        <p:nvSpPr>
          <p:cNvPr id="5" name="Text Placeholder 3">
            <a:extLst>
              <a:ext uri="{FF2B5EF4-FFF2-40B4-BE49-F238E27FC236}">
                <a16:creationId xmlns:a16="http://schemas.microsoft.com/office/drawing/2014/main" id="{42F8C198-2906-AD90-CA90-82A0596AFC78}"/>
              </a:ext>
            </a:extLst>
          </p:cNvPr>
          <p:cNvSpPr txBox="1">
            <a:spLocks/>
          </p:cNvSpPr>
          <p:nvPr/>
        </p:nvSpPr>
        <p:spPr>
          <a:xfrm>
            <a:off x="920496" y="1836737"/>
            <a:ext cx="6844469" cy="4460875"/>
          </a:xfrm>
          <a:prstGeom prst="rect">
            <a:avLst/>
          </a:prstGeom>
        </p:spPr>
        <p:txBody>
          <a:bodyPr vert="horz" lIns="91440" tIns="45720" rIns="91440" bIns="45720" rtlCol="0" anchor="t">
            <a:normAutofit/>
          </a:bodyPr>
          <a:lstStyle>
            <a:lvl1pPr marL="228600" indent="-228600" algn="l" defTabSz="914400" rtl="0" eaLnBrk="1" latinLnBrk="0" hangingPunct="1">
              <a:lnSpc>
                <a:spcPct val="90000"/>
              </a:lnSpc>
              <a:spcBef>
                <a:spcPts val="1000"/>
              </a:spcBef>
              <a:buClr>
                <a:srgbClr val="70ADA3"/>
              </a:buClr>
              <a:buFont typeface="Arial" panose="020B0604020202020204" pitchFamily="34" charset="0"/>
              <a:buChar char="•"/>
              <a:defRPr sz="1800" kern="1200">
                <a:solidFill>
                  <a:schemeClr val="tx1"/>
                </a:solidFill>
                <a:latin typeface="Roboto" panose="02000000000000000000" pitchFamily="2" charset="0"/>
                <a:ea typeface="Roboto" panose="02000000000000000000" pitchFamily="2" charset="0"/>
                <a:cs typeface="+mn-cs"/>
              </a:defRPr>
            </a:lvl1pPr>
            <a:lvl2pPr marL="685800" indent="-228600" algn="l" defTabSz="914400" rtl="0" eaLnBrk="1" latinLnBrk="0" hangingPunct="1">
              <a:lnSpc>
                <a:spcPct val="90000"/>
              </a:lnSpc>
              <a:spcBef>
                <a:spcPts val="500"/>
              </a:spcBef>
              <a:buClr>
                <a:srgbClr val="70ADA3"/>
              </a:buClr>
              <a:buFont typeface="Arial" panose="020B0604020202020204" pitchFamily="34" charset="0"/>
              <a:buChar char="•"/>
              <a:defRPr sz="1600" kern="1200">
                <a:solidFill>
                  <a:schemeClr val="tx1"/>
                </a:solidFill>
                <a:latin typeface="Roboto" panose="02000000000000000000" pitchFamily="2" charset="0"/>
                <a:ea typeface="Roboto" panose="02000000000000000000" pitchFamily="2" charset="0"/>
                <a:cs typeface="+mn-cs"/>
              </a:defRPr>
            </a:lvl2pPr>
            <a:lvl3pPr marL="1143000" indent="-228600" algn="l" defTabSz="914400" rtl="0" eaLnBrk="1" latinLnBrk="0" hangingPunct="1">
              <a:lnSpc>
                <a:spcPct val="90000"/>
              </a:lnSpc>
              <a:spcBef>
                <a:spcPts val="500"/>
              </a:spcBef>
              <a:buClr>
                <a:srgbClr val="70ADA3"/>
              </a:buClr>
              <a:buFont typeface="Arial" panose="020B0604020202020204" pitchFamily="34" charset="0"/>
              <a:buChar char="•"/>
              <a:defRPr sz="1400" kern="1200">
                <a:solidFill>
                  <a:schemeClr val="tx1"/>
                </a:solidFill>
                <a:latin typeface="Roboto" panose="02000000000000000000" pitchFamily="2" charset="0"/>
                <a:ea typeface="Roboto" panose="02000000000000000000" pitchFamily="2" charset="0"/>
                <a:cs typeface="+mn-cs"/>
              </a:defRPr>
            </a:lvl3pPr>
            <a:lvl4pPr marL="1600200" indent="-228600" algn="l" defTabSz="914400" rtl="0" eaLnBrk="1" latinLnBrk="0" hangingPunct="1">
              <a:lnSpc>
                <a:spcPct val="90000"/>
              </a:lnSpc>
              <a:spcBef>
                <a:spcPts val="500"/>
              </a:spcBef>
              <a:buClr>
                <a:srgbClr val="70ADA3"/>
              </a:buClr>
              <a:buFont typeface="Arial" panose="020B0604020202020204" pitchFamily="34" charset="0"/>
              <a:buChar char="•"/>
              <a:defRPr sz="1200" kern="1200">
                <a:solidFill>
                  <a:schemeClr val="tx1"/>
                </a:solidFill>
                <a:latin typeface="Roboto" panose="02000000000000000000" pitchFamily="2" charset="0"/>
                <a:ea typeface="Roboto" panose="02000000000000000000" pitchFamily="2" charset="0"/>
                <a:cs typeface="+mn-cs"/>
              </a:defRPr>
            </a:lvl4pPr>
            <a:lvl5pPr marL="2057400" indent="-228600" algn="l" defTabSz="914400" rtl="0" eaLnBrk="1" latinLnBrk="0" hangingPunct="1">
              <a:lnSpc>
                <a:spcPct val="90000"/>
              </a:lnSpc>
              <a:spcBef>
                <a:spcPts val="500"/>
              </a:spcBef>
              <a:buClr>
                <a:srgbClr val="70ADA3"/>
              </a:buClr>
              <a:buFont typeface="Arial" panose="020B0604020202020204" pitchFamily="34" charset="0"/>
              <a:buChar char="•"/>
              <a:defRPr sz="1100" kern="1200">
                <a:solidFill>
                  <a:schemeClr val="tx1"/>
                </a:solidFill>
                <a:latin typeface="Roboto" panose="02000000000000000000" pitchFamily="2" charset="0"/>
                <a:ea typeface="Roboto" panose="02000000000000000000"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
                <a:srgbClr val="70ADA3"/>
              </a:buClr>
              <a:buSzTx/>
              <a:buFont typeface="Arial" panose="020B0604020202020204" pitchFamily="34" charset="0"/>
              <a:buNone/>
              <a:tabLst/>
              <a:defRPr/>
            </a:pPr>
            <a:endParaRPr kumimoji="0" lang="en-GB" sz="1800" b="0" i="0" u="none" strike="noStrike" kern="1200" cap="none" spc="0" normalizeH="0" baseline="0" noProof="0" dirty="0">
              <a:ln>
                <a:noFill/>
              </a:ln>
              <a:solidFill>
                <a:srgbClr val="000000"/>
              </a:solidFill>
              <a:effectLst/>
              <a:uLnTx/>
              <a:uFillTx/>
              <a:latin typeface="Arial" panose="020B0604020202020204" pitchFamily="34" charset="0"/>
              <a:ea typeface="Roboto" panose="02000000000000000000" pitchFamily="2" charset="0"/>
              <a:cs typeface="Arial" panose="020B0604020202020204" pitchFamily="34" charset="0"/>
            </a:endParaRPr>
          </a:p>
        </p:txBody>
      </p:sp>
    </p:spTree>
    <p:extLst>
      <p:ext uri="{BB962C8B-B14F-4D97-AF65-F5344CB8AC3E}">
        <p14:creationId xmlns:p14="http://schemas.microsoft.com/office/powerpoint/2010/main" val="4030698874"/>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9A7928-5B43-93A9-21F8-7FAE512A31D5}"/>
              </a:ext>
            </a:extLst>
          </p:cNvPr>
          <p:cNvSpPr>
            <a:spLocks noGrp="1"/>
          </p:cNvSpPr>
          <p:nvPr>
            <p:ph type="title"/>
          </p:nvPr>
        </p:nvSpPr>
        <p:spPr>
          <a:xfrm>
            <a:off x="838200" y="365125"/>
            <a:ext cx="9284855" cy="1033308"/>
          </a:xfrm>
        </p:spPr>
        <p:txBody>
          <a:bodyPr>
            <a:normAutofit/>
          </a:bodyPr>
          <a:lstStyle/>
          <a:p>
            <a:r>
              <a:rPr lang="en-GB" dirty="0">
                <a:latin typeface="Arial" panose="020B0604020202020204" pitchFamily="34" charset="0"/>
                <a:cs typeface="Arial" panose="020B0604020202020204" pitchFamily="34" charset="0"/>
              </a:rPr>
              <a:t>Key questions </a:t>
            </a:r>
          </a:p>
        </p:txBody>
      </p:sp>
      <p:sp>
        <p:nvSpPr>
          <p:cNvPr id="5" name="Text Placeholder 3">
            <a:extLst>
              <a:ext uri="{FF2B5EF4-FFF2-40B4-BE49-F238E27FC236}">
                <a16:creationId xmlns:a16="http://schemas.microsoft.com/office/drawing/2014/main" id="{42F8C198-2906-AD90-CA90-82A0596AFC78}"/>
              </a:ext>
            </a:extLst>
          </p:cNvPr>
          <p:cNvSpPr txBox="1">
            <a:spLocks/>
          </p:cNvSpPr>
          <p:nvPr/>
        </p:nvSpPr>
        <p:spPr>
          <a:xfrm>
            <a:off x="920496" y="1836737"/>
            <a:ext cx="6844469" cy="4460875"/>
          </a:xfrm>
          <a:prstGeom prst="rect">
            <a:avLst/>
          </a:prstGeom>
        </p:spPr>
        <p:txBody>
          <a:bodyPr vert="horz" lIns="91440" tIns="45720" rIns="91440" bIns="45720" rtlCol="0" anchor="t">
            <a:normAutofit/>
          </a:bodyPr>
          <a:lstStyle>
            <a:lvl1pPr marL="228600" indent="-228600" algn="l" defTabSz="914400" rtl="0" eaLnBrk="1" latinLnBrk="0" hangingPunct="1">
              <a:lnSpc>
                <a:spcPct val="90000"/>
              </a:lnSpc>
              <a:spcBef>
                <a:spcPts val="1000"/>
              </a:spcBef>
              <a:buClr>
                <a:srgbClr val="70ADA3"/>
              </a:buClr>
              <a:buFont typeface="Arial" panose="020B0604020202020204" pitchFamily="34" charset="0"/>
              <a:buChar char="•"/>
              <a:defRPr sz="1800" kern="1200">
                <a:solidFill>
                  <a:schemeClr val="tx1"/>
                </a:solidFill>
                <a:latin typeface="Roboto" panose="02000000000000000000" pitchFamily="2" charset="0"/>
                <a:ea typeface="Roboto" panose="02000000000000000000" pitchFamily="2" charset="0"/>
                <a:cs typeface="+mn-cs"/>
              </a:defRPr>
            </a:lvl1pPr>
            <a:lvl2pPr marL="685800" indent="-228600" algn="l" defTabSz="914400" rtl="0" eaLnBrk="1" latinLnBrk="0" hangingPunct="1">
              <a:lnSpc>
                <a:spcPct val="90000"/>
              </a:lnSpc>
              <a:spcBef>
                <a:spcPts val="500"/>
              </a:spcBef>
              <a:buClr>
                <a:srgbClr val="70ADA3"/>
              </a:buClr>
              <a:buFont typeface="Arial" panose="020B0604020202020204" pitchFamily="34" charset="0"/>
              <a:buChar char="•"/>
              <a:defRPr sz="1600" kern="1200">
                <a:solidFill>
                  <a:schemeClr val="tx1"/>
                </a:solidFill>
                <a:latin typeface="Roboto" panose="02000000000000000000" pitchFamily="2" charset="0"/>
                <a:ea typeface="Roboto" panose="02000000000000000000" pitchFamily="2" charset="0"/>
                <a:cs typeface="+mn-cs"/>
              </a:defRPr>
            </a:lvl2pPr>
            <a:lvl3pPr marL="1143000" indent="-228600" algn="l" defTabSz="914400" rtl="0" eaLnBrk="1" latinLnBrk="0" hangingPunct="1">
              <a:lnSpc>
                <a:spcPct val="90000"/>
              </a:lnSpc>
              <a:spcBef>
                <a:spcPts val="500"/>
              </a:spcBef>
              <a:buClr>
                <a:srgbClr val="70ADA3"/>
              </a:buClr>
              <a:buFont typeface="Arial" panose="020B0604020202020204" pitchFamily="34" charset="0"/>
              <a:buChar char="•"/>
              <a:defRPr sz="1400" kern="1200">
                <a:solidFill>
                  <a:schemeClr val="tx1"/>
                </a:solidFill>
                <a:latin typeface="Roboto" panose="02000000000000000000" pitchFamily="2" charset="0"/>
                <a:ea typeface="Roboto" panose="02000000000000000000" pitchFamily="2" charset="0"/>
                <a:cs typeface="+mn-cs"/>
              </a:defRPr>
            </a:lvl3pPr>
            <a:lvl4pPr marL="1600200" indent="-228600" algn="l" defTabSz="914400" rtl="0" eaLnBrk="1" latinLnBrk="0" hangingPunct="1">
              <a:lnSpc>
                <a:spcPct val="90000"/>
              </a:lnSpc>
              <a:spcBef>
                <a:spcPts val="500"/>
              </a:spcBef>
              <a:buClr>
                <a:srgbClr val="70ADA3"/>
              </a:buClr>
              <a:buFont typeface="Arial" panose="020B0604020202020204" pitchFamily="34" charset="0"/>
              <a:buChar char="•"/>
              <a:defRPr sz="1200" kern="1200">
                <a:solidFill>
                  <a:schemeClr val="tx1"/>
                </a:solidFill>
                <a:latin typeface="Roboto" panose="02000000000000000000" pitchFamily="2" charset="0"/>
                <a:ea typeface="Roboto" panose="02000000000000000000" pitchFamily="2" charset="0"/>
                <a:cs typeface="+mn-cs"/>
              </a:defRPr>
            </a:lvl4pPr>
            <a:lvl5pPr marL="2057400" indent="-228600" algn="l" defTabSz="914400" rtl="0" eaLnBrk="1" latinLnBrk="0" hangingPunct="1">
              <a:lnSpc>
                <a:spcPct val="90000"/>
              </a:lnSpc>
              <a:spcBef>
                <a:spcPts val="500"/>
              </a:spcBef>
              <a:buClr>
                <a:srgbClr val="70ADA3"/>
              </a:buClr>
              <a:buFont typeface="Arial" panose="020B0604020202020204" pitchFamily="34" charset="0"/>
              <a:buChar char="•"/>
              <a:defRPr sz="1100" kern="1200">
                <a:solidFill>
                  <a:schemeClr val="tx1"/>
                </a:solidFill>
                <a:latin typeface="Roboto" panose="02000000000000000000" pitchFamily="2" charset="0"/>
                <a:ea typeface="Roboto" panose="02000000000000000000"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
                <a:srgbClr val="70ADA3"/>
              </a:buClr>
              <a:buSzTx/>
              <a:buFont typeface="Arial" panose="020B0604020202020204" pitchFamily="34" charset="0"/>
              <a:buNone/>
              <a:tabLst/>
              <a:defRPr/>
            </a:pPr>
            <a:endParaRPr kumimoji="0" lang="en-GB" sz="1800" b="0" i="0" u="none" strike="noStrike" kern="1200" cap="none" spc="0" normalizeH="0" baseline="0" noProof="0" dirty="0">
              <a:ln>
                <a:noFill/>
              </a:ln>
              <a:solidFill>
                <a:srgbClr val="000000"/>
              </a:solidFill>
              <a:effectLst/>
              <a:uLnTx/>
              <a:uFillTx/>
              <a:latin typeface="Arial" panose="020B0604020202020204" pitchFamily="34" charset="0"/>
              <a:ea typeface="Roboto" panose="02000000000000000000" pitchFamily="2" charset="0"/>
              <a:cs typeface="Arial" panose="020B0604020202020204" pitchFamily="34" charset="0"/>
            </a:endParaRPr>
          </a:p>
        </p:txBody>
      </p:sp>
      <p:sp>
        <p:nvSpPr>
          <p:cNvPr id="10" name="TextBox 9">
            <a:extLst>
              <a:ext uri="{FF2B5EF4-FFF2-40B4-BE49-F238E27FC236}">
                <a16:creationId xmlns:a16="http://schemas.microsoft.com/office/drawing/2014/main" id="{0B9DF68D-584B-A186-9EA8-5BE630862E82}"/>
              </a:ext>
            </a:extLst>
          </p:cNvPr>
          <p:cNvSpPr txBox="1"/>
          <p:nvPr/>
        </p:nvSpPr>
        <p:spPr>
          <a:xfrm>
            <a:off x="838200" y="1643556"/>
            <a:ext cx="10901739" cy="3416320"/>
          </a:xfrm>
          <a:prstGeom prst="rect">
            <a:avLst/>
          </a:prstGeom>
          <a:noFill/>
        </p:spPr>
        <p:txBody>
          <a:bodyPr wrap="square">
            <a:spAutoFit/>
          </a:bodyPr>
          <a:lstStyle/>
          <a:p>
            <a:pPr marL="342900" marR="0" lvl="0" indent="-342900" algn="l" defTabSz="914400" rtl="0" eaLnBrk="1" fontAlgn="auto" latinLnBrk="0" hangingPunct="1">
              <a:lnSpc>
                <a:spcPct val="100000"/>
              </a:lnSpc>
              <a:spcBef>
                <a:spcPts val="0"/>
              </a:spcBef>
              <a:spcAft>
                <a:spcPts val="0"/>
              </a:spcAft>
              <a:buClrTx/>
              <a:buSzTx/>
              <a:buFont typeface="+mj-lt"/>
              <a:buAutoNum type="arabicPeriod"/>
              <a:tabLst/>
              <a:defRPr/>
            </a:pPr>
            <a:r>
              <a:rPr kumimoji="0" lang="en-GB" sz="1800" b="0" i="0" u="none" strike="noStrike" kern="1200" cap="none" spc="0" normalizeH="0" baseline="0" noProof="0" dirty="0">
                <a:ln>
                  <a:noFill/>
                </a:ln>
                <a:solidFill>
                  <a:srgbClr val="252525"/>
                </a:solidFill>
                <a:effectLst/>
                <a:uLnTx/>
                <a:uFillTx/>
                <a:latin typeface="Arial" panose="020B0604020202020204" pitchFamily="34" charset="0"/>
                <a:ea typeface="+mn-ea"/>
                <a:cs typeface="Arial" panose="020B0604020202020204" pitchFamily="34" charset="0"/>
              </a:rPr>
              <a:t>What problem is the information being used to solve currently?    </a:t>
            </a:r>
          </a:p>
          <a:p>
            <a:pPr marL="342900" marR="0" lvl="0" indent="-342900" algn="l" defTabSz="914400" rtl="0" eaLnBrk="1" fontAlgn="auto" latinLnBrk="0" hangingPunct="1">
              <a:lnSpc>
                <a:spcPct val="100000"/>
              </a:lnSpc>
              <a:spcBef>
                <a:spcPts val="0"/>
              </a:spcBef>
              <a:spcAft>
                <a:spcPts val="0"/>
              </a:spcAft>
              <a:buClrTx/>
              <a:buSzTx/>
              <a:buFont typeface="+mj-lt"/>
              <a:buAutoNum type="arabicPeriod"/>
              <a:tabLst/>
              <a:defRPr/>
            </a:pPr>
            <a:endParaRPr kumimoji="0" lang="en-GB" sz="1800" b="0" i="0" u="none" strike="noStrike" kern="1200" cap="none" spc="0" normalizeH="0" baseline="0" noProof="0" dirty="0">
              <a:ln>
                <a:noFill/>
              </a:ln>
              <a:solidFill>
                <a:srgbClr val="252525"/>
              </a:solidFill>
              <a:effectLst/>
              <a:uLnTx/>
              <a:uFillTx/>
              <a:latin typeface="Arial" panose="020B0604020202020204" pitchFamily="34" charset="0"/>
              <a:ea typeface="+mn-ea"/>
              <a:cs typeface="Arial" panose="020B0604020202020204" pitchFamily="34" charset="0"/>
            </a:endParaRPr>
          </a:p>
          <a:p>
            <a:pPr marL="342900" marR="0" lvl="0" indent="-342900" algn="l" defTabSz="914400" rtl="0" eaLnBrk="1" fontAlgn="auto" latinLnBrk="0" hangingPunct="1">
              <a:lnSpc>
                <a:spcPct val="100000"/>
              </a:lnSpc>
              <a:spcBef>
                <a:spcPts val="0"/>
              </a:spcBef>
              <a:spcAft>
                <a:spcPts val="0"/>
              </a:spcAft>
              <a:buClrTx/>
              <a:buSzTx/>
              <a:buFont typeface="+mj-lt"/>
              <a:buAutoNum type="arabicPeriod"/>
              <a:tabLst/>
              <a:defRPr/>
            </a:pPr>
            <a:r>
              <a:rPr kumimoji="0" lang="en-GB" sz="1800" b="0" i="0" u="none" strike="noStrike" kern="1200" cap="none" spc="0" normalizeH="0" baseline="0" noProof="0" dirty="0">
                <a:ln>
                  <a:noFill/>
                </a:ln>
                <a:solidFill>
                  <a:srgbClr val="252525"/>
                </a:solidFill>
                <a:effectLst/>
                <a:uLnTx/>
                <a:uFillTx/>
                <a:latin typeface="Arial" panose="020B0604020202020204" pitchFamily="34" charset="0"/>
                <a:ea typeface="+mn-ea"/>
                <a:cs typeface="Arial" panose="020B0604020202020204" pitchFamily="34" charset="0"/>
              </a:rPr>
              <a:t>Would it be acceptable to agree set times for access to data to improve download speeds?</a:t>
            </a:r>
          </a:p>
          <a:p>
            <a:pPr marL="342900" marR="0" lvl="0" indent="-342900" algn="l" defTabSz="914400" rtl="0" eaLnBrk="1" fontAlgn="auto" latinLnBrk="0" hangingPunct="1">
              <a:lnSpc>
                <a:spcPct val="100000"/>
              </a:lnSpc>
              <a:spcBef>
                <a:spcPts val="0"/>
              </a:spcBef>
              <a:spcAft>
                <a:spcPts val="0"/>
              </a:spcAft>
              <a:buClrTx/>
              <a:buSzTx/>
              <a:buFont typeface="+mj-lt"/>
              <a:buAutoNum type="arabicPeriod"/>
              <a:tabLst/>
              <a:defRPr/>
            </a:pPr>
            <a:endParaRPr kumimoji="0" lang="en-GB" sz="1800" b="0" i="0" u="none" strike="noStrike" kern="1200" cap="none" spc="0" normalizeH="0" baseline="0" noProof="0" dirty="0">
              <a:ln>
                <a:noFill/>
              </a:ln>
              <a:solidFill>
                <a:srgbClr val="252525"/>
              </a:solidFill>
              <a:effectLst/>
              <a:uLnTx/>
              <a:uFillTx/>
              <a:latin typeface="Arial" panose="020B0604020202020204" pitchFamily="34" charset="0"/>
              <a:ea typeface="+mn-ea"/>
              <a:cs typeface="Arial" panose="020B0604020202020204" pitchFamily="34" charset="0"/>
            </a:endParaRPr>
          </a:p>
          <a:p>
            <a:pPr marL="342900" marR="0" lvl="0" indent="-342900" algn="l" defTabSz="914400" rtl="0" eaLnBrk="1" fontAlgn="auto" latinLnBrk="0" hangingPunct="1">
              <a:lnSpc>
                <a:spcPct val="100000"/>
              </a:lnSpc>
              <a:spcBef>
                <a:spcPts val="0"/>
              </a:spcBef>
              <a:spcAft>
                <a:spcPts val="0"/>
              </a:spcAft>
              <a:buClrTx/>
              <a:buSzTx/>
              <a:buFont typeface="+mj-lt"/>
              <a:buAutoNum type="arabicPeriod"/>
              <a:tabLst/>
              <a:defRPr/>
            </a:pPr>
            <a:r>
              <a:rPr kumimoji="0" lang="en-GB" sz="1800" b="0" i="0" u="none" strike="noStrike" kern="1200" cap="none" spc="0" normalizeH="0" baseline="0" noProof="0" dirty="0">
                <a:ln>
                  <a:noFill/>
                </a:ln>
                <a:solidFill>
                  <a:srgbClr val="252525"/>
                </a:solidFill>
                <a:effectLst/>
                <a:uLnTx/>
                <a:uFillTx/>
                <a:latin typeface="Arial" panose="020B0604020202020204" pitchFamily="34" charset="0"/>
                <a:ea typeface="+mn-ea"/>
                <a:cs typeface="Arial" panose="020B0604020202020204" pitchFamily="34" charset="0"/>
              </a:rPr>
              <a:t>As an interim solution, should the Code Manager reintroduce the provision of flat-file Consolidated Reports, and do so on a daily basis?</a:t>
            </a:r>
          </a:p>
          <a:p>
            <a:pPr marL="342900" marR="0" lvl="0" indent="-342900" algn="l" defTabSz="914400" rtl="0" eaLnBrk="1" fontAlgn="auto" latinLnBrk="0" hangingPunct="1">
              <a:lnSpc>
                <a:spcPct val="100000"/>
              </a:lnSpc>
              <a:spcBef>
                <a:spcPts val="0"/>
              </a:spcBef>
              <a:spcAft>
                <a:spcPts val="0"/>
              </a:spcAft>
              <a:buClrTx/>
              <a:buSzTx/>
              <a:buFont typeface="+mj-lt"/>
              <a:buAutoNum type="arabicPeriod"/>
              <a:tabLst/>
              <a:defRPr/>
            </a:pPr>
            <a:endParaRPr kumimoji="0" lang="en-GB" sz="1800" b="0" i="0" u="none" strike="noStrike" kern="1200" cap="none" spc="0" normalizeH="0" baseline="0" noProof="0" dirty="0">
              <a:ln>
                <a:noFill/>
              </a:ln>
              <a:solidFill>
                <a:srgbClr val="252525"/>
              </a:solidFill>
              <a:effectLst/>
              <a:uLnTx/>
              <a:uFillTx/>
              <a:latin typeface="Arial" panose="020B0604020202020204" pitchFamily="34" charset="0"/>
              <a:ea typeface="+mn-ea"/>
              <a:cs typeface="Arial" panose="020B0604020202020204" pitchFamily="34" charset="0"/>
            </a:endParaRPr>
          </a:p>
          <a:p>
            <a:pPr marL="342900" marR="0" lvl="0" indent="-342900" algn="l" defTabSz="914400" rtl="0" eaLnBrk="1" fontAlgn="auto" latinLnBrk="0" hangingPunct="1">
              <a:lnSpc>
                <a:spcPct val="100000"/>
              </a:lnSpc>
              <a:spcBef>
                <a:spcPts val="0"/>
              </a:spcBef>
              <a:spcAft>
                <a:spcPts val="0"/>
              </a:spcAft>
              <a:buClrTx/>
              <a:buSzTx/>
              <a:buFont typeface="+mj-lt"/>
              <a:buAutoNum type="arabicPeriod"/>
              <a:tabLst/>
              <a:defRPr/>
            </a:pPr>
            <a:r>
              <a:rPr kumimoji="0" lang="en-GB" sz="1800" b="0" i="0" u="none" strike="noStrike" kern="1200" cap="none" spc="0" normalizeH="0" baseline="0" noProof="0" dirty="0">
                <a:ln>
                  <a:noFill/>
                </a:ln>
                <a:solidFill>
                  <a:srgbClr val="252525"/>
                </a:solidFill>
                <a:effectLst/>
                <a:uLnTx/>
                <a:uFillTx/>
                <a:latin typeface="Arial" panose="020B0604020202020204" pitchFamily="34" charset="0"/>
                <a:ea typeface="+mn-ea"/>
                <a:cs typeface="Arial" panose="020B0604020202020204" pitchFamily="34" charset="0"/>
              </a:rPr>
              <a:t>Is there an alternative solution?  </a:t>
            </a:r>
          </a:p>
          <a:p>
            <a:pPr marL="342900" marR="0" lvl="0" indent="-342900" algn="l" defTabSz="914400" rtl="0" eaLnBrk="1" fontAlgn="auto" latinLnBrk="0" hangingPunct="1">
              <a:lnSpc>
                <a:spcPct val="100000"/>
              </a:lnSpc>
              <a:spcBef>
                <a:spcPts val="0"/>
              </a:spcBef>
              <a:spcAft>
                <a:spcPts val="0"/>
              </a:spcAft>
              <a:buClrTx/>
              <a:buSzTx/>
              <a:buFont typeface="+mj-lt"/>
              <a:buAutoNum type="arabicPeriod"/>
              <a:tabLst/>
              <a:defRPr/>
            </a:pPr>
            <a:endParaRPr kumimoji="0" lang="en-GB" sz="1800" b="0" i="0" u="none" strike="noStrike" kern="1200" cap="none" spc="0" normalizeH="0" baseline="0" noProof="0" dirty="0">
              <a:ln>
                <a:noFill/>
              </a:ln>
              <a:solidFill>
                <a:srgbClr val="252525"/>
              </a:solidFill>
              <a:effectLst/>
              <a:uLnTx/>
              <a:uFillTx/>
              <a:latin typeface="Arial" panose="020B0604020202020204" pitchFamily="34" charset="0"/>
              <a:ea typeface="+mn-ea"/>
              <a:cs typeface="Arial" panose="020B0604020202020204" pitchFamily="34" charset="0"/>
            </a:endParaRPr>
          </a:p>
          <a:p>
            <a:pPr marL="342900" marR="0" lvl="0" indent="-342900" algn="l" defTabSz="914400" rtl="0" eaLnBrk="1" fontAlgn="auto" latinLnBrk="0" hangingPunct="1">
              <a:lnSpc>
                <a:spcPct val="100000"/>
              </a:lnSpc>
              <a:spcBef>
                <a:spcPts val="0"/>
              </a:spcBef>
              <a:spcAft>
                <a:spcPts val="0"/>
              </a:spcAft>
              <a:buClrTx/>
              <a:buSzTx/>
              <a:buFont typeface="+mj-lt"/>
              <a:buAutoNum type="arabicPeriod"/>
              <a:tabLst/>
              <a:defRPr/>
            </a:pPr>
            <a:r>
              <a:rPr kumimoji="0" lang="en-GB" sz="1800" b="0" i="0" u="none" strike="noStrike" kern="1200" cap="none" spc="0" normalizeH="0" baseline="0" noProof="0" dirty="0">
                <a:ln>
                  <a:noFill/>
                </a:ln>
                <a:solidFill>
                  <a:srgbClr val="252525"/>
                </a:solidFill>
                <a:effectLst/>
                <a:uLnTx/>
                <a:uFillTx/>
                <a:latin typeface="Arial" panose="020B0604020202020204" pitchFamily="34" charset="0"/>
                <a:ea typeface="+mn-ea"/>
                <a:cs typeface="Arial" panose="020B0604020202020204" pitchFamily="34" charset="0"/>
              </a:rPr>
              <a:t>Are there any </a:t>
            </a:r>
            <a:r>
              <a:rPr kumimoji="0" lang="en-GB" sz="1800" b="0" i="0" u="none" strike="noStrike" kern="1200" cap="none" spc="0" normalizeH="0" baseline="0" noProof="0">
                <a:ln>
                  <a:noFill/>
                </a:ln>
                <a:solidFill>
                  <a:srgbClr val="252525"/>
                </a:solidFill>
                <a:effectLst/>
                <a:uLnTx/>
                <a:uFillTx/>
                <a:latin typeface="Arial" panose="020B0604020202020204" pitchFamily="34" charset="0"/>
                <a:ea typeface="+mn-ea"/>
                <a:cs typeface="Arial" panose="020B0604020202020204" pitchFamily="34" charset="0"/>
              </a:rPr>
              <a:t>other considerations? </a:t>
            </a:r>
            <a:endParaRPr kumimoji="0" lang="en-GB" sz="1800" b="0" i="0" u="none" strike="noStrike" kern="1200" cap="none" spc="0" normalizeH="0" baseline="0" noProof="0" dirty="0">
              <a:ln>
                <a:noFill/>
              </a:ln>
              <a:solidFill>
                <a:srgbClr val="252525"/>
              </a:solidFill>
              <a:effectLst/>
              <a:uLnTx/>
              <a:uFillTx/>
              <a:latin typeface="Arial" panose="020B0604020202020204" pitchFamily="34" charset="0"/>
              <a:ea typeface="+mn-ea"/>
              <a:cs typeface="Arial" panose="020B0604020202020204" pitchFamily="34" charset="0"/>
            </a:endParaRPr>
          </a:p>
          <a:p>
            <a:pPr marL="342900" marR="0" lvl="0" indent="-342900" algn="l" defTabSz="914400" rtl="0" eaLnBrk="1" fontAlgn="auto" latinLnBrk="0" hangingPunct="1">
              <a:lnSpc>
                <a:spcPct val="100000"/>
              </a:lnSpc>
              <a:spcBef>
                <a:spcPts val="0"/>
              </a:spcBef>
              <a:spcAft>
                <a:spcPts val="0"/>
              </a:spcAft>
              <a:buClrTx/>
              <a:buSzTx/>
              <a:buFont typeface="+mj-lt"/>
              <a:buAutoNum type="arabicPeriod"/>
              <a:tabLst/>
              <a:defRPr/>
            </a:pPr>
            <a:endParaRPr kumimoji="0" lang="en-GB" sz="1800" b="0" i="0" u="none" strike="noStrike" kern="1200" cap="none" spc="0" normalizeH="0" baseline="0" noProof="0" dirty="0">
              <a:ln>
                <a:noFill/>
              </a:ln>
              <a:solidFill>
                <a:srgbClr val="252525"/>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252525"/>
              </a:solidFill>
              <a:effectLst/>
              <a:uLnTx/>
              <a:uFillTx/>
              <a:latin typeface="Segoe UI" panose="020B0502040204020203" pitchFamily="34" charset="0"/>
              <a:ea typeface="+mn-ea"/>
              <a:cs typeface="+mn-cs"/>
            </a:endParaRPr>
          </a:p>
        </p:txBody>
      </p:sp>
    </p:spTree>
    <p:extLst>
      <p:ext uri="{BB962C8B-B14F-4D97-AF65-F5344CB8AC3E}">
        <p14:creationId xmlns:p14="http://schemas.microsoft.com/office/powerpoint/2010/main" val="443660740"/>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10DABB-9296-FDB0-E562-D1B45488F158}"/>
              </a:ext>
            </a:extLst>
          </p:cNvPr>
          <p:cNvSpPr>
            <a:spLocks noGrp="1"/>
          </p:cNvSpPr>
          <p:nvPr>
            <p:ph type="title"/>
          </p:nvPr>
        </p:nvSpPr>
        <p:spPr>
          <a:xfrm>
            <a:off x="4031672" y="2766219"/>
            <a:ext cx="7316513" cy="1325563"/>
          </a:xfrm>
        </p:spPr>
        <p:txBody>
          <a:bodyPr/>
          <a:lstStyle/>
          <a:p>
            <a:r>
              <a:rPr lang="en-GB">
                <a:latin typeface="Roboto"/>
                <a:ea typeface="Roboto"/>
                <a:cs typeface="Roboto"/>
              </a:rPr>
              <a:t>8. R0132 – Change to the Logical Format of J0001</a:t>
            </a:r>
          </a:p>
        </p:txBody>
      </p:sp>
      <p:sp>
        <p:nvSpPr>
          <p:cNvPr id="3" name="Text Placeholder 2">
            <a:extLst>
              <a:ext uri="{FF2B5EF4-FFF2-40B4-BE49-F238E27FC236}">
                <a16:creationId xmlns:a16="http://schemas.microsoft.com/office/drawing/2014/main" id="{153C8D1C-9736-081E-4D60-57FAF1DD1D92}"/>
              </a:ext>
            </a:extLst>
          </p:cNvPr>
          <p:cNvSpPr>
            <a:spLocks noGrp="1"/>
          </p:cNvSpPr>
          <p:nvPr>
            <p:ph type="body" sz="quarter" idx="10"/>
          </p:nvPr>
        </p:nvSpPr>
        <p:spPr/>
        <p:txBody>
          <a:bodyPr/>
          <a:lstStyle/>
          <a:p>
            <a:r>
              <a:rPr lang="en-GB"/>
              <a:t>Change Analyst</a:t>
            </a:r>
          </a:p>
        </p:txBody>
      </p:sp>
    </p:spTree>
    <p:extLst>
      <p:ext uri="{BB962C8B-B14F-4D97-AF65-F5344CB8AC3E}">
        <p14:creationId xmlns:p14="http://schemas.microsoft.com/office/powerpoint/2010/main" val="341196646"/>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6F79EA-EB9B-59D9-AA6B-484CB71355A1}"/>
              </a:ext>
            </a:extLst>
          </p:cNvPr>
          <p:cNvSpPr>
            <a:spLocks noGrp="1"/>
          </p:cNvSpPr>
          <p:nvPr>
            <p:ph type="title"/>
          </p:nvPr>
        </p:nvSpPr>
        <p:spPr/>
        <p:txBody>
          <a:bodyPr/>
          <a:lstStyle/>
          <a:p>
            <a:r>
              <a:rPr lang="en-GB"/>
              <a:t>UPDATES</a:t>
            </a:r>
          </a:p>
        </p:txBody>
      </p:sp>
      <p:sp>
        <p:nvSpPr>
          <p:cNvPr id="4" name="TextBox 3">
            <a:extLst>
              <a:ext uri="{FF2B5EF4-FFF2-40B4-BE49-F238E27FC236}">
                <a16:creationId xmlns:a16="http://schemas.microsoft.com/office/drawing/2014/main" id="{8422C7EC-4126-715C-8CEF-959F9CAB58BA}"/>
              </a:ext>
            </a:extLst>
          </p:cNvPr>
          <p:cNvSpPr txBox="1"/>
          <p:nvPr/>
        </p:nvSpPr>
        <p:spPr>
          <a:xfrm>
            <a:off x="575192" y="1864329"/>
            <a:ext cx="10314122" cy="3416320"/>
          </a:xfrm>
          <a:prstGeom prst="rect">
            <a:avLst/>
          </a:prstGeom>
          <a:noFill/>
        </p:spPr>
        <p:txBody>
          <a:bodyPr wrap="square" rtlCol="0">
            <a:spAutoFit/>
          </a:bodyPr>
          <a:lstStyle/>
          <a:p>
            <a:pPr marL="285750" indent="-285750">
              <a:buClr>
                <a:schemeClr val="accent3"/>
              </a:buClr>
              <a:buFont typeface="Arial" panose="020B0604020202020204" pitchFamily="34" charset="0"/>
              <a:buChar char="•"/>
            </a:pPr>
            <a:r>
              <a:rPr lang="en-GB" sz="1800" b="0" i="0">
                <a:solidFill>
                  <a:srgbClr val="000000"/>
                </a:solidFill>
                <a:effectLst/>
                <a:latin typeface="Arial" panose="020B0604020202020204" pitchFamily="34" charset="0"/>
              </a:rPr>
              <a:t>Removal of R0043 dependency: R0043 (Crowded Meter Rooms) is no longer dependent on a Market Participant Role Code being created as part of R0132 - the BSC have identified two further role codes that are no longer in use, one of which will be available for the implementation of R0043 in June 2023. </a:t>
            </a:r>
          </a:p>
          <a:p>
            <a:pPr marL="285750" indent="-285750">
              <a:buClr>
                <a:schemeClr val="accent3"/>
              </a:buClr>
              <a:buFont typeface="Arial" panose="020B0604020202020204" pitchFamily="34" charset="0"/>
              <a:buChar char="•"/>
            </a:pPr>
            <a:endParaRPr lang="en-GB">
              <a:latin typeface="Arial" panose="020B0604020202020204" pitchFamily="34" charset="0"/>
              <a:ea typeface="Calibri" panose="020F0502020204030204" pitchFamily="34" charset="0"/>
            </a:endParaRPr>
          </a:p>
          <a:p>
            <a:pPr marL="285750" indent="-285750">
              <a:buClr>
                <a:schemeClr val="accent3"/>
              </a:buClr>
              <a:buFont typeface="Arial" panose="020B0604020202020204" pitchFamily="34" charset="0"/>
              <a:buChar char="•"/>
            </a:pPr>
            <a:r>
              <a:rPr lang="en-GB" sz="1800" b="0" i="0">
                <a:solidFill>
                  <a:srgbClr val="000000"/>
                </a:solidFill>
                <a:effectLst/>
                <a:latin typeface="Arial" panose="020B0604020202020204" pitchFamily="34" charset="0"/>
              </a:rPr>
              <a:t>Withdrawal of R0132: Changing the logical format of the J0001 will update all Market Messages where the J0001 appears. The BSC CP will change the logical format of the J0001 as they own the data item, the changes to Market Messages which contain the J0001 are consequential. </a:t>
            </a:r>
          </a:p>
          <a:p>
            <a:pPr marL="285750" indent="-285750">
              <a:buClr>
                <a:schemeClr val="accent3"/>
              </a:buClr>
              <a:buFont typeface="Arial" panose="020B0604020202020204" pitchFamily="34" charset="0"/>
              <a:buChar char="•"/>
            </a:pPr>
            <a:endParaRPr lang="en-GB">
              <a:latin typeface="Arial" panose="020B0604020202020204" pitchFamily="34" charset="0"/>
              <a:ea typeface="Calibri" panose="020F0502020204030204" pitchFamily="34" charset="0"/>
            </a:endParaRPr>
          </a:p>
          <a:p>
            <a:endParaRPr lang="en-GB"/>
          </a:p>
          <a:p>
            <a:endParaRPr lang="en-GB"/>
          </a:p>
          <a:p>
            <a:endParaRPr lang="en-GB"/>
          </a:p>
        </p:txBody>
      </p:sp>
    </p:spTree>
    <p:extLst>
      <p:ext uri="{BB962C8B-B14F-4D97-AF65-F5344CB8AC3E}">
        <p14:creationId xmlns:p14="http://schemas.microsoft.com/office/powerpoint/2010/main" val="1942322161"/>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D4FF40-CE6F-7642-798F-A348D6340A60}"/>
              </a:ext>
            </a:extLst>
          </p:cNvPr>
          <p:cNvSpPr>
            <a:spLocks noGrp="1"/>
          </p:cNvSpPr>
          <p:nvPr>
            <p:ph type="title"/>
          </p:nvPr>
        </p:nvSpPr>
        <p:spPr/>
        <p:txBody>
          <a:bodyPr/>
          <a:lstStyle/>
          <a:p>
            <a:r>
              <a:rPr lang="en-GB"/>
              <a:t>updates</a:t>
            </a:r>
          </a:p>
        </p:txBody>
      </p:sp>
      <p:sp>
        <p:nvSpPr>
          <p:cNvPr id="4" name="Content Placeholder 2">
            <a:extLst>
              <a:ext uri="{FF2B5EF4-FFF2-40B4-BE49-F238E27FC236}">
                <a16:creationId xmlns:a16="http://schemas.microsoft.com/office/drawing/2014/main" id="{D7E645C1-888F-03EE-FBAD-978C0542303C}"/>
              </a:ext>
            </a:extLst>
          </p:cNvPr>
          <p:cNvSpPr txBox="1">
            <a:spLocks/>
          </p:cNvSpPr>
          <p:nvPr/>
        </p:nvSpPr>
        <p:spPr>
          <a:xfrm>
            <a:off x="838200" y="1568614"/>
            <a:ext cx="9217025" cy="4178330"/>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Clr>
                <a:srgbClr val="70ADA3"/>
              </a:buClr>
              <a:buFont typeface="Arial" panose="020B0604020202020204" pitchFamily="34" charset="0"/>
              <a:buChar char="•"/>
              <a:defRPr sz="1800" kern="1200">
                <a:solidFill>
                  <a:schemeClr val="tx1"/>
                </a:solidFill>
                <a:latin typeface="Roboto" panose="02000000000000000000" pitchFamily="2" charset="0"/>
                <a:ea typeface="Roboto" panose="02000000000000000000" pitchFamily="2" charset="0"/>
                <a:cs typeface="+mn-cs"/>
              </a:defRPr>
            </a:lvl1pPr>
            <a:lvl2pPr marL="685800" indent="-228600" algn="l" defTabSz="914400" rtl="0" eaLnBrk="1" latinLnBrk="0" hangingPunct="1">
              <a:lnSpc>
                <a:spcPct val="90000"/>
              </a:lnSpc>
              <a:spcBef>
                <a:spcPts val="500"/>
              </a:spcBef>
              <a:buClr>
                <a:srgbClr val="70ADA3"/>
              </a:buClr>
              <a:buFont typeface="Arial" panose="020B0604020202020204" pitchFamily="34" charset="0"/>
              <a:buChar char="•"/>
              <a:defRPr sz="1600" kern="1200">
                <a:solidFill>
                  <a:schemeClr val="tx1"/>
                </a:solidFill>
                <a:latin typeface="Roboto" panose="02000000000000000000" pitchFamily="2" charset="0"/>
                <a:ea typeface="Roboto" panose="02000000000000000000" pitchFamily="2" charset="0"/>
                <a:cs typeface="+mn-cs"/>
              </a:defRPr>
            </a:lvl2pPr>
            <a:lvl3pPr marL="1143000" indent="-228600" algn="l" defTabSz="914400" rtl="0" eaLnBrk="1" latinLnBrk="0" hangingPunct="1">
              <a:lnSpc>
                <a:spcPct val="90000"/>
              </a:lnSpc>
              <a:spcBef>
                <a:spcPts val="500"/>
              </a:spcBef>
              <a:buClr>
                <a:srgbClr val="70ADA3"/>
              </a:buClr>
              <a:buFont typeface="Arial" panose="020B0604020202020204" pitchFamily="34" charset="0"/>
              <a:buChar char="•"/>
              <a:defRPr sz="1400" kern="1200">
                <a:solidFill>
                  <a:schemeClr val="tx1"/>
                </a:solidFill>
                <a:latin typeface="Roboto" panose="02000000000000000000" pitchFamily="2" charset="0"/>
                <a:ea typeface="Roboto" panose="02000000000000000000" pitchFamily="2" charset="0"/>
                <a:cs typeface="+mn-cs"/>
              </a:defRPr>
            </a:lvl3pPr>
            <a:lvl4pPr marL="1600200" indent="-228600" algn="l" defTabSz="914400" rtl="0" eaLnBrk="1" latinLnBrk="0" hangingPunct="1">
              <a:lnSpc>
                <a:spcPct val="90000"/>
              </a:lnSpc>
              <a:spcBef>
                <a:spcPts val="500"/>
              </a:spcBef>
              <a:buClr>
                <a:srgbClr val="70ADA3"/>
              </a:buClr>
              <a:buFont typeface="Arial" panose="020B0604020202020204" pitchFamily="34" charset="0"/>
              <a:buChar char="•"/>
              <a:defRPr sz="1200" kern="1200">
                <a:solidFill>
                  <a:schemeClr val="tx1"/>
                </a:solidFill>
                <a:latin typeface="Roboto" panose="02000000000000000000" pitchFamily="2" charset="0"/>
                <a:ea typeface="Roboto" panose="02000000000000000000" pitchFamily="2" charset="0"/>
                <a:cs typeface="+mn-cs"/>
              </a:defRPr>
            </a:lvl4pPr>
            <a:lvl5pPr marL="2057400" indent="-228600" algn="l" defTabSz="914400" rtl="0" eaLnBrk="1" latinLnBrk="0" hangingPunct="1">
              <a:lnSpc>
                <a:spcPct val="90000"/>
              </a:lnSpc>
              <a:spcBef>
                <a:spcPts val="500"/>
              </a:spcBef>
              <a:buClr>
                <a:srgbClr val="70ADA3"/>
              </a:buClr>
              <a:buFont typeface="Arial" panose="020B0604020202020204" pitchFamily="34" charset="0"/>
              <a:buChar char="•"/>
              <a:defRPr sz="1100" kern="1200">
                <a:solidFill>
                  <a:schemeClr val="tx1"/>
                </a:solidFill>
                <a:latin typeface="Roboto" panose="02000000000000000000" pitchFamily="2" charset="0"/>
                <a:ea typeface="Roboto" panose="02000000000000000000"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15000"/>
              </a:lnSpc>
              <a:spcBef>
                <a:spcPts val="600"/>
              </a:spcBef>
              <a:spcAft>
                <a:spcPts val="600"/>
              </a:spcAft>
              <a:buFont typeface="Arial" panose="020B0604020202020204" pitchFamily="34" charset="0"/>
              <a:buNone/>
            </a:pPr>
            <a:endParaRPr lang="en-GB" b="1" cap="all" spc="150">
              <a:solidFill>
                <a:srgbClr val="AD632E"/>
              </a:solidFill>
              <a:latin typeface="Roboto Medium" panose="02000000000000000000" pitchFamily="2" charset="0"/>
              <a:ea typeface="Calibri" panose="020F0502020204030204" pitchFamily="34" charset="0"/>
              <a:cs typeface="Times New Roman (Body CS)"/>
            </a:endParaRPr>
          </a:p>
          <a:p>
            <a:r>
              <a:rPr lang="en-GB">
                <a:solidFill>
                  <a:srgbClr val="000000"/>
                </a:solidFill>
                <a:latin typeface="Arial" panose="020B0604020202020204" pitchFamily="34" charset="0"/>
                <a:ea typeface="Times New Roman" panose="02020603050405020304" pitchFamily="18" charset="0"/>
              </a:rPr>
              <a:t>The BSC will raise a Change Proposal to the BSC to update the J0001 (DI50001) and industry should engage with that change to provide their views on the proposal. The decision on the change will be made by the BSC Supplier Volume Allocation Group (SVG).</a:t>
            </a:r>
          </a:p>
          <a:p>
            <a:pPr marL="0" indent="0">
              <a:buFont typeface="Arial" panose="020B0604020202020204" pitchFamily="34" charset="0"/>
              <a:buNone/>
            </a:pPr>
            <a:endParaRPr lang="en-GB">
              <a:latin typeface="Arial" panose="020B0604020202020204" pitchFamily="34" charset="0"/>
              <a:cs typeface="Arial" panose="020B0604020202020204" pitchFamily="34" charset="0"/>
            </a:endParaRPr>
          </a:p>
          <a:p>
            <a:r>
              <a:rPr lang="en-GB">
                <a:latin typeface="Arial" panose="020B0604020202020204" pitchFamily="34" charset="0"/>
                <a:cs typeface="Arial" panose="020B0604020202020204" pitchFamily="34" charset="0"/>
              </a:rPr>
              <a:t>We will share all non-confidential information we have gathered so far on this change with the BSC to ensure that all impacts and feedback already captured are not lost. </a:t>
            </a:r>
          </a:p>
          <a:p>
            <a:pPr marL="0" indent="0">
              <a:buFont typeface="Arial" panose="020B0604020202020204" pitchFamily="34" charset="0"/>
              <a:buNone/>
            </a:pPr>
            <a:endParaRPr lang="en-GB">
              <a:latin typeface="Arial" panose="020B0604020202020204" pitchFamily="34" charset="0"/>
              <a:cs typeface="Arial" panose="020B0604020202020204" pitchFamily="34" charset="0"/>
            </a:endParaRPr>
          </a:p>
          <a:p>
            <a:r>
              <a:rPr lang="en-GB">
                <a:latin typeface="Arial" panose="020B0604020202020204" pitchFamily="34" charset="0"/>
                <a:cs typeface="Arial" panose="020B0604020202020204" pitchFamily="34" charset="0"/>
              </a:rPr>
              <a:t>An appropriate implementation date will be assessed as part of that change, as the dependency on a solution being available for R0043 for June 2024 has been removed.</a:t>
            </a:r>
          </a:p>
        </p:txBody>
      </p:sp>
    </p:spTree>
    <p:extLst>
      <p:ext uri="{BB962C8B-B14F-4D97-AF65-F5344CB8AC3E}">
        <p14:creationId xmlns:p14="http://schemas.microsoft.com/office/powerpoint/2010/main" val="1030689011"/>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10DABB-9296-FDB0-E562-D1B45488F158}"/>
              </a:ext>
            </a:extLst>
          </p:cNvPr>
          <p:cNvSpPr>
            <a:spLocks noGrp="1"/>
          </p:cNvSpPr>
          <p:nvPr>
            <p:ph type="title"/>
          </p:nvPr>
        </p:nvSpPr>
        <p:spPr>
          <a:xfrm>
            <a:off x="4031672" y="2766219"/>
            <a:ext cx="7316513" cy="1325563"/>
          </a:xfrm>
        </p:spPr>
        <p:txBody>
          <a:bodyPr/>
          <a:lstStyle/>
          <a:p>
            <a:r>
              <a:rPr lang="en-GB">
                <a:latin typeface="Roboto"/>
                <a:ea typeface="Roboto"/>
                <a:cs typeface="Roboto"/>
              </a:rPr>
              <a:t>9. Erroneous switch resolution timeline change</a:t>
            </a:r>
          </a:p>
        </p:txBody>
      </p:sp>
      <p:sp>
        <p:nvSpPr>
          <p:cNvPr id="3" name="Text Placeholder 2">
            <a:extLst>
              <a:ext uri="{FF2B5EF4-FFF2-40B4-BE49-F238E27FC236}">
                <a16:creationId xmlns:a16="http://schemas.microsoft.com/office/drawing/2014/main" id="{153C8D1C-9736-081E-4D60-57FAF1DD1D92}"/>
              </a:ext>
            </a:extLst>
          </p:cNvPr>
          <p:cNvSpPr>
            <a:spLocks noGrp="1"/>
          </p:cNvSpPr>
          <p:nvPr>
            <p:ph type="body" sz="quarter" idx="10"/>
          </p:nvPr>
        </p:nvSpPr>
        <p:spPr/>
        <p:txBody>
          <a:bodyPr/>
          <a:lstStyle/>
          <a:p>
            <a:r>
              <a:rPr lang="en-GB"/>
              <a:t>RIG member</a:t>
            </a:r>
          </a:p>
        </p:txBody>
      </p:sp>
    </p:spTree>
    <p:extLst>
      <p:ext uri="{BB962C8B-B14F-4D97-AF65-F5344CB8AC3E}">
        <p14:creationId xmlns:p14="http://schemas.microsoft.com/office/powerpoint/2010/main" val="117314012"/>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Shape 86"/>
        <p:cNvGrpSpPr/>
        <p:nvPr/>
      </p:nvGrpSpPr>
      <p:grpSpPr>
        <a:xfrm>
          <a:off x="0" y="0"/>
          <a:ext cx="0" cy="0"/>
          <a:chOff x="0" y="0"/>
          <a:chExt cx="0" cy="0"/>
        </a:xfrm>
      </p:grpSpPr>
      <p:sp>
        <p:nvSpPr>
          <p:cNvPr id="87" name="Google Shape;87;g28bd47525d0_0_2"/>
          <p:cNvSpPr txBox="1">
            <a:spLocks noGrp="1"/>
          </p:cNvSpPr>
          <p:nvPr>
            <p:ph type="ctrTitle"/>
          </p:nvPr>
        </p:nvSpPr>
        <p:spPr>
          <a:xfrm>
            <a:off x="1779491" y="951613"/>
            <a:ext cx="9899600" cy="918000"/>
          </a:xfrm>
          <a:prstGeom prst="rect">
            <a:avLst/>
          </a:prstGeom>
          <a:noFill/>
          <a:ln>
            <a:noFill/>
          </a:ln>
        </p:spPr>
        <p:txBody>
          <a:bodyPr spcFirstLastPara="1" wrap="square" lIns="0" tIns="0" rIns="0" bIns="0" anchor="ctr" anchorCtr="0">
            <a:noAutofit/>
          </a:bodyPr>
          <a:lstStyle/>
          <a:p>
            <a:r>
              <a:rPr lang="en"/>
              <a:t>Erroneous Switch Resolution Timeline Change</a:t>
            </a:r>
            <a:endParaRPr/>
          </a:p>
        </p:txBody>
      </p:sp>
      <p:sp>
        <p:nvSpPr>
          <p:cNvPr id="88" name="Google Shape;88;g28bd47525d0_0_2"/>
          <p:cNvSpPr txBox="1">
            <a:spLocks noGrp="1"/>
          </p:cNvSpPr>
          <p:nvPr>
            <p:ph type="subTitle" idx="1"/>
          </p:nvPr>
        </p:nvSpPr>
        <p:spPr>
          <a:xfrm>
            <a:off x="1779491" y="2048068"/>
            <a:ext cx="7810400" cy="750000"/>
          </a:xfrm>
          <a:prstGeom prst="rect">
            <a:avLst/>
          </a:prstGeom>
          <a:noFill/>
          <a:ln>
            <a:noFill/>
          </a:ln>
        </p:spPr>
        <p:txBody>
          <a:bodyPr spcFirstLastPara="1" wrap="square" lIns="0" tIns="0" rIns="0" bIns="0" anchor="t" anchorCtr="0">
            <a:noAutofit/>
          </a:bodyPr>
          <a:lstStyle/>
          <a:p>
            <a:pPr marL="0" indent="0">
              <a:buClr>
                <a:schemeClr val="hlink"/>
              </a:buClr>
            </a:pPr>
            <a:r>
              <a:rPr lang="en"/>
              <a:t>Preventing incorrect outcomes during Erroneous Switch Resolutions</a:t>
            </a:r>
            <a:endParaRPr/>
          </a:p>
        </p:txBody>
      </p:sp>
      <p:sp>
        <p:nvSpPr>
          <p:cNvPr id="89" name="Google Shape;89;g28bd47525d0_0_2"/>
          <p:cNvSpPr txBox="1">
            <a:spLocks noGrp="1"/>
          </p:cNvSpPr>
          <p:nvPr>
            <p:ph type="body" idx="2"/>
          </p:nvPr>
        </p:nvSpPr>
        <p:spPr>
          <a:xfrm>
            <a:off x="1779491" y="4588235"/>
            <a:ext cx="7810400" cy="237600"/>
          </a:xfrm>
          <a:prstGeom prst="rect">
            <a:avLst/>
          </a:prstGeom>
          <a:noFill/>
          <a:ln>
            <a:noFill/>
          </a:ln>
        </p:spPr>
        <p:txBody>
          <a:bodyPr spcFirstLastPara="1" wrap="square" lIns="0" tIns="0" rIns="0" bIns="0" anchor="t" anchorCtr="0">
            <a:noAutofit/>
          </a:bodyPr>
          <a:lstStyle/>
          <a:p>
            <a:pPr marL="0" indent="0">
              <a:spcBef>
                <a:spcPts val="0"/>
              </a:spcBef>
              <a:buSzPts val="900"/>
            </a:pPr>
            <a:r>
              <a:rPr lang="en" sz="1467"/>
              <a:t>Carl Dennis</a:t>
            </a:r>
            <a:endParaRPr sz="1467"/>
          </a:p>
        </p:txBody>
      </p:sp>
      <p:sp>
        <p:nvSpPr>
          <p:cNvPr id="90" name="Google Shape;90;g28bd47525d0_0_2"/>
          <p:cNvSpPr txBox="1">
            <a:spLocks noGrp="1"/>
          </p:cNvSpPr>
          <p:nvPr>
            <p:ph type="body" idx="3"/>
          </p:nvPr>
        </p:nvSpPr>
        <p:spPr>
          <a:xfrm>
            <a:off x="1779491" y="4840064"/>
            <a:ext cx="7810400" cy="237600"/>
          </a:xfrm>
          <a:prstGeom prst="rect">
            <a:avLst/>
          </a:prstGeom>
          <a:noFill/>
          <a:ln>
            <a:noFill/>
          </a:ln>
        </p:spPr>
        <p:txBody>
          <a:bodyPr spcFirstLastPara="1" wrap="square" lIns="0" tIns="0" rIns="0" bIns="0" anchor="t" anchorCtr="0">
            <a:noAutofit/>
          </a:bodyPr>
          <a:lstStyle/>
          <a:p>
            <a:pPr marL="0" indent="0">
              <a:spcBef>
                <a:spcPts val="0"/>
              </a:spcBef>
              <a:buSzPts val="900"/>
            </a:pPr>
            <a:r>
              <a:rPr lang="en" sz="1467"/>
              <a:t>REC Contract Manager</a:t>
            </a:r>
            <a:endParaRPr sz="1467"/>
          </a:p>
        </p:txBody>
      </p:sp>
      <p:sp>
        <p:nvSpPr>
          <p:cNvPr id="91" name="Google Shape;91;g28bd47525d0_0_2"/>
          <p:cNvSpPr txBox="1">
            <a:spLocks noGrp="1"/>
          </p:cNvSpPr>
          <p:nvPr>
            <p:ph type="sldNum" idx="12"/>
          </p:nvPr>
        </p:nvSpPr>
        <p:spPr>
          <a:xfrm>
            <a:off x="11324177" y="6469199"/>
            <a:ext cx="355600" cy="237600"/>
          </a:xfrm>
          <a:prstGeom prst="rect">
            <a:avLst/>
          </a:prstGeom>
          <a:noFill/>
          <a:ln>
            <a:noFill/>
          </a:ln>
        </p:spPr>
        <p:txBody>
          <a:bodyPr spcFirstLastPara="1" wrap="square" lIns="0" tIns="0" rIns="0" bIns="45700" anchor="t" anchorCtr="0">
            <a:noAutofit/>
          </a:bodyPr>
          <a:lstStyle/>
          <a:p>
            <a:pPr defTabSz="1219170"/>
            <a:fld id="{00000000-1234-1234-1234-123412341234}" type="slidenum">
              <a:rPr lang="en" kern="0">
                <a:solidFill>
                  <a:srgbClr val="404040"/>
                </a:solidFill>
              </a:rPr>
              <a:pPr defTabSz="1219170"/>
              <a:t>43</a:t>
            </a:fld>
            <a:endParaRPr kern="0">
              <a:solidFill>
                <a:srgbClr val="404040"/>
              </a:solidFill>
            </a:endParaRPr>
          </a:p>
        </p:txBody>
      </p:sp>
      <p:sp>
        <p:nvSpPr>
          <p:cNvPr id="92" name="Google Shape;92;g28bd47525d0_0_2"/>
          <p:cNvSpPr txBox="1">
            <a:spLocks noGrp="1"/>
          </p:cNvSpPr>
          <p:nvPr>
            <p:ph type="body" idx="3"/>
          </p:nvPr>
        </p:nvSpPr>
        <p:spPr>
          <a:xfrm>
            <a:off x="1779491" y="5091897"/>
            <a:ext cx="7810400" cy="237600"/>
          </a:xfrm>
          <a:prstGeom prst="rect">
            <a:avLst/>
          </a:prstGeom>
          <a:noFill/>
          <a:ln>
            <a:noFill/>
          </a:ln>
        </p:spPr>
        <p:txBody>
          <a:bodyPr spcFirstLastPara="1" wrap="square" lIns="0" tIns="0" rIns="0" bIns="0" anchor="t" anchorCtr="0">
            <a:noAutofit/>
          </a:bodyPr>
          <a:lstStyle/>
          <a:p>
            <a:pPr marL="0" indent="0">
              <a:spcBef>
                <a:spcPts val="0"/>
              </a:spcBef>
              <a:buSzPts val="900"/>
            </a:pPr>
            <a:r>
              <a:rPr lang="en" sz="1333"/>
              <a:t>Confidentiality level: Restricted</a:t>
            </a:r>
            <a:endParaRPr sz="1333"/>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Shape 97"/>
        <p:cNvGrpSpPr/>
        <p:nvPr/>
      </p:nvGrpSpPr>
      <p:grpSpPr>
        <a:xfrm>
          <a:off x="0" y="0"/>
          <a:ext cx="0" cy="0"/>
          <a:chOff x="0" y="0"/>
          <a:chExt cx="0" cy="0"/>
        </a:xfrm>
      </p:grpSpPr>
      <p:pic>
        <p:nvPicPr>
          <p:cNvPr id="98" name="Google Shape;98;g28bd47525d0_0_82"/>
          <p:cNvPicPr preferRelativeResize="0"/>
          <p:nvPr/>
        </p:nvPicPr>
        <p:blipFill rotWithShape="1">
          <a:blip r:embed="rId3">
            <a:alphaModFix/>
          </a:blip>
          <a:srcRect/>
          <a:stretch/>
        </p:blipFill>
        <p:spPr>
          <a:xfrm>
            <a:off x="0" y="0"/>
            <a:ext cx="12192000" cy="6858000"/>
          </a:xfrm>
          <a:prstGeom prst="rect">
            <a:avLst/>
          </a:prstGeom>
          <a:noFill/>
          <a:ln>
            <a:noFill/>
          </a:ln>
        </p:spPr>
      </p:pic>
      <p:sp>
        <p:nvSpPr>
          <p:cNvPr id="99" name="Google Shape;99;g28bd47525d0_0_82"/>
          <p:cNvSpPr txBox="1">
            <a:spLocks noGrp="1"/>
          </p:cNvSpPr>
          <p:nvPr>
            <p:ph type="title"/>
          </p:nvPr>
        </p:nvSpPr>
        <p:spPr>
          <a:xfrm>
            <a:off x="510384" y="704867"/>
            <a:ext cx="11171200" cy="752400"/>
          </a:xfrm>
          <a:prstGeom prst="rect">
            <a:avLst/>
          </a:prstGeom>
          <a:noFill/>
          <a:ln>
            <a:noFill/>
          </a:ln>
        </p:spPr>
        <p:txBody>
          <a:bodyPr spcFirstLastPara="1" wrap="square" lIns="0" tIns="0" rIns="0" bIns="0" anchor="t" anchorCtr="0">
            <a:noAutofit/>
          </a:bodyPr>
          <a:lstStyle/>
          <a:p>
            <a:r>
              <a:rPr lang="en" sz="2800"/>
              <a:t>Contents</a:t>
            </a:r>
            <a:endParaRPr sz="2800"/>
          </a:p>
        </p:txBody>
      </p:sp>
      <p:sp>
        <p:nvSpPr>
          <p:cNvPr id="100" name="Google Shape;100;g28bd47525d0_0_82"/>
          <p:cNvSpPr txBox="1">
            <a:spLocks noGrp="1"/>
          </p:cNvSpPr>
          <p:nvPr>
            <p:ph type="sldNum" idx="12"/>
          </p:nvPr>
        </p:nvSpPr>
        <p:spPr>
          <a:xfrm>
            <a:off x="11324177" y="6469199"/>
            <a:ext cx="355600" cy="237600"/>
          </a:xfrm>
          <a:prstGeom prst="rect">
            <a:avLst/>
          </a:prstGeom>
          <a:noFill/>
          <a:ln>
            <a:noFill/>
          </a:ln>
        </p:spPr>
        <p:txBody>
          <a:bodyPr spcFirstLastPara="1" wrap="square" lIns="0" tIns="0" rIns="0" bIns="45700" anchor="t" anchorCtr="0">
            <a:noAutofit/>
          </a:bodyPr>
          <a:lstStyle/>
          <a:p>
            <a:pPr defTabSz="1219170"/>
            <a:fld id="{00000000-1234-1234-1234-123412341234}" type="slidenum">
              <a:rPr lang="en" kern="0">
                <a:solidFill>
                  <a:srgbClr val="404040"/>
                </a:solidFill>
              </a:rPr>
              <a:pPr defTabSz="1219170"/>
              <a:t>44</a:t>
            </a:fld>
            <a:endParaRPr kern="0">
              <a:solidFill>
                <a:srgbClr val="404040"/>
              </a:solidFill>
            </a:endParaRPr>
          </a:p>
        </p:txBody>
      </p:sp>
      <p:sp>
        <p:nvSpPr>
          <p:cNvPr id="101" name="Google Shape;101;g28bd47525d0_0_82"/>
          <p:cNvSpPr txBox="1">
            <a:spLocks noGrp="1"/>
          </p:cNvSpPr>
          <p:nvPr>
            <p:ph type="ftr" idx="11"/>
          </p:nvPr>
        </p:nvSpPr>
        <p:spPr>
          <a:xfrm>
            <a:off x="3877056" y="6469199"/>
            <a:ext cx="4435200" cy="237600"/>
          </a:xfrm>
          <a:prstGeom prst="rect">
            <a:avLst/>
          </a:prstGeom>
          <a:noFill/>
          <a:ln>
            <a:noFill/>
          </a:ln>
        </p:spPr>
        <p:txBody>
          <a:bodyPr spcFirstLastPara="1" wrap="square" lIns="0" tIns="0" rIns="0" bIns="45700" anchor="t" anchorCtr="0">
            <a:noAutofit/>
          </a:bodyPr>
          <a:lstStyle/>
          <a:p>
            <a:pPr algn="ctr" defTabSz="1219170">
              <a:buClr>
                <a:srgbClr val="000000"/>
              </a:buClr>
              <a:buSzPts val="1100"/>
            </a:pPr>
            <a:r>
              <a:rPr lang="en" sz="1467" kern="0">
                <a:solidFill>
                  <a:srgbClr val="000000"/>
                </a:solidFill>
                <a:latin typeface="Arial"/>
                <a:ea typeface="Arial"/>
                <a:cs typeface="Arial"/>
                <a:sym typeface="Arial"/>
              </a:rPr>
              <a:t> </a:t>
            </a:r>
            <a:endParaRPr sz="1467" kern="0">
              <a:solidFill>
                <a:srgbClr val="000000"/>
              </a:solidFill>
              <a:latin typeface="Arial"/>
              <a:ea typeface="Arial"/>
              <a:cs typeface="Arial"/>
              <a:sym typeface="Arial"/>
            </a:endParaRPr>
          </a:p>
        </p:txBody>
      </p:sp>
      <p:sp>
        <p:nvSpPr>
          <p:cNvPr id="102" name="Google Shape;102;g28bd47525d0_0_82"/>
          <p:cNvSpPr txBox="1"/>
          <p:nvPr/>
        </p:nvSpPr>
        <p:spPr>
          <a:xfrm>
            <a:off x="510400" y="1457267"/>
            <a:ext cx="6912400" cy="4546000"/>
          </a:xfrm>
          <a:prstGeom prst="rect">
            <a:avLst/>
          </a:prstGeom>
          <a:noFill/>
          <a:ln>
            <a:noFill/>
          </a:ln>
        </p:spPr>
        <p:txBody>
          <a:bodyPr spcFirstLastPara="1" wrap="square" lIns="0" tIns="0" rIns="0" bIns="0" anchor="t" anchorCtr="0">
            <a:noAutofit/>
          </a:bodyPr>
          <a:lstStyle/>
          <a:p>
            <a:pPr marL="609585" indent="-440256" defTabSz="1219170">
              <a:lnSpc>
                <a:spcPct val="200000"/>
              </a:lnSpc>
              <a:buClr>
                <a:srgbClr val="009EB4"/>
              </a:buClr>
              <a:buSzPts val="1600"/>
              <a:buFont typeface="Arial"/>
              <a:buChar char="■"/>
            </a:pPr>
            <a:r>
              <a:rPr lang="en" sz="2133" b="1" u="sng" kern="0">
                <a:solidFill>
                  <a:srgbClr val="003C88"/>
                </a:solidFill>
                <a:latin typeface="Arial"/>
                <a:cs typeface="Arial"/>
                <a:sym typeface="Arial"/>
                <a:hlinkClick r:id="rId4" action="ppaction://hlinksldjump">
                  <a:extLst>
                    <a:ext uri="{A12FA001-AC4F-418D-AE19-62706E023703}">
                      <ahyp:hlinkClr xmlns:ahyp="http://schemas.microsoft.com/office/drawing/2018/hyperlinkcolor" val="tx"/>
                    </a:ext>
                  </a:extLst>
                </a:hlinkClick>
              </a:rPr>
              <a:t>Erroneous Switch Resolution Timeline Change - the issue and the benefits of a change</a:t>
            </a:r>
            <a:endParaRPr sz="2133" kern="0">
              <a:solidFill>
                <a:srgbClr val="000000"/>
              </a:solidFill>
              <a:latin typeface="Arial"/>
              <a:cs typeface="Arial"/>
              <a:sym typeface="Arial"/>
            </a:endParaRPr>
          </a:p>
          <a:p>
            <a:pPr marL="609585" indent="-440256" defTabSz="1219170">
              <a:lnSpc>
                <a:spcPct val="200000"/>
              </a:lnSpc>
              <a:buClr>
                <a:srgbClr val="009EB4"/>
              </a:buClr>
              <a:buSzPts val="1600"/>
              <a:buFont typeface="Arial"/>
              <a:buChar char="■"/>
            </a:pPr>
            <a:r>
              <a:rPr lang="en" sz="2133" b="1" u="sng" kern="0">
                <a:solidFill>
                  <a:srgbClr val="003C88"/>
                </a:solidFill>
                <a:latin typeface="Arial"/>
                <a:cs typeface="Arial"/>
                <a:sym typeface="Arial"/>
                <a:hlinkClick r:id="rId5" action="ppaction://hlinksldjump">
                  <a:extLst>
                    <a:ext uri="{A12FA001-AC4F-418D-AE19-62706E023703}">
                      <ahyp:hlinkClr xmlns:ahyp="http://schemas.microsoft.com/office/drawing/2018/hyperlinkcolor" val="tx"/>
                    </a:ext>
                  </a:extLst>
                </a:hlinkClick>
              </a:rPr>
              <a:t>Case study - Nichelle</a:t>
            </a:r>
            <a:endParaRPr sz="2133" b="1" u="sng" kern="0">
              <a:solidFill>
                <a:srgbClr val="003C88"/>
              </a:solidFill>
              <a:latin typeface="Arial"/>
              <a:cs typeface="Arial"/>
              <a:sym typeface="Arial"/>
            </a:endParaRPr>
          </a:p>
          <a:p>
            <a:pPr marL="609585" indent="-440256" defTabSz="1219170">
              <a:lnSpc>
                <a:spcPct val="200000"/>
              </a:lnSpc>
              <a:buClr>
                <a:srgbClr val="009EB4"/>
              </a:buClr>
              <a:buSzPts val="1600"/>
              <a:buFont typeface="Arial"/>
              <a:buChar char="■"/>
            </a:pPr>
            <a:r>
              <a:rPr lang="en" sz="2133" b="1" u="sng" kern="0">
                <a:solidFill>
                  <a:srgbClr val="003C88"/>
                </a:solidFill>
                <a:latin typeface="Arial"/>
                <a:cs typeface="Arial"/>
                <a:sym typeface="Arial"/>
                <a:hlinkClick r:id="rId6" action="ppaction://hlinksldjump">
                  <a:extLst>
                    <a:ext uri="{A12FA001-AC4F-418D-AE19-62706E023703}">
                      <ahyp:hlinkClr xmlns:ahyp="http://schemas.microsoft.com/office/drawing/2018/hyperlinkcolor" val="tx"/>
                    </a:ext>
                  </a:extLst>
                </a:hlinkClick>
              </a:rPr>
              <a:t>The length of time it takes for customers to respond to validate the ES</a:t>
            </a:r>
            <a:endParaRPr sz="2133" b="1" u="sng" kern="0">
              <a:solidFill>
                <a:srgbClr val="003C88"/>
              </a:solidFill>
              <a:latin typeface="Arial"/>
              <a:cs typeface="Arial"/>
              <a:sym typeface="Arial"/>
            </a:endParaRPr>
          </a:p>
          <a:p>
            <a:pPr marL="609585" indent="-440256" defTabSz="1219170">
              <a:lnSpc>
                <a:spcPct val="200000"/>
              </a:lnSpc>
              <a:buClr>
                <a:srgbClr val="009EB4"/>
              </a:buClr>
              <a:buSzPts val="1600"/>
              <a:buFont typeface="Arial"/>
              <a:buChar char="■"/>
            </a:pPr>
            <a:r>
              <a:rPr lang="en" sz="2133" b="1" u="sng" kern="0">
                <a:solidFill>
                  <a:srgbClr val="003C88"/>
                </a:solidFill>
                <a:latin typeface="Arial"/>
                <a:cs typeface="Arial"/>
                <a:sym typeface="Arial"/>
                <a:hlinkClick r:id="rId7" action="ppaction://hlinksldjump">
                  <a:extLst>
                    <a:ext uri="{A12FA001-AC4F-418D-AE19-62706E023703}">
                      <ahyp:hlinkClr xmlns:ahyp="http://schemas.microsoft.com/office/drawing/2018/hyperlinkcolor" val="tx"/>
                    </a:ext>
                  </a:extLst>
                </a:hlinkClick>
              </a:rPr>
              <a:t>The number of double Erroneous Switches and the rate of these per 100 Erroneous Switches </a:t>
            </a:r>
            <a:endParaRPr sz="2133" b="1" u="sng" kern="0">
              <a:solidFill>
                <a:srgbClr val="003C88"/>
              </a:solidFill>
              <a:latin typeface="Arial"/>
              <a:ea typeface="Arial"/>
              <a:cs typeface="Arial"/>
              <a:sym typeface="Arial"/>
            </a:endParaRPr>
          </a:p>
          <a:p>
            <a:pPr defTabSz="1219170">
              <a:lnSpc>
                <a:spcPct val="200000"/>
              </a:lnSpc>
              <a:buClr>
                <a:srgbClr val="000000"/>
              </a:buClr>
            </a:pPr>
            <a:endParaRPr sz="1600" b="1" u="sng" kern="0">
              <a:solidFill>
                <a:srgbClr val="003C88"/>
              </a:solidFill>
              <a:latin typeface="Arial"/>
              <a:ea typeface="Arial"/>
              <a:cs typeface="Arial"/>
              <a:sym typeface="Arial"/>
            </a:endParaRPr>
          </a:p>
        </p:txBody>
      </p:sp>
      <p:sp>
        <p:nvSpPr>
          <p:cNvPr id="103" name="Google Shape;103;g28bd47525d0_0_82" descr="&lt;Shell Yellow Bar&gt;" title="&lt;Shell Yellow Bar&gt;"/>
          <p:cNvSpPr/>
          <p:nvPr/>
        </p:nvSpPr>
        <p:spPr>
          <a:xfrm>
            <a:off x="508011" y="508000"/>
            <a:ext cx="1270000" cy="76400"/>
          </a:xfrm>
          <a:prstGeom prst="rect">
            <a:avLst/>
          </a:prstGeom>
          <a:solidFill>
            <a:schemeClr val="accent1"/>
          </a:solidFill>
          <a:ln>
            <a:noFill/>
          </a:ln>
        </p:spPr>
        <p:txBody>
          <a:bodyPr spcFirstLastPara="1" wrap="square" lIns="91433" tIns="45700" rIns="91433" bIns="45700" anchor="ctr" anchorCtr="0">
            <a:noAutofit/>
          </a:bodyPr>
          <a:lstStyle/>
          <a:p>
            <a:pPr algn="ctr" defTabSz="1219170">
              <a:buClr>
                <a:srgbClr val="000000"/>
              </a:buClr>
              <a:buSzPts val="1800"/>
            </a:pPr>
            <a:endParaRPr sz="2400" kern="0">
              <a:solidFill>
                <a:srgbClr val="404040"/>
              </a:solidFill>
              <a:latin typeface="Carme"/>
              <a:ea typeface="Carme"/>
              <a:cs typeface="Carme"/>
              <a:sym typeface="Carme"/>
            </a:endParaRP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Shape 108"/>
        <p:cNvGrpSpPr/>
        <p:nvPr/>
      </p:nvGrpSpPr>
      <p:grpSpPr>
        <a:xfrm>
          <a:off x="0" y="0"/>
          <a:ext cx="0" cy="0"/>
          <a:chOff x="0" y="0"/>
          <a:chExt cx="0" cy="0"/>
        </a:xfrm>
      </p:grpSpPr>
      <p:sp>
        <p:nvSpPr>
          <p:cNvPr id="109" name="Google Shape;109;g28bd47525d0_0_184"/>
          <p:cNvSpPr txBox="1">
            <a:spLocks noGrp="1"/>
          </p:cNvSpPr>
          <p:nvPr>
            <p:ph type="title"/>
          </p:nvPr>
        </p:nvSpPr>
        <p:spPr>
          <a:xfrm>
            <a:off x="508000" y="712800"/>
            <a:ext cx="11171200" cy="751600"/>
          </a:xfrm>
          <a:prstGeom prst="rect">
            <a:avLst/>
          </a:prstGeom>
          <a:noFill/>
          <a:ln>
            <a:noFill/>
          </a:ln>
        </p:spPr>
        <p:txBody>
          <a:bodyPr spcFirstLastPara="1" wrap="square" lIns="0" tIns="0" rIns="0" bIns="0" anchor="t" anchorCtr="0">
            <a:noAutofit/>
          </a:bodyPr>
          <a:lstStyle/>
          <a:p>
            <a:r>
              <a:rPr lang="en" sz="2000"/>
              <a:t>Erroneous Switch Resolution Timeline Change - the issue and the benefits of a change</a:t>
            </a:r>
            <a:endParaRPr sz="2000"/>
          </a:p>
        </p:txBody>
      </p:sp>
      <p:sp>
        <p:nvSpPr>
          <p:cNvPr id="110" name="Google Shape;110;g28bd47525d0_0_184"/>
          <p:cNvSpPr txBox="1">
            <a:spLocks noGrp="1"/>
          </p:cNvSpPr>
          <p:nvPr>
            <p:ph type="body" idx="1"/>
          </p:nvPr>
        </p:nvSpPr>
        <p:spPr>
          <a:xfrm>
            <a:off x="6215064" y="1745505"/>
            <a:ext cx="5464000" cy="4442800"/>
          </a:xfrm>
          <a:prstGeom prst="rect">
            <a:avLst/>
          </a:prstGeom>
          <a:noFill/>
          <a:ln>
            <a:noFill/>
          </a:ln>
        </p:spPr>
        <p:txBody>
          <a:bodyPr spcFirstLastPara="1" wrap="square" lIns="0" tIns="0" rIns="0" bIns="0" anchor="t" anchorCtr="0">
            <a:noAutofit/>
          </a:bodyPr>
          <a:lstStyle/>
          <a:p>
            <a:pPr marL="0" indent="0">
              <a:spcBef>
                <a:spcPts val="0"/>
              </a:spcBef>
              <a:buClr>
                <a:srgbClr val="000000"/>
              </a:buClr>
              <a:buSzPts val="1100"/>
            </a:pPr>
            <a:r>
              <a:rPr lang="en" b="1"/>
              <a:t>Benefits of longer time to respond</a:t>
            </a:r>
            <a:endParaRPr b="1"/>
          </a:p>
          <a:p>
            <a:pPr marL="219451" lvl="1" indent="-216064"/>
            <a:r>
              <a:rPr lang="en"/>
              <a:t>Timescale more accurately reflects data processing times</a:t>
            </a:r>
            <a:endParaRPr/>
          </a:p>
          <a:p>
            <a:pPr marL="219451" lvl="1" indent="-216064"/>
            <a:r>
              <a:rPr lang="en"/>
              <a:t>Less pressured response times leads to greater confidence in delivering the correct Consumer outcome</a:t>
            </a:r>
            <a:endParaRPr/>
          </a:p>
          <a:p>
            <a:pPr marL="219451" lvl="1" indent="-216064"/>
            <a:r>
              <a:rPr lang="en"/>
              <a:t>More accurate responses leads to greater Consumer confidence</a:t>
            </a:r>
            <a:endParaRPr/>
          </a:p>
          <a:p>
            <a:pPr marL="219451" lvl="1" indent="-216064"/>
            <a:r>
              <a:rPr lang="en"/>
              <a:t>Billing and Settlements have improved accuracy, less requirement for rebilling and settlement correction.</a:t>
            </a:r>
            <a:endParaRPr/>
          </a:p>
        </p:txBody>
      </p:sp>
      <p:sp>
        <p:nvSpPr>
          <p:cNvPr id="111" name="Google Shape;111;g28bd47525d0_0_184"/>
          <p:cNvSpPr txBox="1">
            <a:spLocks noGrp="1"/>
          </p:cNvSpPr>
          <p:nvPr>
            <p:ph type="body" idx="2"/>
          </p:nvPr>
        </p:nvSpPr>
        <p:spPr>
          <a:xfrm>
            <a:off x="508000" y="1745504"/>
            <a:ext cx="5468800" cy="4442800"/>
          </a:xfrm>
          <a:prstGeom prst="rect">
            <a:avLst/>
          </a:prstGeom>
          <a:noFill/>
          <a:ln>
            <a:noFill/>
          </a:ln>
        </p:spPr>
        <p:txBody>
          <a:bodyPr spcFirstLastPara="1" wrap="square" lIns="0" tIns="0" rIns="0" bIns="0" anchor="t" anchorCtr="0">
            <a:noAutofit/>
          </a:bodyPr>
          <a:lstStyle/>
          <a:p>
            <a:pPr marL="0" indent="0">
              <a:spcBef>
                <a:spcPts val="0"/>
              </a:spcBef>
              <a:buSzPts val="1100"/>
            </a:pPr>
            <a:r>
              <a:rPr lang="en" b="1"/>
              <a:t>The issue identified</a:t>
            </a:r>
            <a:endParaRPr b="1"/>
          </a:p>
          <a:p>
            <a:pPr marL="219451" lvl="1" indent="-216064"/>
            <a:r>
              <a:rPr lang="en"/>
              <a:t>Incorrect outcomes during Erroneous Switch Resolutions</a:t>
            </a:r>
            <a:endParaRPr/>
          </a:p>
          <a:p>
            <a:pPr marL="219451" lvl="1" indent="-216064"/>
            <a:r>
              <a:rPr lang="en"/>
              <a:t>Parties are sending Erroneous Switch (ES) flows incorrectly</a:t>
            </a:r>
            <a:endParaRPr/>
          </a:p>
          <a:p>
            <a:pPr marL="219451" lvl="1" indent="-216064"/>
            <a:r>
              <a:rPr lang="en"/>
              <a:t>Because of the 2 day response time for the losing supplier responses decisions may be rushed</a:t>
            </a:r>
            <a:endParaRPr/>
          </a:p>
          <a:p>
            <a:pPr marL="219451" lvl="1" indent="-216064"/>
            <a:r>
              <a:rPr lang="en"/>
              <a:t>This can lead to Consumers being pushed through a switch that is not required and then having to be returned again</a:t>
            </a:r>
            <a:endParaRPr sz="2000"/>
          </a:p>
        </p:txBody>
      </p:sp>
      <p:sp>
        <p:nvSpPr>
          <p:cNvPr id="112" name="Google Shape;112;g28bd47525d0_0_184"/>
          <p:cNvSpPr txBox="1">
            <a:spLocks noGrp="1"/>
          </p:cNvSpPr>
          <p:nvPr>
            <p:ph type="sldNum" idx="12"/>
          </p:nvPr>
        </p:nvSpPr>
        <p:spPr>
          <a:xfrm>
            <a:off x="11324177" y="6469199"/>
            <a:ext cx="355600" cy="237600"/>
          </a:xfrm>
          <a:prstGeom prst="rect">
            <a:avLst/>
          </a:prstGeom>
          <a:noFill/>
          <a:ln>
            <a:noFill/>
          </a:ln>
        </p:spPr>
        <p:txBody>
          <a:bodyPr spcFirstLastPara="1" wrap="square" lIns="0" tIns="0" rIns="0" bIns="45700" anchor="t" anchorCtr="0">
            <a:noAutofit/>
          </a:bodyPr>
          <a:lstStyle/>
          <a:p>
            <a:pPr defTabSz="1219170"/>
            <a:fld id="{00000000-1234-1234-1234-123412341234}" type="slidenum">
              <a:rPr lang="en" kern="0">
                <a:solidFill>
                  <a:srgbClr val="404040"/>
                </a:solidFill>
                <a:latin typeface="Arial"/>
                <a:ea typeface="Arial"/>
                <a:cs typeface="Arial"/>
                <a:sym typeface="Arial"/>
              </a:rPr>
              <a:pPr defTabSz="1219170"/>
              <a:t>45</a:t>
            </a:fld>
            <a:endParaRPr kern="0">
              <a:solidFill>
                <a:srgbClr val="404040"/>
              </a:solidFill>
              <a:latin typeface="Arial"/>
              <a:ea typeface="Arial"/>
              <a:cs typeface="Arial"/>
              <a:sym typeface="Arial"/>
            </a:endParaRP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Shape 116"/>
        <p:cNvGrpSpPr/>
        <p:nvPr/>
      </p:nvGrpSpPr>
      <p:grpSpPr>
        <a:xfrm>
          <a:off x="0" y="0"/>
          <a:ext cx="0" cy="0"/>
          <a:chOff x="0" y="0"/>
          <a:chExt cx="0" cy="0"/>
        </a:xfrm>
      </p:grpSpPr>
      <p:sp>
        <p:nvSpPr>
          <p:cNvPr id="117" name="Google Shape;117;g28bd47525d0_0_341"/>
          <p:cNvSpPr txBox="1">
            <a:spLocks noGrp="1"/>
          </p:cNvSpPr>
          <p:nvPr>
            <p:ph type="title" idx="4294967295"/>
          </p:nvPr>
        </p:nvSpPr>
        <p:spPr>
          <a:xfrm>
            <a:off x="508000" y="712800"/>
            <a:ext cx="5390800" cy="752400"/>
          </a:xfrm>
          <a:prstGeom prst="rect">
            <a:avLst/>
          </a:prstGeom>
          <a:noFill/>
          <a:ln>
            <a:noFill/>
          </a:ln>
        </p:spPr>
        <p:txBody>
          <a:bodyPr spcFirstLastPara="1" wrap="square" lIns="0" tIns="0" rIns="0" bIns="0" anchor="t" anchorCtr="0">
            <a:noAutofit/>
          </a:bodyPr>
          <a:lstStyle/>
          <a:p>
            <a:r>
              <a:rPr lang="en" sz="2800"/>
              <a:t>Case study - Nichelle</a:t>
            </a:r>
            <a:endParaRPr sz="2800"/>
          </a:p>
        </p:txBody>
      </p:sp>
      <p:pic>
        <p:nvPicPr>
          <p:cNvPr id="118" name="Google Shape;118;g28bd47525d0_0_341"/>
          <p:cNvPicPr preferRelativeResize="0"/>
          <p:nvPr/>
        </p:nvPicPr>
        <p:blipFill rotWithShape="1">
          <a:blip r:embed="rId3">
            <a:alphaModFix/>
          </a:blip>
          <a:srcRect l="8311" r="8320"/>
          <a:stretch/>
        </p:blipFill>
        <p:spPr>
          <a:xfrm flipH="1">
            <a:off x="6963146" y="1"/>
            <a:ext cx="5228855" cy="6858001"/>
          </a:xfrm>
          <a:prstGeom prst="rect">
            <a:avLst/>
          </a:prstGeom>
          <a:noFill/>
          <a:ln>
            <a:noFill/>
          </a:ln>
        </p:spPr>
      </p:pic>
      <p:sp>
        <p:nvSpPr>
          <p:cNvPr id="119" name="Google Shape;119;g28bd47525d0_0_341"/>
          <p:cNvSpPr txBox="1"/>
          <p:nvPr/>
        </p:nvSpPr>
        <p:spPr>
          <a:xfrm>
            <a:off x="476267" y="1333501"/>
            <a:ext cx="6134000" cy="4840324"/>
          </a:xfrm>
          <a:prstGeom prst="rect">
            <a:avLst/>
          </a:prstGeom>
          <a:noFill/>
          <a:ln>
            <a:noFill/>
          </a:ln>
        </p:spPr>
        <p:txBody>
          <a:bodyPr spcFirstLastPara="1" wrap="square" lIns="121900" tIns="121900" rIns="121900" bIns="121900" anchor="t" anchorCtr="0">
            <a:spAutoFit/>
          </a:bodyPr>
          <a:lstStyle/>
          <a:p>
            <a:pPr defTabSz="1219170">
              <a:lnSpc>
                <a:spcPct val="105000"/>
              </a:lnSpc>
              <a:buClr>
                <a:srgbClr val="000000"/>
              </a:buClr>
              <a:buSzPts val="1100"/>
            </a:pPr>
            <a:r>
              <a:rPr lang="en" sz="1467" b="1" kern="0">
                <a:solidFill>
                  <a:srgbClr val="434343"/>
                </a:solidFill>
                <a:highlight>
                  <a:srgbClr val="FFFFFF"/>
                </a:highlight>
                <a:latin typeface="Arial"/>
                <a:cs typeface="Arial"/>
                <a:sym typeface="Arial"/>
              </a:rPr>
              <a:t>Nichelle</a:t>
            </a:r>
            <a:r>
              <a:rPr lang="en" sz="1467" kern="0">
                <a:solidFill>
                  <a:srgbClr val="434343"/>
                </a:solidFill>
                <a:highlight>
                  <a:srgbClr val="FFFFFF"/>
                </a:highlight>
                <a:latin typeface="Arial"/>
                <a:cs typeface="Arial"/>
                <a:sym typeface="Arial"/>
              </a:rPr>
              <a:t> wants to take their previous supplier at the SERL property they have moved into. Shortly after the switch SERL receives an Erroneous Switch request from the associated supplier - because we understood Nichelles desire to maintain their contract with the supplier in question we email them to confirm the validity if the request.</a:t>
            </a:r>
            <a:endParaRPr sz="1467" kern="0">
              <a:solidFill>
                <a:srgbClr val="434343"/>
              </a:solidFill>
              <a:highlight>
                <a:srgbClr val="FFFFFF"/>
              </a:highlight>
              <a:latin typeface="Arial"/>
              <a:cs typeface="Arial"/>
              <a:sym typeface="Arial"/>
            </a:endParaRPr>
          </a:p>
          <a:p>
            <a:pPr defTabSz="1219170">
              <a:lnSpc>
                <a:spcPct val="105000"/>
              </a:lnSpc>
              <a:spcBef>
                <a:spcPts val="1067"/>
              </a:spcBef>
              <a:buClr>
                <a:srgbClr val="000000"/>
              </a:buClr>
              <a:buSzPts val="1100"/>
            </a:pPr>
            <a:r>
              <a:rPr lang="en" sz="1467" kern="0">
                <a:solidFill>
                  <a:srgbClr val="434343"/>
                </a:solidFill>
                <a:highlight>
                  <a:srgbClr val="FFFFFF"/>
                </a:highlight>
                <a:latin typeface="Arial"/>
                <a:cs typeface="Arial"/>
                <a:sym typeface="Arial"/>
              </a:rPr>
              <a:t>Nichelle is able to confirm that they do not want to return to SERL, this allows SERL to reject the request, preventing Nichelle from being forced through an unnecessary Erroneous Switch (ES).</a:t>
            </a:r>
            <a:endParaRPr sz="1467" kern="0">
              <a:solidFill>
                <a:srgbClr val="434343"/>
              </a:solidFill>
              <a:highlight>
                <a:srgbClr val="FFFFFF"/>
              </a:highlight>
              <a:latin typeface="Arial"/>
              <a:cs typeface="Arial"/>
              <a:sym typeface="Arial"/>
            </a:endParaRPr>
          </a:p>
          <a:p>
            <a:pPr defTabSz="1219170">
              <a:lnSpc>
                <a:spcPct val="105000"/>
              </a:lnSpc>
              <a:spcBef>
                <a:spcPts val="1067"/>
              </a:spcBef>
              <a:buClr>
                <a:srgbClr val="000000"/>
              </a:buClr>
              <a:buSzPts val="1100"/>
            </a:pPr>
            <a:r>
              <a:rPr lang="en" sz="1467" kern="0">
                <a:solidFill>
                  <a:srgbClr val="434343"/>
                </a:solidFill>
                <a:highlight>
                  <a:srgbClr val="FFFFFF"/>
                </a:highlight>
                <a:latin typeface="Arial"/>
                <a:cs typeface="Arial"/>
                <a:sym typeface="Arial"/>
              </a:rPr>
              <a:t>This process takes longer than the two working days permitted under REC Schedule 30, so we have applied for a derogation against that particular obligation to allow the extra time to take this action for our Consumers.</a:t>
            </a:r>
            <a:endParaRPr sz="1467" kern="0">
              <a:solidFill>
                <a:srgbClr val="434343"/>
              </a:solidFill>
              <a:highlight>
                <a:srgbClr val="FFFFFF"/>
              </a:highlight>
              <a:latin typeface="Arial"/>
              <a:cs typeface="Arial"/>
              <a:sym typeface="Arial"/>
            </a:endParaRPr>
          </a:p>
          <a:p>
            <a:pPr defTabSz="1219170">
              <a:lnSpc>
                <a:spcPct val="105000"/>
              </a:lnSpc>
              <a:spcBef>
                <a:spcPts val="1067"/>
              </a:spcBef>
              <a:spcAft>
                <a:spcPts val="1067"/>
              </a:spcAft>
              <a:buClr>
                <a:srgbClr val="000000"/>
              </a:buClr>
              <a:buSzPts val="1100"/>
            </a:pPr>
            <a:r>
              <a:rPr lang="en" sz="1467" kern="0">
                <a:solidFill>
                  <a:srgbClr val="434343"/>
                </a:solidFill>
                <a:highlight>
                  <a:srgbClr val="FFFFFF"/>
                </a:highlight>
                <a:latin typeface="Arial"/>
                <a:cs typeface="Arial"/>
                <a:sym typeface="Arial"/>
              </a:rPr>
              <a:t>Now we plan to submit a Change to REC to allow </a:t>
            </a:r>
            <a:r>
              <a:rPr lang="en" sz="1467" b="1" i="1" kern="0">
                <a:solidFill>
                  <a:srgbClr val="434343"/>
                </a:solidFill>
                <a:highlight>
                  <a:srgbClr val="FFFFFF"/>
                </a:highlight>
                <a:latin typeface="Arial"/>
                <a:cs typeface="Arial"/>
                <a:sym typeface="Arial"/>
              </a:rPr>
              <a:t>all</a:t>
            </a:r>
            <a:r>
              <a:rPr lang="en" sz="1467" kern="0">
                <a:solidFill>
                  <a:srgbClr val="434343"/>
                </a:solidFill>
                <a:highlight>
                  <a:srgbClr val="FFFFFF"/>
                </a:highlight>
                <a:latin typeface="Arial"/>
                <a:cs typeface="Arial"/>
                <a:sym typeface="Arial"/>
              </a:rPr>
              <a:t> Consumers to benefit from their Suppliers having longer to investigate and resolve their issues, increasing the number of correct resolutions for Consumers and leading to better Performance Assurance results for Parties, as well as improved billing and settlement accuracy.</a:t>
            </a:r>
            <a:endParaRPr sz="1467" kern="0">
              <a:solidFill>
                <a:srgbClr val="434343"/>
              </a:solidFill>
              <a:highlight>
                <a:srgbClr val="FFFFFF"/>
              </a:highlight>
              <a:latin typeface="Arial"/>
              <a:cs typeface="Arial"/>
              <a:sym typeface="Arial"/>
            </a:endParaRP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Shape 124"/>
        <p:cNvGrpSpPr/>
        <p:nvPr/>
      </p:nvGrpSpPr>
      <p:grpSpPr>
        <a:xfrm>
          <a:off x="0" y="0"/>
          <a:ext cx="0" cy="0"/>
          <a:chOff x="0" y="0"/>
          <a:chExt cx="0" cy="0"/>
        </a:xfrm>
      </p:grpSpPr>
      <p:sp>
        <p:nvSpPr>
          <p:cNvPr id="125" name="Google Shape;125;p4"/>
          <p:cNvSpPr txBox="1">
            <a:spLocks noGrp="1"/>
          </p:cNvSpPr>
          <p:nvPr>
            <p:ph type="title"/>
          </p:nvPr>
        </p:nvSpPr>
        <p:spPr>
          <a:xfrm>
            <a:off x="507999" y="712800"/>
            <a:ext cx="10231720" cy="752400"/>
          </a:xfrm>
          <a:prstGeom prst="rect">
            <a:avLst/>
          </a:prstGeom>
          <a:noFill/>
          <a:ln>
            <a:noFill/>
          </a:ln>
        </p:spPr>
        <p:txBody>
          <a:bodyPr spcFirstLastPara="1" wrap="square" lIns="0" tIns="0" rIns="0" bIns="0" anchor="t" anchorCtr="0">
            <a:noAutofit/>
          </a:bodyPr>
          <a:lstStyle/>
          <a:p>
            <a:r>
              <a:rPr lang="en" sz="2000"/>
              <a:t>The number of double Erroneous Switches and the rate of these per 100 Erroneous</a:t>
            </a:r>
            <a:br>
              <a:rPr lang="en" sz="2000"/>
            </a:br>
            <a:r>
              <a:rPr lang="en" sz="2000"/>
              <a:t>Switches.</a:t>
            </a:r>
            <a:endParaRPr/>
          </a:p>
        </p:txBody>
      </p:sp>
      <p:sp>
        <p:nvSpPr>
          <p:cNvPr id="126" name="Google Shape;126;p4"/>
          <p:cNvSpPr txBox="1">
            <a:spLocks noGrp="1"/>
          </p:cNvSpPr>
          <p:nvPr>
            <p:ph type="sldNum" idx="12"/>
          </p:nvPr>
        </p:nvSpPr>
        <p:spPr>
          <a:xfrm>
            <a:off x="11324177" y="6469199"/>
            <a:ext cx="355600" cy="237600"/>
          </a:xfrm>
          <a:prstGeom prst="rect">
            <a:avLst/>
          </a:prstGeom>
          <a:noFill/>
          <a:ln>
            <a:noFill/>
          </a:ln>
        </p:spPr>
        <p:txBody>
          <a:bodyPr spcFirstLastPara="1" wrap="square" lIns="0" tIns="0" rIns="0" bIns="45700" anchor="t" anchorCtr="0">
            <a:noAutofit/>
          </a:bodyPr>
          <a:lstStyle/>
          <a:p>
            <a:pPr defTabSz="1219170"/>
            <a:fld id="{00000000-1234-1234-1234-123412341234}" type="slidenum">
              <a:rPr lang="en" kern="0">
                <a:solidFill>
                  <a:srgbClr val="404040"/>
                </a:solidFill>
              </a:rPr>
              <a:pPr defTabSz="1219170"/>
              <a:t>47</a:t>
            </a:fld>
            <a:endParaRPr kern="0">
              <a:solidFill>
                <a:srgbClr val="404040"/>
              </a:solidFill>
            </a:endParaRPr>
          </a:p>
        </p:txBody>
      </p:sp>
      <p:pic>
        <p:nvPicPr>
          <p:cNvPr id="127" name="Google Shape;127;p4" title="Chart"/>
          <p:cNvPicPr preferRelativeResize="0"/>
          <p:nvPr/>
        </p:nvPicPr>
        <p:blipFill rotWithShape="1">
          <a:blip r:embed="rId3">
            <a:alphaModFix/>
          </a:blip>
          <a:srcRect/>
          <a:stretch/>
        </p:blipFill>
        <p:spPr>
          <a:xfrm>
            <a:off x="1534801" y="1398801"/>
            <a:ext cx="8849332" cy="4726265"/>
          </a:xfrm>
          <a:prstGeom prst="rect">
            <a:avLst/>
          </a:prstGeom>
          <a:noFill/>
          <a:ln>
            <a:noFill/>
          </a:ln>
        </p:spPr>
      </p:pic>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Shape 132"/>
        <p:cNvGrpSpPr/>
        <p:nvPr/>
      </p:nvGrpSpPr>
      <p:grpSpPr>
        <a:xfrm>
          <a:off x="0" y="0"/>
          <a:ext cx="0" cy="0"/>
          <a:chOff x="0" y="0"/>
          <a:chExt cx="0" cy="0"/>
        </a:xfrm>
      </p:grpSpPr>
      <p:sp>
        <p:nvSpPr>
          <p:cNvPr id="133" name="Google Shape;133;p3"/>
          <p:cNvSpPr txBox="1">
            <a:spLocks noGrp="1"/>
          </p:cNvSpPr>
          <p:nvPr>
            <p:ph type="title"/>
          </p:nvPr>
        </p:nvSpPr>
        <p:spPr>
          <a:xfrm>
            <a:off x="508000" y="712800"/>
            <a:ext cx="11171200" cy="752400"/>
          </a:xfrm>
          <a:prstGeom prst="rect">
            <a:avLst/>
          </a:prstGeom>
          <a:noFill/>
          <a:ln>
            <a:noFill/>
          </a:ln>
        </p:spPr>
        <p:txBody>
          <a:bodyPr spcFirstLastPara="1" wrap="square" lIns="0" tIns="0" rIns="0" bIns="0" anchor="t" anchorCtr="0">
            <a:noAutofit/>
          </a:bodyPr>
          <a:lstStyle/>
          <a:p>
            <a:r>
              <a:rPr lang="en" sz="2000"/>
              <a:t>The length of time it takes for customers to respond to validate the ES</a:t>
            </a:r>
            <a:endParaRPr/>
          </a:p>
        </p:txBody>
      </p:sp>
      <p:sp>
        <p:nvSpPr>
          <p:cNvPr id="134" name="Google Shape;134;p3"/>
          <p:cNvSpPr txBox="1">
            <a:spLocks noGrp="1"/>
          </p:cNvSpPr>
          <p:nvPr>
            <p:ph type="sldNum" idx="12"/>
          </p:nvPr>
        </p:nvSpPr>
        <p:spPr>
          <a:xfrm>
            <a:off x="11324177" y="6469199"/>
            <a:ext cx="355600" cy="237600"/>
          </a:xfrm>
          <a:prstGeom prst="rect">
            <a:avLst/>
          </a:prstGeom>
          <a:noFill/>
          <a:ln>
            <a:noFill/>
          </a:ln>
        </p:spPr>
        <p:txBody>
          <a:bodyPr spcFirstLastPara="1" wrap="square" lIns="0" tIns="0" rIns="0" bIns="45700" anchor="t" anchorCtr="0">
            <a:noAutofit/>
          </a:bodyPr>
          <a:lstStyle/>
          <a:p>
            <a:pPr defTabSz="1219170"/>
            <a:fld id="{00000000-1234-1234-1234-123412341234}" type="slidenum">
              <a:rPr lang="en" kern="0">
                <a:solidFill>
                  <a:srgbClr val="404040"/>
                </a:solidFill>
              </a:rPr>
              <a:pPr defTabSz="1219170"/>
              <a:t>48</a:t>
            </a:fld>
            <a:endParaRPr kern="0">
              <a:solidFill>
                <a:srgbClr val="404040"/>
              </a:solidFill>
            </a:endParaRPr>
          </a:p>
        </p:txBody>
      </p:sp>
      <p:sp>
        <p:nvSpPr>
          <p:cNvPr id="135" name="Google Shape;135;p3"/>
          <p:cNvSpPr txBox="1"/>
          <p:nvPr/>
        </p:nvSpPr>
        <p:spPr>
          <a:xfrm>
            <a:off x="508001" y="1465201"/>
            <a:ext cx="2151529" cy="1559668"/>
          </a:xfrm>
          <a:prstGeom prst="rect">
            <a:avLst/>
          </a:prstGeom>
          <a:noFill/>
          <a:ln w="9525" cap="flat" cmpd="sng">
            <a:solidFill>
              <a:schemeClr val="lt1"/>
            </a:solidFill>
            <a:prstDash val="solid"/>
            <a:round/>
            <a:headEnd type="none" w="sm" len="sm"/>
            <a:tailEnd type="none" w="sm" len="sm"/>
          </a:ln>
        </p:spPr>
        <p:txBody>
          <a:bodyPr spcFirstLastPara="1" wrap="square" lIns="121900" tIns="60933" rIns="121900" bIns="60933" anchor="t" anchorCtr="0">
            <a:spAutoFit/>
          </a:bodyPr>
          <a:lstStyle/>
          <a:p>
            <a:pPr defTabSz="1219170">
              <a:buClr>
                <a:srgbClr val="000000"/>
              </a:buClr>
              <a:buSzPts val="1400"/>
            </a:pPr>
            <a:r>
              <a:rPr lang="en" sz="1867" kern="0">
                <a:solidFill>
                  <a:srgbClr val="000000"/>
                </a:solidFill>
                <a:latin typeface="Arial"/>
                <a:ea typeface="Arial"/>
                <a:cs typeface="Arial"/>
                <a:sym typeface="Arial"/>
              </a:rPr>
              <a:t>As you can see Customer response times are consistent month on month</a:t>
            </a:r>
            <a:endParaRPr sz="1867" kern="0">
              <a:solidFill>
                <a:srgbClr val="000000"/>
              </a:solidFill>
              <a:latin typeface="Arial"/>
              <a:ea typeface="Arial"/>
              <a:cs typeface="Arial"/>
              <a:sym typeface="Arial"/>
            </a:endParaRPr>
          </a:p>
        </p:txBody>
      </p:sp>
      <p:pic>
        <p:nvPicPr>
          <p:cNvPr id="136" name="Google Shape;136;p3" title="Chart"/>
          <p:cNvPicPr preferRelativeResize="0"/>
          <p:nvPr/>
        </p:nvPicPr>
        <p:blipFill rotWithShape="1">
          <a:blip r:embed="rId3">
            <a:alphaModFix/>
          </a:blip>
          <a:srcRect/>
          <a:stretch/>
        </p:blipFill>
        <p:spPr>
          <a:xfrm>
            <a:off x="3181433" y="1146201"/>
            <a:ext cx="8497768" cy="5463900"/>
          </a:xfrm>
          <a:prstGeom prst="rect">
            <a:avLst/>
          </a:prstGeom>
          <a:noFill/>
          <a:ln>
            <a:noFill/>
          </a:ln>
        </p:spPr>
      </p:pic>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40"/>
        <p:cNvGrpSpPr/>
        <p:nvPr/>
      </p:nvGrpSpPr>
      <p:grpSpPr>
        <a:xfrm>
          <a:off x="0" y="0"/>
          <a:ext cx="0" cy="0"/>
          <a:chOff x="0" y="0"/>
          <a:chExt cx="0" cy="0"/>
        </a:xfrm>
      </p:grpSpPr>
      <p:pic>
        <p:nvPicPr>
          <p:cNvPr id="141" name="Google Shape;141;p8"/>
          <p:cNvPicPr preferRelativeResize="0"/>
          <p:nvPr/>
        </p:nvPicPr>
        <p:blipFill rotWithShape="1">
          <a:blip r:embed="rId3">
            <a:alphaModFix/>
          </a:blip>
          <a:srcRect/>
          <a:stretch/>
        </p:blipFill>
        <p:spPr>
          <a:xfrm>
            <a:off x="0" y="1"/>
            <a:ext cx="12192000" cy="6858007"/>
          </a:xfrm>
          <a:prstGeom prst="rect">
            <a:avLst/>
          </a:prstGeom>
          <a:noFill/>
          <a:ln>
            <a:noFill/>
          </a:ln>
        </p:spPr>
      </p:pic>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10DABB-9296-FDB0-E562-D1B45488F158}"/>
              </a:ext>
            </a:extLst>
          </p:cNvPr>
          <p:cNvSpPr>
            <a:spLocks noGrp="1"/>
          </p:cNvSpPr>
          <p:nvPr>
            <p:ph type="title"/>
          </p:nvPr>
        </p:nvSpPr>
        <p:spPr>
          <a:xfrm>
            <a:off x="3337560" y="2766219"/>
            <a:ext cx="8010625" cy="1325563"/>
          </a:xfrm>
        </p:spPr>
        <p:txBody>
          <a:bodyPr>
            <a:normAutofit fontScale="90000"/>
          </a:bodyPr>
          <a:lstStyle/>
          <a:p>
            <a:r>
              <a:rPr lang="en-GB">
                <a:latin typeface="Roboto"/>
                <a:ea typeface="Roboto"/>
                <a:cs typeface="Roboto"/>
              </a:rPr>
              <a:t>10. RIG issue – new </a:t>
            </a:r>
            <a:r>
              <a:rPr lang="en-GB" err="1">
                <a:latin typeface="Roboto"/>
                <a:ea typeface="Roboto"/>
                <a:cs typeface="Roboto"/>
              </a:rPr>
              <a:t>psr</a:t>
            </a:r>
            <a:r>
              <a:rPr lang="en-GB">
                <a:latin typeface="Roboto"/>
                <a:ea typeface="Roboto"/>
                <a:cs typeface="Roboto"/>
              </a:rPr>
              <a:t> codes following </a:t>
            </a:r>
            <a:r>
              <a:rPr lang="en-GB" err="1">
                <a:latin typeface="Roboto"/>
                <a:ea typeface="Roboto"/>
                <a:cs typeface="Roboto"/>
              </a:rPr>
              <a:t>slc</a:t>
            </a:r>
            <a:r>
              <a:rPr lang="en-GB">
                <a:latin typeface="Roboto"/>
                <a:ea typeface="Roboto"/>
                <a:cs typeface="Roboto"/>
              </a:rPr>
              <a:t> changes on ppm installation requirements</a:t>
            </a:r>
            <a:br>
              <a:rPr lang="en-GB">
                <a:latin typeface="Roboto"/>
                <a:ea typeface="Roboto"/>
                <a:cs typeface="Roboto"/>
              </a:rPr>
            </a:br>
            <a:endParaRPr lang="en-GB">
              <a:latin typeface="Roboto"/>
              <a:ea typeface="Roboto"/>
              <a:cs typeface="Roboto"/>
            </a:endParaRPr>
          </a:p>
        </p:txBody>
      </p:sp>
      <p:sp>
        <p:nvSpPr>
          <p:cNvPr id="3" name="Text Placeholder 2">
            <a:extLst>
              <a:ext uri="{FF2B5EF4-FFF2-40B4-BE49-F238E27FC236}">
                <a16:creationId xmlns:a16="http://schemas.microsoft.com/office/drawing/2014/main" id="{153C8D1C-9736-081E-4D60-57FAF1DD1D92}"/>
              </a:ext>
            </a:extLst>
          </p:cNvPr>
          <p:cNvSpPr>
            <a:spLocks noGrp="1"/>
          </p:cNvSpPr>
          <p:nvPr>
            <p:ph type="body" sz="quarter" idx="10"/>
          </p:nvPr>
        </p:nvSpPr>
        <p:spPr>
          <a:xfrm>
            <a:off x="3456178" y="4261549"/>
            <a:ext cx="6965950" cy="1084262"/>
          </a:xfrm>
        </p:spPr>
        <p:txBody>
          <a:bodyPr/>
          <a:lstStyle/>
          <a:p>
            <a:r>
              <a:rPr lang="en-GB"/>
              <a:t>Lead analyst</a:t>
            </a:r>
          </a:p>
        </p:txBody>
      </p:sp>
    </p:spTree>
    <p:extLst>
      <p:ext uri="{BB962C8B-B14F-4D97-AF65-F5344CB8AC3E}">
        <p14:creationId xmlns:p14="http://schemas.microsoft.com/office/powerpoint/2010/main" val="598134932"/>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D1B98E-5B11-1028-F302-C33C4CADC152}"/>
              </a:ext>
            </a:extLst>
          </p:cNvPr>
          <p:cNvSpPr>
            <a:spLocks noGrp="1"/>
          </p:cNvSpPr>
          <p:nvPr>
            <p:ph type="title"/>
          </p:nvPr>
        </p:nvSpPr>
        <p:spPr>
          <a:xfrm>
            <a:off x="838200" y="365125"/>
            <a:ext cx="9284855" cy="742315"/>
          </a:xfrm>
        </p:spPr>
        <p:txBody>
          <a:bodyPr>
            <a:normAutofit fontScale="90000"/>
          </a:bodyPr>
          <a:lstStyle/>
          <a:p>
            <a:r>
              <a:rPr lang="en-GB"/>
              <a:t>PSR CODES FOLLOWING SLC CHANGES ON PPM INSTALLATION REQUIREMENTS</a:t>
            </a:r>
          </a:p>
        </p:txBody>
      </p:sp>
      <p:sp>
        <p:nvSpPr>
          <p:cNvPr id="4" name="Content Placeholder 2">
            <a:extLst>
              <a:ext uri="{FF2B5EF4-FFF2-40B4-BE49-F238E27FC236}">
                <a16:creationId xmlns:a16="http://schemas.microsoft.com/office/drawing/2014/main" id="{F485C246-2E89-AA83-53CF-E0C0D20D7776}"/>
              </a:ext>
            </a:extLst>
          </p:cNvPr>
          <p:cNvSpPr txBox="1">
            <a:spLocks/>
          </p:cNvSpPr>
          <p:nvPr/>
        </p:nvSpPr>
        <p:spPr>
          <a:xfrm>
            <a:off x="838200" y="1554480"/>
            <a:ext cx="10515600" cy="5094272"/>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indent="0">
              <a:buNone/>
            </a:pPr>
            <a:r>
              <a:rPr lang="en-GB" b="1"/>
              <a:t>Summary</a:t>
            </a:r>
          </a:p>
          <a:p>
            <a:r>
              <a:rPr lang="en-GB"/>
              <a:t>SLC changes set out new PSRs; for example, regarding children under two or over 75s without support, which Suppliers need to log and take account of. </a:t>
            </a:r>
          </a:p>
          <a:p>
            <a:r>
              <a:rPr lang="en-GB"/>
              <a:t>However, customers have the right to update their DNO or Supplier. This means that Suppliers could be missing out on valuable information if the customer talks to the DNO as the current D0225 does not have the new requirements included in the flow. </a:t>
            </a:r>
          </a:p>
          <a:p>
            <a:r>
              <a:rPr lang="en-GB"/>
              <a:t>Suppliers may treat a DNO update as a full refresh and therefore overwrite the new requirements as they aren’t held within the current flow from the DNO. This is the choice of a Supplier, however, in the interim, some will need to look at their automation to avoid this from happening. Whilst each Supplier and DNO treats this differently, it was originally intended as a full refresh.</a:t>
            </a:r>
          </a:p>
          <a:p>
            <a:pPr marL="0" indent="0">
              <a:buNone/>
            </a:pPr>
            <a:r>
              <a:rPr lang="en-GB" b="1"/>
              <a:t>Action</a:t>
            </a:r>
          </a:p>
          <a:p>
            <a:r>
              <a:rPr lang="en-GB"/>
              <a:t>RIG to agree what the new PSR codes should be and potential implementation timescales.</a:t>
            </a:r>
          </a:p>
          <a:p>
            <a:pPr marL="0" indent="0">
              <a:buNone/>
            </a:pPr>
            <a:r>
              <a:rPr lang="en-GB" b="1">
                <a:latin typeface="Calibri" panose="020F0502020204030204" pitchFamily="34" charset="0"/>
                <a:ea typeface="Calibri" panose="020F0502020204030204" pitchFamily="34" charset="0"/>
              </a:rPr>
              <a:t>Links</a:t>
            </a:r>
            <a:endParaRPr lang="en-GB" sz="1800" b="1">
              <a:effectLst/>
              <a:latin typeface="Calibri" panose="020F0502020204030204" pitchFamily="34" charset="0"/>
              <a:ea typeface="Calibri" panose="020F0502020204030204" pitchFamily="34" charset="0"/>
            </a:endParaRPr>
          </a:p>
          <a:p>
            <a:r>
              <a:rPr lang="en-GB" sz="1800">
                <a:solidFill>
                  <a:srgbClr val="1F497D"/>
                </a:solidFill>
                <a:effectLst/>
                <a:latin typeface="Arial" panose="020B0604020202020204" pitchFamily="34" charset="0"/>
                <a:ea typeface="Calibri" panose="020F0502020204030204" pitchFamily="34" charset="0"/>
                <a:hlinkClick r:id="rId2"/>
              </a:rPr>
              <a:t>Involuntary Prepayment Meter Decision</a:t>
            </a:r>
            <a:endParaRPr lang="en-GB" sz="1800">
              <a:solidFill>
                <a:srgbClr val="1F497D"/>
              </a:solidFill>
              <a:effectLst/>
              <a:latin typeface="Arial" panose="020B0604020202020204" pitchFamily="34" charset="0"/>
              <a:ea typeface="Calibri" panose="020F0502020204030204" pitchFamily="34" charset="0"/>
            </a:endParaRPr>
          </a:p>
          <a:p>
            <a:r>
              <a:rPr lang="en-GB">
                <a:solidFill>
                  <a:srgbClr val="1F497D"/>
                </a:solidFill>
                <a:latin typeface="Arial" panose="020B0604020202020204" pitchFamily="34" charset="0"/>
                <a:ea typeface="Calibri" panose="020F0502020204030204" pitchFamily="34" charset="0"/>
                <a:hlinkClick r:id="rId3"/>
              </a:rPr>
              <a:t>New rules for installing involuntary prepayment meters</a:t>
            </a:r>
            <a:endParaRPr lang="en-GB"/>
          </a:p>
          <a:p>
            <a:endParaRPr lang="en-GB"/>
          </a:p>
        </p:txBody>
      </p:sp>
    </p:spTree>
    <p:extLst>
      <p:ext uri="{BB962C8B-B14F-4D97-AF65-F5344CB8AC3E}">
        <p14:creationId xmlns:p14="http://schemas.microsoft.com/office/powerpoint/2010/main" val="1991254812"/>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10DABB-9296-FDB0-E562-D1B45488F158}"/>
              </a:ext>
            </a:extLst>
          </p:cNvPr>
          <p:cNvSpPr>
            <a:spLocks noGrp="1"/>
          </p:cNvSpPr>
          <p:nvPr>
            <p:ph type="title"/>
          </p:nvPr>
        </p:nvSpPr>
        <p:spPr>
          <a:xfrm>
            <a:off x="3575304" y="3013107"/>
            <a:ext cx="8010625" cy="1325563"/>
          </a:xfrm>
        </p:spPr>
        <p:txBody>
          <a:bodyPr>
            <a:normAutofit fontScale="90000"/>
          </a:bodyPr>
          <a:lstStyle/>
          <a:p>
            <a:r>
              <a:rPr lang="en-GB">
                <a:latin typeface="Roboto"/>
                <a:ea typeface="Roboto"/>
                <a:cs typeface="Roboto"/>
              </a:rPr>
              <a:t>10a. RIG issue – out of hours distributor bypass – vulnerable customers</a:t>
            </a:r>
            <a:br>
              <a:rPr lang="en-GB">
                <a:latin typeface="Roboto"/>
                <a:ea typeface="Roboto"/>
                <a:cs typeface="Roboto"/>
              </a:rPr>
            </a:br>
            <a:endParaRPr lang="en-GB">
              <a:latin typeface="Roboto"/>
              <a:ea typeface="Roboto"/>
              <a:cs typeface="Roboto"/>
            </a:endParaRPr>
          </a:p>
        </p:txBody>
      </p:sp>
      <p:sp>
        <p:nvSpPr>
          <p:cNvPr id="3" name="Text Placeholder 2">
            <a:extLst>
              <a:ext uri="{FF2B5EF4-FFF2-40B4-BE49-F238E27FC236}">
                <a16:creationId xmlns:a16="http://schemas.microsoft.com/office/drawing/2014/main" id="{153C8D1C-9736-081E-4D60-57FAF1DD1D92}"/>
              </a:ext>
            </a:extLst>
          </p:cNvPr>
          <p:cNvSpPr>
            <a:spLocks noGrp="1"/>
          </p:cNvSpPr>
          <p:nvPr>
            <p:ph type="body" sz="quarter" idx="10"/>
          </p:nvPr>
        </p:nvSpPr>
        <p:spPr>
          <a:xfrm>
            <a:off x="3456178" y="4261549"/>
            <a:ext cx="6965950" cy="1084262"/>
          </a:xfrm>
        </p:spPr>
        <p:txBody>
          <a:bodyPr/>
          <a:lstStyle/>
          <a:p>
            <a:r>
              <a:rPr lang="en-GB"/>
              <a:t>Lead analyst</a:t>
            </a:r>
          </a:p>
        </p:txBody>
      </p:sp>
    </p:spTree>
    <p:extLst>
      <p:ext uri="{BB962C8B-B14F-4D97-AF65-F5344CB8AC3E}">
        <p14:creationId xmlns:p14="http://schemas.microsoft.com/office/powerpoint/2010/main" val="1890553806"/>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AACD70-859F-A0F6-C3AA-DA83FB0EF340}"/>
              </a:ext>
            </a:extLst>
          </p:cNvPr>
          <p:cNvSpPr>
            <a:spLocks noGrp="1"/>
          </p:cNvSpPr>
          <p:nvPr>
            <p:ph type="title"/>
          </p:nvPr>
        </p:nvSpPr>
        <p:spPr>
          <a:xfrm>
            <a:off x="838200" y="365125"/>
            <a:ext cx="9284855" cy="732155"/>
          </a:xfrm>
        </p:spPr>
        <p:txBody>
          <a:bodyPr>
            <a:normAutofit fontScale="90000"/>
          </a:bodyPr>
          <a:lstStyle/>
          <a:p>
            <a:r>
              <a:rPr lang="en-GB"/>
              <a:t>Out of hours </a:t>
            </a:r>
            <a:r>
              <a:rPr lang="en-GB" err="1"/>
              <a:t>dno</a:t>
            </a:r>
            <a:r>
              <a:rPr lang="en-GB"/>
              <a:t> bypass – vulnerable customers</a:t>
            </a:r>
          </a:p>
        </p:txBody>
      </p:sp>
      <p:sp>
        <p:nvSpPr>
          <p:cNvPr id="4" name="Content Placeholder 2">
            <a:extLst>
              <a:ext uri="{FF2B5EF4-FFF2-40B4-BE49-F238E27FC236}">
                <a16:creationId xmlns:a16="http://schemas.microsoft.com/office/drawing/2014/main" id="{5D73FD6B-B1CB-F62C-94E4-6EF165693CB6}"/>
              </a:ext>
            </a:extLst>
          </p:cNvPr>
          <p:cNvSpPr txBox="1">
            <a:spLocks/>
          </p:cNvSpPr>
          <p:nvPr/>
        </p:nvSpPr>
        <p:spPr>
          <a:xfrm>
            <a:off x="502920" y="1597691"/>
            <a:ext cx="10515600" cy="4895184"/>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indent="0">
              <a:buNone/>
            </a:pPr>
            <a:r>
              <a:rPr lang="en-GB" sz="2000" b="1"/>
              <a:t>Summary</a:t>
            </a:r>
          </a:p>
          <a:p>
            <a:r>
              <a:rPr lang="en-GB" sz="2000">
                <a:solidFill>
                  <a:srgbClr val="000000"/>
                </a:solidFill>
                <a:effectLst/>
                <a:latin typeface="Calibri" panose="020F0502020204030204" pitchFamily="34" charset="0"/>
                <a:ea typeface="Calibri" panose="020F0502020204030204" pitchFamily="34" charset="0"/>
              </a:rPr>
              <a:t>If a Distribution Network Operator (DNO) attends a fault call out of hours, they may take the decision on grounds of vulnerability to bypass a customer's meter to prevent an off-supply scenario. At present, it is believed there is no formal process to notify a Supplier of the action taken. </a:t>
            </a:r>
          </a:p>
          <a:p>
            <a:r>
              <a:rPr lang="en-GB" sz="2000">
                <a:solidFill>
                  <a:srgbClr val="000000"/>
                </a:solidFill>
                <a:effectLst/>
                <a:latin typeface="Calibri" panose="020F0502020204030204" pitchFamily="34" charset="0"/>
                <a:ea typeface="Calibri" panose="020F0502020204030204" pitchFamily="34" charset="0"/>
              </a:rPr>
              <a:t>Additionally, </a:t>
            </a:r>
            <a:r>
              <a:rPr lang="en-GB" sz="2000">
                <a:solidFill>
                  <a:srgbClr val="000000"/>
                </a:solidFill>
                <a:latin typeface="Calibri" panose="020F0502020204030204" pitchFamily="34" charset="0"/>
                <a:ea typeface="Calibri" panose="020F0502020204030204" pitchFamily="34" charset="0"/>
              </a:rPr>
              <a:t>this</a:t>
            </a:r>
            <a:r>
              <a:rPr lang="en-GB" sz="2000">
                <a:solidFill>
                  <a:srgbClr val="000000"/>
                </a:solidFill>
                <a:effectLst/>
                <a:latin typeface="Calibri" panose="020F0502020204030204" pitchFamily="34" charset="0"/>
                <a:ea typeface="Calibri" panose="020F0502020204030204" pitchFamily="34" charset="0"/>
              </a:rPr>
              <a:t> could happen incorrectly when a customer advises they are unable to top up; however, they are on friendly non-disconnect hours, therefore not creating a detriment to the customer at that time. Suppliers can be hit with early replacement charges for smart meters, which, after investigation, show there was no fault. It has been found </a:t>
            </a:r>
            <a:r>
              <a:rPr lang="en-GB" sz="2000">
                <a:solidFill>
                  <a:srgbClr val="000000"/>
                </a:solidFill>
                <a:latin typeface="Calibri" panose="020F0502020204030204" pitchFamily="34" charset="0"/>
                <a:ea typeface="Calibri" panose="020F0502020204030204" pitchFamily="34" charset="0"/>
              </a:rPr>
              <a:t>that a</a:t>
            </a:r>
            <a:r>
              <a:rPr lang="en-GB" sz="2000">
                <a:solidFill>
                  <a:srgbClr val="000000"/>
                </a:solidFill>
                <a:effectLst/>
                <a:latin typeface="Calibri" panose="020F0502020204030204" pitchFamily="34" charset="0"/>
                <a:ea typeface="Calibri" panose="020F0502020204030204" pitchFamily="34" charset="0"/>
              </a:rPr>
              <a:t> lack of engagement from customers to try and gain access to remedy the fault so the bypass can be reversed sometimes leads to increased Revenue </a:t>
            </a:r>
            <a:r>
              <a:rPr lang="en-GB" sz="2000">
                <a:solidFill>
                  <a:srgbClr val="000000"/>
                </a:solidFill>
                <a:latin typeface="Calibri" panose="020F0502020204030204" pitchFamily="34" charset="0"/>
                <a:ea typeface="Calibri" panose="020F0502020204030204" pitchFamily="34" charset="0"/>
              </a:rPr>
              <a:t>P</a:t>
            </a:r>
            <a:r>
              <a:rPr lang="en-GB" sz="2000">
                <a:solidFill>
                  <a:srgbClr val="000000"/>
                </a:solidFill>
                <a:effectLst/>
                <a:latin typeface="Calibri" panose="020F0502020204030204" pitchFamily="34" charset="0"/>
                <a:ea typeface="Calibri" panose="020F0502020204030204" pitchFamily="34" charset="0"/>
              </a:rPr>
              <a:t>rotection activity.</a:t>
            </a:r>
          </a:p>
          <a:p>
            <a:endParaRPr lang="en-GB" sz="2000">
              <a:effectLst/>
              <a:latin typeface="Calibri" panose="020F0502020204030204" pitchFamily="34" charset="0"/>
              <a:ea typeface="Calibri" panose="020F0502020204030204" pitchFamily="34" charset="0"/>
            </a:endParaRPr>
          </a:p>
          <a:p>
            <a:pPr marL="0" indent="0">
              <a:buNone/>
            </a:pPr>
            <a:r>
              <a:rPr lang="en-GB" sz="2000" b="1"/>
              <a:t>Action</a:t>
            </a:r>
          </a:p>
          <a:p>
            <a:r>
              <a:rPr lang="en-GB" sz="2000">
                <a:solidFill>
                  <a:srgbClr val="000000"/>
                </a:solidFill>
                <a:latin typeface="Calibri" panose="020F0502020204030204" pitchFamily="34" charset="0"/>
                <a:ea typeface="Calibri" panose="020F0502020204030204" pitchFamily="34" charset="0"/>
              </a:rPr>
              <a:t>RIG to agree if a formal process should be proposed to notify a Supplier of these instances when a DNO bypasses a customer’s meter, and what said process should comprise.</a:t>
            </a:r>
          </a:p>
        </p:txBody>
      </p:sp>
    </p:spTree>
    <p:extLst>
      <p:ext uri="{BB962C8B-B14F-4D97-AF65-F5344CB8AC3E}">
        <p14:creationId xmlns:p14="http://schemas.microsoft.com/office/powerpoint/2010/main" val="3894988820"/>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10DABB-9296-FDB0-E562-D1B45488F158}"/>
              </a:ext>
            </a:extLst>
          </p:cNvPr>
          <p:cNvSpPr>
            <a:spLocks noGrp="1"/>
          </p:cNvSpPr>
          <p:nvPr>
            <p:ph type="title"/>
          </p:nvPr>
        </p:nvSpPr>
        <p:spPr>
          <a:xfrm>
            <a:off x="6287764" y="2766218"/>
            <a:ext cx="1933292" cy="1325563"/>
          </a:xfrm>
        </p:spPr>
        <p:txBody>
          <a:bodyPr>
            <a:normAutofit/>
          </a:bodyPr>
          <a:lstStyle/>
          <a:p>
            <a:r>
              <a:rPr lang="en-GB" sz="3600" err="1"/>
              <a:t>aob</a:t>
            </a:r>
            <a:endParaRPr lang="en-GB" sz="3600"/>
          </a:p>
        </p:txBody>
      </p:sp>
    </p:spTree>
    <p:extLst>
      <p:ext uri="{BB962C8B-B14F-4D97-AF65-F5344CB8AC3E}">
        <p14:creationId xmlns:p14="http://schemas.microsoft.com/office/powerpoint/2010/main" val="57716413"/>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02A7D5-1EE1-44B5-DC76-072639BE3655}"/>
              </a:ext>
            </a:extLst>
          </p:cNvPr>
          <p:cNvSpPr>
            <a:spLocks noGrp="1"/>
          </p:cNvSpPr>
          <p:nvPr>
            <p:ph type="ctrTitle"/>
          </p:nvPr>
        </p:nvSpPr>
        <p:spPr>
          <a:xfrm>
            <a:off x="3749040" y="2622346"/>
            <a:ext cx="7827263" cy="1977086"/>
          </a:xfrm>
        </p:spPr>
        <p:txBody>
          <a:bodyPr>
            <a:normAutofit fontScale="90000"/>
          </a:bodyPr>
          <a:lstStyle/>
          <a:p>
            <a:r>
              <a:rPr lang="en-GB" sz="2000">
                <a:latin typeface="Roboto"/>
                <a:ea typeface="Roboto"/>
                <a:cs typeface="Roboto"/>
              </a:rPr>
              <a:t>Next meeting:</a:t>
            </a:r>
            <a:br>
              <a:rPr lang="en-GB" sz="2000"/>
            </a:br>
            <a:br>
              <a:rPr lang="en-GB" sz="2200">
                <a:latin typeface="Roboto"/>
                <a:ea typeface="Roboto"/>
                <a:cs typeface="Roboto"/>
              </a:rPr>
            </a:br>
            <a:r>
              <a:rPr lang="en-GB" sz="2200">
                <a:latin typeface="Roboto"/>
                <a:ea typeface="Roboto"/>
                <a:cs typeface="Roboto"/>
              </a:rPr>
              <a:t>Regular RIG: 10 November 2023</a:t>
            </a:r>
            <a:br>
              <a:rPr lang="en-GB" sz="2200">
                <a:cs typeface="Roboto"/>
              </a:rPr>
            </a:br>
            <a:r>
              <a:rPr lang="en-GB" sz="2200">
                <a:latin typeface="Roboto"/>
                <a:ea typeface="Roboto"/>
                <a:cs typeface="Roboto"/>
              </a:rPr>
              <a:t>SPECIAL RIG: 20 </a:t>
            </a:r>
            <a:r>
              <a:rPr lang="en-GB" sz="2200" err="1">
                <a:latin typeface="Roboto"/>
                <a:ea typeface="Roboto"/>
                <a:cs typeface="Roboto"/>
              </a:rPr>
              <a:t>october</a:t>
            </a:r>
            <a:r>
              <a:rPr lang="en-GB" sz="2200">
                <a:latin typeface="Roboto"/>
                <a:ea typeface="Roboto"/>
                <a:cs typeface="Roboto"/>
              </a:rPr>
              <a:t> 2023</a:t>
            </a:r>
            <a:br>
              <a:rPr lang="en-GB"/>
            </a:br>
            <a:br>
              <a:rPr lang="en-GB">
                <a:latin typeface="Roboto"/>
                <a:ea typeface="Roboto"/>
              </a:rPr>
            </a:br>
            <a:r>
              <a:rPr lang="en-GB">
                <a:latin typeface="Roboto"/>
                <a:ea typeface="Roboto"/>
                <a:cs typeface="Roboto"/>
              </a:rPr>
              <a:t>Thanks for attending</a:t>
            </a:r>
          </a:p>
        </p:txBody>
      </p:sp>
    </p:spTree>
    <p:extLst>
      <p:ext uri="{BB962C8B-B14F-4D97-AF65-F5344CB8AC3E}">
        <p14:creationId xmlns:p14="http://schemas.microsoft.com/office/powerpoint/2010/main" val="1876557297"/>
      </p:ext>
    </p:extLst>
  </p:cSld>
  <p:clrMapOvr>
    <a:masterClrMapping/>
  </p:clrMapOvr>
</p:sld>
</file>

<file path=ppt/theme/theme1.xml><?xml version="1.0" encoding="utf-8"?>
<a:theme xmlns:a="http://schemas.openxmlformats.org/drawingml/2006/main" name="REC Light Event Theme">
  <a:themeElements>
    <a:clrScheme name="REC">
      <a:dk1>
        <a:srgbClr val="000000"/>
      </a:dk1>
      <a:lt1>
        <a:sysClr val="window" lastClr="FFFFFF"/>
      </a:lt1>
      <a:dk2>
        <a:srgbClr val="498934"/>
      </a:dk2>
      <a:lt2>
        <a:srgbClr val="FFFFFF"/>
      </a:lt2>
      <a:accent1>
        <a:srgbClr val="7B282E"/>
      </a:accent1>
      <a:accent2>
        <a:srgbClr val="BE6516"/>
      </a:accent2>
      <a:accent3>
        <a:srgbClr val="70ADA3"/>
      </a:accent3>
      <a:accent4>
        <a:srgbClr val="E7AB00"/>
      </a:accent4>
      <a:accent5>
        <a:srgbClr val="498934"/>
      </a:accent5>
      <a:accent6>
        <a:srgbClr val="C4D383"/>
      </a:accent6>
      <a:hlink>
        <a:srgbClr val="70ADA3"/>
      </a:hlink>
      <a:folHlink>
        <a:srgbClr val="C4D383"/>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2" id="{6B1943A0-EA1B-4229-A76F-FBAC0642CBEF}" vid="{40601ED5-9CD5-48A0-BB47-DADDF0766C76}"/>
    </a:ext>
  </a:extLst>
</a:theme>
</file>

<file path=ppt/theme/theme2.xml><?xml version="1.0" encoding="utf-8"?>
<a:theme xmlns:a="http://schemas.openxmlformats.org/drawingml/2006/main" name="REC Alternative Event Theme">
  <a:themeElements>
    <a:clrScheme name="REC">
      <a:dk1>
        <a:srgbClr val="000000"/>
      </a:dk1>
      <a:lt1>
        <a:sysClr val="window" lastClr="FFFFFF"/>
      </a:lt1>
      <a:dk2>
        <a:srgbClr val="498934"/>
      </a:dk2>
      <a:lt2>
        <a:srgbClr val="FFFFFF"/>
      </a:lt2>
      <a:accent1>
        <a:srgbClr val="7B282E"/>
      </a:accent1>
      <a:accent2>
        <a:srgbClr val="BE6516"/>
      </a:accent2>
      <a:accent3>
        <a:srgbClr val="70ADA3"/>
      </a:accent3>
      <a:accent4>
        <a:srgbClr val="E7AB00"/>
      </a:accent4>
      <a:accent5>
        <a:srgbClr val="498934"/>
      </a:accent5>
      <a:accent6>
        <a:srgbClr val="C4D383"/>
      </a:accent6>
      <a:hlink>
        <a:srgbClr val="70ADA3"/>
      </a:hlink>
      <a:folHlink>
        <a:srgbClr val="C4D383"/>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2" id="{6B1943A0-EA1B-4229-A76F-FBAC0642CBEF}" vid="{1F009803-87A7-4528-8EDC-8F3C323310BE}"/>
    </a:ext>
  </a:extLst>
</a:theme>
</file>

<file path=ppt/theme/theme3.xml><?xml version="1.0" encoding="utf-8"?>
<a:theme xmlns:a="http://schemas.openxmlformats.org/drawingml/2006/main" name="1_REC Alternative Event Theme">
  <a:themeElements>
    <a:clrScheme name="REC">
      <a:dk1>
        <a:srgbClr val="000000"/>
      </a:dk1>
      <a:lt1>
        <a:sysClr val="window" lastClr="FFFFFF"/>
      </a:lt1>
      <a:dk2>
        <a:srgbClr val="498934"/>
      </a:dk2>
      <a:lt2>
        <a:srgbClr val="FFFFFF"/>
      </a:lt2>
      <a:accent1>
        <a:srgbClr val="7B282E"/>
      </a:accent1>
      <a:accent2>
        <a:srgbClr val="BE6516"/>
      </a:accent2>
      <a:accent3>
        <a:srgbClr val="70ADA3"/>
      </a:accent3>
      <a:accent4>
        <a:srgbClr val="E7AB00"/>
      </a:accent4>
      <a:accent5>
        <a:srgbClr val="498934"/>
      </a:accent5>
      <a:accent6>
        <a:srgbClr val="C4D383"/>
      </a:accent6>
      <a:hlink>
        <a:srgbClr val="70ADA3"/>
      </a:hlink>
      <a:folHlink>
        <a:srgbClr val="C4D383"/>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5" id="{13F187BB-78E3-4A7C-B20E-26E9F70DEF93}" vid="{011F7A2F-2778-4C5E-AA01-4CE206B490D1}"/>
    </a:ext>
  </a:extLst>
</a:theme>
</file>

<file path=ppt/theme/theme4.xml><?xml version="1.0" encoding="utf-8"?>
<a:theme xmlns:a="http://schemas.openxmlformats.org/drawingml/2006/main" name="CONTENT SLIDE">
  <a:themeElements>
    <a:clrScheme name="REC Colours">
      <a:dk1>
        <a:sysClr val="windowText" lastClr="000000"/>
      </a:dk1>
      <a:lt1>
        <a:sysClr val="window" lastClr="FFFFFF"/>
      </a:lt1>
      <a:dk2>
        <a:srgbClr val="70ADA3"/>
      </a:dk2>
      <a:lt2>
        <a:srgbClr val="FFFFFF"/>
      </a:lt2>
      <a:accent1>
        <a:srgbClr val="4D8934"/>
      </a:accent1>
      <a:accent2>
        <a:srgbClr val="70ADA3"/>
      </a:accent2>
      <a:accent3>
        <a:srgbClr val="7B282E"/>
      </a:accent3>
      <a:accent4>
        <a:srgbClr val="BE6516"/>
      </a:accent4>
      <a:accent5>
        <a:srgbClr val="E7AB00"/>
      </a:accent5>
      <a:accent6>
        <a:srgbClr val="C4D38D"/>
      </a:accent6>
      <a:hlink>
        <a:srgbClr val="4D8934"/>
      </a:hlink>
      <a:folHlink>
        <a:srgbClr val="70ADA3"/>
      </a:folHlink>
    </a:clrScheme>
    <a:fontScheme name="REC">
      <a:majorFont>
        <a:latin typeface="Roboto"/>
        <a:ea typeface=""/>
        <a:cs typeface=""/>
      </a:majorFont>
      <a:minorFont>
        <a:latin typeface="Roboto Slab"/>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1_CONTENT SLID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Gemserv Content">
  <a:themeElements>
    <a:clrScheme name="Corporate Gemserv">
      <a:dk1>
        <a:srgbClr val="3A3C3B"/>
      </a:dk1>
      <a:lt1>
        <a:sysClr val="window" lastClr="FFFFFF"/>
      </a:lt1>
      <a:dk2>
        <a:srgbClr val="A8A8A8"/>
      </a:dk2>
      <a:lt2>
        <a:srgbClr val="EDEDED"/>
      </a:lt2>
      <a:accent1>
        <a:srgbClr val="6FB967"/>
      </a:accent1>
      <a:accent2>
        <a:srgbClr val="9DC977"/>
      </a:accent2>
      <a:accent3>
        <a:srgbClr val="DFE69B"/>
      </a:accent3>
      <a:accent4>
        <a:srgbClr val="58AB4F"/>
      </a:accent4>
      <a:accent5>
        <a:srgbClr val="81BA52"/>
      </a:accent5>
      <a:accent6>
        <a:srgbClr val="E6ECB2"/>
      </a:accent6>
      <a:hlink>
        <a:srgbClr val="2C6ECE"/>
      </a:hlink>
      <a:folHlink>
        <a:srgbClr val="568BD8"/>
      </a:folHlink>
    </a:clrScheme>
    <a:fontScheme name="Gemserv Internal">
      <a:majorFont>
        <a:latin typeface="Segoe UI"/>
        <a:ea typeface=""/>
        <a:cs typeface=""/>
      </a:majorFont>
      <a:minorFont>
        <a:latin typeface="Calibr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Gemserv PowerPoint template" id="{E4F3FFF0-3AF6-47C2-92A7-845694BA4777}" vid="{248F4D9C-1102-4DE8-9950-5A935EFE9412}"/>
    </a:ext>
  </a:extLst>
</a:theme>
</file>

<file path=ppt/theme/theme7.xml><?xml version="1.0" encoding="utf-8"?>
<a:theme xmlns:a="http://schemas.openxmlformats.org/drawingml/2006/main" name="1_REC Light Event Theme">
  <a:themeElements>
    <a:clrScheme name="REC">
      <a:dk1>
        <a:srgbClr val="000000"/>
      </a:dk1>
      <a:lt1>
        <a:sysClr val="window" lastClr="FFFFFF"/>
      </a:lt1>
      <a:dk2>
        <a:srgbClr val="498934"/>
      </a:dk2>
      <a:lt2>
        <a:srgbClr val="FFFFFF"/>
      </a:lt2>
      <a:accent1>
        <a:srgbClr val="7B282E"/>
      </a:accent1>
      <a:accent2>
        <a:srgbClr val="BE6516"/>
      </a:accent2>
      <a:accent3>
        <a:srgbClr val="70ADA3"/>
      </a:accent3>
      <a:accent4>
        <a:srgbClr val="E7AB00"/>
      </a:accent4>
      <a:accent5>
        <a:srgbClr val="498934"/>
      </a:accent5>
      <a:accent6>
        <a:srgbClr val="C4D383"/>
      </a:accent6>
      <a:hlink>
        <a:srgbClr val="70ADA3"/>
      </a:hlink>
      <a:folHlink>
        <a:srgbClr val="C4D383"/>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5" id="{13F187BB-78E3-4A7C-B20E-26E9F70DEF93}" vid="{1EAB65F2-04EF-4D79-9E87-F7D6E0961EFD}"/>
    </a:ext>
  </a:extLst>
</a:theme>
</file>

<file path=ppt/theme/theme8.xml><?xml version="1.0" encoding="utf-8"?>
<a:theme xmlns:a="http://schemas.openxmlformats.org/drawingml/2006/main" name="Elexon v1">
  <a:themeElements>
    <a:clrScheme name="Office">
      <a:dk1>
        <a:srgbClr val="00008B"/>
      </a:dk1>
      <a:lt1>
        <a:srgbClr val="FFFFFF"/>
      </a:lt1>
      <a:dk2>
        <a:srgbClr val="231F20"/>
      </a:dk2>
      <a:lt2>
        <a:srgbClr val="FFFFFF"/>
      </a:lt2>
      <a:accent1>
        <a:srgbClr val="21DBAD"/>
      </a:accent1>
      <a:accent2>
        <a:srgbClr val="FFD518"/>
      </a:accent2>
      <a:accent3>
        <a:srgbClr val="FF3F3F"/>
      </a:accent3>
      <a:accent4>
        <a:srgbClr val="A0C4E5"/>
      </a:accent4>
      <a:accent5>
        <a:srgbClr val="1C444C"/>
      </a:accent5>
      <a:accent6>
        <a:srgbClr val="F68B00"/>
      </a:accent6>
      <a:hlink>
        <a:srgbClr val="21DBAD"/>
      </a:hlink>
      <a:folHlink>
        <a:srgbClr val="00008B"/>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Elexon PowerPoint Template Final.pptx" id="{C307749F-1730-4DF1-8B09-DED9CA25BF03}" vid="{EB75A5DE-584D-4B70-A237-296595D713AA}"/>
    </a:ext>
  </a:extLst>
</a:theme>
</file>

<file path=ppt/theme/theme9.xml><?xml version="1.0" encoding="utf-8"?>
<a:theme xmlns:a="http://schemas.openxmlformats.org/drawingml/2006/main" name="Shell energy layouts with footer">
  <a:themeElements>
    <a:clrScheme name="Project Aurora">
      <a:dk1>
        <a:srgbClr val="404040"/>
      </a:dk1>
      <a:lt1>
        <a:srgbClr val="FFFFFF"/>
      </a:lt1>
      <a:dk2>
        <a:srgbClr val="A6A6A6"/>
      </a:dk2>
      <a:lt2>
        <a:srgbClr val="D9D9D9"/>
      </a:lt2>
      <a:accent1>
        <a:srgbClr val="FBCE07"/>
      </a:accent1>
      <a:accent2>
        <a:srgbClr val="DD1D21"/>
      </a:accent2>
      <a:accent3>
        <a:srgbClr val="009EB4"/>
      </a:accent3>
      <a:accent4>
        <a:srgbClr val="003C88"/>
      </a:accent4>
      <a:accent5>
        <a:srgbClr val="89CFDC"/>
      </a:accent5>
      <a:accent6>
        <a:srgbClr val="008443"/>
      </a:accent6>
      <a:hlink>
        <a:srgbClr val="000000"/>
      </a:hlink>
      <a:folHlink>
        <a:srgbClr val="00000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0.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64B6ABD153718F40AB257D99BCA5D342" ma:contentTypeVersion="16" ma:contentTypeDescription="Create a new document." ma:contentTypeScope="" ma:versionID="054da06208d2fae31879611ad2892881">
  <xsd:schema xmlns:xsd="http://www.w3.org/2001/XMLSchema" xmlns:xs="http://www.w3.org/2001/XMLSchema" xmlns:p="http://schemas.microsoft.com/office/2006/metadata/properties" xmlns:ns2="33669984-af94-4b35-9f37-f4574e663bce" xmlns:ns3="d5e8df70-7ba7-462a-92bc-0eb2af61e599" targetNamespace="http://schemas.microsoft.com/office/2006/metadata/properties" ma:root="true" ma:fieldsID="4db1b05883021a9433411da48fb1f879" ns2:_="" ns3:_="">
    <xsd:import namespace="33669984-af94-4b35-9f37-f4574e663bce"/>
    <xsd:import namespace="d5e8df70-7ba7-462a-92bc-0eb2af61e599"/>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2:MediaServiceDateTaken" minOccurs="0"/>
                <xsd:element ref="ns2:MediaServiceAutoTags" minOccurs="0"/>
                <xsd:element ref="ns2:MediaLengthInSeconds" minOccurs="0"/>
                <xsd:element ref="ns2:MediaServiceOCR" minOccurs="0"/>
                <xsd:element ref="ns2:MediaServiceGenerationTime" minOccurs="0"/>
                <xsd:element ref="ns2:MediaServiceEventHashCode" minOccurs="0"/>
                <xsd:element ref="ns3:SharedWithUsers" minOccurs="0"/>
                <xsd:element ref="ns3:SharedWithDetails" minOccurs="0"/>
                <xsd:element ref="ns2:lcf76f155ced4ddcb4097134ff3c332f" minOccurs="0"/>
                <xsd:element ref="ns3:TaxCatchAll" minOccurs="0"/>
                <xsd:element ref="ns2:MediaServiceObjectDetectorVersion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33669984-af94-4b35-9f37-f4574e663bce"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DateTaken" ma:index="12" nillable="true" ma:displayName="MediaServiceDateTaken" ma:hidden="true" ma:internalName="MediaServiceDateTaken" ma:readOnly="true">
      <xsd:simpleType>
        <xsd:restriction base="dms:Text"/>
      </xsd:simpleType>
    </xsd:element>
    <xsd:element name="MediaServiceAutoTags" ma:index="13" nillable="true" ma:displayName="Tags" ma:internalName="MediaServiceAutoTags" ma:readOnly="true">
      <xsd:simpleType>
        <xsd:restriction base="dms:Text"/>
      </xsd:simpleType>
    </xsd:element>
    <xsd:element name="MediaLengthInSeconds" ma:index="14" nillable="true" ma:displayName="MediaLengthInSeconds" ma:hidden="true" ma:internalName="MediaLengthInSeconds" ma:readOnly="true">
      <xsd:simpleType>
        <xsd:restriction base="dms:Unknown"/>
      </xsd:simple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lcf76f155ced4ddcb4097134ff3c332f" ma:index="21" nillable="true" ma:taxonomy="true" ma:internalName="lcf76f155ced4ddcb4097134ff3c332f" ma:taxonomyFieldName="MediaServiceImageTags" ma:displayName="Image Tags" ma:readOnly="false" ma:fieldId="{5cf76f15-5ced-4ddc-b409-7134ff3c332f}" ma:taxonomyMulti="true" ma:sspId="5e11d1ff-3de3-40aa-b1cb-720a3f5ef5fd"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3" nillable="true" ma:displayName="MediaServiceObjectDetectorVersions" ma:description="" ma:hidden="true" ma:indexed="true" ma:internalName="MediaServiceObjectDetectorVersions"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d5e8df70-7ba7-462a-92bc-0eb2af61e599" elementFormDefault="qualified">
    <xsd:import namespace="http://schemas.microsoft.com/office/2006/documentManagement/types"/>
    <xsd:import namespace="http://schemas.microsoft.com/office/infopath/2007/PartnerControls"/>
    <xsd:element name="SharedWithUsers" ma:index="1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Shared With Details" ma:internalName="SharedWithDetails" ma:readOnly="true">
      <xsd:simpleType>
        <xsd:restriction base="dms:Note">
          <xsd:maxLength value="255"/>
        </xsd:restriction>
      </xsd:simpleType>
    </xsd:element>
    <xsd:element name="TaxCatchAll" ma:index="22" nillable="true" ma:displayName="Taxonomy Catch All Column" ma:hidden="true" ma:list="{188e3084-6947-48ea-be46-cbabc134540f}" ma:internalName="TaxCatchAll" ma:showField="CatchAllData" ma:web="d5e8df70-7ba7-462a-92bc-0eb2af61e599">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SharedWithUsers xmlns="d5e8df70-7ba7-462a-92bc-0eb2af61e599">
      <UserInfo>
        <DisplayName>Shane Denny</DisplayName>
        <AccountId>66</AccountId>
        <AccountType/>
      </UserInfo>
    </SharedWithUsers>
    <lcf76f155ced4ddcb4097134ff3c332f xmlns="33669984-af94-4b35-9f37-f4574e663bce">
      <Terms xmlns="http://schemas.microsoft.com/office/infopath/2007/PartnerControls"/>
    </lcf76f155ced4ddcb4097134ff3c332f>
    <TaxCatchAll xmlns="d5e8df70-7ba7-462a-92bc-0eb2af61e599" xsi:nil="true"/>
  </documentManagement>
</p:properties>
</file>

<file path=customXml/itemProps1.xml><?xml version="1.0" encoding="utf-8"?>
<ds:datastoreItem xmlns:ds="http://schemas.openxmlformats.org/officeDocument/2006/customXml" ds:itemID="{565B60C0-532F-4D6B-A50C-B7ABE645EB3D}">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33669984-af94-4b35-9f37-f4574e663bce"/>
    <ds:schemaRef ds:uri="d5e8df70-7ba7-462a-92bc-0eb2af61e599"/>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1136FFEE-8B3D-47E6-944B-D4B17342C4C6}">
  <ds:schemaRefs>
    <ds:schemaRef ds:uri="http://schemas.microsoft.com/sharepoint/v3/contenttype/forms"/>
  </ds:schemaRefs>
</ds:datastoreItem>
</file>

<file path=customXml/itemProps3.xml><?xml version="1.0" encoding="utf-8"?>
<ds:datastoreItem xmlns:ds="http://schemas.openxmlformats.org/officeDocument/2006/customXml" ds:itemID="{227F3447-4B93-44BA-86EC-08F1999C5A12}">
  <ds:schemaRefs>
    <ds:schemaRef ds:uri="5eb01662-1b8e-47cb-8683-36f494b8385c"/>
    <ds:schemaRef ds:uri="65e7efb7-4b5a-4a4a-bd0c-94ce4e8e30f2"/>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 ds:uri="d5e8df70-7ba7-462a-92bc-0eb2af61e599"/>
    <ds:schemaRef ds:uri="33669984-af94-4b35-9f37-f4574e663bce"/>
  </ds:schemaRefs>
</ds:datastoreItem>
</file>

<file path=docProps/app.xml><?xml version="1.0" encoding="utf-8"?>
<Properties xmlns="http://schemas.openxmlformats.org/officeDocument/2006/extended-properties" xmlns:vt="http://schemas.openxmlformats.org/officeDocument/2006/docPropsVTypes">
  <Template>REC Code Manager Template</Template>
  <TotalTime>24</TotalTime>
  <Words>4331</Words>
  <Application>Microsoft Office PowerPoint</Application>
  <PresentationFormat>Widescreen</PresentationFormat>
  <Paragraphs>638</Paragraphs>
  <Slides>55</Slides>
  <Notes>18</Notes>
  <HiddenSlides>0</HiddenSlides>
  <MMClips>0</MMClips>
  <ScaleCrop>false</ScaleCrop>
  <HeadingPairs>
    <vt:vector size="6" baseType="variant">
      <vt:variant>
        <vt:lpstr>Fonts Used</vt:lpstr>
      </vt:variant>
      <vt:variant>
        <vt:i4>13</vt:i4>
      </vt:variant>
      <vt:variant>
        <vt:lpstr>Theme</vt:lpstr>
      </vt:variant>
      <vt:variant>
        <vt:i4>9</vt:i4>
      </vt:variant>
      <vt:variant>
        <vt:lpstr>Slide Titles</vt:lpstr>
      </vt:variant>
      <vt:variant>
        <vt:i4>55</vt:i4>
      </vt:variant>
    </vt:vector>
  </HeadingPairs>
  <TitlesOfParts>
    <vt:vector size="77" baseType="lpstr">
      <vt:lpstr>Arial</vt:lpstr>
      <vt:lpstr>Calibri</vt:lpstr>
      <vt:lpstr>Carme</vt:lpstr>
      <vt:lpstr>Courier New</vt:lpstr>
      <vt:lpstr>Noto Sans Symbols</vt:lpstr>
      <vt:lpstr>Poppins</vt:lpstr>
      <vt:lpstr>Proxima Nova Rg</vt:lpstr>
      <vt:lpstr>Roboto</vt:lpstr>
      <vt:lpstr>Roboto Medium</vt:lpstr>
      <vt:lpstr>Roboto Slab</vt:lpstr>
      <vt:lpstr>Segoe UI</vt:lpstr>
      <vt:lpstr>Tahoma</vt:lpstr>
      <vt:lpstr>Wingdings</vt:lpstr>
      <vt:lpstr>REC Light Event Theme</vt:lpstr>
      <vt:lpstr>REC Alternative Event Theme</vt:lpstr>
      <vt:lpstr>1_REC Alternative Event Theme</vt:lpstr>
      <vt:lpstr>CONTENT SLIDE</vt:lpstr>
      <vt:lpstr>1_CONTENT SLIDE</vt:lpstr>
      <vt:lpstr>Gemserv Content</vt:lpstr>
      <vt:lpstr>1_REC Light Event Theme</vt:lpstr>
      <vt:lpstr>Elexon v1</vt:lpstr>
      <vt:lpstr>Shell energy layouts with footer</vt:lpstr>
      <vt:lpstr>REC ISSues group</vt:lpstr>
      <vt:lpstr>1. Introduction and agreement of agenda</vt:lpstr>
      <vt:lpstr>Agenda For today</vt:lpstr>
      <vt:lpstr> 2. MPRS Rejecting D0205 flows    </vt:lpstr>
      <vt:lpstr>Market Domain Data</vt:lpstr>
      <vt:lpstr>Agenda</vt:lpstr>
      <vt:lpstr>Overview of MDD</vt:lpstr>
      <vt:lpstr>What is MDD?</vt:lpstr>
      <vt:lpstr>Who owns the data?</vt:lpstr>
      <vt:lpstr>MDD Release Schedule</vt:lpstr>
      <vt:lpstr>Change Requests</vt:lpstr>
      <vt:lpstr>Raising a Change Request (CR)</vt:lpstr>
      <vt:lpstr>Common Supplier Change Requests</vt:lpstr>
      <vt:lpstr>Entity 1</vt:lpstr>
      <vt:lpstr>Entity 45</vt:lpstr>
      <vt:lpstr> 3. Data cleanse update    </vt:lpstr>
      <vt:lpstr> 3a. Data cleanse reporting    </vt:lpstr>
      <vt:lpstr> 3. Data cleanse AOB  related MTC reports    </vt:lpstr>
      <vt:lpstr>Rig a.o.b. – Data cleanse – related mtc reports</vt:lpstr>
      <vt:lpstr>4. R0092 – DCC Service Level agreements for the switching incentive regime</vt:lpstr>
      <vt:lpstr>Background</vt:lpstr>
      <vt:lpstr>Proposal 1 - MAXIMUM DEMAND VOLUMES</vt:lpstr>
      <vt:lpstr>Proposal 2 – synchronous responses</vt:lpstr>
      <vt:lpstr>Proposal 3 – asynchronous responses</vt:lpstr>
      <vt:lpstr>Proposal 4 – gate closure</vt:lpstr>
      <vt:lpstr>Proposal 5 – switching incidents</vt:lpstr>
      <vt:lpstr>Proposal 6 – Service Requests</vt:lpstr>
      <vt:lpstr>5. R0117 – Retrospective Implementation of DCP383</vt:lpstr>
      <vt:lpstr>Background</vt:lpstr>
      <vt:lpstr>Request for Information</vt:lpstr>
      <vt:lpstr>6. Return of mprn from postcode search on ges</vt:lpstr>
      <vt:lpstr>Problem Statement– Return of MPRN from Postcode Search of GES</vt:lpstr>
      <vt:lpstr>Impact of Issue and Suggested Solution  </vt:lpstr>
      <vt:lpstr>Key questions </vt:lpstr>
      <vt:lpstr>7. Controlled distribution of ’consolidated report’ extracts of meter point data</vt:lpstr>
      <vt:lpstr>Controlled Distribution of ‘Consolidated Report’ Extracts of Meter Point Data</vt:lpstr>
      <vt:lpstr>Proposed Solution</vt:lpstr>
      <vt:lpstr>Key questions </vt:lpstr>
      <vt:lpstr>8. R0132 – Change to the Logical Format of J0001</vt:lpstr>
      <vt:lpstr>UPDATES</vt:lpstr>
      <vt:lpstr>updates</vt:lpstr>
      <vt:lpstr>9. Erroneous switch resolution timeline change</vt:lpstr>
      <vt:lpstr>Erroneous Switch Resolution Timeline Change</vt:lpstr>
      <vt:lpstr>Contents</vt:lpstr>
      <vt:lpstr>Erroneous Switch Resolution Timeline Change - the issue and the benefits of a change</vt:lpstr>
      <vt:lpstr>Case study - Nichelle</vt:lpstr>
      <vt:lpstr>The number of double Erroneous Switches and the rate of these per 100 Erroneous Switches.</vt:lpstr>
      <vt:lpstr>The length of time it takes for customers to respond to validate the ES</vt:lpstr>
      <vt:lpstr>PowerPoint Presentation</vt:lpstr>
      <vt:lpstr>10. RIG issue – new psr codes following slc changes on ppm installation requirements </vt:lpstr>
      <vt:lpstr>PSR CODES FOLLOWING SLC CHANGES ON PPM INSTALLATION REQUIREMENTS</vt:lpstr>
      <vt:lpstr>10a. RIG issue – out of hours distributor bypass – vulnerable customers </vt:lpstr>
      <vt:lpstr>Out of hours dno bypass – vulnerable customers</vt:lpstr>
      <vt:lpstr>aob</vt:lpstr>
      <vt:lpstr>Next meeting:  Regular RIG: 10 November 2023 SPECIAL RIG: 20 october 2023  Thanks for attending</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EVENT TITLE</dc:title>
  <dc:creator>Amelia Bray</dc:creator>
  <cp:lastModifiedBy>James Rees</cp:lastModifiedBy>
  <cp:revision>3</cp:revision>
  <dcterms:created xsi:type="dcterms:W3CDTF">2022-06-08T15:31:29Z</dcterms:created>
  <dcterms:modified xsi:type="dcterms:W3CDTF">2023-10-13T08:49:32Z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0x01010064B6ABD153718F40AB257D99BCA5D342</vt:lpwstr>
  </property>
  <property fmtid="{D5CDD505-2E9C-101B-9397-08002B2CF9AE}" pid="3" name="MediaServiceImageTags">
    <vt:lpwstr/>
  </property>
  <property fmtid="{D5CDD505-2E9C-101B-9397-08002B2CF9AE}" pid="4" name="MSIP_Label_2d7f055f-5347-41d4-8cbe-c035e83f4f3c_Enabled">
    <vt:lpwstr>true</vt:lpwstr>
  </property>
  <property fmtid="{D5CDD505-2E9C-101B-9397-08002B2CF9AE}" pid="5" name="MSIP_Label_2d7f055f-5347-41d4-8cbe-c035e83f4f3c_SetDate">
    <vt:lpwstr>2023-08-02T11:31:15Z</vt:lpwstr>
  </property>
  <property fmtid="{D5CDD505-2E9C-101B-9397-08002B2CF9AE}" pid="6" name="MSIP_Label_2d7f055f-5347-41d4-8cbe-c035e83f4f3c_Method">
    <vt:lpwstr>Standard</vt:lpwstr>
  </property>
  <property fmtid="{D5CDD505-2E9C-101B-9397-08002B2CF9AE}" pid="7" name="MSIP_Label_2d7f055f-5347-41d4-8cbe-c035e83f4f3c_Name">
    <vt:lpwstr>defa4170-0d19-0005-0004-bc88714345d2</vt:lpwstr>
  </property>
  <property fmtid="{D5CDD505-2E9C-101B-9397-08002B2CF9AE}" pid="8" name="MSIP_Label_2d7f055f-5347-41d4-8cbe-c035e83f4f3c_SiteId">
    <vt:lpwstr>883dbbc0-a334-4b54-87cf-04fa94aeafb8</vt:lpwstr>
  </property>
  <property fmtid="{D5CDD505-2E9C-101B-9397-08002B2CF9AE}" pid="9" name="MSIP_Label_2d7f055f-5347-41d4-8cbe-c035e83f4f3c_ActionId">
    <vt:lpwstr>0a902a3f-598b-4e9a-bccb-4b5ca5920939</vt:lpwstr>
  </property>
  <property fmtid="{D5CDD505-2E9C-101B-9397-08002B2CF9AE}" pid="10" name="MSIP_Label_2d7f055f-5347-41d4-8cbe-c035e83f4f3c_ContentBits">
    <vt:lpwstr>0</vt:lpwstr>
  </property>
</Properties>
</file>