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1.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59" r:id="rId14"/>
    <p:sldMasterId id="2147483991" r:id="rId15"/>
  </p:sldMasterIdLst>
  <p:notesMasterIdLst>
    <p:notesMasterId r:id="rId57"/>
  </p:notesMasterIdLst>
  <p:handoutMasterIdLst>
    <p:handoutMasterId r:id="rId58"/>
  </p:handoutMasterIdLst>
  <p:sldIdLst>
    <p:sldId id="256" r:id="rId16"/>
    <p:sldId id="269" r:id="rId17"/>
    <p:sldId id="263" r:id="rId18"/>
    <p:sldId id="2147377262" r:id="rId19"/>
    <p:sldId id="2147377321" r:id="rId20"/>
    <p:sldId id="2146848763" r:id="rId21"/>
    <p:sldId id="2146848765" r:id="rId22"/>
    <p:sldId id="2146848764" r:id="rId23"/>
    <p:sldId id="2076138035" r:id="rId24"/>
    <p:sldId id="2147475661" r:id="rId25"/>
    <p:sldId id="2147377263" r:id="rId26"/>
    <p:sldId id="2147377324" r:id="rId27"/>
    <p:sldId id="2147377326" r:id="rId28"/>
    <p:sldId id="2147475656" r:id="rId29"/>
    <p:sldId id="2147475657" r:id="rId30"/>
    <p:sldId id="2147475658" r:id="rId31"/>
    <p:sldId id="2147475659" r:id="rId32"/>
    <p:sldId id="2147475662" r:id="rId33"/>
    <p:sldId id="265" r:id="rId34"/>
    <p:sldId id="266" r:id="rId35"/>
    <p:sldId id="267" r:id="rId36"/>
    <p:sldId id="2147377309" r:id="rId37"/>
    <p:sldId id="632" r:id="rId38"/>
    <p:sldId id="633" r:id="rId39"/>
    <p:sldId id="2147475653" r:id="rId40"/>
    <p:sldId id="2147377323" r:id="rId41"/>
    <p:sldId id="264" r:id="rId42"/>
    <p:sldId id="2147377250" r:id="rId43"/>
    <p:sldId id="2147377322" r:id="rId44"/>
    <p:sldId id="2147377314" r:id="rId45"/>
    <p:sldId id="3005" r:id="rId46"/>
    <p:sldId id="15157" r:id="rId47"/>
    <p:sldId id="15170" r:id="rId48"/>
    <p:sldId id="15165" r:id="rId49"/>
    <p:sldId id="15162" r:id="rId50"/>
    <p:sldId id="15159" r:id="rId51"/>
    <p:sldId id="15163" r:id="rId52"/>
    <p:sldId id="15164" r:id="rId53"/>
    <p:sldId id="15160" r:id="rId54"/>
    <p:sldId id="2147377325" r:id="rId55"/>
    <p:sldId id="25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D272A-C1B8-4101-9818-3E0224D66221}" v="25" dt="2024-02-03T11:36:51.02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41" autoAdjust="0"/>
  </p:normalViewPr>
  <p:slideViewPr>
    <p:cSldViewPr snapToGrid="0">
      <p:cViewPr varScale="1">
        <p:scale>
          <a:sx n="119" d="100"/>
          <a:sy n="119" d="100"/>
        </p:scale>
        <p:origin x="23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presProps" Target="pres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33AD272A-C1B8-4101-9818-3E0224D66221}"/>
    <pc:docChg chg="undo custSel addSld delSld modSld sldOrd delMainMaster">
      <pc:chgData name="James Rees" userId="6a49c294-0318-4273-b1fc-4011d6bf9f90" providerId="ADAL" clId="{33AD272A-C1B8-4101-9818-3E0224D66221}" dt="2024-02-03T11:39:27.205" v="1260" actId="20577"/>
      <pc:docMkLst>
        <pc:docMk/>
      </pc:docMkLst>
      <pc:sldChg chg="modSp mod">
        <pc:chgData name="James Rees" userId="6a49c294-0318-4273-b1fc-4011d6bf9f90" providerId="ADAL" clId="{33AD272A-C1B8-4101-9818-3E0224D66221}" dt="2024-01-30T15:28:54.858" v="11" actId="20577"/>
        <pc:sldMkLst>
          <pc:docMk/>
          <pc:sldMk cId="424965022" sldId="256"/>
        </pc:sldMkLst>
        <pc:spChg chg="mod">
          <ac:chgData name="James Rees" userId="6a49c294-0318-4273-b1fc-4011d6bf9f90" providerId="ADAL" clId="{33AD272A-C1B8-4101-9818-3E0224D66221}" dt="2024-01-30T15:28:54.858" v="11" actId="20577"/>
          <ac:spMkLst>
            <pc:docMk/>
            <pc:sldMk cId="424965022" sldId="256"/>
            <ac:spMk id="3" creationId="{CA510E5E-697D-4331-038A-BC23DF000C2A}"/>
          </ac:spMkLst>
        </pc:spChg>
      </pc:sldChg>
      <pc:sldChg chg="modSp mod">
        <pc:chgData name="James Rees" userId="6a49c294-0318-4273-b1fc-4011d6bf9f90" providerId="ADAL" clId="{33AD272A-C1B8-4101-9818-3E0224D66221}" dt="2024-01-30T15:36:00.997" v="240" actId="20577"/>
        <pc:sldMkLst>
          <pc:docMk/>
          <pc:sldMk cId="1876557297" sldId="257"/>
        </pc:sldMkLst>
        <pc:spChg chg="mod">
          <ac:chgData name="James Rees" userId="6a49c294-0318-4273-b1fc-4011d6bf9f90" providerId="ADAL" clId="{33AD272A-C1B8-4101-9818-3E0224D66221}" dt="2024-01-30T15:36:00.997" v="240" actId="20577"/>
          <ac:spMkLst>
            <pc:docMk/>
            <pc:sldMk cId="1876557297" sldId="257"/>
            <ac:spMk id="2" creationId="{5B02A7D5-1EE1-44B5-DC76-072639BE3655}"/>
          </ac:spMkLst>
        </pc:spChg>
      </pc:sldChg>
      <pc:sldChg chg="del">
        <pc:chgData name="James Rees" userId="6a49c294-0318-4273-b1fc-4011d6bf9f90" providerId="ADAL" clId="{33AD272A-C1B8-4101-9818-3E0224D66221}" dt="2024-01-30T15:35:38.937" v="228" actId="2696"/>
        <pc:sldMkLst>
          <pc:docMk/>
          <pc:sldMk cId="3746327062" sldId="258"/>
        </pc:sldMkLst>
      </pc:sldChg>
      <pc:sldChg chg="del">
        <pc:chgData name="James Rees" userId="6a49c294-0318-4273-b1fc-4011d6bf9f90" providerId="ADAL" clId="{33AD272A-C1B8-4101-9818-3E0224D66221}" dt="2024-01-30T15:35:38.937" v="228" actId="2696"/>
        <pc:sldMkLst>
          <pc:docMk/>
          <pc:sldMk cId="1633728773" sldId="259"/>
        </pc:sldMkLst>
      </pc:sldChg>
      <pc:sldChg chg="modSp mod">
        <pc:chgData name="James Rees" userId="6a49c294-0318-4273-b1fc-4011d6bf9f90" providerId="ADAL" clId="{33AD272A-C1B8-4101-9818-3E0224D66221}" dt="2024-02-03T11:36:03.377" v="1137" actId="20577"/>
        <pc:sldMkLst>
          <pc:docMk/>
          <pc:sldMk cId="1116783212" sldId="263"/>
        </pc:sldMkLst>
        <pc:graphicFrameChg chg="mod modGraphic">
          <ac:chgData name="James Rees" userId="6a49c294-0318-4273-b1fc-4011d6bf9f90" providerId="ADAL" clId="{33AD272A-C1B8-4101-9818-3E0224D66221}" dt="2024-02-03T11:36:03.377" v="1137"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33AD272A-C1B8-4101-9818-3E0224D66221}" dt="2024-01-30T15:35:38.937" v="228" actId="2696"/>
        <pc:sldMkLst>
          <pc:docMk/>
          <pc:sldMk cId="3590593119" sldId="290"/>
        </pc:sldMkLst>
      </pc:sldChg>
      <pc:sldChg chg="del">
        <pc:chgData name="James Rees" userId="6a49c294-0318-4273-b1fc-4011d6bf9f90" providerId="ADAL" clId="{33AD272A-C1B8-4101-9818-3E0224D66221}" dt="2024-01-30T15:35:38.937" v="228" actId="2696"/>
        <pc:sldMkLst>
          <pc:docMk/>
          <pc:sldMk cId="2468972855" sldId="294"/>
        </pc:sldMkLst>
      </pc:sldChg>
      <pc:sldChg chg="del">
        <pc:chgData name="James Rees" userId="6a49c294-0318-4273-b1fc-4011d6bf9f90" providerId="ADAL" clId="{33AD272A-C1B8-4101-9818-3E0224D66221}" dt="2024-01-30T15:33:49.450" v="148" actId="2696"/>
        <pc:sldMkLst>
          <pc:docMk/>
          <pc:sldMk cId="751934574" sldId="413"/>
        </pc:sldMkLst>
      </pc:sldChg>
      <pc:sldChg chg="del">
        <pc:chgData name="James Rees" userId="6a49c294-0318-4273-b1fc-4011d6bf9f90" providerId="ADAL" clId="{33AD272A-C1B8-4101-9818-3E0224D66221}" dt="2024-01-30T15:33:49.450" v="148" actId="2696"/>
        <pc:sldMkLst>
          <pc:docMk/>
          <pc:sldMk cId="97524095" sldId="414"/>
        </pc:sldMkLst>
      </pc:sldChg>
      <pc:sldChg chg="del">
        <pc:chgData name="James Rees" userId="6a49c294-0318-4273-b1fc-4011d6bf9f90" providerId="ADAL" clId="{33AD272A-C1B8-4101-9818-3E0224D66221}" dt="2024-01-30T15:33:49.450" v="148" actId="2696"/>
        <pc:sldMkLst>
          <pc:docMk/>
          <pc:sldMk cId="3179158840" sldId="415"/>
        </pc:sldMkLst>
      </pc:sldChg>
      <pc:sldChg chg="del">
        <pc:chgData name="James Rees" userId="6a49c294-0318-4273-b1fc-4011d6bf9f90" providerId="ADAL" clId="{33AD272A-C1B8-4101-9818-3E0224D66221}" dt="2024-01-30T15:33:49.450" v="148" actId="2696"/>
        <pc:sldMkLst>
          <pc:docMk/>
          <pc:sldMk cId="2402206151" sldId="416"/>
        </pc:sldMkLst>
      </pc:sldChg>
      <pc:sldChg chg="del">
        <pc:chgData name="James Rees" userId="6a49c294-0318-4273-b1fc-4011d6bf9f90" providerId="ADAL" clId="{33AD272A-C1B8-4101-9818-3E0224D66221}" dt="2024-01-30T15:33:49.450" v="148" actId="2696"/>
        <pc:sldMkLst>
          <pc:docMk/>
          <pc:sldMk cId="764014930" sldId="417"/>
        </pc:sldMkLst>
      </pc:sldChg>
      <pc:sldChg chg="del">
        <pc:chgData name="James Rees" userId="6a49c294-0318-4273-b1fc-4011d6bf9f90" providerId="ADAL" clId="{33AD272A-C1B8-4101-9818-3E0224D66221}" dt="2024-02-03T11:36:48.370" v="1138" actId="47"/>
        <pc:sldMkLst>
          <pc:docMk/>
          <pc:sldMk cId="2803064289" sldId="2146848763"/>
        </pc:sldMkLst>
      </pc:sldChg>
      <pc:sldChg chg="modSp mod">
        <pc:chgData name="James Rees" userId="6a49c294-0318-4273-b1fc-4011d6bf9f90" providerId="ADAL" clId="{33AD272A-C1B8-4101-9818-3E0224D66221}" dt="2024-02-03T11:37:03.844" v="1175" actId="20577"/>
        <pc:sldMkLst>
          <pc:docMk/>
          <pc:sldMk cId="322367172" sldId="2146848765"/>
        </pc:sldMkLst>
        <pc:spChg chg="mod">
          <ac:chgData name="James Rees" userId="6a49c294-0318-4273-b1fc-4011d6bf9f90" providerId="ADAL" clId="{33AD272A-C1B8-4101-9818-3E0224D66221}" dt="2024-02-03T11:37:03.844" v="1175" actId="20577"/>
          <ac:spMkLst>
            <pc:docMk/>
            <pc:sldMk cId="322367172" sldId="2146848765"/>
            <ac:spMk id="3" creationId="{153C8D1C-9736-081E-4D60-57FAF1DD1D92}"/>
          </ac:spMkLst>
        </pc:spChg>
      </pc:sldChg>
      <pc:sldChg chg="modSp mod">
        <pc:chgData name="James Rees" userId="6a49c294-0318-4273-b1fc-4011d6bf9f90" providerId="ADAL" clId="{33AD272A-C1B8-4101-9818-3E0224D66221}" dt="2024-02-03T11:39:17.444" v="1255" actId="20577"/>
        <pc:sldMkLst>
          <pc:docMk/>
          <pc:sldMk cId="3405725952" sldId="2147377250"/>
        </pc:sldMkLst>
        <pc:spChg chg="mod">
          <ac:chgData name="James Rees" userId="6a49c294-0318-4273-b1fc-4011d6bf9f90" providerId="ADAL" clId="{33AD272A-C1B8-4101-9818-3E0224D66221}" dt="2024-02-03T11:39:17.444" v="1255" actId="20577"/>
          <ac:spMkLst>
            <pc:docMk/>
            <pc:sldMk cId="3405725952" sldId="2147377250"/>
            <ac:spMk id="2" creationId="{4310DABB-9296-FDB0-E562-D1B45488F158}"/>
          </ac:spMkLst>
        </pc:spChg>
        <pc:spChg chg="mod">
          <ac:chgData name="James Rees" userId="6a49c294-0318-4273-b1fc-4011d6bf9f90" providerId="ADAL" clId="{33AD272A-C1B8-4101-9818-3E0224D66221}" dt="2024-01-30T15:35:08.502" v="225" actId="20577"/>
          <ac:spMkLst>
            <pc:docMk/>
            <pc:sldMk cId="3405725952" sldId="2147377250"/>
            <ac:spMk id="3" creationId="{153C8D1C-9736-081E-4D60-57FAF1DD1D92}"/>
          </ac:spMkLst>
        </pc:spChg>
      </pc:sldChg>
      <pc:sldChg chg="ord">
        <pc:chgData name="James Rees" userId="6a49c294-0318-4273-b1fc-4011d6bf9f90" providerId="ADAL" clId="{33AD272A-C1B8-4101-9818-3E0224D66221}" dt="2024-01-30T15:33:28.727" v="146"/>
        <pc:sldMkLst>
          <pc:docMk/>
          <pc:sldMk cId="452644964" sldId="2147377262"/>
        </pc:sldMkLst>
      </pc:sldChg>
      <pc:sldChg chg="modSp mod ord">
        <pc:chgData name="James Rees" userId="6a49c294-0318-4273-b1fc-4011d6bf9f90" providerId="ADAL" clId="{33AD272A-C1B8-4101-9818-3E0224D66221}" dt="2024-02-03T11:38:44.041" v="1251"/>
        <pc:sldMkLst>
          <pc:docMk/>
          <pc:sldMk cId="1319252222" sldId="2147377309"/>
        </pc:sldMkLst>
        <pc:spChg chg="mod">
          <ac:chgData name="James Rees" userId="6a49c294-0318-4273-b1fc-4011d6bf9f90" providerId="ADAL" clId="{33AD272A-C1B8-4101-9818-3E0224D66221}" dt="2024-02-03T11:38:33.245" v="1249" actId="20577"/>
          <ac:spMkLst>
            <pc:docMk/>
            <pc:sldMk cId="1319252222" sldId="2147377309"/>
            <ac:spMk id="2" creationId="{4310DABB-9296-FDB0-E562-D1B45488F158}"/>
          </ac:spMkLst>
        </pc:spChg>
        <pc:spChg chg="mod">
          <ac:chgData name="James Rees" userId="6a49c294-0318-4273-b1fc-4011d6bf9f90" providerId="ADAL" clId="{33AD272A-C1B8-4101-9818-3E0224D66221}" dt="2024-01-30T15:34:09.068" v="191" actId="20577"/>
          <ac:spMkLst>
            <pc:docMk/>
            <pc:sldMk cId="1319252222" sldId="2147377309"/>
            <ac:spMk id="3" creationId="{153C8D1C-9736-081E-4D60-57FAF1DD1D92}"/>
          </ac:spMkLst>
        </pc:spChg>
      </pc:sldChg>
      <pc:sldChg chg="del">
        <pc:chgData name="James Rees" userId="6a49c294-0318-4273-b1fc-4011d6bf9f90" providerId="ADAL" clId="{33AD272A-C1B8-4101-9818-3E0224D66221}" dt="2024-01-30T15:35:25.639" v="227" actId="2696"/>
        <pc:sldMkLst>
          <pc:docMk/>
          <pc:sldMk cId="492299265" sldId="2147377311"/>
        </pc:sldMkLst>
      </pc:sldChg>
      <pc:sldChg chg="modSp add del mod">
        <pc:chgData name="James Rees" userId="6a49c294-0318-4273-b1fc-4011d6bf9f90" providerId="ADAL" clId="{33AD272A-C1B8-4101-9818-3E0224D66221}" dt="2024-02-03T11:39:21.663" v="1257" actId="20577"/>
        <pc:sldMkLst>
          <pc:docMk/>
          <pc:sldMk cId="1639679387" sldId="2147377314"/>
        </pc:sldMkLst>
        <pc:spChg chg="mod">
          <ac:chgData name="James Rees" userId="6a49c294-0318-4273-b1fc-4011d6bf9f90" providerId="ADAL" clId="{33AD272A-C1B8-4101-9818-3E0224D66221}" dt="2024-02-03T11:39:21.663" v="1257" actId="20577"/>
          <ac:spMkLst>
            <pc:docMk/>
            <pc:sldMk cId="1639679387" sldId="2147377314"/>
            <ac:spMk id="2" creationId="{4310DABB-9296-FDB0-E562-D1B45488F158}"/>
          </ac:spMkLst>
        </pc:spChg>
        <pc:spChg chg="mod">
          <ac:chgData name="James Rees" userId="6a49c294-0318-4273-b1fc-4011d6bf9f90" providerId="ADAL" clId="{33AD272A-C1B8-4101-9818-3E0224D66221}" dt="2024-02-02T08:15:12.708" v="738" actId="20577"/>
          <ac:spMkLst>
            <pc:docMk/>
            <pc:sldMk cId="1639679387" sldId="2147377314"/>
            <ac:spMk id="3" creationId="{153C8D1C-9736-081E-4D60-57FAF1DD1D92}"/>
          </ac:spMkLst>
        </pc:spChg>
      </pc:sldChg>
      <pc:sldChg chg="del">
        <pc:chgData name="James Rees" userId="6a49c294-0318-4273-b1fc-4011d6bf9f90" providerId="ADAL" clId="{33AD272A-C1B8-4101-9818-3E0224D66221}" dt="2024-01-30T15:35:38.937" v="228" actId="2696"/>
        <pc:sldMkLst>
          <pc:docMk/>
          <pc:sldMk cId="1656422732" sldId="2147377315"/>
        </pc:sldMkLst>
      </pc:sldChg>
      <pc:sldChg chg="del">
        <pc:chgData name="James Rees" userId="6a49c294-0318-4273-b1fc-4011d6bf9f90" providerId="ADAL" clId="{33AD272A-C1B8-4101-9818-3E0224D66221}" dt="2024-01-30T15:35:38.937" v="228" actId="2696"/>
        <pc:sldMkLst>
          <pc:docMk/>
          <pc:sldMk cId="3270817693" sldId="2147377316"/>
        </pc:sldMkLst>
      </pc:sldChg>
      <pc:sldChg chg="del">
        <pc:chgData name="James Rees" userId="6a49c294-0318-4273-b1fc-4011d6bf9f90" providerId="ADAL" clId="{33AD272A-C1B8-4101-9818-3E0224D66221}" dt="2024-01-30T15:35:38.937" v="228" actId="2696"/>
        <pc:sldMkLst>
          <pc:docMk/>
          <pc:sldMk cId="1660280875" sldId="2147377317"/>
        </pc:sldMkLst>
      </pc:sldChg>
      <pc:sldChg chg="del">
        <pc:chgData name="James Rees" userId="6a49c294-0318-4273-b1fc-4011d6bf9f90" providerId="ADAL" clId="{33AD272A-C1B8-4101-9818-3E0224D66221}" dt="2024-01-30T15:35:19.842" v="226" actId="2696"/>
        <pc:sldMkLst>
          <pc:docMk/>
          <pc:sldMk cId="4041027006" sldId="2147377318"/>
        </pc:sldMkLst>
      </pc:sldChg>
      <pc:sldChg chg="del">
        <pc:chgData name="James Rees" userId="6a49c294-0318-4273-b1fc-4011d6bf9f90" providerId="ADAL" clId="{33AD272A-C1B8-4101-9818-3E0224D66221}" dt="2024-01-30T15:35:25.639" v="227" actId="2696"/>
        <pc:sldMkLst>
          <pc:docMk/>
          <pc:sldMk cId="3081579812" sldId="2147377319"/>
        </pc:sldMkLst>
      </pc:sldChg>
      <pc:sldChg chg="del">
        <pc:chgData name="James Rees" userId="6a49c294-0318-4273-b1fc-4011d6bf9f90" providerId="ADAL" clId="{33AD272A-C1B8-4101-9818-3E0224D66221}" dt="2024-01-30T15:35:38.937" v="228" actId="2696"/>
        <pc:sldMkLst>
          <pc:docMk/>
          <pc:sldMk cId="2221279210" sldId="2147377320"/>
        </pc:sldMkLst>
      </pc:sldChg>
      <pc:sldChg chg="modSp mod">
        <pc:chgData name="James Rees" userId="6a49c294-0318-4273-b1fc-4011d6bf9f90" providerId="ADAL" clId="{33AD272A-C1B8-4101-9818-3E0224D66221}" dt="2024-01-30T15:38:41.629" v="408" actId="20577"/>
        <pc:sldMkLst>
          <pc:docMk/>
          <pc:sldMk cId="1390474030" sldId="2147377321"/>
        </pc:sldMkLst>
        <pc:spChg chg="mod">
          <ac:chgData name="James Rees" userId="6a49c294-0318-4273-b1fc-4011d6bf9f90" providerId="ADAL" clId="{33AD272A-C1B8-4101-9818-3E0224D66221}" dt="2024-01-30T15:38:41.629" v="408" actId="20577"/>
          <ac:spMkLst>
            <pc:docMk/>
            <pc:sldMk cId="1390474030" sldId="2147377321"/>
            <ac:spMk id="3" creationId="{153C8D1C-9736-081E-4D60-57FAF1DD1D92}"/>
          </ac:spMkLst>
        </pc:spChg>
      </pc:sldChg>
      <pc:sldChg chg="del">
        <pc:chgData name="James Rees" userId="6a49c294-0318-4273-b1fc-4011d6bf9f90" providerId="ADAL" clId="{33AD272A-C1B8-4101-9818-3E0224D66221}" dt="2024-01-30T15:33:35.818" v="147" actId="2696"/>
        <pc:sldMkLst>
          <pc:docMk/>
          <pc:sldMk cId="2349214982" sldId="2147377322"/>
        </pc:sldMkLst>
      </pc:sldChg>
      <pc:sldChg chg="addSp delSp modSp mod">
        <pc:chgData name="James Rees" userId="6a49c294-0318-4273-b1fc-4011d6bf9f90" providerId="ADAL" clId="{33AD272A-C1B8-4101-9818-3E0224D66221}" dt="2024-01-30T15:37:45.821" v="373"/>
        <pc:sldMkLst>
          <pc:docMk/>
          <pc:sldMk cId="2639031984" sldId="2147377322"/>
        </pc:sldMkLst>
        <pc:spChg chg="mod">
          <ac:chgData name="James Rees" userId="6a49c294-0318-4273-b1fc-4011d6bf9f90" providerId="ADAL" clId="{33AD272A-C1B8-4101-9818-3E0224D66221}" dt="2024-01-30T15:37:34.786" v="372" actId="14100"/>
          <ac:spMkLst>
            <pc:docMk/>
            <pc:sldMk cId="2639031984" sldId="2147377322"/>
            <ac:spMk id="2" creationId="{5E69F552-98A8-7B6D-CDB0-DB93F5EA3A07}"/>
          </ac:spMkLst>
        </pc:spChg>
        <pc:spChg chg="add mod">
          <ac:chgData name="James Rees" userId="6a49c294-0318-4273-b1fc-4011d6bf9f90" providerId="ADAL" clId="{33AD272A-C1B8-4101-9818-3E0224D66221}" dt="2024-01-30T15:37:45.821" v="373"/>
          <ac:spMkLst>
            <pc:docMk/>
            <pc:sldMk cId="2639031984" sldId="2147377322"/>
            <ac:spMk id="4" creationId="{F95107D1-CE3C-C386-3ED8-14B1E68D7A7B}"/>
          </ac:spMkLst>
        </pc:spChg>
        <pc:graphicFrameChg chg="del">
          <ac:chgData name="James Rees" userId="6a49c294-0318-4273-b1fc-4011d6bf9f90" providerId="ADAL" clId="{33AD272A-C1B8-4101-9818-3E0224D66221}" dt="2024-01-30T15:36:28.767" v="241" actId="478"/>
          <ac:graphicFrameMkLst>
            <pc:docMk/>
            <pc:sldMk cId="2639031984" sldId="2147377322"/>
            <ac:graphicFrameMk id="3" creationId="{ADE9F281-2DB4-898F-0D79-1AE200709F3A}"/>
          </ac:graphicFrameMkLst>
        </pc:graphicFrameChg>
      </pc:sldChg>
      <pc:sldChg chg="del">
        <pc:chgData name="James Rees" userId="6a49c294-0318-4273-b1fc-4011d6bf9f90" providerId="ADAL" clId="{33AD272A-C1B8-4101-9818-3E0224D66221}" dt="2024-01-30T15:33:35.818" v="147" actId="2696"/>
        <pc:sldMkLst>
          <pc:docMk/>
          <pc:sldMk cId="409281666" sldId="2147377323"/>
        </pc:sldMkLst>
      </pc:sldChg>
      <pc:sldChg chg="modSp add mod">
        <pc:chgData name="James Rees" userId="6a49c294-0318-4273-b1fc-4011d6bf9f90" providerId="ADAL" clId="{33AD272A-C1B8-4101-9818-3E0224D66221}" dt="2024-02-03T11:39:13.777" v="1253" actId="20577"/>
        <pc:sldMkLst>
          <pc:docMk/>
          <pc:sldMk cId="2745405688" sldId="2147377323"/>
        </pc:sldMkLst>
        <pc:spChg chg="mod">
          <ac:chgData name="James Rees" userId="6a49c294-0318-4273-b1fc-4011d6bf9f90" providerId="ADAL" clId="{33AD272A-C1B8-4101-9818-3E0224D66221}" dt="2024-02-03T11:39:13.777" v="1253" actId="20577"/>
          <ac:spMkLst>
            <pc:docMk/>
            <pc:sldMk cId="2745405688" sldId="2147377323"/>
            <ac:spMk id="2" creationId="{4310DABB-9296-FDB0-E562-D1B45488F158}"/>
          </ac:spMkLst>
        </pc:spChg>
      </pc:sldChg>
      <pc:sldChg chg="del">
        <pc:chgData name="James Rees" userId="6a49c294-0318-4273-b1fc-4011d6bf9f90" providerId="ADAL" clId="{33AD272A-C1B8-4101-9818-3E0224D66221}" dt="2024-01-30T15:35:38.937" v="228" actId="2696"/>
        <pc:sldMkLst>
          <pc:docMk/>
          <pc:sldMk cId="1845582008" sldId="2147377324"/>
        </pc:sldMkLst>
      </pc:sldChg>
      <pc:sldChg chg="addSp delSp modSp add mod">
        <pc:chgData name="James Rees" userId="6a49c294-0318-4273-b1fc-4011d6bf9f90" providerId="ADAL" clId="{33AD272A-C1B8-4101-9818-3E0224D66221}" dt="2024-02-02T08:13:10.817" v="689" actId="20577"/>
        <pc:sldMkLst>
          <pc:docMk/>
          <pc:sldMk cId="4027176163" sldId="2147377324"/>
        </pc:sldMkLst>
        <pc:spChg chg="mod">
          <ac:chgData name="James Rees" userId="6a49c294-0318-4273-b1fc-4011d6bf9f90" providerId="ADAL" clId="{33AD272A-C1B8-4101-9818-3E0224D66221}" dt="2024-02-02T08:12:52.248" v="677" actId="20577"/>
          <ac:spMkLst>
            <pc:docMk/>
            <pc:sldMk cId="4027176163" sldId="2147377324"/>
            <ac:spMk id="2" creationId="{4310DABB-9296-FDB0-E562-D1B45488F158}"/>
          </ac:spMkLst>
        </pc:spChg>
        <pc:spChg chg="del">
          <ac:chgData name="James Rees" userId="6a49c294-0318-4273-b1fc-4011d6bf9f90" providerId="ADAL" clId="{33AD272A-C1B8-4101-9818-3E0224D66221}" dt="2024-02-02T08:13:02.614" v="678" actId="478"/>
          <ac:spMkLst>
            <pc:docMk/>
            <pc:sldMk cId="4027176163" sldId="2147377324"/>
            <ac:spMk id="3" creationId="{153C8D1C-9736-081E-4D60-57FAF1DD1D92}"/>
          </ac:spMkLst>
        </pc:spChg>
        <pc:spChg chg="add mod">
          <ac:chgData name="James Rees" userId="6a49c294-0318-4273-b1fc-4011d6bf9f90" providerId="ADAL" clId="{33AD272A-C1B8-4101-9818-3E0224D66221}" dt="2024-02-02T08:13:10.817" v="689" actId="20577"/>
          <ac:spMkLst>
            <pc:docMk/>
            <pc:sldMk cId="4027176163" sldId="2147377324"/>
            <ac:spMk id="5" creationId="{C40D754B-FEAB-DBA6-20CE-36C1D164AC4E}"/>
          </ac:spMkLst>
        </pc:spChg>
      </pc:sldChg>
      <pc:sldChg chg="modSp add mod">
        <pc:chgData name="James Rees" userId="6a49c294-0318-4273-b1fc-4011d6bf9f90" providerId="ADAL" clId="{33AD272A-C1B8-4101-9818-3E0224D66221}" dt="2024-02-03T11:39:27.205" v="1260" actId="20577"/>
        <pc:sldMkLst>
          <pc:docMk/>
          <pc:sldMk cId="3765987317" sldId="2147377325"/>
        </pc:sldMkLst>
        <pc:spChg chg="mod">
          <ac:chgData name="James Rees" userId="6a49c294-0318-4273-b1fc-4011d6bf9f90" providerId="ADAL" clId="{33AD272A-C1B8-4101-9818-3E0224D66221}" dt="2024-02-03T11:39:27.205" v="1260" actId="20577"/>
          <ac:spMkLst>
            <pc:docMk/>
            <pc:sldMk cId="3765987317" sldId="2147377325"/>
            <ac:spMk id="2" creationId="{4310DABB-9296-FDB0-E562-D1B45488F158}"/>
          </ac:spMkLst>
        </pc:spChg>
      </pc:sldChg>
      <pc:sldChg chg="modSp add mod">
        <pc:chgData name="James Rees" userId="6a49c294-0318-4273-b1fc-4011d6bf9f90" providerId="ADAL" clId="{33AD272A-C1B8-4101-9818-3E0224D66221}" dt="2024-02-03T11:31:52.523" v="1021" actId="20577"/>
        <pc:sldMkLst>
          <pc:docMk/>
          <pc:sldMk cId="3599204571" sldId="2147377326"/>
        </pc:sldMkLst>
        <pc:spChg chg="mod">
          <ac:chgData name="James Rees" userId="6a49c294-0318-4273-b1fc-4011d6bf9f90" providerId="ADAL" clId="{33AD272A-C1B8-4101-9818-3E0224D66221}" dt="2024-02-03T11:31:43.849" v="990" actId="20577"/>
          <ac:spMkLst>
            <pc:docMk/>
            <pc:sldMk cId="3599204571" sldId="2147377326"/>
            <ac:spMk id="2" creationId="{4310DABB-9296-FDB0-E562-D1B45488F158}"/>
          </ac:spMkLst>
        </pc:spChg>
        <pc:spChg chg="mod">
          <ac:chgData name="James Rees" userId="6a49c294-0318-4273-b1fc-4011d6bf9f90" providerId="ADAL" clId="{33AD272A-C1B8-4101-9818-3E0224D66221}" dt="2024-02-03T11:31:52.523" v="1021" actId="20577"/>
          <ac:spMkLst>
            <pc:docMk/>
            <pc:sldMk cId="3599204571" sldId="2147377326"/>
            <ac:spMk id="5" creationId="{C40D754B-FEAB-DBA6-20CE-36C1D164AC4E}"/>
          </ac:spMkLst>
        </pc:spChg>
      </pc:sldChg>
      <pc:sldChg chg="del">
        <pc:chgData name="James Rees" userId="6a49c294-0318-4273-b1fc-4011d6bf9f90" providerId="ADAL" clId="{33AD272A-C1B8-4101-9818-3E0224D66221}" dt="2024-01-30T15:35:38.937" v="228" actId="2696"/>
        <pc:sldMkLst>
          <pc:docMk/>
          <pc:sldMk cId="744499773" sldId="2147475604"/>
        </pc:sldMkLst>
      </pc:sldChg>
      <pc:sldChg chg="del">
        <pc:chgData name="James Rees" userId="6a49c294-0318-4273-b1fc-4011d6bf9f90" providerId="ADAL" clId="{33AD272A-C1B8-4101-9818-3E0224D66221}" dt="2024-01-30T15:35:43.883" v="229" actId="2696"/>
        <pc:sldMkLst>
          <pc:docMk/>
          <pc:sldMk cId="2659855537" sldId="2147475605"/>
        </pc:sldMkLst>
      </pc:sldChg>
      <pc:sldChg chg="del">
        <pc:chgData name="James Rees" userId="6a49c294-0318-4273-b1fc-4011d6bf9f90" providerId="ADAL" clId="{33AD272A-C1B8-4101-9818-3E0224D66221}" dt="2024-01-30T15:35:38.937" v="228" actId="2696"/>
        <pc:sldMkLst>
          <pc:docMk/>
          <pc:sldMk cId="698242188" sldId="2147475606"/>
        </pc:sldMkLst>
      </pc:sldChg>
      <pc:sldChg chg="del">
        <pc:chgData name="James Rees" userId="6a49c294-0318-4273-b1fc-4011d6bf9f90" providerId="ADAL" clId="{33AD272A-C1B8-4101-9818-3E0224D66221}" dt="2024-01-30T15:35:43.883" v="229" actId="2696"/>
        <pc:sldMkLst>
          <pc:docMk/>
          <pc:sldMk cId="2578513692" sldId="2147475607"/>
        </pc:sldMkLst>
      </pc:sldChg>
      <pc:sldChg chg="del">
        <pc:chgData name="James Rees" userId="6a49c294-0318-4273-b1fc-4011d6bf9f90" providerId="ADAL" clId="{33AD272A-C1B8-4101-9818-3E0224D66221}" dt="2024-01-30T15:35:38.937" v="228" actId="2696"/>
        <pc:sldMkLst>
          <pc:docMk/>
          <pc:sldMk cId="896484338" sldId="2147475608"/>
        </pc:sldMkLst>
      </pc:sldChg>
      <pc:sldChg chg="del">
        <pc:chgData name="James Rees" userId="6a49c294-0318-4273-b1fc-4011d6bf9f90" providerId="ADAL" clId="{33AD272A-C1B8-4101-9818-3E0224D66221}" dt="2024-02-03T11:37:55.984" v="1217" actId="2696"/>
        <pc:sldMkLst>
          <pc:docMk/>
          <pc:sldMk cId="3285840941" sldId="2147475654"/>
        </pc:sldMkLst>
      </pc:sldChg>
      <pc:sldChg chg="del">
        <pc:chgData name="James Rees" userId="6a49c294-0318-4273-b1fc-4011d6bf9f90" providerId="ADAL" clId="{33AD272A-C1B8-4101-9818-3E0224D66221}" dt="2024-02-03T11:38:27.239" v="1247" actId="2696"/>
        <pc:sldMkLst>
          <pc:docMk/>
          <pc:sldMk cId="693819866" sldId="2147475660"/>
        </pc:sldMkLst>
      </pc:sldChg>
      <pc:sldChg chg="modSp add mod ord">
        <pc:chgData name="James Rees" userId="6a49c294-0318-4273-b1fc-4011d6bf9f90" providerId="ADAL" clId="{33AD272A-C1B8-4101-9818-3E0224D66221}" dt="2024-02-03T11:37:52.367" v="1216" actId="20577"/>
        <pc:sldMkLst>
          <pc:docMk/>
          <pc:sldMk cId="3675280491" sldId="2147475662"/>
        </pc:sldMkLst>
        <pc:spChg chg="mod">
          <ac:chgData name="James Rees" userId="6a49c294-0318-4273-b1fc-4011d6bf9f90" providerId="ADAL" clId="{33AD272A-C1B8-4101-9818-3E0224D66221}" dt="2024-02-03T11:37:52.367" v="1216" actId="20577"/>
          <ac:spMkLst>
            <pc:docMk/>
            <pc:sldMk cId="3675280491" sldId="2147475662"/>
            <ac:spMk id="2" creationId="{4310DABB-9296-FDB0-E562-D1B45488F158}"/>
          </ac:spMkLst>
        </pc:spChg>
      </pc:sldChg>
      <pc:sldMasterChg chg="del delSldLayout">
        <pc:chgData name="James Rees" userId="6a49c294-0318-4273-b1fc-4011d6bf9f90" providerId="ADAL" clId="{33AD272A-C1B8-4101-9818-3E0224D66221}" dt="2024-01-30T15:33:49.450" v="148" actId="2696"/>
        <pc:sldMasterMkLst>
          <pc:docMk/>
          <pc:sldMasterMk cId="3062109918" sldId="2147483841"/>
        </pc:sldMasterMkLst>
        <pc:sldLayoutChg chg="del">
          <pc:chgData name="James Rees" userId="6a49c294-0318-4273-b1fc-4011d6bf9f90" providerId="ADAL" clId="{33AD272A-C1B8-4101-9818-3E0224D66221}" dt="2024-01-30T15:33:49.450" v="148" actId="2696"/>
          <pc:sldLayoutMkLst>
            <pc:docMk/>
            <pc:sldMasterMk cId="3062109918" sldId="2147483841"/>
            <pc:sldLayoutMk cId="810697716" sldId="2147483842"/>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342081879" sldId="2147483843"/>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47462202" sldId="2147483844"/>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179688003" sldId="2147483845"/>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543989510" sldId="2147483846"/>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066644355" sldId="2147483847"/>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832773399" sldId="2147483848"/>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951544313" sldId="2147483849"/>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672980135" sldId="2147483850"/>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03765646" sldId="2147483851"/>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814629881" sldId="2147483852"/>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12972201" sldId="2147483853"/>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4254845760" sldId="2147483854"/>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561666447" sldId="2147483855"/>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809205007" sldId="2147483856"/>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353117141" sldId="2147483857"/>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835678335" sldId="2147483858"/>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663078083" sldId="2147483859"/>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248477119" sldId="2147483860"/>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3678954367" sldId="2147483861"/>
          </pc:sldLayoutMkLst>
        </pc:sldLayoutChg>
      </pc:sldMasterChg>
      <pc:sldMasterChg chg="del delSldLayout">
        <pc:chgData name="James Rees" userId="6a49c294-0318-4273-b1fc-4011d6bf9f90" providerId="ADAL" clId="{33AD272A-C1B8-4101-9818-3E0224D66221}" dt="2024-01-30T15:35:25.639" v="227" actId="2696"/>
        <pc:sldMasterMkLst>
          <pc:docMk/>
          <pc:sldMasterMk cId="1885103842" sldId="2147483887"/>
        </pc:sldMasterMkLst>
        <pc:sldLayoutChg chg="del">
          <pc:chgData name="James Rees" userId="6a49c294-0318-4273-b1fc-4011d6bf9f90" providerId="ADAL" clId="{33AD272A-C1B8-4101-9818-3E0224D66221}" dt="2024-01-30T15:35:25.639" v="227" actId="2696"/>
          <pc:sldLayoutMkLst>
            <pc:docMk/>
            <pc:sldMasterMk cId="1885103842" sldId="2147483887"/>
            <pc:sldLayoutMk cId="4226433947" sldId="2147483888"/>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554301540" sldId="2147483889"/>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627208664" sldId="2147483890"/>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881445823" sldId="2147483891"/>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630777939" sldId="2147483892"/>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847554263" sldId="2147483893"/>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914162203" sldId="2147483894"/>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319378215" sldId="2147483895"/>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22148582" sldId="2147483896"/>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073690521" sldId="2147483897"/>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93379584" sldId="2147483898"/>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4227269443" sldId="2147483899"/>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71888858" sldId="2147483900"/>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4240566385" sldId="2147483901"/>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755575888" sldId="2147483902"/>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704001565" sldId="2147483903"/>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900224826" sldId="2147483904"/>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934183734" sldId="2147483905"/>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511611078" sldId="2147483906"/>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86154313" sldId="2147483907"/>
          </pc:sldLayoutMkLst>
        </pc:sldLayoutChg>
      </pc:sldMasterChg>
      <pc:sldMasterChg chg="delSldLayout">
        <pc:chgData name="James Rees" userId="6a49c294-0318-4273-b1fc-4011d6bf9f90" providerId="ADAL" clId="{33AD272A-C1B8-4101-9818-3E0224D66221}" dt="2024-01-30T15:35:43.883" v="229" actId="2696"/>
        <pc:sldMasterMkLst>
          <pc:docMk/>
          <pc:sldMasterMk cId="1583477741" sldId="2147483914"/>
        </pc:sldMasterMkLst>
        <pc:sldLayoutChg chg="del">
          <pc:chgData name="James Rees" userId="6a49c294-0318-4273-b1fc-4011d6bf9f90" providerId="ADAL" clId="{33AD272A-C1B8-4101-9818-3E0224D66221}" dt="2024-01-30T15:35:43.883" v="229" actId="2696"/>
          <pc:sldLayoutMkLst>
            <pc:docMk/>
            <pc:sldMasterMk cId="1583477741" sldId="2147483914"/>
            <pc:sldLayoutMk cId="3688286386" sldId="2147483920"/>
          </pc:sldLayoutMkLst>
        </pc:sldLayoutChg>
      </pc:sldMasterChg>
      <pc:sldMasterChg chg="del delSldLayout">
        <pc:chgData name="James Rees" userId="6a49c294-0318-4273-b1fc-4011d6bf9f90" providerId="ADAL" clId="{33AD272A-C1B8-4101-9818-3E0224D66221}" dt="2024-02-03T11:36:48.370" v="1138" actId="47"/>
        <pc:sldMasterMkLst>
          <pc:docMk/>
          <pc:sldMasterMk cId="203983655" sldId="2147483937"/>
        </pc:sldMasterMkLst>
        <pc:sldLayoutChg chg="del">
          <pc:chgData name="James Rees" userId="6a49c294-0318-4273-b1fc-4011d6bf9f90" providerId="ADAL" clId="{33AD272A-C1B8-4101-9818-3E0224D66221}" dt="2024-02-03T11:36:48.370" v="1138" actId="47"/>
          <pc:sldLayoutMkLst>
            <pc:docMk/>
            <pc:sldMasterMk cId="203983655" sldId="2147483937"/>
            <pc:sldLayoutMk cId="1247799577" sldId="2147483938"/>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265428824" sldId="2147483939"/>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431857654" sldId="2147483940"/>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445293049" sldId="2147483941"/>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437136204" sldId="2147483942"/>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648423833" sldId="2147483943"/>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713273566" sldId="2147483944"/>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306560143" sldId="2147483945"/>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699897987" sldId="2147483946"/>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579516268" sldId="2147483947"/>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084828993" sldId="2147483948"/>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742351034" sldId="2147483949"/>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722256402" sldId="2147483950"/>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452359443" sldId="2147483951"/>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63234862" sldId="2147483952"/>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948550073" sldId="2147483953"/>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470777233" sldId="2147483954"/>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893949123" sldId="2147483955"/>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732274493" sldId="2147483956"/>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290343298" sldId="2147483957"/>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20518123" sldId="2147483958"/>
          </pc:sldLayoutMkLst>
        </pc:sldLayoutChg>
      </pc:sldMasterChg>
      <pc:sldMasterChg chg="delSldLayout">
        <pc:chgData name="James Rees" userId="6a49c294-0318-4273-b1fc-4011d6bf9f90" providerId="ADAL" clId="{33AD272A-C1B8-4101-9818-3E0224D66221}" dt="2024-02-03T11:38:27.239" v="1247" actId="2696"/>
        <pc:sldMasterMkLst>
          <pc:docMk/>
          <pc:sldMasterMk cId="1195584507" sldId="2147483959"/>
        </pc:sldMasterMkLst>
        <pc:sldLayoutChg chg="del">
          <pc:chgData name="James Rees" userId="6a49c294-0318-4273-b1fc-4011d6bf9f90" providerId="ADAL" clId="{33AD272A-C1B8-4101-9818-3E0224D66221}" dt="2024-02-03T11:38:27.239" v="1247" actId="2696"/>
          <pc:sldLayoutMkLst>
            <pc:docMk/>
            <pc:sldMasterMk cId="1195584507" sldId="2147483959"/>
            <pc:sldLayoutMk cId="3577172650" sldId="214748398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03/02/2024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34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691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91074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223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1.xml"/><Relationship Id="rId1" Type="http://schemas.openxmlformats.org/officeDocument/2006/relationships/tags" Target="../tags/tag5.xml"/><Relationship Id="rId4" Type="http://schemas.openxmlformats.org/officeDocument/2006/relationships/image" Target="../media/image21.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1.xml"/><Relationship Id="rId1" Type="http://schemas.openxmlformats.org/officeDocument/2006/relationships/tags" Target="../tags/tag6.xml"/><Relationship Id="rId4" Type="http://schemas.openxmlformats.org/officeDocument/2006/relationships/image" Target="../media/image21.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1.xml"/><Relationship Id="rId1" Type="http://schemas.openxmlformats.org/officeDocument/2006/relationships/tags" Target="../tags/tag7.xml"/><Relationship Id="rId4" Type="http://schemas.openxmlformats.org/officeDocument/2006/relationships/image" Target="../media/image21.emf"/></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1.xml"/><Relationship Id="rId1" Type="http://schemas.openxmlformats.org/officeDocument/2006/relationships/tags" Target="../tags/tag8.xml"/><Relationship Id="rId4" Type="http://schemas.openxmlformats.org/officeDocument/2006/relationships/image" Target="../media/image21.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1.xml"/><Relationship Id="rId1" Type="http://schemas.openxmlformats.org/officeDocument/2006/relationships/tags" Target="../tags/tag9.xml"/><Relationship Id="rId4" Type="http://schemas.openxmlformats.org/officeDocument/2006/relationships/image" Target="../media/image21.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1.xml"/><Relationship Id="rId1" Type="http://schemas.openxmlformats.org/officeDocument/2006/relationships/tags" Target="../tags/tag10.xml"/><Relationship Id="rId4" Type="http://schemas.openxmlformats.org/officeDocument/2006/relationships/image" Target="../media/image21.emf"/></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1.xml"/><Relationship Id="rId1" Type="http://schemas.openxmlformats.org/officeDocument/2006/relationships/tags" Target="../tags/tag11.xml"/><Relationship Id="rId4" Type="http://schemas.openxmlformats.org/officeDocument/2006/relationships/image" Target="../media/image21.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1.xml"/><Relationship Id="rId1" Type="http://schemas.openxmlformats.org/officeDocument/2006/relationships/tags" Target="../tags/tag12.xml"/><Relationship Id="rId4" Type="http://schemas.openxmlformats.org/officeDocument/2006/relationships/image" Target="../media/image21.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1.xml"/><Relationship Id="rId1" Type="http://schemas.openxmlformats.org/officeDocument/2006/relationships/tags" Target="../tags/tag13.xml"/><Relationship Id="rId4" Type="http://schemas.openxmlformats.org/officeDocument/2006/relationships/image" Target="../media/image21.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1.xml"/><Relationship Id="rId1" Type="http://schemas.openxmlformats.org/officeDocument/2006/relationships/tags" Target="../tags/tag14.xml"/><Relationship Id="rId4" Type="http://schemas.openxmlformats.org/officeDocument/2006/relationships/image" Target="../media/image21.emf"/></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1.xml"/><Relationship Id="rId1" Type="http://schemas.openxmlformats.org/officeDocument/2006/relationships/tags" Target="../tags/tag15.xml"/><Relationship Id="rId4" Type="http://schemas.openxmlformats.org/officeDocument/2006/relationships/image" Target="../media/image21.emf"/></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1.xml"/><Relationship Id="rId1" Type="http://schemas.openxmlformats.org/officeDocument/2006/relationships/tags" Target="../tags/tag16.xml"/><Relationship Id="rId4" Type="http://schemas.openxmlformats.org/officeDocument/2006/relationships/image" Target="../media/image21.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1.xml"/><Relationship Id="rId1" Type="http://schemas.openxmlformats.org/officeDocument/2006/relationships/tags" Target="../tags/tag17.xml"/><Relationship Id="rId4" Type="http://schemas.openxmlformats.org/officeDocument/2006/relationships/image" Target="../media/image21.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1.xml"/><Relationship Id="rId1" Type="http://schemas.openxmlformats.org/officeDocument/2006/relationships/tags" Target="../tags/tag18.xml"/><Relationship Id="rId4" Type="http://schemas.openxmlformats.org/officeDocument/2006/relationships/image" Target="../media/image21.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1.xml"/><Relationship Id="rId1" Type="http://schemas.openxmlformats.org/officeDocument/2006/relationships/tags" Target="../tags/tag19.xml"/><Relationship Id="rId4" Type="http://schemas.openxmlformats.org/officeDocument/2006/relationships/image" Target="../media/image21.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1.xml"/><Relationship Id="rId1" Type="http://schemas.openxmlformats.org/officeDocument/2006/relationships/tags" Target="../tags/tag20.xml"/><Relationship Id="rId4" Type="http://schemas.openxmlformats.org/officeDocument/2006/relationships/image" Target="../media/image21.emf"/></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690392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03/02/2024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03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03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03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03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03/02/2024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5186209"/>
            <a:ext cx="4490721"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grpSp>
        <p:nvGrpSpPr>
          <p:cNvPr id="27" name="Group 26">
            <a:extLst>
              <a:ext uri="{FF2B5EF4-FFF2-40B4-BE49-F238E27FC236}">
                <a16:creationId xmlns:a16="http://schemas.microsoft.com/office/drawing/2014/main" id="{A01EE57E-4C1B-4ECF-94C5-14A453751EA1}"/>
              </a:ext>
            </a:extLst>
          </p:cNvPr>
          <p:cNvGrpSpPr>
            <a:grpSpLocks noChangeAspect="1"/>
          </p:cNvGrpSpPr>
          <p:nvPr userDrawn="1"/>
        </p:nvGrpSpPr>
        <p:grpSpPr>
          <a:xfrm>
            <a:off x="450000" y="344137"/>
            <a:ext cx="1819109" cy="345828"/>
            <a:chOff x="398463" y="404813"/>
            <a:chExt cx="1627187" cy="307976"/>
          </a:xfrm>
          <a:solidFill>
            <a:schemeClr val="tx1"/>
          </a:solidFill>
        </p:grpSpPr>
        <p:sp>
          <p:nvSpPr>
            <p:cNvPr id="28"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9"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3"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4"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5"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6"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7"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8"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9"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40"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gr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3328797" y="698373"/>
            <a:ext cx="5544000" cy="5544000"/>
          </a:xfrm>
          <a:prstGeom prst="rect">
            <a:avLst/>
          </a:prstGeom>
        </p:spPr>
        <p:txBody>
          <a:bodyPr/>
          <a:lstStyle/>
          <a:p>
            <a:r>
              <a:rPr lang="en-US" noProof="0"/>
              <a:t>Click icon to add picture</a:t>
            </a:r>
            <a:endParaRPr lang="en-US" noProof="0" dirty="0"/>
          </a:p>
        </p:txBody>
      </p:sp>
    </p:spTree>
    <p:extLst>
      <p:ext uri="{BB962C8B-B14F-4D97-AF65-F5344CB8AC3E}">
        <p14:creationId xmlns:p14="http://schemas.microsoft.com/office/powerpoint/2010/main" val="243790135"/>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49999" y="6365848"/>
            <a:ext cx="4464000" cy="180000"/>
          </a:xfrm>
          <a:prstGeom prst="rect">
            <a:avLst/>
          </a:prstGeom>
        </p:spPr>
        <p:txBody>
          <a:bodyPr anchor="ctr">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50000" y="5186209"/>
            <a:ext cx="4446269"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26467" y="688848"/>
            <a:ext cx="5544000" cy="5544000"/>
          </a:xfrm>
          <a:prstGeom prst="rect">
            <a:avLst/>
          </a:prstGeom>
        </p:spPr>
        <p:txBody>
          <a:bodyPr/>
          <a:lstStyle/>
          <a:p>
            <a:r>
              <a:rPr lang="en-US" noProof="0"/>
              <a:t>Click icon to add picture</a:t>
            </a:r>
            <a:endParaRPr lang="en-US" noProof="0" dirty="0"/>
          </a:p>
        </p:txBody>
      </p:sp>
      <p:grpSp>
        <p:nvGrpSpPr>
          <p:cNvPr id="13" name="Group 12">
            <a:extLst>
              <a:ext uri="{FF2B5EF4-FFF2-40B4-BE49-F238E27FC236}">
                <a16:creationId xmlns:a16="http://schemas.microsoft.com/office/drawing/2014/main" id="{4773ECDC-1B26-4C3B-7BA0-FFA57878FC17}"/>
              </a:ext>
            </a:extLst>
          </p:cNvPr>
          <p:cNvGrpSpPr/>
          <p:nvPr userDrawn="1"/>
        </p:nvGrpSpPr>
        <p:grpSpPr>
          <a:xfrm>
            <a:off x="450000" y="341312"/>
            <a:ext cx="1819656" cy="347472"/>
            <a:chOff x="398463" y="404813"/>
            <a:chExt cx="1627187" cy="307976"/>
          </a:xfrm>
          <a:solidFill>
            <a:schemeClr val="bg1"/>
          </a:solidFill>
        </p:grpSpPr>
        <p:sp>
          <p:nvSpPr>
            <p:cNvPr id="14" name="Oval 5">
              <a:extLst>
                <a:ext uri="{FF2B5EF4-FFF2-40B4-BE49-F238E27FC236}">
                  <a16:creationId xmlns:a16="http://schemas.microsoft.com/office/drawing/2014/main" id="{7F4BFAB3-2BC3-AA4C-89EF-3A97E8A963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6">
              <a:extLst>
                <a:ext uri="{FF2B5EF4-FFF2-40B4-BE49-F238E27FC236}">
                  <a16:creationId xmlns:a16="http://schemas.microsoft.com/office/drawing/2014/main" id="{9CD4665B-E48A-3A43-7EA4-3AE00CB68453}"/>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7">
              <a:extLst>
                <a:ext uri="{FF2B5EF4-FFF2-40B4-BE49-F238E27FC236}">
                  <a16:creationId xmlns:a16="http://schemas.microsoft.com/office/drawing/2014/main" id="{6292BF5E-29F1-17C5-20FC-E8CA3E505AAA}"/>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8">
              <a:extLst>
                <a:ext uri="{FF2B5EF4-FFF2-40B4-BE49-F238E27FC236}">
                  <a16:creationId xmlns:a16="http://schemas.microsoft.com/office/drawing/2014/main" id="{9B918F99-D623-93CC-8135-57AAEA20F516}"/>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Rectangle 9">
              <a:extLst>
                <a:ext uri="{FF2B5EF4-FFF2-40B4-BE49-F238E27FC236}">
                  <a16:creationId xmlns:a16="http://schemas.microsoft.com/office/drawing/2014/main" id="{DB604F5E-8C36-A698-96C9-524E64FF0862}"/>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Rectangle 10">
              <a:extLst>
                <a:ext uri="{FF2B5EF4-FFF2-40B4-BE49-F238E27FC236}">
                  <a16:creationId xmlns:a16="http://schemas.microsoft.com/office/drawing/2014/main" id="{14B91352-DC5D-D4DA-6EF8-33B7359153ED}"/>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1" name="Freeform 11">
              <a:extLst>
                <a:ext uri="{FF2B5EF4-FFF2-40B4-BE49-F238E27FC236}">
                  <a16:creationId xmlns:a16="http://schemas.microsoft.com/office/drawing/2014/main" id="{7B3B22C0-7618-3E3A-CCDE-0B5BB4A97DB3}"/>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2" name="Freeform 12">
              <a:extLst>
                <a:ext uri="{FF2B5EF4-FFF2-40B4-BE49-F238E27FC236}">
                  <a16:creationId xmlns:a16="http://schemas.microsoft.com/office/drawing/2014/main" id="{82FE7946-A61F-3328-7E28-1D2D3CFEC3DB}"/>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3" name="Freeform 13">
              <a:extLst>
                <a:ext uri="{FF2B5EF4-FFF2-40B4-BE49-F238E27FC236}">
                  <a16:creationId xmlns:a16="http://schemas.microsoft.com/office/drawing/2014/main" id="{79A28E67-0199-B29C-BB0B-01E2A5F60A59}"/>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4" name="Freeform 14">
              <a:extLst>
                <a:ext uri="{FF2B5EF4-FFF2-40B4-BE49-F238E27FC236}">
                  <a16:creationId xmlns:a16="http://schemas.microsoft.com/office/drawing/2014/main" id="{5AAB3D43-0BFA-7900-7056-466861F41C6C}"/>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2650879880"/>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age Image">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28" name="Text Placeholder 4">
            <a:extLst>
              <a:ext uri="{FF2B5EF4-FFF2-40B4-BE49-F238E27FC236}">
                <a16:creationId xmlns:a16="http://schemas.microsoft.com/office/drawing/2014/main" id="{7843742C-26CB-411F-8564-50309241988E}"/>
              </a:ext>
            </a:extLst>
          </p:cNvPr>
          <p:cNvSpPr>
            <a:spLocks noGrp="1"/>
          </p:cNvSpPr>
          <p:nvPr>
            <p:ph type="body" sz="quarter" idx="10"/>
          </p:nvPr>
        </p:nvSpPr>
        <p:spPr>
          <a:xfrm>
            <a:off x="449999" y="6373749"/>
            <a:ext cx="4464000" cy="180000"/>
          </a:xfrm>
          <a:prstGeom prst="rect">
            <a:avLst/>
          </a:prstGeom>
        </p:spPr>
        <p:txBody>
          <a:bodyPr anchor="ctr">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29" name="Title 1">
            <a:extLst>
              <a:ext uri="{FF2B5EF4-FFF2-40B4-BE49-F238E27FC236}">
                <a16:creationId xmlns:a16="http://schemas.microsoft.com/office/drawing/2014/main" id="{A7C729B7-24CD-4887-BCB2-9B9E69736AAE}"/>
              </a:ext>
            </a:extLst>
          </p:cNvPr>
          <p:cNvSpPr>
            <a:spLocks noGrp="1"/>
          </p:cNvSpPr>
          <p:nvPr>
            <p:ph type="ctrTitle"/>
          </p:nvPr>
        </p:nvSpPr>
        <p:spPr bwMode="gray">
          <a:xfrm>
            <a:off x="450000" y="5186209"/>
            <a:ext cx="4446269"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grpSp>
        <p:nvGrpSpPr>
          <p:cNvPr id="50" name="Group 49">
            <a:extLst>
              <a:ext uri="{FF2B5EF4-FFF2-40B4-BE49-F238E27FC236}">
                <a16:creationId xmlns:a16="http://schemas.microsoft.com/office/drawing/2014/main" id="{88F05BB3-C018-BA5C-F9C7-3C16D084D097}"/>
              </a:ext>
            </a:extLst>
          </p:cNvPr>
          <p:cNvGrpSpPr/>
          <p:nvPr userDrawn="1"/>
        </p:nvGrpSpPr>
        <p:grpSpPr>
          <a:xfrm>
            <a:off x="450000" y="341312"/>
            <a:ext cx="1819656" cy="347472"/>
            <a:chOff x="398463" y="404813"/>
            <a:chExt cx="1627187" cy="307976"/>
          </a:xfrm>
          <a:solidFill>
            <a:schemeClr val="bg1"/>
          </a:solidFill>
        </p:grpSpPr>
        <p:sp>
          <p:nvSpPr>
            <p:cNvPr id="51" name="Oval 5">
              <a:extLst>
                <a:ext uri="{FF2B5EF4-FFF2-40B4-BE49-F238E27FC236}">
                  <a16:creationId xmlns:a16="http://schemas.microsoft.com/office/drawing/2014/main" id="{D110F402-178F-F5E7-2721-4CC50CCE4C7A}"/>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2" name="Freeform 6">
              <a:extLst>
                <a:ext uri="{FF2B5EF4-FFF2-40B4-BE49-F238E27FC236}">
                  <a16:creationId xmlns:a16="http://schemas.microsoft.com/office/drawing/2014/main" id="{E8381278-8B8F-4A2B-0553-8BB7D769D22B}"/>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3" name="Rectangle 7">
              <a:extLst>
                <a:ext uri="{FF2B5EF4-FFF2-40B4-BE49-F238E27FC236}">
                  <a16:creationId xmlns:a16="http://schemas.microsoft.com/office/drawing/2014/main" id="{CD01A11A-57C5-2282-1BDA-D5DD716DBD2D}"/>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4" name="Freeform 8">
              <a:extLst>
                <a:ext uri="{FF2B5EF4-FFF2-40B4-BE49-F238E27FC236}">
                  <a16:creationId xmlns:a16="http://schemas.microsoft.com/office/drawing/2014/main" id="{A5BD5D19-C24F-53D3-E071-4F586C08D1EC}"/>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5" name="Rectangle 9">
              <a:extLst>
                <a:ext uri="{FF2B5EF4-FFF2-40B4-BE49-F238E27FC236}">
                  <a16:creationId xmlns:a16="http://schemas.microsoft.com/office/drawing/2014/main" id="{A949C8BC-6E1F-9AF9-8DE7-DB1E34E46F24}"/>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6" name="Rectangle 10">
              <a:extLst>
                <a:ext uri="{FF2B5EF4-FFF2-40B4-BE49-F238E27FC236}">
                  <a16:creationId xmlns:a16="http://schemas.microsoft.com/office/drawing/2014/main" id="{B0417915-C9CE-A886-35D7-ACAFF12760B1}"/>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7" name="Freeform 11">
              <a:extLst>
                <a:ext uri="{FF2B5EF4-FFF2-40B4-BE49-F238E27FC236}">
                  <a16:creationId xmlns:a16="http://schemas.microsoft.com/office/drawing/2014/main" id="{BB6AE7AA-ACF3-FE3A-C102-841EA4F1ECAE}"/>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8" name="Freeform 12">
              <a:extLst>
                <a:ext uri="{FF2B5EF4-FFF2-40B4-BE49-F238E27FC236}">
                  <a16:creationId xmlns:a16="http://schemas.microsoft.com/office/drawing/2014/main" id="{AFCF6CF9-6881-6BD5-E554-8E21D1958C78}"/>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9" name="Freeform 13">
              <a:extLst>
                <a:ext uri="{FF2B5EF4-FFF2-40B4-BE49-F238E27FC236}">
                  <a16:creationId xmlns:a16="http://schemas.microsoft.com/office/drawing/2014/main" id="{B253E829-FC95-FA23-2AB6-F08082740166}"/>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60" name="Freeform 14">
              <a:extLst>
                <a:ext uri="{FF2B5EF4-FFF2-40B4-BE49-F238E27FC236}">
                  <a16:creationId xmlns:a16="http://schemas.microsoft.com/office/drawing/2014/main" id="{7F37B3CB-E9EF-9AB4-1364-949E60A5E388}"/>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4154846960"/>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Presentation title</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6742736"/>
      </p:ext>
    </p:extLst>
  </p:cSld>
  <p:clrMapOvr>
    <a:masterClrMapping/>
  </p:clrMapOvr>
  <p:transition>
    <p:fade/>
  </p:transition>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Green">
    <p:bg bwMode="gray">
      <p:bgPr>
        <a:solidFill>
          <a:schemeClr val="accent3"/>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5274513"/>
      </p:ext>
    </p:extLst>
  </p:cSld>
  <p:clrMapOvr>
    <a:masterClrMapping/>
  </p:clrMapOvr>
  <p:transition>
    <p:fade/>
  </p:transition>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Teal">
    <p:bg bwMode="gray">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50000" y="1728217"/>
            <a:ext cx="11304000" cy="1592403"/>
          </a:xfrm>
          <a:prstGeom prst="rect">
            <a:avLst/>
          </a:prstGeo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0B944744-9AF8-6F57-762F-A053E0C75A9F}"/>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18261861-238E-430B-0948-A0CBE15D5638}"/>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37D898DC-2E31-6A58-EC79-6DD0ED09A0D8}"/>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6725543"/>
      </p:ext>
    </p:extLst>
  </p:cSld>
  <p:clrMapOvr>
    <a:masterClrMapping/>
  </p:clrMapOvr>
  <p:transition>
    <p:fade/>
  </p:transition>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Blue">
    <p:bg bwMode="gray">
      <p:bgPr>
        <a:solidFill>
          <a:schemeClr val="accent6"/>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50000" y="1728217"/>
            <a:ext cx="11304000" cy="1592403"/>
          </a:xfrm>
          <a:prstGeom prst="rect">
            <a:avLst/>
          </a:prstGeo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2" name="CaseCode">
            <a:extLst>
              <a:ext uri="{FF2B5EF4-FFF2-40B4-BE49-F238E27FC236}">
                <a16:creationId xmlns:a16="http://schemas.microsoft.com/office/drawing/2014/main" id="{93E04509-01E9-4BE4-AE15-9290E9B2F0D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3" name="Copyright">
            <a:extLst>
              <a:ext uri="{FF2B5EF4-FFF2-40B4-BE49-F238E27FC236}">
                <a16:creationId xmlns:a16="http://schemas.microsoft.com/office/drawing/2014/main" id="{38C37415-08C8-FC74-7EF5-541DF408E704}"/>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TextBox 3">
            <a:extLst>
              <a:ext uri="{FF2B5EF4-FFF2-40B4-BE49-F238E27FC236}">
                <a16:creationId xmlns:a16="http://schemas.microsoft.com/office/drawing/2014/main" id="{6656F94D-2DC7-60DE-BF1B-B69859E827D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4012386"/>
      </p:ext>
    </p:extLst>
  </p:cSld>
  <p:clrMapOvr>
    <a:masterClrMapping/>
  </p:clrMapOvr>
  <p:transition>
    <p:fade/>
  </p:transition>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6504849"/>
      </p:ext>
    </p:extLst>
  </p:cSld>
  <p:clrMapOvr>
    <a:masterClrMapping/>
  </p:clrMapOvr>
  <p:transition>
    <p:fade/>
  </p:transition>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ivider slide with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5" name="Text Placeholder 4">
            <a:extLst>
              <a:ext uri="{FF2B5EF4-FFF2-40B4-BE49-F238E27FC236}">
                <a16:creationId xmlns:a16="http://schemas.microsoft.com/office/drawing/2014/main" id="{E696C364-9ED6-42C4-8FC2-1F9C6CB1656D}"/>
              </a:ext>
            </a:extLst>
          </p:cNvPr>
          <p:cNvSpPr>
            <a:spLocks noGrp="1"/>
          </p:cNvSpPr>
          <p:nvPr>
            <p:ph type="body" sz="quarter" idx="12"/>
          </p:nvPr>
        </p:nvSpPr>
        <p:spPr>
          <a:xfrm>
            <a:off x="450000" y="366547"/>
            <a:ext cx="5465380" cy="484791"/>
          </a:xfrm>
        </p:spPr>
        <p:txBody>
          <a:bodyPr>
            <a:noAutofit/>
          </a:bodyPr>
          <a:lstStyle>
            <a:lvl1pPr>
              <a:defRPr sz="3200" b="1">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
        <p:nvSpPr>
          <p:cNvPr id="6" name="Text Placeholder 4">
            <a:extLst>
              <a:ext uri="{FF2B5EF4-FFF2-40B4-BE49-F238E27FC236}">
                <a16:creationId xmlns:a16="http://schemas.microsoft.com/office/drawing/2014/main" id="{AD421831-C244-4DE0-8DE2-755D7D7315B9}"/>
              </a:ext>
            </a:extLst>
          </p:cNvPr>
          <p:cNvSpPr>
            <a:spLocks noGrp="1"/>
          </p:cNvSpPr>
          <p:nvPr>
            <p:ph type="body" sz="quarter" idx="13"/>
          </p:nvPr>
        </p:nvSpPr>
        <p:spPr>
          <a:xfrm>
            <a:off x="450000" y="851339"/>
            <a:ext cx="5465380" cy="863162"/>
          </a:xfrm>
        </p:spPr>
        <p:txBody>
          <a:bodyPr>
            <a:noAutofit/>
          </a:bodyPr>
          <a:lstStyle>
            <a:lvl1pPr>
              <a:defRPr sz="3200" b="0">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Tree>
    <p:extLst>
      <p:ext uri="{BB962C8B-B14F-4D97-AF65-F5344CB8AC3E}">
        <p14:creationId xmlns:p14="http://schemas.microsoft.com/office/powerpoint/2010/main" val="4241748290"/>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96593EEB-1CDC-4080-8C11-602DEAE1026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en-US" dirty="0"/>
              <a:t>Click to add title</a:t>
            </a:r>
          </a:p>
        </p:txBody>
      </p:sp>
    </p:spTree>
    <p:extLst>
      <p:ext uri="{BB962C8B-B14F-4D97-AF65-F5344CB8AC3E}">
        <p14:creationId xmlns:p14="http://schemas.microsoft.com/office/powerpoint/2010/main" val="2422023123"/>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B05972C-4EB5-02E5-D3B3-796AF5ABC9A4}"/>
              </a:ext>
            </a:extLst>
          </p:cNvPr>
          <p:cNvGraphicFramePr>
            <a:graphicFrameLocks noChangeAspect="1"/>
          </p:cNvGraphicFramePr>
          <p:nvPr userDrawn="1">
            <p:custDataLst>
              <p:tags r:id="rId1"/>
            </p:custDataLst>
            <p:extLst>
              <p:ext uri="{D42A27DB-BD31-4B8C-83A1-F6EECF244321}">
                <p14:modId xmlns:p14="http://schemas.microsoft.com/office/powerpoint/2010/main" val="3106785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FB05972C-4EB5-02E5-D3B3-796AF5ABC9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4" name="Title Placeholder 1">
            <a:extLst>
              <a:ext uri="{FF2B5EF4-FFF2-40B4-BE49-F238E27FC236}">
                <a16:creationId xmlns:a16="http://schemas.microsoft.com/office/drawing/2014/main" id="{2567164D-98D6-14DE-1654-8043100211A0}"/>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3099221271"/>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subtitle, 1 column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F85DDA7-785E-780B-BC9A-4216E2C1F393}"/>
              </a:ext>
            </a:extLst>
          </p:cNvPr>
          <p:cNvGraphicFramePr>
            <a:graphicFrameLocks noChangeAspect="1"/>
          </p:cNvGraphicFramePr>
          <p:nvPr userDrawn="1">
            <p:custDataLst>
              <p:tags r:id="rId1"/>
            </p:custDataLst>
            <p:extLst>
              <p:ext uri="{D42A27DB-BD31-4B8C-83A1-F6EECF244321}">
                <p14:modId xmlns:p14="http://schemas.microsoft.com/office/powerpoint/2010/main" val="3818476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CF85DDA7-785E-780B-BC9A-4216E2C1F3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463DAA5C-077F-FE00-63CE-03BEF637C37E}"/>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5" name="Title Placeholder 1">
            <a:extLst>
              <a:ext uri="{FF2B5EF4-FFF2-40B4-BE49-F238E27FC236}">
                <a16:creationId xmlns:a16="http://schemas.microsoft.com/office/drawing/2014/main" id="{06929E50-6BC7-6A16-7F97-75FA3937A2C8}"/>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6" name="Text Placeholder 18">
            <a:extLst>
              <a:ext uri="{FF2B5EF4-FFF2-40B4-BE49-F238E27FC236}">
                <a16:creationId xmlns:a16="http://schemas.microsoft.com/office/drawing/2014/main" id="{7A91D16B-BB64-A40E-E0AF-EBC7EE7F2F08}"/>
              </a:ext>
            </a:extLst>
          </p:cNvPr>
          <p:cNvSpPr>
            <a:spLocks noGrp="1"/>
          </p:cNvSpPr>
          <p:nvPr>
            <p:ph idx="1"/>
          </p:nvPr>
        </p:nvSpPr>
        <p:spPr>
          <a:xfrm>
            <a:off x="450000" y="1714499"/>
            <a:ext cx="11304000" cy="4644000"/>
          </a:xfrm>
          <a:prstGeom prst="rect">
            <a:avLst/>
          </a:prstGeom>
        </p:spPr>
        <p:txBody>
          <a:bodyPr vert="horz" lIns="0" tIns="0" rIns="0" bIns="0" rtlCol="0">
            <a:noAutofit/>
          </a:bodyPr>
          <a:lstStyle>
            <a:lvl1pPr>
              <a:spcBef>
                <a:spcPts val="200"/>
              </a:spcBef>
              <a:spcAft>
                <a:spcPts val="200"/>
              </a:spcAft>
              <a:defRPr/>
            </a:lvl1pPr>
            <a:lvl2pPr>
              <a:spcBef>
                <a:spcPts val="200"/>
              </a:spcBef>
              <a:spcAft>
                <a:spcPts val="200"/>
              </a:spcAft>
              <a:defRPr/>
            </a:lvl2pPr>
            <a:lvl3pPr>
              <a:spcBef>
                <a:spcPts val="200"/>
              </a:spcBef>
              <a:spcAft>
                <a:spcPts val="200"/>
              </a:spcAft>
              <a:defRPr/>
            </a:lvl3pPr>
            <a:lvl4pPr>
              <a:spcBef>
                <a:spcPts val="200"/>
              </a:spcBef>
              <a:spcAft>
                <a:spcPts val="200"/>
              </a:spcAft>
              <a:defRPr/>
            </a:lvl4pPr>
            <a:lvl5pPr>
              <a:spcBef>
                <a:spcPts val="200"/>
              </a:spcBef>
              <a:spcAft>
                <a:spcPts val="200"/>
              </a:spcAf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347450383"/>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ubtitle, 2 column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4AD4D43-3315-8098-AB60-0D1E2B6691F1}"/>
              </a:ext>
            </a:extLst>
          </p:cNvPr>
          <p:cNvGraphicFramePr>
            <a:graphicFrameLocks noChangeAspect="1"/>
          </p:cNvGraphicFramePr>
          <p:nvPr userDrawn="1">
            <p:custDataLst>
              <p:tags r:id="rId1"/>
            </p:custDataLst>
            <p:extLst>
              <p:ext uri="{D42A27DB-BD31-4B8C-83A1-F6EECF244321}">
                <p14:modId xmlns:p14="http://schemas.microsoft.com/office/powerpoint/2010/main" val="8703564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54AD4D43-3315-8098-AB60-0D1E2B6691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5" name="Content Placeholder 3"/>
          <p:cNvSpPr>
            <a:spLocks noGrp="1"/>
          </p:cNvSpPr>
          <p:nvPr>
            <p:ph sz="quarter" idx="20"/>
          </p:nvPr>
        </p:nvSpPr>
        <p:spPr>
          <a:xfrm>
            <a:off x="6246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ext Placeholder 8">
            <a:extLst>
              <a:ext uri="{FF2B5EF4-FFF2-40B4-BE49-F238E27FC236}">
                <a16:creationId xmlns:a16="http://schemas.microsoft.com/office/drawing/2014/main" id="{ADD490B8-B418-78D3-2E0B-461A61F706D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4" name="Title Placeholder 1">
            <a:extLst>
              <a:ext uri="{FF2B5EF4-FFF2-40B4-BE49-F238E27FC236}">
                <a16:creationId xmlns:a16="http://schemas.microsoft.com/office/drawing/2014/main" id="{8333EA7F-716E-CA3B-831D-4E6ADC7C218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2499371344"/>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ubtitle, 3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A63C211-FBF0-0771-BE99-47E7028BD228}"/>
              </a:ext>
            </a:extLst>
          </p:cNvPr>
          <p:cNvGraphicFramePr>
            <a:graphicFrameLocks noChangeAspect="1"/>
          </p:cNvGraphicFramePr>
          <p:nvPr userDrawn="1">
            <p:custDataLst>
              <p:tags r:id="rId1"/>
            </p:custDataLst>
            <p:extLst>
              <p:ext uri="{D42A27DB-BD31-4B8C-83A1-F6EECF244321}">
                <p14:modId xmlns:p14="http://schemas.microsoft.com/office/powerpoint/2010/main" val="1275997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A63C211-FBF0-0771-BE99-47E7028BD2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 Placeholder 8">
            <a:extLst>
              <a:ext uri="{FF2B5EF4-FFF2-40B4-BE49-F238E27FC236}">
                <a16:creationId xmlns:a16="http://schemas.microsoft.com/office/drawing/2014/main" id="{8B191C74-910B-0CFC-9067-143443C4A272}"/>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5" name="Title Placeholder 1">
            <a:extLst>
              <a:ext uri="{FF2B5EF4-FFF2-40B4-BE49-F238E27FC236}">
                <a16:creationId xmlns:a16="http://schemas.microsoft.com/office/drawing/2014/main" id="{9F0BB36C-DE52-CFD5-6483-3AF9FFFA109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6" name="Content Placeholder 3">
            <a:extLst>
              <a:ext uri="{FF2B5EF4-FFF2-40B4-BE49-F238E27FC236}">
                <a16:creationId xmlns:a16="http://schemas.microsoft.com/office/drawing/2014/main" id="{CF857E55-4828-A256-F67F-37E4E75E2297}"/>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9495ED2B-E3BF-3456-BD7E-366BCEB61955}"/>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205810611"/>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ubtitle, 4 columns">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18030CB-8A1E-7879-CA68-10EA5C7AECBF}"/>
              </a:ext>
            </a:extLst>
          </p:cNvPr>
          <p:cNvGraphicFramePr>
            <a:graphicFrameLocks noChangeAspect="1"/>
          </p:cNvGraphicFramePr>
          <p:nvPr userDrawn="1">
            <p:custDataLst>
              <p:tags r:id="rId1"/>
            </p:custDataLst>
            <p:extLst>
              <p:ext uri="{D42A27DB-BD31-4B8C-83A1-F6EECF244321}">
                <p14:modId xmlns:p14="http://schemas.microsoft.com/office/powerpoint/2010/main" val="292860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9" name="think-cell data - do not delete" hidden="1">
                        <a:extLst>
                          <a:ext uri="{FF2B5EF4-FFF2-40B4-BE49-F238E27FC236}">
                            <a16:creationId xmlns:a16="http://schemas.microsoft.com/office/drawing/2014/main" id="{C18030CB-8A1E-7879-CA68-10EA5C7AECB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a:extLst>
              <a:ext uri="{FF2B5EF4-FFF2-40B4-BE49-F238E27FC236}">
                <a16:creationId xmlns:a16="http://schemas.microsoft.com/office/drawing/2014/main" id="{66C1C52B-7D74-06BE-C3B3-ED2F2596A87A}"/>
              </a:ext>
            </a:extLst>
          </p:cNvPr>
          <p:cNvSpPr>
            <a:spLocks noGrp="1"/>
          </p:cNvSpPr>
          <p:nvPr>
            <p:ph sz="quarter" idx="14"/>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Content Placeholder 3">
            <a:extLst>
              <a:ext uri="{FF2B5EF4-FFF2-40B4-BE49-F238E27FC236}">
                <a16:creationId xmlns:a16="http://schemas.microsoft.com/office/drawing/2014/main" id="{6A683BB7-E6EB-C2E9-3FCA-D699A39C7127}"/>
              </a:ext>
            </a:extLst>
          </p:cNvPr>
          <p:cNvSpPr>
            <a:spLocks noGrp="1"/>
          </p:cNvSpPr>
          <p:nvPr>
            <p:ph sz="quarter" idx="15"/>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Content Placeholder 3">
            <a:extLst>
              <a:ext uri="{FF2B5EF4-FFF2-40B4-BE49-F238E27FC236}">
                <a16:creationId xmlns:a16="http://schemas.microsoft.com/office/drawing/2014/main" id="{0D39A810-CF4D-8CC1-23AA-003EFA30A76F}"/>
              </a:ext>
            </a:extLst>
          </p:cNvPr>
          <p:cNvSpPr>
            <a:spLocks noGrp="1"/>
          </p:cNvSpPr>
          <p:nvPr>
            <p:ph sz="quarter" idx="16"/>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Text Placeholder 8">
            <a:extLst>
              <a:ext uri="{FF2B5EF4-FFF2-40B4-BE49-F238E27FC236}">
                <a16:creationId xmlns:a16="http://schemas.microsoft.com/office/drawing/2014/main" id="{FB60B513-6C68-425A-86AC-3FC42F4B2B1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8" name="Title Placeholder 1">
            <a:extLst>
              <a:ext uri="{FF2B5EF4-FFF2-40B4-BE49-F238E27FC236}">
                <a16:creationId xmlns:a16="http://schemas.microsoft.com/office/drawing/2014/main" id="{D9257AFC-2713-6B3B-F635-37B6D88CC30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359654857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am profile ">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56583" y="1880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56583" y="4256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2104052"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dirty="0"/>
              <a:t>Click to edit Master text styles</a:t>
            </a:r>
          </a:p>
          <a:p>
            <a:pPr lvl="1"/>
            <a:r>
              <a:rPr lang="en-US" dirty="0"/>
              <a:t>Second level</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7900"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4051" y="4256213"/>
            <a:ext cx="382476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5645" y="4256213"/>
            <a:ext cx="384835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56583"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56583"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978822437"/>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338C8E8-5CC7-2DA0-0253-B90F98C6FD31}"/>
              </a:ext>
            </a:extLst>
          </p:cNvPr>
          <p:cNvGraphicFramePr>
            <a:graphicFrameLocks noChangeAspect="1"/>
          </p:cNvGraphicFramePr>
          <p:nvPr userDrawn="1">
            <p:custDataLst>
              <p:tags r:id="rId1"/>
            </p:custDataLst>
            <p:extLst>
              <p:ext uri="{D42A27DB-BD31-4B8C-83A1-F6EECF244321}">
                <p14:modId xmlns:p14="http://schemas.microsoft.com/office/powerpoint/2010/main" val="2464717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7338C8E8-5CC7-2DA0-0253-B90F98C6FD3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DD670E7F-2D5F-E74D-FF59-5BD6C5BC34F1}"/>
              </a:ext>
            </a:extLst>
          </p:cNvPr>
          <p:cNvSpPr/>
          <p:nvPr userDrawn="1"/>
        </p:nvSpPr>
        <p:spPr>
          <a:xfrm>
            <a:off x="6256583"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7" name="Rectangle 16">
            <a:extLst>
              <a:ext uri="{FF2B5EF4-FFF2-40B4-BE49-F238E27FC236}">
                <a16:creationId xmlns:a16="http://schemas.microsoft.com/office/drawing/2014/main" id="{0CD4E13F-35DC-E442-82C0-9B5EE61D2906}"/>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20" name="Picture Placeholder 11">
            <a:extLst>
              <a:ext uri="{FF2B5EF4-FFF2-40B4-BE49-F238E27FC236}">
                <a16:creationId xmlns:a16="http://schemas.microsoft.com/office/drawing/2014/main" id="{32DA993B-B409-E5C0-E8A1-3920C08FA402}"/>
              </a:ext>
            </a:extLst>
          </p:cNvPr>
          <p:cNvSpPr>
            <a:spLocks noGrp="1"/>
          </p:cNvSpPr>
          <p:nvPr>
            <p:ph type="pic" sz="quarter" idx="28"/>
          </p:nvPr>
        </p:nvSpPr>
        <p:spPr>
          <a:xfrm>
            <a:off x="4480531" y="1883664"/>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21" name="Picture Placeholder 11">
            <a:extLst>
              <a:ext uri="{FF2B5EF4-FFF2-40B4-BE49-F238E27FC236}">
                <a16:creationId xmlns:a16="http://schemas.microsoft.com/office/drawing/2014/main" id="{9EA35630-FAAB-0992-9BD2-E2CF77317F5E}"/>
              </a:ext>
            </a:extLst>
          </p:cNvPr>
          <p:cNvSpPr>
            <a:spLocks noGrp="1"/>
          </p:cNvSpPr>
          <p:nvPr>
            <p:ph type="pic" sz="quarter" idx="29"/>
          </p:nvPr>
        </p:nvSpPr>
        <p:spPr>
          <a:xfrm>
            <a:off x="10268918" y="1883664"/>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2" name="Text Placeholder 8">
            <a:extLst>
              <a:ext uri="{FF2B5EF4-FFF2-40B4-BE49-F238E27FC236}">
                <a16:creationId xmlns:a16="http://schemas.microsoft.com/office/drawing/2014/main" id="{F362A436-16E9-8D92-CE75-CF090274A98C}"/>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3" name="Title Placeholder 1">
            <a:extLst>
              <a:ext uri="{FF2B5EF4-FFF2-40B4-BE49-F238E27FC236}">
                <a16:creationId xmlns:a16="http://schemas.microsoft.com/office/drawing/2014/main" id="{1CE7ED7B-D3F7-0C2D-3D7F-23B03A315C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4" name="Text Placeholder 12">
            <a:extLst>
              <a:ext uri="{FF2B5EF4-FFF2-40B4-BE49-F238E27FC236}">
                <a16:creationId xmlns:a16="http://schemas.microsoft.com/office/drawing/2014/main" id="{4A6BC76D-8B27-508E-2FA1-4B668FF32EE7}"/>
              </a:ext>
            </a:extLst>
          </p:cNvPr>
          <p:cNvSpPr>
            <a:spLocks noGrp="1"/>
          </p:cNvSpPr>
          <p:nvPr>
            <p:ph type="body" sz="quarter" idx="32"/>
          </p:nvPr>
        </p:nvSpPr>
        <p:spPr>
          <a:xfrm>
            <a:off x="449999"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en-US" dirty="0"/>
              <a:t>Click to edit Master text styles</a:t>
            </a:r>
          </a:p>
          <a:p>
            <a:pPr lvl="1"/>
            <a:r>
              <a:rPr lang="en-US" dirty="0"/>
              <a:t>Second level</a:t>
            </a:r>
          </a:p>
        </p:txBody>
      </p:sp>
      <p:sp>
        <p:nvSpPr>
          <p:cNvPr id="5" name="Text Placeholder 12">
            <a:extLst>
              <a:ext uri="{FF2B5EF4-FFF2-40B4-BE49-F238E27FC236}">
                <a16:creationId xmlns:a16="http://schemas.microsoft.com/office/drawing/2014/main" id="{9C91076D-2B86-9AF3-18AC-3BF3B0940503}"/>
              </a:ext>
            </a:extLst>
          </p:cNvPr>
          <p:cNvSpPr>
            <a:spLocks noGrp="1"/>
          </p:cNvSpPr>
          <p:nvPr>
            <p:ph type="body" sz="quarter" idx="33"/>
          </p:nvPr>
        </p:nvSpPr>
        <p:spPr>
          <a:xfrm>
            <a:off x="6247468"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19967773"/>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0000" y="4189870"/>
            <a:ext cx="8566108" cy="2169796"/>
          </a:xfrm>
        </p:spPr>
        <p:txBody>
          <a:bodyPr anchor="b" anchorCtr="0">
            <a:normAutofit/>
          </a:bodyPr>
          <a:lstStyle>
            <a:lvl1pPr>
              <a:lnSpc>
                <a:spcPct val="100000"/>
              </a:lnSpc>
              <a:spcBef>
                <a:spcPts val="200"/>
              </a:spcBef>
              <a:spcAft>
                <a:spcPts val="200"/>
              </a:spcAft>
              <a:defRPr sz="800" b="0"/>
            </a:lvl1pPr>
          </a:lstStyle>
          <a:p>
            <a:pPr lvl="0"/>
            <a:r>
              <a:rPr lang="en-US"/>
              <a:t>Click to edit Master text styles</a:t>
            </a:r>
          </a:p>
        </p:txBody>
      </p:sp>
      <p:sp>
        <p:nvSpPr>
          <p:cNvPr id="3" name="Picture Placeholder 2"/>
          <p:cNvSpPr>
            <a:spLocks noGrp="1"/>
          </p:cNvSpPr>
          <p:nvPr>
            <p:ph type="pic" sz="quarter" idx="14" hasCustomPrompt="1"/>
          </p:nvPr>
        </p:nvSpPr>
        <p:spPr>
          <a:xfrm>
            <a:off x="9434497" y="4189870"/>
            <a:ext cx="2319503" cy="1725448"/>
          </a:xfrm>
        </p:spPr>
        <p:txBody>
          <a:bodyPr anchor="ctr" anchorCtr="0">
            <a:normAutofit/>
          </a:bodyPr>
          <a:lstStyle>
            <a:lvl1pPr algn="ctr">
              <a:spcBef>
                <a:spcPts val="200"/>
              </a:spcBef>
              <a:spcAft>
                <a:spcPts val="200"/>
              </a:spcAft>
              <a:defRPr sz="600" b="0"/>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434499" y="5995943"/>
            <a:ext cx="2319501" cy="363722"/>
          </a:xfrm>
        </p:spPr>
        <p:txBody>
          <a:bodyPr anchor="b" anchorCtr="0">
            <a:normAutofit/>
          </a:bodyPr>
          <a:lstStyle>
            <a:lvl1pPr>
              <a:lnSpc>
                <a:spcPct val="100000"/>
              </a:lnSpc>
              <a:spcBef>
                <a:spcPts val="200"/>
              </a:spcBef>
              <a:spcAft>
                <a:spcPts val="200"/>
              </a:spcAft>
              <a:defRPr sz="600" b="0"/>
            </a:lvl1pPr>
          </a:lstStyle>
          <a:p>
            <a:pPr lvl="0"/>
            <a:r>
              <a:rPr lang="en-US"/>
              <a:t>Click to edit Master text styles</a:t>
            </a:r>
          </a:p>
        </p:txBody>
      </p:sp>
      <p:grpSp>
        <p:nvGrpSpPr>
          <p:cNvPr id="20" name="Group 19">
            <a:extLst>
              <a:ext uri="{FF2B5EF4-FFF2-40B4-BE49-F238E27FC236}">
                <a16:creationId xmlns:a16="http://schemas.microsoft.com/office/drawing/2014/main" id="{11FFF62A-78AC-4176-888C-7369D55740C5}"/>
              </a:ext>
            </a:extLst>
          </p:cNvPr>
          <p:cNvGrpSpPr>
            <a:grpSpLocks noChangeAspect="1"/>
          </p:cNvGrpSpPr>
          <p:nvPr userDrawn="1"/>
        </p:nvGrpSpPr>
        <p:grpSpPr>
          <a:xfrm>
            <a:off x="450000" y="344137"/>
            <a:ext cx="1819109" cy="345828"/>
            <a:chOff x="398463" y="404813"/>
            <a:chExt cx="1627187" cy="307976"/>
          </a:xfrm>
          <a:solidFill>
            <a:schemeClr val="tx1"/>
          </a:solidFill>
        </p:grpSpPr>
        <p:sp>
          <p:nvSpPr>
            <p:cNvPr id="21" name="Oval 5">
              <a:extLst>
                <a:ext uri="{FF2B5EF4-FFF2-40B4-BE49-F238E27FC236}">
                  <a16:creationId xmlns:a16="http://schemas.microsoft.com/office/drawing/2014/main" id="{FD77EF0A-6F9B-4CB4-BDFE-54901AC3BDEB}"/>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2" name="Freeform 6">
              <a:extLst>
                <a:ext uri="{FF2B5EF4-FFF2-40B4-BE49-F238E27FC236}">
                  <a16:creationId xmlns:a16="http://schemas.microsoft.com/office/drawing/2014/main" id="{CFBCB662-4DCB-4701-B5DB-617E9625AC3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3" name="Rectangle 7">
              <a:extLst>
                <a:ext uri="{FF2B5EF4-FFF2-40B4-BE49-F238E27FC236}">
                  <a16:creationId xmlns:a16="http://schemas.microsoft.com/office/drawing/2014/main" id="{3AA8F7EF-0FC0-4792-B4E2-516188FAADCC}"/>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4" name="Freeform 8">
              <a:extLst>
                <a:ext uri="{FF2B5EF4-FFF2-40B4-BE49-F238E27FC236}">
                  <a16:creationId xmlns:a16="http://schemas.microsoft.com/office/drawing/2014/main" id="{7180810E-179A-4B4D-992C-DB02F3F2AA73}"/>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5" name="Rectangle 9">
              <a:extLst>
                <a:ext uri="{FF2B5EF4-FFF2-40B4-BE49-F238E27FC236}">
                  <a16:creationId xmlns:a16="http://schemas.microsoft.com/office/drawing/2014/main" id="{931CFAC2-92E1-42CB-BB66-BD91AB6DB50D}"/>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6" name="Rectangle 10">
              <a:extLst>
                <a:ext uri="{FF2B5EF4-FFF2-40B4-BE49-F238E27FC236}">
                  <a16:creationId xmlns:a16="http://schemas.microsoft.com/office/drawing/2014/main" id="{6C92D323-CA87-4BD4-9F33-9346A18A6790}"/>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7" name="Freeform 11">
              <a:extLst>
                <a:ext uri="{FF2B5EF4-FFF2-40B4-BE49-F238E27FC236}">
                  <a16:creationId xmlns:a16="http://schemas.microsoft.com/office/drawing/2014/main" id="{D31146A3-7248-4F9C-8242-2B343E0BCE4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8" name="Freeform 12">
              <a:extLst>
                <a:ext uri="{FF2B5EF4-FFF2-40B4-BE49-F238E27FC236}">
                  <a16:creationId xmlns:a16="http://schemas.microsoft.com/office/drawing/2014/main" id="{4BFA0610-A333-4B16-A20C-3ADB78A32CF9}"/>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9" name="Freeform 13">
              <a:extLst>
                <a:ext uri="{FF2B5EF4-FFF2-40B4-BE49-F238E27FC236}">
                  <a16:creationId xmlns:a16="http://schemas.microsoft.com/office/drawing/2014/main" id="{D81528E3-7AAB-4FE3-96EB-0CA354538CA9}"/>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0" name="Freeform 14">
              <a:extLst>
                <a:ext uri="{FF2B5EF4-FFF2-40B4-BE49-F238E27FC236}">
                  <a16:creationId xmlns:a16="http://schemas.microsoft.com/office/drawing/2014/main" id="{7C686C02-5833-4DB0-8AD3-1E143B411A13}"/>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grpSp>
    </p:spTree>
    <p:extLst>
      <p:ext uri="{BB962C8B-B14F-4D97-AF65-F5344CB8AC3E}">
        <p14:creationId xmlns:p14="http://schemas.microsoft.com/office/powerpoint/2010/main" val="38852599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r slide with image - Black">
    <p:bg>
      <p:bgRef idx="1001">
        <a:schemeClr val="bg1"/>
      </p:bgRef>
    </p:bg>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5" name="Text Placeholder 4">
            <a:extLst>
              <a:ext uri="{FF2B5EF4-FFF2-40B4-BE49-F238E27FC236}">
                <a16:creationId xmlns:a16="http://schemas.microsoft.com/office/drawing/2014/main" id="{E696C364-9ED6-42C4-8FC2-1F9C6CB1656D}"/>
              </a:ext>
            </a:extLst>
          </p:cNvPr>
          <p:cNvSpPr>
            <a:spLocks noGrp="1"/>
          </p:cNvSpPr>
          <p:nvPr>
            <p:ph type="body" sz="quarter" idx="12"/>
          </p:nvPr>
        </p:nvSpPr>
        <p:spPr>
          <a:xfrm>
            <a:off x="450000" y="366547"/>
            <a:ext cx="5465380" cy="484791"/>
          </a:xfrm>
        </p:spPr>
        <p:txBody>
          <a:bodyPr>
            <a:noAutofit/>
          </a:bodyPr>
          <a:lstStyle>
            <a:lvl1pPr>
              <a:defRPr sz="3200" b="1">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
        <p:nvSpPr>
          <p:cNvPr id="6" name="Text Placeholder 4">
            <a:extLst>
              <a:ext uri="{FF2B5EF4-FFF2-40B4-BE49-F238E27FC236}">
                <a16:creationId xmlns:a16="http://schemas.microsoft.com/office/drawing/2014/main" id="{AD421831-C244-4DE0-8DE2-755D7D7315B9}"/>
              </a:ext>
            </a:extLst>
          </p:cNvPr>
          <p:cNvSpPr>
            <a:spLocks noGrp="1"/>
          </p:cNvSpPr>
          <p:nvPr>
            <p:ph type="body" sz="quarter" idx="13"/>
          </p:nvPr>
        </p:nvSpPr>
        <p:spPr>
          <a:xfrm>
            <a:off x="450000" y="851339"/>
            <a:ext cx="5465380" cy="863162"/>
          </a:xfrm>
        </p:spPr>
        <p:txBody>
          <a:bodyPr>
            <a:noAutofit/>
          </a:bodyPr>
          <a:lstStyle>
            <a:lvl1pPr>
              <a:defRPr sz="3200" b="0">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Tree>
    <p:extLst>
      <p:ext uri="{BB962C8B-B14F-4D97-AF65-F5344CB8AC3E}">
        <p14:creationId xmlns:p14="http://schemas.microsoft.com/office/powerpoint/2010/main" val="7449191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 - Black">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41A6448-2CDA-7D6D-F1A0-347696B21B5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en-US" dirty="0"/>
              <a:t>Click to add title</a:t>
            </a:r>
          </a:p>
        </p:txBody>
      </p:sp>
    </p:spTree>
    <p:extLst>
      <p:ext uri="{BB962C8B-B14F-4D97-AF65-F5344CB8AC3E}">
        <p14:creationId xmlns:p14="http://schemas.microsoft.com/office/powerpoint/2010/main" val="35634082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ubtitle - Black">
    <p:bg>
      <p:bgRef idx="1001">
        <a:schemeClr val="bg1"/>
      </p:bgRef>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98D36622-3315-0885-4F7E-8CCDE0C2BA1C}"/>
              </a:ext>
            </a:extLst>
          </p:cNvPr>
          <p:cNvSpPr>
            <a:spLocks noGrp="1"/>
          </p:cNvSpPr>
          <p:nvPr>
            <p:ph type="body" sz="quarter" idx="13" hasCustomPrompt="1"/>
          </p:nvPr>
        </p:nvSpPr>
        <p:spPr>
          <a:xfrm>
            <a:off x="450000" y="684000"/>
            <a:ext cx="11304000" cy="757255"/>
          </a:xfrm>
          <a:prstGeom prst="rect">
            <a:avLst/>
          </a:prstGeom>
        </p:spPr>
        <p:txBody>
          <a:bodyPr lIns="0" tIns="0" rIns="0" bIns="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3" name="Title Placeholder 1">
            <a:extLst>
              <a:ext uri="{FF2B5EF4-FFF2-40B4-BE49-F238E27FC236}">
                <a16:creationId xmlns:a16="http://schemas.microsoft.com/office/drawing/2014/main" id="{53E8942A-B484-29A8-C101-63496BEA57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2010663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ubtitle, 1 column - Black">
    <p:bg>
      <p:bgPr>
        <a:solidFill>
          <a:schemeClr val="tx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C36FB10-1EF5-A9A4-577D-A18DA4D12077}"/>
              </a:ext>
            </a:extLst>
          </p:cNvPr>
          <p:cNvGraphicFramePr>
            <a:graphicFrameLocks noChangeAspect="1"/>
          </p:cNvGraphicFramePr>
          <p:nvPr userDrawn="1">
            <p:custDataLst>
              <p:tags r:id="rId1"/>
            </p:custDataLst>
            <p:extLst>
              <p:ext uri="{D42A27DB-BD31-4B8C-83A1-F6EECF244321}">
                <p14:modId xmlns:p14="http://schemas.microsoft.com/office/powerpoint/2010/main" val="1879323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9C36FB10-1EF5-A9A4-577D-A18DA4D1207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aseCode">
            <a:extLst>
              <a:ext uri="{FF2B5EF4-FFF2-40B4-BE49-F238E27FC236}">
                <a16:creationId xmlns:a16="http://schemas.microsoft.com/office/drawing/2014/main" id="{439CAA0B-BD7D-E961-FD1C-9131F85A54CA}"/>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F6E54051-AB2C-A07C-F684-FE42B225EAE9}"/>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7138B5BD-933E-BC54-3884-620C20F639B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4" name="Text Placeholder 18">
            <a:extLst>
              <a:ext uri="{FF2B5EF4-FFF2-40B4-BE49-F238E27FC236}">
                <a16:creationId xmlns:a16="http://schemas.microsoft.com/office/drawing/2014/main" id="{FB46B341-3430-2348-6D11-485200BFA997}"/>
              </a:ext>
            </a:extLst>
          </p:cNvPr>
          <p:cNvSpPr>
            <a:spLocks noGrp="1"/>
          </p:cNvSpPr>
          <p:nvPr>
            <p:ph idx="1"/>
          </p:nvPr>
        </p:nvSpPr>
        <p:spPr>
          <a:xfrm>
            <a:off x="450000" y="1714500"/>
            <a:ext cx="11304000" cy="4644000"/>
          </a:xfrm>
          <a:prstGeom prst="rect">
            <a:avLst/>
          </a:prstGeom>
        </p:spPr>
        <p:txBody>
          <a:bodyPr vert="horz" lIns="0" tIns="0" rIns="0" bIns="0" rtlCol="0">
            <a:noAutofit/>
          </a:bodyPr>
          <a:lstStyle>
            <a:lvl1pPr>
              <a:spcBef>
                <a:spcPts val="200"/>
              </a:spcBef>
              <a:spcAft>
                <a:spcPts val="200"/>
              </a:spcAft>
              <a:defRPr>
                <a:solidFill>
                  <a:schemeClr val="bg1"/>
                </a:solidFill>
              </a:defRPr>
            </a:lvl1pPr>
            <a:lvl2pPr>
              <a:spcBef>
                <a:spcPts val="200"/>
              </a:spcBef>
              <a:spcAft>
                <a:spcPts val="200"/>
              </a:spcAft>
              <a:defRPr>
                <a:solidFill>
                  <a:schemeClr val="bg1"/>
                </a:solidFill>
              </a:defRPr>
            </a:lvl2pPr>
            <a:lvl3pPr>
              <a:spcBef>
                <a:spcPts val="200"/>
              </a:spcBef>
              <a:spcAft>
                <a:spcPts val="200"/>
              </a:spcAft>
              <a:defRPr>
                <a:solidFill>
                  <a:schemeClr val="bg1"/>
                </a:solidFill>
              </a:defRPr>
            </a:lvl3pPr>
            <a:lvl4pPr>
              <a:spcBef>
                <a:spcPts val="200"/>
              </a:spcBef>
              <a:spcAft>
                <a:spcPts val="200"/>
              </a:spcAft>
              <a:defRPr>
                <a:solidFill>
                  <a:schemeClr val="bg1"/>
                </a:solidFill>
              </a:defRPr>
            </a:lvl4pPr>
            <a:lvl5pPr>
              <a:spcBef>
                <a:spcPts val="200"/>
              </a:spcBef>
              <a:spcAft>
                <a:spcPts val="200"/>
              </a:spcAft>
              <a:defRPr>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6" name="Title Placeholder 1">
            <a:extLst>
              <a:ext uri="{FF2B5EF4-FFF2-40B4-BE49-F238E27FC236}">
                <a16:creationId xmlns:a16="http://schemas.microsoft.com/office/drawing/2014/main" id="{F99282DB-7705-38D1-75C5-92BD76D9183E}"/>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7" name="Text Placeholder 8">
            <a:extLst>
              <a:ext uri="{FF2B5EF4-FFF2-40B4-BE49-F238E27FC236}">
                <a16:creationId xmlns:a16="http://schemas.microsoft.com/office/drawing/2014/main" id="{2F2C4463-3F55-0B57-ECFE-555C0A1782BD}"/>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Tree>
    <p:extLst>
      <p:ext uri="{BB962C8B-B14F-4D97-AF65-F5344CB8AC3E}">
        <p14:creationId xmlns:p14="http://schemas.microsoft.com/office/powerpoint/2010/main" val="2290644209"/>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ubtitle, 2 columns - Black">
    <p:bg>
      <p:bgPr>
        <a:solidFill>
          <a:schemeClr val="tx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5E6F299-A818-CA93-A927-F61A877DA27A}"/>
              </a:ext>
            </a:extLst>
          </p:cNvPr>
          <p:cNvGraphicFramePr>
            <a:graphicFrameLocks noChangeAspect="1"/>
          </p:cNvGraphicFramePr>
          <p:nvPr userDrawn="1">
            <p:custDataLst>
              <p:tags r:id="rId1"/>
            </p:custDataLst>
            <p:extLst>
              <p:ext uri="{D42A27DB-BD31-4B8C-83A1-F6EECF244321}">
                <p14:modId xmlns:p14="http://schemas.microsoft.com/office/powerpoint/2010/main" val="561387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05E6F299-A818-CA93-A927-F61A877DA2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CaseCode">
            <a:extLst>
              <a:ext uri="{FF2B5EF4-FFF2-40B4-BE49-F238E27FC236}">
                <a16:creationId xmlns:a16="http://schemas.microsoft.com/office/drawing/2014/main" id="{2FAA9AE1-07D6-1DEA-5444-4C520526B959}"/>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Copyright">
            <a:extLst>
              <a:ext uri="{FF2B5EF4-FFF2-40B4-BE49-F238E27FC236}">
                <a16:creationId xmlns:a16="http://schemas.microsoft.com/office/drawing/2014/main" id="{AECCCF0B-B1BD-BCCA-2910-86017684AE3D}"/>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TextBox 4">
            <a:extLst>
              <a:ext uri="{FF2B5EF4-FFF2-40B4-BE49-F238E27FC236}">
                <a16:creationId xmlns:a16="http://schemas.microsoft.com/office/drawing/2014/main" id="{0D8F1BBD-EF0D-7D04-5538-273842FEC19B}"/>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0" name="Title Placeholder 1">
            <a:extLst>
              <a:ext uri="{FF2B5EF4-FFF2-40B4-BE49-F238E27FC236}">
                <a16:creationId xmlns:a16="http://schemas.microsoft.com/office/drawing/2014/main" id="{8D6FEAFF-2B74-1B3D-168E-42A9A695E11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1" name="Text Placeholder 8">
            <a:extLst>
              <a:ext uri="{FF2B5EF4-FFF2-40B4-BE49-F238E27FC236}">
                <a16:creationId xmlns:a16="http://schemas.microsoft.com/office/drawing/2014/main" id="{2DF503BF-FE6C-E555-3A41-CFFD641471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3" name="Content Placeholder 3">
            <a:extLst>
              <a:ext uri="{FF2B5EF4-FFF2-40B4-BE49-F238E27FC236}">
                <a16:creationId xmlns:a16="http://schemas.microsoft.com/office/drawing/2014/main" id="{45E59B36-2F4F-A0E8-D1A8-C198F28B171E}"/>
              </a:ext>
            </a:extLst>
          </p:cNvPr>
          <p:cNvSpPr>
            <a:spLocks noGrp="1"/>
          </p:cNvSpPr>
          <p:nvPr>
            <p:ph sz="quarter" idx="15"/>
          </p:nvPr>
        </p:nvSpPr>
        <p:spPr>
          <a:xfrm>
            <a:off x="6246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189314037"/>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ubtitle, 3 columns - Black">
    <p:bg>
      <p:bgPr>
        <a:solidFill>
          <a:schemeClr val="tx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82120E2-D6C2-D764-40A5-E97D481216B5}"/>
              </a:ext>
            </a:extLst>
          </p:cNvPr>
          <p:cNvGraphicFramePr>
            <a:graphicFrameLocks noChangeAspect="1"/>
          </p:cNvGraphicFramePr>
          <p:nvPr userDrawn="1">
            <p:custDataLst>
              <p:tags r:id="rId1"/>
            </p:custDataLst>
            <p:extLst>
              <p:ext uri="{D42A27DB-BD31-4B8C-83A1-F6EECF244321}">
                <p14:modId xmlns:p14="http://schemas.microsoft.com/office/powerpoint/2010/main" val="1352296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D82120E2-D6C2-D764-40A5-E97D481216B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CaseCode">
            <a:extLst>
              <a:ext uri="{FF2B5EF4-FFF2-40B4-BE49-F238E27FC236}">
                <a16:creationId xmlns:a16="http://schemas.microsoft.com/office/drawing/2014/main" id="{4C9C6FA1-DDE1-8073-D67E-BBF06C3542A3}"/>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E0E9664F-F6E9-5088-C878-2C69B2DB5422}"/>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51FB6382-2CB7-7FC9-D920-10C689F2F5E2}"/>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9" name="Title Placeholder 1">
            <a:extLst>
              <a:ext uri="{FF2B5EF4-FFF2-40B4-BE49-F238E27FC236}">
                <a16:creationId xmlns:a16="http://schemas.microsoft.com/office/drawing/2014/main" id="{7413E34D-A983-4D25-B3D7-D7643F60357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solidFill>
                  <a:schemeClr val="bg1"/>
                </a:solidFill>
                <a:latin typeface="+mj-lt"/>
              </a:defRPr>
            </a:lvl1pPr>
          </a:lstStyle>
          <a:p>
            <a:r>
              <a:rPr lang="en-US" dirty="0"/>
              <a:t>Click to add title</a:t>
            </a:r>
          </a:p>
        </p:txBody>
      </p:sp>
      <p:sp>
        <p:nvSpPr>
          <p:cNvPr id="10" name="Text Placeholder 8">
            <a:extLst>
              <a:ext uri="{FF2B5EF4-FFF2-40B4-BE49-F238E27FC236}">
                <a16:creationId xmlns:a16="http://schemas.microsoft.com/office/drawing/2014/main" id="{6F14D54C-54B5-CC50-7E64-122407456A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defRPr lang="en-US" sz="1800" b="0" dirty="0">
                <a:solidFill>
                  <a:srgbClr val="D0D0CE"/>
                </a:solidFill>
              </a:defRPr>
            </a:lvl1pPr>
          </a:lstStyle>
          <a:p>
            <a:pPr lvl="0"/>
            <a:r>
              <a:rPr lang="en-US" dirty="0"/>
              <a:t>Click to add subtitle</a:t>
            </a:r>
          </a:p>
        </p:txBody>
      </p:sp>
      <p:sp>
        <p:nvSpPr>
          <p:cNvPr id="4" name="Content Placeholder 3">
            <a:extLst>
              <a:ext uri="{FF2B5EF4-FFF2-40B4-BE49-F238E27FC236}">
                <a16:creationId xmlns:a16="http://schemas.microsoft.com/office/drawing/2014/main" id="{DF0E9C8C-3361-2EBB-1420-4D27917305A8}"/>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CD594323-BB1E-32C6-75D1-37D14037392C}"/>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238772502"/>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ubtitle, 4 columns - Black">
    <p:bg>
      <p:bgPr>
        <a:solidFill>
          <a:schemeClr val="tx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AF0D7E5-2029-3151-0D44-92D925760B08}"/>
              </a:ext>
            </a:extLst>
          </p:cNvPr>
          <p:cNvGraphicFramePr>
            <a:graphicFrameLocks noChangeAspect="1"/>
          </p:cNvGraphicFramePr>
          <p:nvPr userDrawn="1">
            <p:custDataLst>
              <p:tags r:id="rId1"/>
            </p:custDataLst>
            <p:extLst>
              <p:ext uri="{D42A27DB-BD31-4B8C-83A1-F6EECF244321}">
                <p14:modId xmlns:p14="http://schemas.microsoft.com/office/powerpoint/2010/main" val="1243120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0AF0D7E5-2029-3151-0D44-92D925760B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CaseCode">
            <a:extLst>
              <a:ext uri="{FF2B5EF4-FFF2-40B4-BE49-F238E27FC236}">
                <a16:creationId xmlns:a16="http://schemas.microsoft.com/office/drawing/2014/main" id="{2AC6B5AE-2398-5F77-C242-BA82202FDB97}"/>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8" name="Copyright">
            <a:extLst>
              <a:ext uri="{FF2B5EF4-FFF2-40B4-BE49-F238E27FC236}">
                <a16:creationId xmlns:a16="http://schemas.microsoft.com/office/drawing/2014/main" id="{D86F00B9-162D-0F0A-AF00-68C6D5FF16DE}"/>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0" name="TextBox 9">
            <a:extLst>
              <a:ext uri="{FF2B5EF4-FFF2-40B4-BE49-F238E27FC236}">
                <a16:creationId xmlns:a16="http://schemas.microsoft.com/office/drawing/2014/main" id="{7ADEBAD5-40EB-51CE-ACE7-BD2DFF52BB5F}"/>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4" name="Title Placeholder 1">
            <a:extLst>
              <a:ext uri="{FF2B5EF4-FFF2-40B4-BE49-F238E27FC236}">
                <a16:creationId xmlns:a16="http://schemas.microsoft.com/office/drawing/2014/main" id="{286DEB7A-2D80-0936-9E40-8E28EEB0EB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5" name="Text Placeholder 8">
            <a:extLst>
              <a:ext uri="{FF2B5EF4-FFF2-40B4-BE49-F238E27FC236}">
                <a16:creationId xmlns:a16="http://schemas.microsoft.com/office/drawing/2014/main" id="{67F64B02-86CD-B81B-86B2-05391A92AC52}"/>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3" name="Content Placeholder 3">
            <a:extLst>
              <a:ext uri="{FF2B5EF4-FFF2-40B4-BE49-F238E27FC236}">
                <a16:creationId xmlns:a16="http://schemas.microsoft.com/office/drawing/2014/main" id="{39EE392B-1FEE-21B0-181D-C9962A3FE8E5}"/>
              </a:ext>
            </a:extLst>
          </p:cNvPr>
          <p:cNvSpPr>
            <a:spLocks noGrp="1"/>
          </p:cNvSpPr>
          <p:nvPr>
            <p:ph sz="quarter" idx="18"/>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EC71861D-BC3F-2DAD-BA49-86947F937CC5}"/>
              </a:ext>
            </a:extLst>
          </p:cNvPr>
          <p:cNvSpPr>
            <a:spLocks noGrp="1"/>
          </p:cNvSpPr>
          <p:nvPr>
            <p:ph sz="quarter" idx="19"/>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Content Placeholder 3">
            <a:extLst>
              <a:ext uri="{FF2B5EF4-FFF2-40B4-BE49-F238E27FC236}">
                <a16:creationId xmlns:a16="http://schemas.microsoft.com/office/drawing/2014/main" id="{6D62757C-35E9-6C73-1638-E2D99D8D412E}"/>
              </a:ext>
            </a:extLst>
          </p:cNvPr>
          <p:cNvSpPr>
            <a:spLocks noGrp="1"/>
          </p:cNvSpPr>
          <p:nvPr>
            <p:ph sz="quarter" idx="20"/>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26851251"/>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eam profile - Black">
    <p:bg>
      <p:bgPr>
        <a:solidFill>
          <a:schemeClr val="tx1"/>
        </a:solidFill>
        <a:effectLst/>
      </p:bgPr>
    </p:bg>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E4C1F1A-C2FD-0E2E-2497-1640B8CFB7F6}"/>
              </a:ext>
            </a:extLst>
          </p:cNvPr>
          <p:cNvGraphicFramePr>
            <a:graphicFrameLocks noChangeAspect="1"/>
          </p:cNvGraphicFramePr>
          <p:nvPr userDrawn="1">
            <p:custDataLst>
              <p:tags r:id="rId1"/>
            </p:custDataLst>
            <p:extLst>
              <p:ext uri="{D42A27DB-BD31-4B8C-83A1-F6EECF244321}">
                <p14:modId xmlns:p14="http://schemas.microsoft.com/office/powerpoint/2010/main" val="2223992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6" name="think-cell data - do not delete" hidden="1">
                        <a:extLst>
                          <a:ext uri="{FF2B5EF4-FFF2-40B4-BE49-F238E27FC236}">
                            <a16:creationId xmlns:a16="http://schemas.microsoft.com/office/drawing/2014/main" id="{3E4C1F1A-C2FD-0E2E-2497-1640B8CFB7F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defRPr sz="1200"/>
            </a:lvl1pPr>
          </a:lstStyle>
          <a:p>
            <a:r>
              <a:rPr lang="en-US"/>
              <a:t>Click icon to add picture</a:t>
            </a:r>
            <a:endParaRPr lang="en-GB" dirty="0"/>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46000" y="1880213"/>
            <a:ext cx="1476000" cy="1476000"/>
          </a:xfrm>
        </p:spPr>
        <p:txBody>
          <a:bodyPr>
            <a:normAutofit/>
          </a:bodyPr>
          <a:lstStyle>
            <a:lvl1pPr algn="ctr">
              <a:defRPr sz="1200"/>
            </a:lvl1pPr>
          </a:lstStyle>
          <a:p>
            <a:r>
              <a:rPr lang="en-US"/>
              <a:t>Click icon to add picture</a:t>
            </a:r>
            <a:endParaRPr lang="en-GB" dirty="0"/>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defRPr sz="1200"/>
            </a:lvl1pPr>
          </a:lstStyle>
          <a:p>
            <a:r>
              <a:rPr lang="en-US"/>
              <a:t>Click icon to add picture</a:t>
            </a:r>
            <a:endParaRPr lang="en-GB" dirty="0"/>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46000" y="4256213"/>
            <a:ext cx="1476000" cy="1476000"/>
          </a:xfrm>
        </p:spPr>
        <p:txBody>
          <a:bodyPr>
            <a:normAutofit/>
          </a:bodyPr>
          <a:lstStyle>
            <a:lvl1pPr algn="ctr">
              <a:defRPr sz="1200"/>
            </a:lvl1pPr>
          </a:lstStyle>
          <a:p>
            <a:r>
              <a:rPr lang="en-US"/>
              <a:t>Click icon to add picture</a:t>
            </a:r>
            <a:endParaRPr lang="en-GB" dirty="0"/>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2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dirty="0"/>
              <a:t>Click to edit Master text styles</a:t>
            </a:r>
          </a:p>
          <a:p>
            <a:pPr lvl="1"/>
            <a:r>
              <a:rPr lang="en-US" dirty="0"/>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6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2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a:t>Click to edit Master text styles</a:t>
            </a:r>
          </a:p>
          <a:p>
            <a:pPr lvl="1"/>
            <a:r>
              <a:rPr lang="en-US"/>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46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46000" y="4044901"/>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4" name="CaseCode">
            <a:extLst>
              <a:ext uri="{FF2B5EF4-FFF2-40B4-BE49-F238E27FC236}">
                <a16:creationId xmlns:a16="http://schemas.microsoft.com/office/drawing/2014/main" id="{FDC8E98C-87C9-16F4-A3B7-C5661C38BF7F}"/>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5" name="Copyright">
            <a:extLst>
              <a:ext uri="{FF2B5EF4-FFF2-40B4-BE49-F238E27FC236}">
                <a16:creationId xmlns:a16="http://schemas.microsoft.com/office/drawing/2014/main" id="{DA3BDEDC-034E-F458-1BCE-FF50B92ED6FA}"/>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8" name="TextBox 17">
            <a:extLst>
              <a:ext uri="{FF2B5EF4-FFF2-40B4-BE49-F238E27FC236}">
                <a16:creationId xmlns:a16="http://schemas.microsoft.com/office/drawing/2014/main" id="{3C4639CE-52C7-C346-7162-BAD5CAAE51C5}"/>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9" name="Text Placeholder 12">
            <a:extLst>
              <a:ext uri="{FF2B5EF4-FFF2-40B4-BE49-F238E27FC236}">
                <a16:creationId xmlns:a16="http://schemas.microsoft.com/office/drawing/2014/main" id="{98DB5DD3-41BE-3F94-9CAF-1C6AF307A274}"/>
              </a:ext>
            </a:extLst>
          </p:cNvPr>
          <p:cNvSpPr>
            <a:spLocks noGrp="1"/>
          </p:cNvSpPr>
          <p:nvPr>
            <p:ph type="body" sz="quarter" idx="36"/>
          </p:nvPr>
        </p:nvSpPr>
        <p:spPr>
          <a:xfrm>
            <a:off x="2106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dirty="0"/>
              <a:t>Click to edit Master text styles</a:t>
            </a:r>
          </a:p>
          <a:p>
            <a:pPr lvl="1"/>
            <a:r>
              <a:rPr lang="en-US" dirty="0"/>
              <a:t>Second level</a:t>
            </a:r>
          </a:p>
        </p:txBody>
      </p:sp>
      <p:sp>
        <p:nvSpPr>
          <p:cNvPr id="21" name="Title Placeholder 1">
            <a:extLst>
              <a:ext uri="{FF2B5EF4-FFF2-40B4-BE49-F238E27FC236}">
                <a16:creationId xmlns:a16="http://schemas.microsoft.com/office/drawing/2014/main" id="{7685A54B-009E-7531-D093-9C1E6AA6E8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22" name="Text Placeholder 8">
            <a:extLst>
              <a:ext uri="{FF2B5EF4-FFF2-40B4-BE49-F238E27FC236}">
                <a16:creationId xmlns:a16="http://schemas.microsoft.com/office/drawing/2014/main" id="{1F09F11E-B446-F54E-C136-D44C717D2011}"/>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Tree>
    <p:extLst>
      <p:ext uri="{BB962C8B-B14F-4D97-AF65-F5344CB8AC3E}">
        <p14:creationId xmlns:p14="http://schemas.microsoft.com/office/powerpoint/2010/main" val="4114475417"/>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alifications 2 x 1 - Black">
    <p:bg>
      <p:bgPr>
        <a:solidFill>
          <a:schemeClr val="tx1"/>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A7C7A401-E3C4-4448-BB60-24DC9B089C72}"/>
              </a:ext>
            </a:extLst>
          </p:cNvPr>
          <p:cNvGraphicFramePr>
            <a:graphicFrameLocks noChangeAspect="1"/>
          </p:cNvGraphicFramePr>
          <p:nvPr userDrawn="1">
            <p:custDataLst>
              <p:tags r:id="rId1"/>
            </p:custDataLst>
            <p:extLst>
              <p:ext uri="{D42A27DB-BD31-4B8C-83A1-F6EECF244321}">
                <p14:modId xmlns:p14="http://schemas.microsoft.com/office/powerpoint/2010/main" val="1210233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0" name="think-cell data - do not delete" hidden="1">
                        <a:extLst>
                          <a:ext uri="{FF2B5EF4-FFF2-40B4-BE49-F238E27FC236}">
                            <a16:creationId xmlns:a16="http://schemas.microsoft.com/office/drawing/2014/main" id="{A7C7A401-E3C4-4448-BB60-24DC9B089C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Picture Placeholder 11">
            <a:extLst>
              <a:ext uri="{FF2B5EF4-FFF2-40B4-BE49-F238E27FC236}">
                <a16:creationId xmlns:a16="http://schemas.microsoft.com/office/drawing/2014/main" id="{DFBE7610-ECB4-CA89-5B4C-9B0C6E8A5706}"/>
              </a:ext>
            </a:extLst>
          </p:cNvPr>
          <p:cNvSpPr>
            <a:spLocks noGrp="1"/>
          </p:cNvSpPr>
          <p:nvPr>
            <p:ph type="pic" sz="quarter" idx="28"/>
          </p:nvPr>
        </p:nvSpPr>
        <p:spPr>
          <a:xfrm>
            <a:off x="4482000" y="1883664"/>
            <a:ext cx="1476000" cy="1476000"/>
          </a:xfrm>
        </p:spPr>
        <p:txBody>
          <a:bodyPr>
            <a:normAutofit/>
          </a:bodyPr>
          <a:lstStyle>
            <a:lvl1pPr algn="ctr">
              <a:defRPr sz="1200"/>
            </a:lvl1pPr>
          </a:lstStyle>
          <a:p>
            <a:r>
              <a:rPr lang="en-US"/>
              <a:t>Click icon to add picture</a:t>
            </a:r>
            <a:endParaRPr lang="en-GB" dirty="0"/>
          </a:p>
        </p:txBody>
      </p:sp>
      <p:sp>
        <p:nvSpPr>
          <p:cNvPr id="18" name="Picture Placeholder 11">
            <a:extLst>
              <a:ext uri="{FF2B5EF4-FFF2-40B4-BE49-F238E27FC236}">
                <a16:creationId xmlns:a16="http://schemas.microsoft.com/office/drawing/2014/main" id="{6E7011BF-A32B-4689-4585-D2226C8A39D9}"/>
              </a:ext>
            </a:extLst>
          </p:cNvPr>
          <p:cNvSpPr>
            <a:spLocks noGrp="1"/>
          </p:cNvSpPr>
          <p:nvPr>
            <p:ph type="pic" sz="quarter" idx="29"/>
          </p:nvPr>
        </p:nvSpPr>
        <p:spPr>
          <a:xfrm>
            <a:off x="10278000" y="1883664"/>
            <a:ext cx="1476000" cy="1476000"/>
          </a:xfrm>
        </p:spPr>
        <p:txBody>
          <a:bodyPr>
            <a:normAutofit/>
          </a:bodyPr>
          <a:lstStyle>
            <a:lvl1pPr algn="ctr">
              <a:defRPr sz="1200"/>
            </a:lvl1pPr>
          </a:lstStyle>
          <a:p>
            <a:r>
              <a:rPr lang="en-US"/>
              <a:t>Click icon to add picture</a:t>
            </a:r>
            <a:endParaRPr lang="en-GB" dirty="0"/>
          </a:p>
        </p:txBody>
      </p:sp>
      <p:sp>
        <p:nvSpPr>
          <p:cNvPr id="2" name="CaseCode">
            <a:extLst>
              <a:ext uri="{FF2B5EF4-FFF2-40B4-BE49-F238E27FC236}">
                <a16:creationId xmlns:a16="http://schemas.microsoft.com/office/drawing/2014/main" id="{FB1AB0CC-E815-A64E-13C9-1E9087A3F714}"/>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3" name="Copyright">
            <a:extLst>
              <a:ext uri="{FF2B5EF4-FFF2-40B4-BE49-F238E27FC236}">
                <a16:creationId xmlns:a16="http://schemas.microsoft.com/office/drawing/2014/main" id="{49CC0FB1-FB29-62ED-E79E-91BD9EE9F124}"/>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TextBox 3">
            <a:extLst>
              <a:ext uri="{FF2B5EF4-FFF2-40B4-BE49-F238E27FC236}">
                <a16:creationId xmlns:a16="http://schemas.microsoft.com/office/drawing/2014/main" id="{C4D2FF46-F2E3-4C53-5DB7-61C38243D4F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9" name="Content Placeholder 3">
            <a:extLst>
              <a:ext uri="{FF2B5EF4-FFF2-40B4-BE49-F238E27FC236}">
                <a16:creationId xmlns:a16="http://schemas.microsoft.com/office/drawing/2014/main" id="{DBEB426A-016F-1B65-1168-FF2235F36C2A}"/>
              </a:ext>
            </a:extLst>
          </p:cNvPr>
          <p:cNvSpPr>
            <a:spLocks noGrp="1"/>
          </p:cNvSpPr>
          <p:nvPr>
            <p:ph sz="quarter" idx="10"/>
          </p:nvPr>
        </p:nvSpPr>
        <p:spPr>
          <a:xfrm>
            <a:off x="450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Title Placeholder 1">
            <a:extLst>
              <a:ext uri="{FF2B5EF4-FFF2-40B4-BE49-F238E27FC236}">
                <a16:creationId xmlns:a16="http://schemas.microsoft.com/office/drawing/2014/main" id="{843CBCEE-6AB3-6F31-A1DF-F3F88E17572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4" name="Text Placeholder 8">
            <a:extLst>
              <a:ext uri="{FF2B5EF4-FFF2-40B4-BE49-F238E27FC236}">
                <a16:creationId xmlns:a16="http://schemas.microsoft.com/office/drawing/2014/main" id="{8D7B41BD-8ED5-299A-47F6-EACF78AFCB46}"/>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15" name="Rectangle 14">
            <a:extLst>
              <a:ext uri="{FF2B5EF4-FFF2-40B4-BE49-F238E27FC236}">
                <a16:creationId xmlns:a16="http://schemas.microsoft.com/office/drawing/2014/main" id="{16E79773-3B23-90E9-4D48-A5FDB54800E7}"/>
              </a:ext>
            </a:extLst>
          </p:cNvPr>
          <p:cNvSpPr/>
          <p:nvPr userDrawn="1"/>
        </p:nvSpPr>
        <p:spPr>
          <a:xfrm>
            <a:off x="6246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7" name="Rectangle 16">
            <a:extLst>
              <a:ext uri="{FF2B5EF4-FFF2-40B4-BE49-F238E27FC236}">
                <a16:creationId xmlns:a16="http://schemas.microsoft.com/office/drawing/2014/main" id="{6B2B04A7-88BB-C053-00D5-6E084E746EAB}"/>
              </a:ext>
            </a:extLst>
          </p:cNvPr>
          <p:cNvSpPr/>
          <p:nvPr userDrawn="1"/>
        </p:nvSpPr>
        <p:spPr>
          <a:xfrm>
            <a:off x="450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Content Placeholder 3">
            <a:extLst>
              <a:ext uri="{FF2B5EF4-FFF2-40B4-BE49-F238E27FC236}">
                <a16:creationId xmlns:a16="http://schemas.microsoft.com/office/drawing/2014/main" id="{746306D7-050B-5308-5E5B-4221EF4A7F66}"/>
              </a:ext>
            </a:extLst>
          </p:cNvPr>
          <p:cNvSpPr>
            <a:spLocks noGrp="1"/>
          </p:cNvSpPr>
          <p:nvPr>
            <p:ph sz="quarter" idx="30"/>
          </p:nvPr>
        </p:nvSpPr>
        <p:spPr>
          <a:xfrm>
            <a:off x="6246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760804312"/>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End slide - Black">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0000" y="4194287"/>
            <a:ext cx="8528936" cy="2169796"/>
          </a:xfrm>
        </p:spPr>
        <p:txBody>
          <a:bodyPr anchor="b" anchorCtr="0">
            <a:noAutofit/>
          </a:bodyPr>
          <a:lstStyle>
            <a:lvl1pPr>
              <a:lnSpc>
                <a:spcPct val="100000"/>
              </a:lnSpc>
              <a:spcAft>
                <a:spcPts val="450"/>
              </a:spcAft>
              <a:defRPr sz="800" b="0">
                <a:solidFill>
                  <a:schemeClr val="bg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412074" y="4189870"/>
            <a:ext cx="2319503" cy="1725448"/>
          </a:xfrm>
        </p:spPr>
        <p:txBody>
          <a:bodyPr anchor="ctr" anchorCtr="0">
            <a:normAutofit/>
          </a:bodyPr>
          <a:lstStyle>
            <a:lvl1pPr algn="ctr">
              <a:defRPr sz="600" b="0">
                <a:solidFill>
                  <a:schemeClr val="bg1"/>
                </a:solidFill>
              </a:defRPr>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412076" y="6000361"/>
            <a:ext cx="2319501" cy="363722"/>
          </a:xfrm>
        </p:spPr>
        <p:txBody>
          <a:bodyPr anchor="b" anchorCtr="0">
            <a:noAutofit/>
          </a:bodyPr>
          <a:lstStyle>
            <a:lvl1pPr>
              <a:lnSpc>
                <a:spcPct val="100000"/>
              </a:lnSpc>
              <a:defRPr sz="600" b="0">
                <a:solidFill>
                  <a:schemeClr val="bg1"/>
                </a:solidFill>
              </a:defRPr>
            </a:lvl1pPr>
          </a:lstStyle>
          <a:p>
            <a:pPr lvl="0"/>
            <a:r>
              <a:rPr lang="en-US"/>
              <a:t>Click to edit Master text styles</a:t>
            </a:r>
          </a:p>
        </p:txBody>
      </p:sp>
      <p:grpSp>
        <p:nvGrpSpPr>
          <p:cNvPr id="16" name="Group 15">
            <a:extLst>
              <a:ext uri="{FF2B5EF4-FFF2-40B4-BE49-F238E27FC236}">
                <a16:creationId xmlns:a16="http://schemas.microsoft.com/office/drawing/2014/main" id="{8AB860FC-9229-466C-B67B-E6B79E07BB2B}"/>
              </a:ext>
            </a:extLst>
          </p:cNvPr>
          <p:cNvGrpSpPr/>
          <p:nvPr userDrawn="1"/>
        </p:nvGrpSpPr>
        <p:grpSpPr>
          <a:xfrm>
            <a:off x="450000" y="341312"/>
            <a:ext cx="1819656" cy="347472"/>
            <a:chOff x="398463" y="404813"/>
            <a:chExt cx="1627187" cy="307976"/>
          </a:xfrm>
          <a:solidFill>
            <a:schemeClr val="bg1"/>
          </a:solidFill>
        </p:grpSpPr>
        <p:sp>
          <p:nvSpPr>
            <p:cNvPr id="17" name="Oval 5">
              <a:extLst>
                <a:ext uri="{FF2B5EF4-FFF2-40B4-BE49-F238E27FC236}">
                  <a16:creationId xmlns:a16="http://schemas.microsoft.com/office/drawing/2014/main" id="{477D509D-A74E-4D79-8C41-28EE20877109}"/>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6">
              <a:extLst>
                <a:ext uri="{FF2B5EF4-FFF2-40B4-BE49-F238E27FC236}">
                  <a16:creationId xmlns:a16="http://schemas.microsoft.com/office/drawing/2014/main" id="{CC851991-483D-4A9F-8C5F-626DE9D5C1B0}"/>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Rectangle 7">
              <a:extLst>
                <a:ext uri="{FF2B5EF4-FFF2-40B4-BE49-F238E27FC236}">
                  <a16:creationId xmlns:a16="http://schemas.microsoft.com/office/drawing/2014/main" id="{28FEC250-9F3B-45BC-90AF-4CDE000C2C36}"/>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1" name="Freeform 8">
              <a:extLst>
                <a:ext uri="{FF2B5EF4-FFF2-40B4-BE49-F238E27FC236}">
                  <a16:creationId xmlns:a16="http://schemas.microsoft.com/office/drawing/2014/main" id="{F8494B23-9F67-4108-8FC3-E645BD138AE0}"/>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2" name="Rectangle 9">
              <a:extLst>
                <a:ext uri="{FF2B5EF4-FFF2-40B4-BE49-F238E27FC236}">
                  <a16:creationId xmlns:a16="http://schemas.microsoft.com/office/drawing/2014/main" id="{198EEDBF-F835-40E6-A1D3-AAADC96DD008}"/>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3" name="Rectangle 10">
              <a:extLst>
                <a:ext uri="{FF2B5EF4-FFF2-40B4-BE49-F238E27FC236}">
                  <a16:creationId xmlns:a16="http://schemas.microsoft.com/office/drawing/2014/main" id="{42C9A861-6332-4ADC-88F7-183765B2D793}"/>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4" name="Freeform 11">
              <a:extLst>
                <a:ext uri="{FF2B5EF4-FFF2-40B4-BE49-F238E27FC236}">
                  <a16:creationId xmlns:a16="http://schemas.microsoft.com/office/drawing/2014/main" id="{593BFC01-C985-4400-9F59-CA3E701AB84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5" name="Freeform 12">
              <a:extLst>
                <a:ext uri="{FF2B5EF4-FFF2-40B4-BE49-F238E27FC236}">
                  <a16:creationId xmlns:a16="http://schemas.microsoft.com/office/drawing/2014/main" id="{4A67BA7C-21CB-474A-9E6A-BCA082851A8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6" name="Freeform 13">
              <a:extLst>
                <a:ext uri="{FF2B5EF4-FFF2-40B4-BE49-F238E27FC236}">
                  <a16:creationId xmlns:a16="http://schemas.microsoft.com/office/drawing/2014/main" id="{315ADC0C-A127-4E52-A974-5D4D91506DA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7" name="Freeform 14">
              <a:extLst>
                <a:ext uri="{FF2B5EF4-FFF2-40B4-BE49-F238E27FC236}">
                  <a16:creationId xmlns:a16="http://schemas.microsoft.com/office/drawing/2014/main" id="{71ADF477-53BF-4770-AA08-07332CAF6A7B}"/>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1986438453"/>
      </p:ext>
    </p:extLst>
  </p:cSld>
  <p:clrMapOvr>
    <a:masterClrMapping/>
  </p:clrMapOvr>
  <p:hf hdr="0" dt="0"/>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lvl1pPr>
              <a:defRPr/>
            </a:lvl1pPr>
          </a:lstStyle>
          <a:p>
            <a:r>
              <a:rPr lang="en-US" dirty="0"/>
              <a:t>Click to edit Master title style</a:t>
            </a:r>
            <a:endParaRPr lang="en-GB" dirty="0"/>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lvl1pPr>
              <a:defRPr/>
            </a:lvl1p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98916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9192961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944242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949330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6867144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1320317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8032619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28515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850988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657952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575593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091743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23408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84239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48192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104985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54306866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2873080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0887451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759666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3755617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57010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081566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5.jpe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5.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6.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tags" Target="../tags/tag1.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theme" Target="../theme/theme7.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image" Target="../media/image9.emf"/><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3.xml"/><Relationship Id="rId7" Type="http://schemas.openxmlformats.org/officeDocument/2006/relationships/image" Target="../media/image5.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8.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10" Type="http://schemas.openxmlformats.org/officeDocument/2006/relationships/theme" Target="../theme/theme9.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image" Target="../media/image20.emf"/><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oleObject" Target="../embeddings/oleObject4.bin"/><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tags" Target="../tags/tag4.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theme" Target="../theme/theme11.xml"/><Relationship Id="rId8"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3" Type="http://schemas.openxmlformats.org/officeDocument/2006/relationships/slideLayout" Target="../slideLayouts/slideLayout132.xml"/><Relationship Id="rId21" Type="http://schemas.openxmlformats.org/officeDocument/2006/relationships/slideLayout" Target="../slideLayouts/slideLayout15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image" Target="../media/image2.png"/><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image" Target="../media/image1.png"/><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theme" Target="../theme/theme12.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3990"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1"/>
            </p:custDataLst>
            <p:extLst>
              <p:ext uri="{D42A27DB-BD31-4B8C-83A1-F6EECF244321}">
                <p14:modId xmlns:p14="http://schemas.microsoft.com/office/powerpoint/2010/main" val="263045233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4" name="Object 3" hidden="1"/>
                      <p:cNvPicPr/>
                      <p:nvPr/>
                    </p:nvPicPr>
                    <p:blipFill>
                      <a:blip r:embed="rId33"/>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50000" y="345664"/>
            <a:ext cx="11304000" cy="340136"/>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5" name="CaseCode"/>
          <p:cNvSpPr txBox="1"/>
          <p:nvPr/>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Presentation title</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18" name="Copyright"/>
          <p:cNvSpPr txBox="1"/>
          <p:nvPr/>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19" name="Text Placeholder 18"/>
          <p:cNvSpPr>
            <a:spLocks noGrp="1"/>
          </p:cNvSpPr>
          <p:nvPr>
            <p:ph type="body" idx="1"/>
          </p:nvPr>
        </p:nvSpPr>
        <p:spPr>
          <a:xfrm>
            <a:off x="450000" y="1714500"/>
            <a:ext cx="11304000" cy="4648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Box 2"/>
          <p:cNvSpPr txBox="1"/>
          <p:nvPr/>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5584507"/>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9" r:id="rId29"/>
  </p:sldLayoutIdLst>
  <p:transition>
    <p:fade/>
  </p:transition>
  <p:hf hdr="0" dt="0"/>
  <p:txStyles>
    <p:titleStyle>
      <a:lvl1pPr algn="l" defTabSz="6858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685800" rtl="0" eaLnBrk="1" latinLnBrk="0" hangingPunct="1">
        <a:lnSpc>
          <a:spcPct val="100000"/>
        </a:lnSpc>
        <a:spcBef>
          <a:spcPts val="200"/>
        </a:spcBef>
        <a:spcAft>
          <a:spcPts val="200"/>
        </a:spcAft>
        <a:buSzPct val="100000"/>
        <a:buFontTx/>
        <a:buNone/>
        <a:defRPr sz="1200" b="0" kern="1200">
          <a:solidFill>
            <a:schemeClr val="tx1"/>
          </a:solidFill>
          <a:latin typeface="+mn-lt"/>
          <a:ea typeface="+mn-ea"/>
          <a:cs typeface="Calibri Light" panose="020F0302020204030204" pitchFamily="34" charset="0"/>
        </a:defRPr>
      </a:lvl1pPr>
      <a:lvl2pPr marL="179388" indent="-179388"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j-lt"/>
          <a:ea typeface="+mn-ea"/>
          <a:cs typeface="Calibri Light" panose="020F0302020204030204" pitchFamily="34" charset="0"/>
        </a:defRPr>
      </a:lvl2pPr>
      <a:lvl3pPr marL="360363" indent="-180975"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n-lt"/>
          <a:ea typeface="+mn-ea"/>
          <a:cs typeface="Calibri Light" panose="020F0302020204030204" pitchFamily="34" charset="0"/>
        </a:defRPr>
      </a:lvl3pPr>
      <a:lvl4pPr marL="538163" indent="-177800"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baseline="0" dirty="0" smtClean="0">
          <a:solidFill>
            <a:schemeClr val="tx1"/>
          </a:solidFill>
          <a:latin typeface="+mn-lt"/>
          <a:ea typeface="+mn-ea"/>
          <a:cs typeface="Calibri Light" panose="020F0302020204030204" pitchFamily="34" charset="0"/>
        </a:defRPr>
      </a:lvl4pPr>
      <a:lvl5pPr marL="717550" indent="-179388" algn="l" defTabSz="598885" rtl="0" eaLnBrk="1" latinLnBrk="0" hangingPunct="1">
        <a:lnSpc>
          <a:spcPct val="100000"/>
        </a:lnSpc>
        <a:spcBef>
          <a:spcPts val="200"/>
        </a:spcBef>
        <a:spcAft>
          <a:spcPts val="200"/>
        </a:spcAft>
        <a:buClrTx/>
        <a:buSzPct val="100000"/>
        <a:buFont typeface="Arial" panose="020B0604020202020204" pitchFamily="34" charset="0"/>
        <a:buChar char="−"/>
        <a:tabLst/>
        <a:defRPr lang="en-US" sz="1200" b="0" kern="1200" baseline="0" dirty="0" smtClean="0">
          <a:solidFill>
            <a:schemeClr val="tx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45" orient="horz" pos="4008">
          <p15:clr>
            <a:srgbClr val="F26B43"/>
          </p15:clr>
        </p15:guide>
        <p15:guide id="49" orient="horz" pos="432">
          <p15:clr>
            <a:srgbClr val="F26B43"/>
          </p15:clr>
        </p15:guide>
        <p15:guide id="68" orient="horz" pos="4104">
          <p15:clr>
            <a:srgbClr val="F26B43"/>
          </p15:clr>
        </p15:guide>
        <p15:guide id="70" orient="horz" pos="1071">
          <p15:clr>
            <a:srgbClr val="F26B43"/>
          </p15:clr>
        </p15:guide>
        <p15:guide id="71" orient="horz" pos="216">
          <p15:clr>
            <a:srgbClr val="F26B43"/>
          </p15:clr>
        </p15:guide>
        <p15:guide id="72" pos="3840">
          <p15:clr>
            <a:srgbClr val="F26B43"/>
          </p15:clr>
        </p15:guide>
        <p15:guide id="73" pos="3931">
          <p15:clr>
            <a:srgbClr val="F26B43"/>
          </p15:clr>
        </p15:guide>
        <p15:guide id="74" pos="279">
          <p15:clr>
            <a:srgbClr val="F26B43"/>
          </p15:clr>
        </p15:guide>
        <p15:guide id="76" pos="3749">
          <p15:clr>
            <a:srgbClr val="F26B43"/>
          </p15:clr>
        </p15:guide>
        <p15:guide id="84" pos="740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112005785"/>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51.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5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hyperlink" Target="https://digital-navigator.azurewebsites.net/dataspec/3.7.0/dataitem/DI90016" TargetMode="External"/><Relationship Id="rId2" Type="http://schemas.openxmlformats.org/officeDocument/2006/relationships/hyperlink" Target="https://recportal.co.uk/documents/20121/224177964/Schedule+7+-+Energy+Theft+Reduction.pdf/872d62fd-5df8-9625-4ca7-98746e94e26b?t=1680276810666&amp;download=true" TargetMode="External"/><Relationship Id="rId1" Type="http://schemas.openxmlformats.org/officeDocument/2006/relationships/slideLayout" Target="../slideLayouts/slideLayout2.xml"/><Relationship Id="rId4" Type="http://schemas.openxmlformats.org/officeDocument/2006/relationships/hyperlink" Target="https://recportal.co.uk/documents/20121/224177964/Schedule+23+-+Registration+Services%C2%A0.pdf/c1045386-a62a-5b0e-e720-259e21033c8b?t=1667492682319&amp;download=true"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recportal.co.uk/group/guest/-/clarifications-to-the-theft-detection-incentive-scheme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recportal.co.uk/web/guest/service-desk-landing" TargetMode="External"/><Relationship Id="rId2" Type="http://schemas.openxmlformats.org/officeDocument/2006/relationships/hyperlink" Target="mailto:performanceassurance@recmanager.co.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gbr01.safelinks.protection.outlook.com/?url=https%3A%2F%2Furldefense.com%2Fv3%2F__https%3A%2Fdigital-navigator.azurewebsites.net%2Fcodes-schedules%2F43%2F3.3__%3B!!B3hxM_NYsQ!1ZLKey3N1dg_5LbVmAHIJb1gyCCum6eoRXMfkQB0MQhk5M3nhmYNZvQGmGpEyVlna1Mre7HAVidqUeZSPXELBnEGK6lVjBtPHx1G6Q%24&amp;data=05%7C02%7Cperformanceassurance%40recmanager.co.uk%7C6ee0078d1f2b4be659e408dc2185fee0%7C2c38dc643bd947f79d66168a7f64e0aa%7C0%7C0%7C638422106619693499%7CUnknown%7CTWFpbGZsb3d8eyJWIjoiMC4wLjAwMDAiLCJQIjoiV2luMzIiLCJBTiI6Ik1haWwiLCJXVCI6Mn0%3D%7C0%7C%7C%7C&amp;sdata=cIm%2FA6ngImiuYH1MSt%2BLpBb6dJ3zZasra29N6zQVtk8%3D&amp;reserved=0" TargetMode="External"/><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1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6.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6.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6.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9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09 February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834912426"/>
              </p:ext>
            </p:extLst>
          </p:nvPr>
        </p:nvGraphicFramePr>
        <p:xfrm>
          <a:off x="1039690" y="1025236"/>
          <a:ext cx="9721354" cy="5624220"/>
        </p:xfrm>
        <a:graphic>
          <a:graphicData uri="http://schemas.openxmlformats.org/drawingml/2006/table">
            <a:tbl>
              <a:tblPr firstRow="1" bandRow="1">
                <a:tableStyleId>{8799B23B-EC83-4686-B30A-512413B5E67A}</a:tableStyleId>
              </a:tblPr>
              <a:tblGrid>
                <a:gridCol w="281759">
                  <a:extLst>
                    <a:ext uri="{9D8B030D-6E8A-4147-A177-3AD203B41FA5}">
                      <a16:colId xmlns:a16="http://schemas.microsoft.com/office/drawing/2014/main" val="2985595102"/>
                    </a:ext>
                  </a:extLst>
                </a:gridCol>
                <a:gridCol w="4435472">
                  <a:extLst>
                    <a:ext uri="{9D8B030D-6E8A-4147-A177-3AD203B41FA5}">
                      <a16:colId xmlns:a16="http://schemas.microsoft.com/office/drawing/2014/main" val="2643265497"/>
                    </a:ext>
                  </a:extLst>
                </a:gridCol>
                <a:gridCol w="1478491">
                  <a:extLst>
                    <a:ext uri="{9D8B030D-6E8A-4147-A177-3AD203B41FA5}">
                      <a16:colId xmlns:a16="http://schemas.microsoft.com/office/drawing/2014/main" val="2149799782"/>
                    </a:ext>
                  </a:extLst>
                </a:gridCol>
                <a:gridCol w="3525632">
                  <a:extLst>
                    <a:ext uri="{9D8B030D-6E8A-4147-A177-3AD203B41FA5}">
                      <a16:colId xmlns:a16="http://schemas.microsoft.com/office/drawing/2014/main" val="1672424288"/>
                    </a:ext>
                  </a:extLst>
                </a:gridCol>
              </a:tblGrid>
              <a:tr h="394245">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40068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Introductions and Agreement of Agenda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10:00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Chair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9424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Data Cleanse Update</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10:05 </a:t>
                      </a:r>
                      <a:endParaRPr lang="en-GB" sz="1000" b="1" i="0" cap="none" spc="0">
                        <a:solidFill>
                          <a:schemeClr val="tx1"/>
                        </a:solidFill>
                        <a:effectLst/>
                        <a:latin typeface="+mn-lt"/>
                      </a:endParaRPr>
                    </a:p>
                  </a:txBody>
                  <a:tcPr marL="22680" marR="11861" marT="6480" marB="48600"/>
                </a:tc>
                <a:tc>
                  <a:txBody>
                    <a:bodyPr/>
                    <a:lstStyle/>
                    <a:p>
                      <a:pPr fontAlgn="ctr"/>
                      <a:r>
                        <a:rPr lang="en-GB" sz="1000" b="1" cap="none" spc="0">
                          <a:solidFill>
                            <a:schemeClr val="tx1"/>
                          </a:solidFill>
                          <a:effectLst/>
                        </a:rPr>
                        <a:t>REC Performance Assurance Team</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94245">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2a</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Data Cleanse Sprint 2 Update</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10.15</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REC Performance Assurance Team </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94245">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dirty="0">
                          <a:solidFill>
                            <a:schemeClr val="tx1"/>
                          </a:solidFill>
                          <a:latin typeface="+mn-lt"/>
                          <a:ea typeface="+mn-ea"/>
                          <a:cs typeface="+mn-cs"/>
                        </a:rPr>
                        <a:t>Domestic ETs being raised without a Flow</a:t>
                      </a:r>
                    </a:p>
                    <a:p>
                      <a:pPr algn="l" rtl="0" fontAlgn="base"/>
                      <a:endParaRPr lang="en-GB" sz="1000" b="1" i="0" cap="none" spc="0" dirty="0">
                        <a:solidFill>
                          <a:schemeClr val="tx1"/>
                        </a:solidFill>
                        <a:effectLst/>
                        <a:latin typeface="+mn-lt"/>
                      </a:endParaRPr>
                    </a:p>
                  </a:txBody>
                  <a:tcPr marL="22680" marR="11861" marT="6480" marB="48600"/>
                </a:tc>
                <a:tc>
                  <a:txBody>
                    <a:bodyPr/>
                    <a:lstStyle/>
                    <a:p>
                      <a:pPr algn="ctr" rtl="0" fontAlgn="base"/>
                      <a:r>
                        <a:rPr lang="en-GB" sz="1000" b="1" i="0" cap="none" spc="0" dirty="0">
                          <a:solidFill>
                            <a:schemeClr val="tx1"/>
                          </a:solidFill>
                          <a:effectLst/>
                          <a:latin typeface="+mn-lt"/>
                        </a:rPr>
                        <a:t>10:30</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RIG Member </a:t>
                      </a:r>
                    </a:p>
                  </a:txBody>
                  <a:tcPr marL="22680" marR="11861" marT="6480" marB="48600"/>
                </a:tc>
                <a:extLst>
                  <a:ext uri="{0D108BD9-81ED-4DB2-BD59-A6C34878D82A}">
                    <a16:rowId xmlns:a16="http://schemas.microsoft.com/office/drawing/2014/main" val="4239063290"/>
                  </a:ext>
                </a:extLst>
              </a:tr>
              <a:tr h="394245">
                <a:tc>
                  <a:txBody>
                    <a:bodyPr/>
                    <a:lstStyle/>
                    <a:p>
                      <a:pPr algn="l" rtl="0" fontAlgn="base"/>
                      <a:r>
                        <a:rPr lang="en-GB" sz="1000" b="0" i="0" cap="none" spc="0" dirty="0">
                          <a:solidFill>
                            <a:schemeClr val="tx1"/>
                          </a:solidFill>
                          <a:effectLst/>
                          <a:latin typeface="+mn-lt"/>
                        </a:rPr>
                        <a:t>4</a:t>
                      </a:r>
                    </a:p>
                  </a:txBody>
                  <a:tcPr marL="22680" marR="11861" marT="6480" marB="48600"/>
                </a:tc>
                <a:tc>
                  <a:txBody>
                    <a:bodyPr/>
                    <a:lstStyle/>
                    <a:p>
                      <a:pPr algn="l" rtl="0" fontAlgn="base"/>
                      <a:r>
                        <a:rPr lang="en-GB" sz="1000" b="1" i="0" cap="none" spc="0" dirty="0">
                          <a:solidFill>
                            <a:schemeClr val="tx1"/>
                          </a:solidFill>
                          <a:effectLst/>
                          <a:latin typeface="+mn-lt"/>
                        </a:rPr>
                        <a:t>Theft Incentive Scheme Adjustment to Domestic/Non-Domestic Portfolio Data</a:t>
                      </a:r>
                    </a:p>
                  </a:txBody>
                  <a:tcPr marL="22680" marR="11861" marT="6480" marB="48600"/>
                </a:tc>
                <a:tc>
                  <a:txBody>
                    <a:bodyPr/>
                    <a:lstStyle/>
                    <a:p>
                      <a:pPr algn="ctr" rtl="0" fontAlgn="base"/>
                      <a:r>
                        <a:rPr lang="en-GB" sz="1000" b="1" i="0" cap="none" spc="0" dirty="0">
                          <a:solidFill>
                            <a:schemeClr val="tx1"/>
                          </a:solidFill>
                          <a:effectLst/>
                          <a:latin typeface="+mn-lt"/>
                        </a:rPr>
                        <a:t>10:45</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REC Performance Assurance Team </a:t>
                      </a:r>
                    </a:p>
                  </a:txBody>
                  <a:tcPr marL="22680" marR="11861" marT="6480" marB="48600"/>
                </a:tc>
                <a:extLst>
                  <a:ext uri="{0D108BD9-81ED-4DB2-BD59-A6C34878D82A}">
                    <a16:rowId xmlns:a16="http://schemas.microsoft.com/office/drawing/2014/main" val="3019579300"/>
                  </a:ext>
                </a:extLst>
              </a:tr>
              <a:tr h="394245">
                <a:tc>
                  <a:txBody>
                    <a:bodyPr/>
                    <a:lstStyle/>
                    <a:p>
                      <a:pPr algn="l" rtl="0" fontAlgn="base"/>
                      <a:r>
                        <a:rPr lang="en-GB" sz="1000" b="0" i="0" cap="none" spc="0" dirty="0">
                          <a:solidFill>
                            <a:schemeClr val="tx1"/>
                          </a:solidFill>
                          <a:effectLst/>
                          <a:latin typeface="+mn-lt"/>
                        </a:rPr>
                        <a:t>5</a:t>
                      </a:r>
                    </a:p>
                  </a:txBody>
                  <a:tcPr marL="22680" marR="11861" marT="6480" marB="48600"/>
                </a:tc>
                <a:tc>
                  <a:txBody>
                    <a:bodyPr/>
                    <a:lstStyle/>
                    <a:p>
                      <a:pPr algn="l" rtl="0" fontAlgn="base"/>
                      <a:r>
                        <a:rPr lang="en-GB" sz="1000" b="1" i="0" cap="none" spc="0" dirty="0">
                          <a:solidFill>
                            <a:schemeClr val="tx1"/>
                          </a:solidFill>
                          <a:effectLst/>
                          <a:latin typeface="+mn-lt"/>
                        </a:rPr>
                        <a:t>Maintenance of Qualification</a:t>
                      </a:r>
                    </a:p>
                  </a:txBody>
                  <a:tcPr marL="22680" marR="11861" marT="6480" marB="48600"/>
                </a:tc>
                <a:tc>
                  <a:txBody>
                    <a:bodyPr/>
                    <a:lstStyle/>
                    <a:p>
                      <a:pPr algn="ctr" rtl="0" fontAlgn="base"/>
                      <a:r>
                        <a:rPr lang="en-GB" sz="1000" b="1" i="0" cap="none" spc="0" dirty="0">
                          <a:solidFill>
                            <a:schemeClr val="tx1"/>
                          </a:solidFill>
                          <a:effectLst/>
                          <a:latin typeface="+mn-lt"/>
                        </a:rPr>
                        <a:t>11:00</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REC Performance Assurance Team</a:t>
                      </a:r>
                    </a:p>
                  </a:txBody>
                  <a:tcPr marL="22680" marR="11861" marT="6480" marB="48600"/>
                </a:tc>
                <a:extLst>
                  <a:ext uri="{0D108BD9-81ED-4DB2-BD59-A6C34878D82A}">
                    <a16:rowId xmlns:a16="http://schemas.microsoft.com/office/drawing/2014/main" val="3078788258"/>
                  </a:ext>
                </a:extLst>
              </a:tr>
              <a:tr h="380342">
                <a:tc>
                  <a:txBody>
                    <a:bodyPr/>
                    <a:lstStyle/>
                    <a:p>
                      <a:pPr algn="l" rtl="0" fontAlgn="base"/>
                      <a:r>
                        <a:rPr lang="en-GB" sz="1000" b="0" i="0" cap="none" spc="0" dirty="0">
                          <a:solidFill>
                            <a:schemeClr val="tx1"/>
                          </a:solidFill>
                          <a:effectLst/>
                          <a:latin typeface="+mn-lt"/>
                        </a:rPr>
                        <a:t>6</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Un-acceded MEMs</a:t>
                      </a:r>
                    </a:p>
                  </a:txBody>
                  <a:tcPr marL="22680" marR="11861" marT="6480" marB="48600"/>
                </a:tc>
                <a:tc>
                  <a:txBody>
                    <a:bodyPr/>
                    <a:lstStyle/>
                    <a:p>
                      <a:pPr algn="ctr" rtl="0" fontAlgn="base"/>
                      <a:r>
                        <a:rPr lang="en-GB" sz="1000" b="1" i="0" cap="none" spc="0" dirty="0">
                          <a:solidFill>
                            <a:schemeClr val="tx1"/>
                          </a:solidFill>
                          <a:effectLst/>
                          <a:latin typeface="+mn-lt"/>
                        </a:rPr>
                        <a:t>11:15</a:t>
                      </a:r>
                    </a:p>
                  </a:txBody>
                  <a:tcPr marL="22680" marR="11861" marT="6480" marB="48600"/>
                </a:tc>
                <a:tc>
                  <a:txBody>
                    <a:bodyPr/>
                    <a:lstStyle/>
                    <a:p>
                      <a:pPr algn="l" rtl="0" fontAlgn="base"/>
                      <a:r>
                        <a:rPr lang="en-GB" sz="1000" b="1"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436147">
                <a:tc>
                  <a:txBody>
                    <a:bodyPr/>
                    <a:lstStyle/>
                    <a:p>
                      <a:pPr algn="l" rtl="0" fontAlgn="base"/>
                      <a:r>
                        <a:rPr lang="en-GB" sz="1000" b="0" i="0" cap="none" spc="0" dirty="0">
                          <a:solidFill>
                            <a:schemeClr val="tx1"/>
                          </a:solidFill>
                          <a:effectLst/>
                          <a:latin typeface="+mn-lt"/>
                        </a:rPr>
                        <a:t>7</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mn-lt"/>
                          <a:ea typeface="+mn-ea"/>
                          <a:cs typeface="+mn-cs"/>
                        </a:rPr>
                        <a:t>Disconnected MPAN Status - Still Secure Active in MPRS</a:t>
                      </a:r>
                    </a:p>
                  </a:txBody>
                  <a:tcPr marL="22680" marR="11861" marT="6480" marB="48600"/>
                </a:tc>
                <a:tc>
                  <a:txBody>
                    <a:bodyPr/>
                    <a:lstStyle/>
                    <a:p>
                      <a:pPr algn="ctr" rtl="0" fontAlgn="base"/>
                      <a:r>
                        <a:rPr lang="en-GB" sz="1000" b="1" i="0" cap="none" spc="0" dirty="0">
                          <a:solidFill>
                            <a:schemeClr val="tx1"/>
                          </a:solidFill>
                          <a:effectLst/>
                          <a:latin typeface="+mn-lt"/>
                        </a:rPr>
                        <a:t>11:30</a:t>
                      </a:r>
                    </a:p>
                  </a:txBody>
                  <a:tcPr marL="22680" marR="11861" marT="6480" marB="48600"/>
                </a:tc>
                <a:tc>
                  <a:txBody>
                    <a:bodyPr/>
                    <a:lstStyle/>
                    <a:p>
                      <a:pPr algn="l" rtl="0" fontAlgn="base"/>
                      <a:r>
                        <a:rPr lang="en-GB" sz="1000" b="1" i="0" kern="1200" cap="none" spc="0" dirty="0">
                          <a:solidFill>
                            <a:schemeClr val="tx1"/>
                          </a:solidFill>
                          <a:effectLst/>
                          <a:latin typeface="+mn-lt"/>
                          <a:ea typeface="+mn-ea"/>
                          <a:cs typeface="+mn-cs"/>
                        </a:rPr>
                        <a:t>REC Professional Services Team</a:t>
                      </a:r>
                    </a:p>
                  </a:txBody>
                  <a:tcPr marL="22680" marR="11861" marT="6480" marB="48600"/>
                </a:tc>
                <a:extLst>
                  <a:ext uri="{0D108BD9-81ED-4DB2-BD59-A6C34878D82A}">
                    <a16:rowId xmlns:a16="http://schemas.microsoft.com/office/drawing/2014/main" val="560900647"/>
                  </a:ext>
                </a:extLst>
              </a:tr>
              <a:tr h="561197">
                <a:tc>
                  <a:txBody>
                    <a:bodyPr/>
                    <a:lstStyle/>
                    <a:p>
                      <a:pPr algn="l" rtl="0" fontAlgn="base"/>
                      <a:r>
                        <a:rPr lang="en-GB" sz="1000" b="0" i="0" cap="none" spc="0" dirty="0">
                          <a:solidFill>
                            <a:schemeClr val="tx1"/>
                          </a:solidFill>
                          <a:effectLst/>
                          <a:latin typeface="+mn-lt"/>
                        </a:rPr>
                        <a:t>8</a:t>
                      </a:r>
                    </a:p>
                  </a:txBody>
                  <a:tcPr marL="22680" marR="11861" marT="6480" marB="48600"/>
                </a:tc>
                <a:tc>
                  <a:txBody>
                    <a:bodyPr/>
                    <a:lstStyle/>
                    <a:p>
                      <a:pPr fontAlgn="ctr"/>
                      <a:r>
                        <a:rPr lang="en-GB" sz="1000" b="1" i="0" cap="none" spc="0" dirty="0">
                          <a:solidFill>
                            <a:schemeClr val="tx1"/>
                          </a:solidFill>
                          <a:effectLst/>
                          <a:latin typeface="+mn-lt"/>
                        </a:rPr>
                        <a:t>Access to </a:t>
                      </a:r>
                      <a:r>
                        <a:rPr lang="en-GB" sz="1000" b="1" dirty="0"/>
                        <a:t>DI50197/JO427 'Number of Phases' data item following change of use for D0215 after R0017 implementation</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i="0" cap="none" spc="0" dirty="0">
                          <a:solidFill>
                            <a:schemeClr val="tx1"/>
                          </a:solidFill>
                          <a:effectLst/>
                          <a:latin typeface="+mn-lt"/>
                        </a:rPr>
                        <a:t>11:45</a:t>
                      </a:r>
                    </a:p>
                  </a:txBody>
                  <a:tcPr marL="22680" marR="11861" marT="6480" marB="48600"/>
                </a:tc>
                <a:tc>
                  <a:txBody>
                    <a:bodyPr/>
                    <a:lstStyle/>
                    <a:p>
                      <a:pPr fontAlgn="ctr"/>
                      <a:endParaRPr lang="en-GB" sz="1000" b="1" cap="none" spc="0" dirty="0">
                        <a:solidFill>
                          <a:schemeClr val="tx1"/>
                        </a:solidFill>
                        <a:effectLst/>
                      </a:endParaRPr>
                    </a:p>
                    <a:p>
                      <a:pPr marL="0" algn="l" defTabSz="914400" rtl="0" eaLnBrk="1" fontAlgn="base" latinLnBrk="0" hangingPunct="1"/>
                      <a:r>
                        <a:rPr lang="en-GB" sz="1000" b="1" kern="1200" cap="none" spc="0" dirty="0">
                          <a:solidFill>
                            <a:schemeClr val="tx1"/>
                          </a:solidFill>
                          <a:effectLst/>
                          <a:latin typeface="+mn-lt"/>
                          <a:ea typeface="+mn-ea"/>
                          <a:cs typeface="+mn-cs"/>
                        </a:rPr>
                        <a:t>RIG Member </a:t>
                      </a:r>
                    </a:p>
                  </a:txBody>
                  <a:tcPr marL="22680" marR="11861" marT="6480" marB="48600"/>
                </a:tc>
                <a:extLst>
                  <a:ext uri="{0D108BD9-81ED-4DB2-BD59-A6C34878D82A}">
                    <a16:rowId xmlns:a16="http://schemas.microsoft.com/office/drawing/2014/main" val="3998449525"/>
                  </a:ext>
                </a:extLst>
              </a:tr>
              <a:tr h="561197">
                <a:tc>
                  <a:txBody>
                    <a:bodyPr/>
                    <a:lstStyle/>
                    <a:p>
                      <a:pPr algn="l" rtl="0" fontAlgn="base"/>
                      <a:r>
                        <a:rPr lang="en-GB" sz="1000" b="0" i="0" cap="none" spc="0" dirty="0">
                          <a:solidFill>
                            <a:schemeClr val="tx1"/>
                          </a:solidFill>
                          <a:effectLst/>
                          <a:latin typeface="+mn-lt"/>
                        </a:rPr>
                        <a:t>9</a:t>
                      </a:r>
                    </a:p>
                  </a:txBody>
                  <a:tcPr marL="22680" marR="11861" marT="6480" marB="48600"/>
                </a:tc>
                <a:tc>
                  <a:txBody>
                    <a:bodyPr/>
                    <a:lstStyle/>
                    <a:p>
                      <a:pPr fontAlgn="ctr"/>
                      <a:r>
                        <a:rPr lang="en-GB" sz="1000" b="1" i="0" cap="none" spc="0" dirty="0">
                          <a:solidFill>
                            <a:schemeClr val="tx1"/>
                          </a:solidFill>
                          <a:effectLst/>
                          <a:latin typeface="+mn-lt"/>
                        </a:rPr>
                        <a:t>JWS Certificate Replacement </a:t>
                      </a:r>
                    </a:p>
                  </a:txBody>
                  <a:tcPr marL="22680" marR="11861" marT="6480" marB="48600"/>
                </a:tc>
                <a:tc>
                  <a:txBody>
                    <a:bodyPr/>
                    <a:lstStyle/>
                    <a:p>
                      <a:pPr algn="ctr" rtl="0" fontAlgn="base"/>
                      <a:r>
                        <a:rPr lang="en-GB" sz="1000" b="1" i="0" cap="none" spc="0" dirty="0">
                          <a:solidFill>
                            <a:schemeClr val="tx1"/>
                          </a:solidFill>
                          <a:effectLst/>
                          <a:latin typeface="+mn-lt"/>
                        </a:rPr>
                        <a:t>12:00</a:t>
                      </a:r>
                    </a:p>
                  </a:txBody>
                  <a:tcPr marL="22680" marR="11861" marT="6480" marB="48600"/>
                </a:tc>
                <a:tc>
                  <a:txBody>
                    <a:bodyPr/>
                    <a:lstStyle/>
                    <a:p>
                      <a:pPr marL="0" algn="l" defTabSz="914400" rtl="0" eaLnBrk="1" fontAlgn="base" latinLnBrk="0" hangingPunct="1"/>
                      <a:r>
                        <a:rPr lang="en-GB" sz="1000" b="1" kern="1200" cap="none" spc="0" dirty="0">
                          <a:solidFill>
                            <a:schemeClr val="tx1"/>
                          </a:solidFill>
                          <a:effectLst/>
                          <a:latin typeface="+mn-lt"/>
                          <a:ea typeface="+mn-ea"/>
                          <a:cs typeface="+mn-cs"/>
                        </a:rPr>
                        <a:t>Service Provider Representative </a:t>
                      </a:r>
                    </a:p>
                  </a:txBody>
                  <a:tcPr marL="22680" marR="11861" marT="6480" marB="48600"/>
                </a:tc>
                <a:extLst>
                  <a:ext uri="{0D108BD9-81ED-4DB2-BD59-A6C34878D82A}">
                    <a16:rowId xmlns:a16="http://schemas.microsoft.com/office/drawing/2014/main" val="3871721050"/>
                  </a:ext>
                </a:extLst>
              </a:tr>
              <a:tr h="524937">
                <a:tc>
                  <a:txBody>
                    <a:bodyPr/>
                    <a:lstStyle/>
                    <a:p>
                      <a:pPr fontAlgn="ctr"/>
                      <a:endParaRPr lang="en-GB" sz="1000" cap="none" spc="0" dirty="0">
                        <a:solidFill>
                          <a:schemeClr val="tx1"/>
                        </a:solidFill>
                        <a:effectLs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10</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AOB</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i="0" cap="none" spc="0" dirty="0">
                          <a:solidFill>
                            <a:schemeClr val="tx1"/>
                          </a:solidFill>
                          <a:effectLst/>
                          <a:latin typeface="+mn-lt"/>
                        </a:rPr>
                        <a:t>12:15</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i="0" cap="none" spc="0" dirty="0">
                          <a:solidFill>
                            <a:schemeClr val="tx1"/>
                          </a:solidFill>
                          <a:effectLst/>
                          <a:latin typeface="+mn-lt"/>
                        </a:rPr>
                        <a:t>All</a:t>
                      </a:r>
                    </a:p>
                  </a:txBody>
                  <a:tcPr marL="22680" marR="11861" marT="6480" marB="48600"/>
                </a:tc>
                <a:extLst>
                  <a:ext uri="{0D108BD9-81ED-4DB2-BD59-A6C34878D82A}">
                    <a16:rowId xmlns:a16="http://schemas.microsoft.com/office/drawing/2014/main" val="3081973692"/>
                  </a:ext>
                </a:extLst>
              </a:tr>
              <a:tr h="39424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11</a:t>
                      </a:r>
                    </a:p>
                    <a:p>
                      <a:pPr algn="l" rtl="0" fontAlgn="base"/>
                      <a:endParaRPr lang="en-GB" sz="1000" b="0" i="0" cap="none" spc="0" dirty="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i="0" cap="none" spc="0">
                          <a:solidFill>
                            <a:schemeClr val="tx1"/>
                          </a:solidFill>
                          <a:effectLst/>
                          <a:latin typeface="+mn-lt"/>
                        </a:rPr>
                        <a:t>Close</a:t>
                      </a: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cap="none" spc="0" dirty="0">
                          <a:solidFill>
                            <a:schemeClr val="tx1"/>
                          </a:solidFill>
                          <a:effectLst/>
                        </a:rPr>
                        <a:t>12:30</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fontAlgn="ctr"/>
                      <a:r>
                        <a:rPr lang="en-GB" sz="1000" b="1" cap="none" spc="0" dirty="0">
                          <a:solidFill>
                            <a:schemeClr val="tx1"/>
                          </a:solidFill>
                          <a:effectLst/>
                        </a:rPr>
                        <a:t>Chair</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DATA CLEANSE SPRINT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1390474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DD74-B9D5-9A69-5AFC-609004ECF95C}"/>
              </a:ext>
            </a:extLst>
          </p:cNvPr>
          <p:cNvSpPr>
            <a:spLocks noGrp="1"/>
          </p:cNvSpPr>
          <p:nvPr>
            <p:ph type="title"/>
          </p:nvPr>
        </p:nvSpPr>
        <p:spPr/>
        <p:txBody>
          <a:bodyPr>
            <a:normAutofit/>
          </a:bodyPr>
          <a:lstStyle/>
          <a:p>
            <a:r>
              <a:rPr lang="en-GB" dirty="0"/>
              <a:t>Data Cleanse Sprint 2 – Proposal</a:t>
            </a:r>
          </a:p>
        </p:txBody>
      </p:sp>
      <p:sp>
        <p:nvSpPr>
          <p:cNvPr id="3" name="Content Placeholder 2">
            <a:extLst>
              <a:ext uri="{FF2B5EF4-FFF2-40B4-BE49-F238E27FC236}">
                <a16:creationId xmlns:a16="http://schemas.microsoft.com/office/drawing/2014/main" id="{EEDC4654-41FA-65EE-F171-E856D2701E96}"/>
              </a:ext>
            </a:extLst>
          </p:cNvPr>
          <p:cNvSpPr>
            <a:spLocks noGrp="1"/>
          </p:cNvSpPr>
          <p:nvPr>
            <p:ph sz="quarter" idx="10"/>
          </p:nvPr>
        </p:nvSpPr>
        <p:spPr>
          <a:xfrm>
            <a:off x="906463" y="1569495"/>
            <a:ext cx="9217025" cy="1750871"/>
          </a:xfrm>
        </p:spPr>
        <p:txBody>
          <a:bodyPr vert="horz" lIns="91440" tIns="45720" rIns="91440" bIns="45720" rtlCol="0" anchor="t">
            <a:normAutofit fontScale="70000" lnSpcReduction="20000"/>
          </a:bodyPr>
          <a:lstStyle/>
          <a:p>
            <a:r>
              <a:rPr lang="en-GB" dirty="0"/>
              <a:t>We propose to launch a second 6-month sprint in </a:t>
            </a:r>
            <a:r>
              <a:rPr lang="en-GB" dirty="0">
                <a:solidFill>
                  <a:schemeClr val="accent3"/>
                </a:solidFill>
              </a:rPr>
              <a:t>March 2024</a:t>
            </a:r>
            <a:r>
              <a:rPr lang="en-GB" dirty="0"/>
              <a:t>, following PAB approval of the selected reports and targets.</a:t>
            </a:r>
          </a:p>
          <a:p>
            <a:r>
              <a:rPr lang="en-GB" sz="1900" dirty="0"/>
              <a:t>We will be raising a change to the data cleanse </a:t>
            </a:r>
            <a:r>
              <a:rPr lang="en-GB" sz="1900"/>
              <a:t>documentation (Category </a:t>
            </a:r>
            <a:r>
              <a:rPr lang="en-GB" sz="1900" dirty="0"/>
              <a:t>3) to create a new Energised Meter Point / No MSN report to be prioritised for sprint 2.</a:t>
            </a:r>
          </a:p>
          <a:p>
            <a:r>
              <a:rPr lang="en-GB" sz="1900" dirty="0"/>
              <a:t>Following feedback from the RIG in January as to whether the originally proposed No Meter MTC reports achieve the intended purpose of assisting the MHHS Programme in clearing data quality issues with the MSN data item in EES.</a:t>
            </a:r>
          </a:p>
          <a:p>
            <a:r>
              <a:rPr lang="en-GB" sz="1900" dirty="0"/>
              <a:t>We will formally communicate the reports and targets via a direct communication to Contract Managers and Alternates.</a:t>
            </a:r>
          </a:p>
          <a:p>
            <a:pPr marL="0" indent="0">
              <a:buNone/>
            </a:pPr>
            <a:endParaRPr lang="en-GB" sz="1900" dirty="0"/>
          </a:p>
          <a:p>
            <a:endParaRPr lang="en-GB" dirty="0"/>
          </a:p>
        </p:txBody>
      </p:sp>
      <p:graphicFrame>
        <p:nvGraphicFramePr>
          <p:cNvPr id="4" name="Table 5">
            <a:extLst>
              <a:ext uri="{FF2B5EF4-FFF2-40B4-BE49-F238E27FC236}">
                <a16:creationId xmlns:a16="http://schemas.microsoft.com/office/drawing/2014/main" id="{E8566A9B-61CC-2240-97FE-283B041ACFD6}"/>
              </a:ext>
            </a:extLst>
          </p:cNvPr>
          <p:cNvGraphicFramePr>
            <a:graphicFrameLocks noGrp="1"/>
          </p:cNvGraphicFramePr>
          <p:nvPr/>
        </p:nvGraphicFramePr>
        <p:xfrm>
          <a:off x="920162" y="3537634"/>
          <a:ext cx="9764962" cy="2565603"/>
        </p:xfrm>
        <a:graphic>
          <a:graphicData uri="http://schemas.openxmlformats.org/drawingml/2006/table">
            <a:tbl>
              <a:tblPr firstRow="1" bandRow="1">
                <a:tableStyleId>{F5AB1C69-6EDB-4FF4-983F-18BD219EF322}</a:tableStyleId>
              </a:tblPr>
              <a:tblGrid>
                <a:gridCol w="2306990">
                  <a:extLst>
                    <a:ext uri="{9D8B030D-6E8A-4147-A177-3AD203B41FA5}">
                      <a16:colId xmlns:a16="http://schemas.microsoft.com/office/drawing/2014/main" val="3131143224"/>
                    </a:ext>
                  </a:extLst>
                </a:gridCol>
                <a:gridCol w="2820440">
                  <a:extLst>
                    <a:ext uri="{9D8B030D-6E8A-4147-A177-3AD203B41FA5}">
                      <a16:colId xmlns:a16="http://schemas.microsoft.com/office/drawing/2014/main" val="1378660008"/>
                    </a:ext>
                  </a:extLst>
                </a:gridCol>
                <a:gridCol w="4637532">
                  <a:extLst>
                    <a:ext uri="{9D8B030D-6E8A-4147-A177-3AD203B41FA5}">
                      <a16:colId xmlns:a16="http://schemas.microsoft.com/office/drawing/2014/main" val="4008824244"/>
                    </a:ext>
                  </a:extLst>
                </a:gridCol>
              </a:tblGrid>
              <a:tr h="340051">
                <a:tc>
                  <a:txBody>
                    <a:bodyPr/>
                    <a:lstStyle/>
                    <a:p>
                      <a:r>
                        <a:rPr lang="en-GB" sz="1600" dirty="0">
                          <a:latin typeface="Roboto"/>
                          <a:ea typeface="Roboto"/>
                          <a:cs typeface="Roboto"/>
                        </a:rPr>
                        <a:t>Report</a:t>
                      </a:r>
                    </a:p>
                  </a:txBody>
                  <a:tcPr anchor="ctr"/>
                </a:tc>
                <a:tc>
                  <a:txBody>
                    <a:bodyPr/>
                    <a:lstStyle/>
                    <a:p>
                      <a:r>
                        <a:rPr lang="en-GB" sz="1600" dirty="0">
                          <a:latin typeface="Roboto"/>
                          <a:ea typeface="Roboto"/>
                          <a:cs typeface="Roboto"/>
                        </a:rPr>
                        <a:t>Proposed Target</a:t>
                      </a:r>
                    </a:p>
                  </a:txBody>
                  <a:tcPr anchor="ctr"/>
                </a:tc>
                <a:tc>
                  <a:txBody>
                    <a:bodyPr/>
                    <a:lstStyle/>
                    <a:p>
                      <a:r>
                        <a:rPr lang="en-GB" sz="1600" dirty="0">
                          <a:latin typeface="Roboto"/>
                          <a:ea typeface="Roboto"/>
                          <a:cs typeface="Roboto"/>
                        </a:rPr>
                        <a:t>Rationale</a:t>
                      </a:r>
                    </a:p>
                  </a:txBody>
                  <a:tcPr anchor="ctr"/>
                </a:tc>
                <a:extLst>
                  <a:ext uri="{0D108BD9-81ED-4DB2-BD59-A6C34878D82A}">
                    <a16:rowId xmlns:a16="http://schemas.microsoft.com/office/drawing/2014/main" val="1779308458"/>
                  </a:ext>
                </a:extLst>
              </a:tr>
              <a:tr h="839633">
                <a:tc>
                  <a:txBody>
                    <a:bodyPr/>
                    <a:lstStyle/>
                    <a:p>
                      <a:pPr algn="l"/>
                      <a:r>
                        <a:rPr lang="en-GB" sz="1400" b="1" dirty="0">
                          <a:latin typeface="Roboto"/>
                          <a:ea typeface="Roboto"/>
                          <a:cs typeface="Roboto"/>
                        </a:rPr>
                        <a:t>Invalid Electricity MAP ID</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Reduction of pot value to zero</a:t>
                      </a:r>
                    </a:p>
                  </a:txBody>
                  <a:tcPr anchor="ctr"/>
                </a:tc>
                <a:tc>
                  <a:txBody>
                    <a:bodyPr/>
                    <a:lstStyle/>
                    <a:p>
                      <a:pPr marL="285750" indent="-285750" algn="l">
                        <a:buFont typeface="Arial" panose="020B0604020202020204" pitchFamily="34" charset="0"/>
                        <a:buChar char="•"/>
                      </a:pPr>
                      <a:r>
                        <a:rPr lang="en-GB" sz="1400" kern="1200" dirty="0">
                          <a:solidFill>
                            <a:schemeClr val="dk1"/>
                          </a:solidFill>
                          <a:effectLst/>
                          <a:latin typeface="Roboto"/>
                          <a:ea typeface="Roboto"/>
                          <a:cs typeface="Roboto"/>
                        </a:rPr>
                        <a:t>Sprint 1 resulted in a reduction in population of </a:t>
                      </a:r>
                      <a:r>
                        <a:rPr lang="en-GB" sz="1400" b="1" kern="1200" dirty="0">
                          <a:solidFill>
                            <a:schemeClr val="dk1"/>
                          </a:solidFill>
                          <a:effectLst/>
                          <a:latin typeface="Roboto"/>
                          <a:ea typeface="Roboto"/>
                          <a:cs typeface="Roboto"/>
                        </a:rPr>
                        <a:t>c. 50%</a:t>
                      </a:r>
                      <a:r>
                        <a:rPr lang="en-GB" sz="1400" kern="1200" dirty="0">
                          <a:solidFill>
                            <a:schemeClr val="dk1"/>
                          </a:solidFill>
                          <a:effectLst/>
                          <a:latin typeface="Roboto"/>
                          <a:ea typeface="Roboto"/>
                          <a:cs typeface="Roboto"/>
                        </a:rPr>
                        <a:t>. Progress has been linear, and we want to continue to drive down this report until it is cleared.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Reported issues with being able to update meter data in CSS in cases where Meter Points were registered to an Invalid MAP ID.</a:t>
                      </a:r>
                    </a:p>
                  </a:txBody>
                  <a:tcPr anchor="ctr"/>
                </a:tc>
                <a:extLst>
                  <a:ext uri="{0D108BD9-81ED-4DB2-BD59-A6C34878D82A}">
                    <a16:rowId xmlns:a16="http://schemas.microsoft.com/office/drawing/2014/main" val="682067565"/>
                  </a:ext>
                </a:extLst>
              </a:tr>
              <a:tr h="853952">
                <a:tc>
                  <a:txBody>
                    <a:bodyPr/>
                    <a:lstStyle/>
                    <a:p>
                      <a:pPr marL="0" algn="l" rtl="0" eaLnBrk="1" latinLnBrk="0" hangingPunct="1"/>
                      <a:r>
                        <a:rPr lang="en-GB" sz="1400" b="1" kern="1200" dirty="0">
                          <a:solidFill>
                            <a:schemeClr val="dk1"/>
                          </a:solidFill>
                          <a:effectLst/>
                          <a:latin typeface="Roboto"/>
                          <a:ea typeface="Roboto"/>
                          <a:cs typeface="Roboto"/>
                        </a:rPr>
                        <a:t>Energised Meter Point / No MSN</a:t>
                      </a:r>
                    </a:p>
                  </a:txBody>
                  <a:tcPr anchor="ctr"/>
                </a:tc>
                <a:tc>
                  <a:txBody>
                    <a:bodyPr/>
                    <a:lstStyle/>
                    <a:p>
                      <a:pPr marL="285750" indent="-285750" algn="l">
                        <a:buFont typeface="Arial" panose="020B0604020202020204" pitchFamily="34" charset="0"/>
                        <a:buChar char="•"/>
                      </a:pPr>
                      <a:r>
                        <a:rPr lang="en-GB" sz="1400" b="0" i="0" u="none" strike="noStrike" kern="1200" noProof="0" dirty="0">
                          <a:solidFill>
                            <a:schemeClr val="dk1"/>
                          </a:solidFill>
                          <a:effectLst/>
                        </a:rPr>
                        <a:t>Reduction of pot value to zero</a:t>
                      </a:r>
                      <a:endParaRPr lang="en-GB" sz="1400" kern="1200" dirty="0">
                        <a:solidFill>
                          <a:schemeClr val="dk1"/>
                        </a:solidFill>
                        <a:effectLst/>
                        <a:latin typeface="Roboto"/>
                        <a:ea typeface="Roboto"/>
                        <a:cs typeface="Roboto"/>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Identified as a priority cleanse area by the MHHS programme to improve MTD accuracy ahead of migration.</a:t>
                      </a:r>
                    </a:p>
                  </a:txBody>
                  <a:tcPr anchor="ctr"/>
                </a:tc>
                <a:extLst>
                  <a:ext uri="{0D108BD9-81ED-4DB2-BD59-A6C34878D82A}">
                    <a16:rowId xmlns:a16="http://schemas.microsoft.com/office/drawing/2014/main" val="2808733932"/>
                  </a:ext>
                </a:extLst>
              </a:tr>
            </a:tbl>
          </a:graphicData>
        </a:graphic>
      </p:graphicFrame>
    </p:spTree>
    <p:extLst>
      <p:ext uri="{BB962C8B-B14F-4D97-AF65-F5344CB8AC3E}">
        <p14:creationId xmlns:p14="http://schemas.microsoft.com/office/powerpoint/2010/main" val="280306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New Performance Assurance thresholds</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Rec performance assurance team</a:t>
            </a:r>
          </a:p>
        </p:txBody>
      </p:sp>
    </p:spTree>
    <p:extLst>
      <p:ext uri="{BB962C8B-B14F-4D97-AF65-F5344CB8AC3E}">
        <p14:creationId xmlns:p14="http://schemas.microsoft.com/office/powerpoint/2010/main" val="32236717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A96F1-2717-C6E4-CAB3-32F0633717D8}"/>
              </a:ext>
            </a:extLst>
          </p:cNvPr>
          <p:cNvSpPr>
            <a:spLocks noGrp="1"/>
          </p:cNvSpPr>
          <p:nvPr>
            <p:ph type="title"/>
          </p:nvPr>
        </p:nvSpPr>
        <p:spPr/>
        <p:txBody>
          <a:bodyPr/>
          <a:lstStyle/>
          <a:p>
            <a:r>
              <a:rPr lang="en-GB" dirty="0"/>
              <a:t>Why there are new thresholds</a:t>
            </a:r>
          </a:p>
        </p:txBody>
      </p:sp>
      <p:sp>
        <p:nvSpPr>
          <p:cNvPr id="3" name="Content Placeholder 2">
            <a:extLst>
              <a:ext uri="{FF2B5EF4-FFF2-40B4-BE49-F238E27FC236}">
                <a16:creationId xmlns:a16="http://schemas.microsoft.com/office/drawing/2014/main" id="{B2CE1674-D54B-39B0-FDA9-32174BE002F3}"/>
              </a:ext>
            </a:extLst>
          </p:cNvPr>
          <p:cNvSpPr>
            <a:spLocks noGrp="1"/>
          </p:cNvSpPr>
          <p:nvPr>
            <p:ph sz="quarter" idx="10"/>
          </p:nvPr>
        </p:nvSpPr>
        <p:spPr/>
        <p:txBody>
          <a:bodyPr/>
          <a:lstStyle/>
          <a:p>
            <a:r>
              <a:rPr lang="en-GB" dirty="0"/>
              <a:t>Over time we are working to improve our monitoring of the market.</a:t>
            </a:r>
          </a:p>
          <a:p>
            <a:endParaRPr lang="en-GB" dirty="0"/>
          </a:p>
          <a:p>
            <a:r>
              <a:rPr lang="en-GB" dirty="0"/>
              <a:t>We have been consistently monitoring objections since CSS go – live.  Its really important for both Suppliers and consumers that these take place when valid, and are not used to block switches inappropriately.</a:t>
            </a:r>
          </a:p>
          <a:p>
            <a:endParaRPr lang="en-GB" dirty="0"/>
          </a:p>
          <a:p>
            <a:r>
              <a:rPr lang="en-GB" dirty="0"/>
              <a:t>We found it important to differentiate between objections for non-domestic and objections for domestic customers.  We have always treated these events differently, but now we have been able to get better data to differentiate between the two.</a:t>
            </a:r>
          </a:p>
          <a:p>
            <a:endParaRPr lang="en-GB" dirty="0"/>
          </a:p>
          <a:p>
            <a:r>
              <a:rPr lang="en-GB" dirty="0"/>
              <a:t>We therefore split objection measures into different more accurate measures – which therefore need the PAB to set new thresholds.</a:t>
            </a:r>
          </a:p>
          <a:p>
            <a:pPr marL="0" indent="0">
              <a:buNone/>
            </a:pPr>
            <a:endParaRPr lang="en-GB" dirty="0"/>
          </a:p>
        </p:txBody>
      </p:sp>
    </p:spTree>
    <p:extLst>
      <p:ext uri="{BB962C8B-B14F-4D97-AF65-F5344CB8AC3E}">
        <p14:creationId xmlns:p14="http://schemas.microsoft.com/office/powerpoint/2010/main" val="249465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8D018D-C1C0-497F-8641-4B3928D2A75D}"/>
              </a:ext>
            </a:extLst>
          </p:cNvPr>
          <p:cNvSpPr txBox="1"/>
          <p:nvPr/>
        </p:nvSpPr>
        <p:spPr>
          <a:xfrm>
            <a:off x="433372" y="1438166"/>
            <a:ext cx="111103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PAB set thresholds to instruct the REC Code Manager when they must look closer at the performance.  This doesn’t mean there is necessarily an issue – but it does mean that there needs to be something understood.  We take four generic strategies:</a:t>
            </a:r>
            <a:endParaRPr kumimoji="0" lang="en-GB" sz="1600" b="0" i="0" u="none" strike="noStrike" kern="1200" cap="none" spc="0" normalizeH="0" baseline="0" noProof="0" dirty="0">
              <a:ln>
                <a:noFill/>
              </a:ln>
              <a:solidFill>
                <a:prstClr val="black"/>
              </a:solidFill>
              <a:effectLst/>
              <a:uLnTx/>
              <a:uFillTx/>
              <a:latin typeface="Roboto Slab"/>
              <a:ea typeface="+mn-ea"/>
              <a:cs typeface="+mn-cs"/>
            </a:endParaRPr>
          </a:p>
        </p:txBody>
      </p:sp>
      <p:pic>
        <p:nvPicPr>
          <p:cNvPr id="10" name="Graphic 9" descr="Siren with solid fill">
            <a:extLst>
              <a:ext uri="{FF2B5EF4-FFF2-40B4-BE49-F238E27FC236}">
                <a16:creationId xmlns:a16="http://schemas.microsoft.com/office/drawing/2014/main" id="{0CFAE1E4-5961-411B-9253-C0D02CE06E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7341" y="2493238"/>
            <a:ext cx="914400" cy="914400"/>
          </a:xfrm>
          <a:prstGeom prst="rect">
            <a:avLst/>
          </a:prstGeom>
        </p:spPr>
      </p:pic>
      <p:sp>
        <p:nvSpPr>
          <p:cNvPr id="11" name="TextBox 10">
            <a:extLst>
              <a:ext uri="{FF2B5EF4-FFF2-40B4-BE49-F238E27FC236}">
                <a16:creationId xmlns:a16="http://schemas.microsoft.com/office/drawing/2014/main" id="{FF1154E4-BA4A-47CA-9A51-E2C026004C70}"/>
              </a:ext>
            </a:extLst>
          </p:cNvPr>
          <p:cNvSpPr txBox="1"/>
          <p:nvPr/>
        </p:nvSpPr>
        <p:spPr>
          <a:xfrm>
            <a:off x="433372" y="3472584"/>
            <a:ext cx="2511959"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alarm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ceiling</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where current market performance is within acceptable bounds but the threshold quickly highlights worsening performance.</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is based on data on current performance levels.</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2" name="Graphic 11" descr="Downward trend graph with solid fill">
            <a:extLst>
              <a:ext uri="{FF2B5EF4-FFF2-40B4-BE49-F238E27FC236}">
                <a16:creationId xmlns:a16="http://schemas.microsoft.com/office/drawing/2014/main" id="{FCCBB520-2867-4B4B-8A9A-C5A13AD93F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79205" y="2493238"/>
            <a:ext cx="914400" cy="914400"/>
          </a:xfrm>
          <a:prstGeom prst="rect">
            <a:avLst/>
          </a:prstGeom>
        </p:spPr>
      </p:pic>
      <p:sp>
        <p:nvSpPr>
          <p:cNvPr id="15" name="TextBox 14">
            <a:extLst>
              <a:ext uri="{FF2B5EF4-FFF2-40B4-BE49-F238E27FC236}">
                <a16:creationId xmlns:a16="http://schemas.microsoft.com/office/drawing/2014/main" id="{DB9EE4AA-AFA0-4824-AC84-2A8106B6BB1B}"/>
              </a:ext>
            </a:extLst>
          </p:cNvPr>
          <p:cNvSpPr txBox="1"/>
          <p:nvPr/>
        </p:nvSpPr>
        <p:spPr>
          <a:xfrm>
            <a:off x="3232101" y="3407638"/>
            <a:ext cx="2860529"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clear intention to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drive performance improvements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usually by setting the threshold so the worst performers today are captured, but not all Parties.  ETPAB did this by setting relative measures.</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is based on data on current performance levels.</a:t>
            </a:r>
          </a:p>
        </p:txBody>
      </p:sp>
      <p:pic>
        <p:nvPicPr>
          <p:cNvPr id="16" name="Graphic 15" descr="Heart organ with solid fill">
            <a:extLst>
              <a:ext uri="{FF2B5EF4-FFF2-40B4-BE49-F238E27FC236}">
                <a16:creationId xmlns:a16="http://schemas.microsoft.com/office/drawing/2014/main" id="{3BDB9549-9871-4C8D-A1D5-48A7E58B0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0060" y="2474109"/>
            <a:ext cx="914400" cy="914400"/>
          </a:xfrm>
          <a:prstGeom prst="rect">
            <a:avLst/>
          </a:prstGeom>
        </p:spPr>
      </p:pic>
      <p:sp>
        <p:nvSpPr>
          <p:cNvPr id="17" name="TextBox 16">
            <a:extLst>
              <a:ext uri="{FF2B5EF4-FFF2-40B4-BE49-F238E27FC236}">
                <a16:creationId xmlns:a16="http://schemas.microsoft.com/office/drawing/2014/main" id="{266140AB-23FD-4B1A-8378-DD6D2C0ECC0B}"/>
              </a:ext>
            </a:extLst>
          </p:cNvPr>
          <p:cNvSpPr txBox="1"/>
          <p:nvPr/>
        </p:nvSpPr>
        <p:spPr>
          <a:xfrm>
            <a:off x="6355620" y="3388509"/>
            <a:ext cx="2597539"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Irrelevant of where people are performing today it might simply feel unacceptable for underperformance above a certain level.  The PAB might set a threshold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the heart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potentially requiring the whole market to improve to meet it.</a:t>
            </a:r>
            <a:endPar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D629BF93-A11A-4453-BC9C-CDAE3A62277B}"/>
              </a:ext>
            </a:extLst>
          </p:cNvPr>
          <p:cNvSpPr txBox="1"/>
          <p:nvPr/>
        </p:nvSpPr>
        <p:spPr>
          <a:xfrm>
            <a:off x="9309907" y="3407638"/>
            <a:ext cx="2597539"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Thresholds not the right approach.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some areas where any failure is unacceptable, we should not set a threshold.</a:t>
            </a:r>
          </a:p>
        </p:txBody>
      </p:sp>
      <p:pic>
        <p:nvPicPr>
          <p:cNvPr id="4" name="Graphic 3" descr="No sign with solid fill">
            <a:extLst>
              <a:ext uri="{FF2B5EF4-FFF2-40B4-BE49-F238E27FC236}">
                <a16:creationId xmlns:a16="http://schemas.microsoft.com/office/drawing/2014/main" id="{5B4F7FC8-F5F6-4693-9AF6-1B3DF12A8A8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013901" y="2464584"/>
            <a:ext cx="914400" cy="914400"/>
          </a:xfrm>
          <a:prstGeom prst="rect">
            <a:avLst/>
          </a:prstGeom>
        </p:spPr>
      </p:pic>
      <p:sp>
        <p:nvSpPr>
          <p:cNvPr id="3" name="Title 1">
            <a:extLst>
              <a:ext uri="{FF2B5EF4-FFF2-40B4-BE49-F238E27FC236}">
                <a16:creationId xmlns:a16="http://schemas.microsoft.com/office/drawing/2014/main" id="{8C4BC79B-33F5-5CE5-2155-AA43E48C77BE}"/>
              </a:ext>
            </a:extLst>
          </p:cNvPr>
          <p:cNvSpPr txBox="1">
            <a:spLocks/>
          </p:cNvSpPr>
          <p:nvPr/>
        </p:nvSpPr>
        <p:spPr>
          <a:xfrm>
            <a:off x="838200" y="365125"/>
            <a:ext cx="9284855" cy="66011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0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300" normalizeH="0" baseline="0" noProof="0">
                <a:ln>
                  <a:noFill/>
                </a:ln>
                <a:solidFill>
                  <a:srgbClr val="70ADA3"/>
                </a:solidFill>
                <a:effectLst/>
                <a:uLnTx/>
                <a:uFillTx/>
                <a:latin typeface="Roboto"/>
                <a:ea typeface="Roboto"/>
                <a:cs typeface="+mj-cs"/>
              </a:rPr>
              <a:t>Threshold setting approaches</a:t>
            </a:r>
            <a:br>
              <a:rPr kumimoji="0" lang="en-GB" sz="2000" b="1" i="0" u="none" strike="noStrike" kern="1200" cap="all" spc="300" normalizeH="0" baseline="0" noProof="0">
                <a:ln>
                  <a:noFill/>
                </a:ln>
                <a:solidFill>
                  <a:srgbClr val="70ADA3"/>
                </a:solidFill>
                <a:effectLst/>
                <a:uLnTx/>
                <a:uFillTx/>
                <a:latin typeface="Roboto"/>
                <a:ea typeface="Roboto"/>
                <a:cs typeface="+mj-cs"/>
              </a:rPr>
            </a:br>
            <a:endParaRPr kumimoji="0" lang="en-GB" sz="2000" b="1" i="0" u="none" strike="noStrike" kern="1200" cap="all" spc="300" normalizeH="0" baseline="0" noProof="0">
              <a:ln>
                <a:noFill/>
              </a:ln>
              <a:solidFill>
                <a:srgbClr val="70ADA3"/>
              </a:solidFill>
              <a:effectLst/>
              <a:uLnTx/>
              <a:uFillTx/>
              <a:latin typeface="Roboto" panose="02000000000000000000" pitchFamily="2" charset="0"/>
              <a:ea typeface="Roboto" panose="02000000000000000000" pitchFamily="2" charset="0"/>
              <a:cs typeface="+mj-cs"/>
            </a:endParaRPr>
          </a:p>
        </p:txBody>
      </p:sp>
    </p:spTree>
    <p:extLst>
      <p:ext uri="{BB962C8B-B14F-4D97-AF65-F5344CB8AC3E}">
        <p14:creationId xmlns:p14="http://schemas.microsoft.com/office/powerpoint/2010/main" val="1526785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4BC79B-33F5-5CE5-2155-AA43E48C77BE}"/>
              </a:ext>
            </a:extLst>
          </p:cNvPr>
          <p:cNvSpPr txBox="1">
            <a:spLocks/>
          </p:cNvSpPr>
          <p:nvPr/>
        </p:nvSpPr>
        <p:spPr>
          <a:xfrm>
            <a:off x="838200" y="365125"/>
            <a:ext cx="9284855" cy="66011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0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300" normalizeH="0" baseline="0" noProof="0" dirty="0">
                <a:ln>
                  <a:noFill/>
                </a:ln>
                <a:solidFill>
                  <a:srgbClr val="70ADA3"/>
                </a:solidFill>
                <a:effectLst/>
                <a:uLnTx/>
                <a:uFillTx/>
                <a:latin typeface="Roboto"/>
                <a:ea typeface="Roboto"/>
                <a:cs typeface="+mj-cs"/>
              </a:rPr>
              <a:t>What are the three thresholds?</a:t>
            </a:r>
            <a:endParaRPr kumimoji="0" lang="en-GB" sz="2000" b="1" i="0" u="none" strike="noStrike" kern="1200" cap="all" spc="300" normalizeH="0" baseline="0" noProof="0" dirty="0">
              <a:ln>
                <a:noFill/>
              </a:ln>
              <a:solidFill>
                <a:srgbClr val="70ADA3"/>
              </a:solidFill>
              <a:effectLst/>
              <a:uLnTx/>
              <a:uFillTx/>
              <a:latin typeface="Roboto" panose="02000000000000000000" pitchFamily="2" charset="0"/>
              <a:ea typeface="Roboto" panose="02000000000000000000" pitchFamily="2" charset="0"/>
              <a:cs typeface="+mj-cs"/>
            </a:endParaRPr>
          </a:p>
        </p:txBody>
      </p:sp>
      <p:graphicFrame>
        <p:nvGraphicFramePr>
          <p:cNvPr id="5" name="Table 4">
            <a:extLst>
              <a:ext uri="{FF2B5EF4-FFF2-40B4-BE49-F238E27FC236}">
                <a16:creationId xmlns:a16="http://schemas.microsoft.com/office/drawing/2014/main" id="{D8C37C65-4A5D-5539-A7F5-AF120F00CF51}"/>
              </a:ext>
            </a:extLst>
          </p:cNvPr>
          <p:cNvGraphicFramePr>
            <a:graphicFrameLocks noGrp="1"/>
          </p:cNvGraphicFramePr>
          <p:nvPr/>
        </p:nvGraphicFramePr>
        <p:xfrm>
          <a:off x="163062" y="1615024"/>
          <a:ext cx="11865876" cy="3246120"/>
        </p:xfrm>
        <a:graphic>
          <a:graphicData uri="http://schemas.openxmlformats.org/drawingml/2006/table">
            <a:tbl>
              <a:tblPr firstRow="1" bandRow="1">
                <a:tableStyleId>{F5AB1C69-6EDB-4FF4-983F-18BD219EF322}</a:tableStyleId>
              </a:tblPr>
              <a:tblGrid>
                <a:gridCol w="2238393">
                  <a:extLst>
                    <a:ext uri="{9D8B030D-6E8A-4147-A177-3AD203B41FA5}">
                      <a16:colId xmlns:a16="http://schemas.microsoft.com/office/drawing/2014/main" val="1041847770"/>
                    </a:ext>
                  </a:extLst>
                </a:gridCol>
                <a:gridCol w="2209975">
                  <a:extLst>
                    <a:ext uri="{9D8B030D-6E8A-4147-A177-3AD203B41FA5}">
                      <a16:colId xmlns:a16="http://schemas.microsoft.com/office/drawing/2014/main" val="1414435081"/>
                    </a:ext>
                  </a:extLst>
                </a:gridCol>
                <a:gridCol w="1687770">
                  <a:extLst>
                    <a:ext uri="{9D8B030D-6E8A-4147-A177-3AD203B41FA5}">
                      <a16:colId xmlns:a16="http://schemas.microsoft.com/office/drawing/2014/main" val="138235076"/>
                    </a:ext>
                  </a:extLst>
                </a:gridCol>
                <a:gridCol w="3985475">
                  <a:extLst>
                    <a:ext uri="{9D8B030D-6E8A-4147-A177-3AD203B41FA5}">
                      <a16:colId xmlns:a16="http://schemas.microsoft.com/office/drawing/2014/main" val="3523457392"/>
                    </a:ext>
                  </a:extLst>
                </a:gridCol>
                <a:gridCol w="1744263">
                  <a:extLst>
                    <a:ext uri="{9D8B030D-6E8A-4147-A177-3AD203B41FA5}">
                      <a16:colId xmlns:a16="http://schemas.microsoft.com/office/drawing/2014/main" val="1854619320"/>
                    </a:ext>
                  </a:extLst>
                </a:gridCol>
              </a:tblGrid>
              <a:tr h="197833">
                <a:tc>
                  <a:txBody>
                    <a:bodyPr/>
                    <a:lstStyle/>
                    <a:p>
                      <a:pPr algn="l" rtl="0" fontAlgn="base"/>
                      <a:r>
                        <a:rPr lang="en-GB" sz="1050" b="1" dirty="0">
                          <a:solidFill>
                            <a:srgbClr val="FFFFFF"/>
                          </a:solidFill>
                          <a:effectLst/>
                          <a:latin typeface="Arial"/>
                        </a:rPr>
                        <a:t>Which risk driver?</a:t>
                      </a:r>
                    </a:p>
                  </a:txBody>
                  <a:tcPr anchor="ctr"/>
                </a:tc>
                <a:tc>
                  <a:txBody>
                    <a:bodyPr/>
                    <a:lstStyle/>
                    <a:p>
                      <a:pPr lvl="0">
                        <a:buNone/>
                      </a:pPr>
                      <a:r>
                        <a:rPr lang="en-GB" sz="1050" b="1" dirty="0">
                          <a:solidFill>
                            <a:srgbClr val="FFFFFF"/>
                          </a:solidFill>
                          <a:effectLst/>
                          <a:latin typeface="Arial"/>
                        </a:rPr>
                        <a:t>What is the average Risk Driver Score across the market?</a:t>
                      </a:r>
                    </a:p>
                  </a:txBody>
                  <a:tcPr anchor="ctr"/>
                </a:tc>
                <a:tc>
                  <a:txBody>
                    <a:bodyPr/>
                    <a:lstStyle/>
                    <a:p>
                      <a:pPr lvl="0">
                        <a:buNone/>
                      </a:pPr>
                      <a:r>
                        <a:rPr lang="en-GB" sz="1050" b="1" dirty="0">
                          <a:solidFill>
                            <a:srgbClr val="FFFFFF"/>
                          </a:solidFill>
                          <a:effectLst/>
                          <a:latin typeface="Arial"/>
                        </a:rPr>
                        <a:t>What is the Average Number of Processes</a:t>
                      </a:r>
                    </a:p>
                  </a:txBody>
                  <a:tcPr anchor="ctr"/>
                </a:tc>
                <a:tc>
                  <a:txBody>
                    <a:bodyPr/>
                    <a:lstStyle/>
                    <a:p>
                      <a:pPr lvl="0" rtl="0">
                        <a:buNone/>
                      </a:pPr>
                      <a:r>
                        <a:rPr lang="en-GB" sz="1050" dirty="0">
                          <a:effectLst/>
                          <a:latin typeface="Arial"/>
                        </a:rPr>
                        <a:t>Threshold and Rational</a:t>
                      </a:r>
                    </a:p>
                  </a:txBody>
                  <a:tcPr anchor="ctr"/>
                </a:tc>
                <a:tc>
                  <a:txBody>
                    <a:bodyPr/>
                    <a:lstStyle/>
                    <a:p>
                      <a:pPr lvl="0">
                        <a:buNone/>
                      </a:pPr>
                      <a:r>
                        <a:rPr lang="en-GB" sz="1050" b="1" dirty="0">
                          <a:solidFill>
                            <a:srgbClr val="FFFFFF"/>
                          </a:solidFill>
                          <a:effectLst/>
                          <a:latin typeface="Arial"/>
                        </a:rPr>
                        <a:t>What strategy are the PAB taking?</a:t>
                      </a:r>
                    </a:p>
                  </a:txBody>
                  <a:tcPr anchor="ctr"/>
                </a:tc>
                <a:extLst>
                  <a:ext uri="{0D108BD9-81ED-4DB2-BD59-A6C34878D82A}">
                    <a16:rowId xmlns:a16="http://schemas.microsoft.com/office/drawing/2014/main" val="3298433147"/>
                  </a:ext>
                </a:extLst>
              </a:tr>
              <a:tr h="253227">
                <a:tc>
                  <a:txBody>
                    <a:bodyPr/>
                    <a:lstStyle/>
                    <a:p>
                      <a:r>
                        <a:rPr lang="en-GB" sz="1050" dirty="0"/>
                        <a:t>Risk Driver 8.9- the Supplier objects to a Switch with Change of Occupier (</a:t>
                      </a:r>
                      <a:r>
                        <a:rPr lang="en-GB" sz="1050" dirty="0" err="1"/>
                        <a:t>CoO</a:t>
                      </a:r>
                      <a:r>
                        <a:rPr lang="en-GB" sz="1050" dirty="0"/>
                        <a:t>)</a:t>
                      </a:r>
                    </a:p>
                  </a:txBody>
                  <a:tcPr anchor="ctr"/>
                </a:tc>
                <a:tc>
                  <a:txBody>
                    <a:bodyPr/>
                    <a:lstStyle/>
                    <a:p>
                      <a:pPr lvl="0" algn="ctr">
                        <a:buNone/>
                      </a:pPr>
                      <a:r>
                        <a:rPr lang="en-GB" sz="1050" dirty="0">
                          <a:effectLst/>
                          <a:latin typeface="Arial"/>
                        </a:rPr>
                        <a:t>0.08</a:t>
                      </a:r>
                    </a:p>
                  </a:txBody>
                  <a:tcPr anchor="ctr"/>
                </a:tc>
                <a:tc>
                  <a:txBody>
                    <a:bodyPr/>
                    <a:lstStyle/>
                    <a:p>
                      <a:pPr lvl="0" algn="ctr">
                        <a:buNone/>
                      </a:pPr>
                      <a:r>
                        <a:rPr lang="en-GB" sz="1050">
                          <a:effectLst/>
                          <a:latin typeface="Arial"/>
                        </a:rPr>
                        <a:t>647</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0.20 or higher, with more than 600 Objections raised in a month</a:t>
                      </a:r>
                    </a:p>
                    <a:p>
                      <a:pPr marL="171450" lvl="0" indent="-171450">
                        <a:buFont typeface="Calibri"/>
                        <a:buChar char="-"/>
                      </a:pPr>
                      <a:r>
                        <a:rPr lang="en-GB" sz="1050" b="0" i="0" u="none" strike="noStrike" kern="1200" noProof="0" dirty="0">
                          <a:solidFill>
                            <a:schemeClr val="dk1"/>
                          </a:solidFill>
                          <a:effectLst/>
                          <a:latin typeface="Arial"/>
                          <a:ea typeface="+mn-ea"/>
                          <a:cs typeface="+mn-cs"/>
                        </a:rPr>
                        <a:t>Setting the objection rate at 20% over a month allows us to focus on those who are consistently outliers.</a:t>
                      </a:r>
                    </a:p>
                    <a:p>
                      <a:pPr marL="171450" lvl="0" indent="-171450">
                        <a:buFont typeface="Calibri"/>
                        <a:buChar char="-"/>
                      </a:pPr>
                      <a:endParaRPr lang="en-GB" sz="1050" b="0" i="0" u="none" strike="noStrike" kern="1200" noProof="0" dirty="0">
                        <a:solidFill>
                          <a:schemeClr val="dk1"/>
                        </a:solidFill>
                        <a:effectLst/>
                        <a:latin typeface="Arial"/>
                        <a:ea typeface="+mn-ea"/>
                        <a:cs typeface="+mn-cs"/>
                      </a:endParaRP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3760378612"/>
                  </a:ext>
                </a:extLst>
              </a:tr>
              <a:tr h="253227">
                <a:tc>
                  <a:txBody>
                    <a:bodyPr/>
                    <a:lstStyle/>
                    <a:p>
                      <a:pPr lvl="0" algn="l">
                        <a:lnSpc>
                          <a:spcPct val="100000"/>
                        </a:lnSpc>
                        <a:spcBef>
                          <a:spcPts val="0"/>
                        </a:spcBef>
                        <a:spcAft>
                          <a:spcPts val="0"/>
                        </a:spcAft>
                        <a:buNone/>
                      </a:pPr>
                      <a:r>
                        <a:rPr lang="en-GB" sz="1050" dirty="0"/>
                        <a:t>Risk Driver 8.10- the A high-percentage of Objections use by a Supplier for Switch Requests related to </a:t>
                      </a:r>
                      <a:r>
                        <a:rPr lang="en-GB" sz="1050" b="1" dirty="0"/>
                        <a:t>Domestic Consumers </a:t>
                      </a:r>
                      <a:r>
                        <a:rPr lang="en-GB" sz="1050" dirty="0"/>
                        <a:t>indicates potential inappropriate use </a:t>
                      </a:r>
                      <a:endParaRPr lang="en-GB" sz="1050" b="0" i="0" u="none" strike="noStrike" kern="1200" noProof="0" dirty="0">
                        <a:solidFill>
                          <a:srgbClr val="000000"/>
                        </a:solidFill>
                        <a:effectLst/>
                        <a:latin typeface="Arial"/>
                      </a:endParaRPr>
                    </a:p>
                  </a:txBody>
                  <a:tcPr anchor="ctr"/>
                </a:tc>
                <a:tc>
                  <a:txBody>
                    <a:bodyPr/>
                    <a:lstStyle/>
                    <a:p>
                      <a:pPr lvl="0" algn="ctr">
                        <a:buNone/>
                      </a:pPr>
                      <a:r>
                        <a:rPr lang="en-GB" sz="1050" dirty="0">
                          <a:effectLst/>
                          <a:latin typeface="Arial"/>
                        </a:rPr>
                        <a:t>0.03</a:t>
                      </a:r>
                    </a:p>
                  </a:txBody>
                  <a:tcPr anchor="ctr"/>
                </a:tc>
                <a:tc>
                  <a:txBody>
                    <a:bodyPr/>
                    <a:lstStyle/>
                    <a:p>
                      <a:pPr lvl="0" algn="ctr">
                        <a:buNone/>
                      </a:pPr>
                      <a:r>
                        <a:rPr lang="en-GB" sz="1050" dirty="0">
                          <a:effectLst/>
                          <a:latin typeface="Arial"/>
                        </a:rPr>
                        <a:t>13,000</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0.20 or higher, with more than 5000 Objections raised in a month</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GB" sz="1050" b="0" i="0" u="none" strike="noStrike" kern="1200" noProof="0" dirty="0">
                          <a:solidFill>
                            <a:schemeClr val="dk1"/>
                          </a:solidFill>
                          <a:effectLst/>
                          <a:latin typeface="Arial"/>
                          <a:ea typeface="+mn-ea"/>
                          <a:cs typeface="+mn-cs"/>
                        </a:rPr>
                        <a:t>Setting the objection rate at 10% over a month allows us to focus on those who are behaving differently and understanding why.</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endParaRPr lang="en-GB" sz="1050" b="0" i="0" u="none" strike="noStrike" kern="1200" noProof="0" dirty="0">
                        <a:solidFill>
                          <a:schemeClr val="dk1"/>
                        </a:solidFill>
                        <a:effectLst/>
                        <a:latin typeface="Arial"/>
                        <a:ea typeface="+mn-ea"/>
                        <a:cs typeface="+mn-cs"/>
                      </a:endParaRP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2051800741"/>
                  </a:ext>
                </a:extLst>
              </a:tr>
              <a:tr h="253227">
                <a:tc>
                  <a:txBody>
                    <a:bodyPr/>
                    <a:lstStyle/>
                    <a:p>
                      <a:pPr lvl="0" algn="l">
                        <a:lnSpc>
                          <a:spcPct val="100000"/>
                        </a:lnSpc>
                        <a:spcBef>
                          <a:spcPts val="0"/>
                        </a:spcBef>
                        <a:spcAft>
                          <a:spcPts val="0"/>
                        </a:spcAft>
                        <a:buNone/>
                      </a:pPr>
                      <a:r>
                        <a:rPr lang="en-GB" sz="1050" dirty="0"/>
                        <a:t>Risk Driver 8.11- the A high-percentage of Objections use by a Supplier for Switch Requests related to </a:t>
                      </a:r>
                      <a:r>
                        <a:rPr lang="en-GB" sz="1050" b="1" dirty="0"/>
                        <a:t>Non-Domestic Consumers </a:t>
                      </a:r>
                      <a:r>
                        <a:rPr lang="en-GB" sz="1050" dirty="0"/>
                        <a:t>indicates potential inappropriate use </a:t>
                      </a:r>
                      <a:endParaRPr lang="en-GB" sz="1050" b="0" i="0" u="none" strike="noStrike" kern="1200" noProof="0" dirty="0">
                        <a:solidFill>
                          <a:srgbClr val="000000"/>
                        </a:solidFill>
                        <a:effectLst/>
                        <a:latin typeface="Arial"/>
                      </a:endParaRPr>
                    </a:p>
                  </a:txBody>
                  <a:tcPr anchor="ctr"/>
                </a:tc>
                <a:tc>
                  <a:txBody>
                    <a:bodyPr/>
                    <a:lstStyle/>
                    <a:p>
                      <a:pPr lvl="0" algn="ctr">
                        <a:buNone/>
                      </a:pPr>
                      <a:r>
                        <a:rPr lang="en-GB" sz="1050">
                          <a:effectLst/>
                          <a:latin typeface="Arial"/>
                        </a:rPr>
                        <a:t>0.30</a:t>
                      </a:r>
                    </a:p>
                  </a:txBody>
                  <a:tcPr anchor="ctr"/>
                </a:tc>
                <a:tc>
                  <a:txBody>
                    <a:bodyPr/>
                    <a:lstStyle/>
                    <a:p>
                      <a:pPr lvl="0" algn="ctr">
                        <a:buNone/>
                      </a:pPr>
                      <a:r>
                        <a:rPr lang="en-GB" sz="1050">
                          <a:effectLst/>
                          <a:latin typeface="Arial"/>
                        </a:rPr>
                        <a:t>653</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0.60 or higher, with more than 600 Objections raised in a month</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GB" sz="1050" b="0" i="0" u="none" strike="noStrike" kern="1200" noProof="0" dirty="0">
                          <a:solidFill>
                            <a:schemeClr val="dk1"/>
                          </a:solidFill>
                          <a:effectLst/>
                          <a:latin typeface="Arial"/>
                          <a:ea typeface="+mn-ea"/>
                          <a:cs typeface="+mn-cs"/>
                        </a:rPr>
                        <a:t>This market has many more valid objections.  Setting this at a 60% rate is really focusing on organisations that are behaving differently.</a:t>
                      </a: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1025102328"/>
                  </a:ext>
                </a:extLst>
              </a:tr>
            </a:tbl>
          </a:graphicData>
        </a:graphic>
      </p:graphicFrame>
      <p:pic>
        <p:nvPicPr>
          <p:cNvPr id="6" name="Graphic 5" descr="Siren with solid fill">
            <a:extLst>
              <a:ext uri="{FF2B5EF4-FFF2-40B4-BE49-F238E27FC236}">
                <a16:creationId xmlns:a16="http://schemas.microsoft.com/office/drawing/2014/main" id="{512F90F5-BFD2-CC75-D51D-27217741EF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2484" y="2104821"/>
            <a:ext cx="660111" cy="660111"/>
          </a:xfrm>
          <a:prstGeom prst="rect">
            <a:avLst/>
          </a:prstGeom>
        </p:spPr>
      </p:pic>
      <p:pic>
        <p:nvPicPr>
          <p:cNvPr id="8" name="Graphic 7" descr="Heart organ with solid fill">
            <a:extLst>
              <a:ext uri="{FF2B5EF4-FFF2-40B4-BE49-F238E27FC236}">
                <a16:creationId xmlns:a16="http://schemas.microsoft.com/office/drawing/2014/main" id="{E2F9BC2B-ED22-8BEC-D5D6-D18A0423C9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32484" y="3064437"/>
            <a:ext cx="660111" cy="660111"/>
          </a:xfrm>
          <a:prstGeom prst="rect">
            <a:avLst/>
          </a:prstGeom>
        </p:spPr>
      </p:pic>
      <p:pic>
        <p:nvPicPr>
          <p:cNvPr id="13" name="Graphic 12" descr="Siren with solid fill">
            <a:extLst>
              <a:ext uri="{FF2B5EF4-FFF2-40B4-BE49-F238E27FC236}">
                <a16:creationId xmlns:a16="http://schemas.microsoft.com/office/drawing/2014/main" id="{8B935CDB-EB71-1594-66AF-4510283A12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2484" y="4000844"/>
            <a:ext cx="660111" cy="660111"/>
          </a:xfrm>
          <a:prstGeom prst="rect">
            <a:avLst/>
          </a:prstGeom>
        </p:spPr>
      </p:pic>
      <p:sp>
        <p:nvSpPr>
          <p:cNvPr id="14" name="Content Placeholder 2">
            <a:extLst>
              <a:ext uri="{FF2B5EF4-FFF2-40B4-BE49-F238E27FC236}">
                <a16:creationId xmlns:a16="http://schemas.microsoft.com/office/drawing/2014/main" id="{CDFCDB76-9CF2-558E-6D92-DD712086A5EB}"/>
              </a:ext>
            </a:extLst>
          </p:cNvPr>
          <p:cNvSpPr txBox="1">
            <a:spLocks/>
          </p:cNvSpPr>
          <p:nvPr/>
        </p:nvSpPr>
        <p:spPr>
          <a:xfrm>
            <a:off x="838200" y="5130892"/>
            <a:ext cx="10694437" cy="1400420"/>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In setting these thresholds PAB discussed the differences in the market, particularly the seasonality in non domestic market.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These thresholds will get regularly reviewed based on how the market progresses.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We will also provide an update on this at the next PA webinar, to make sure as many people can understand this approach as possible.</a:t>
            </a:r>
          </a:p>
        </p:txBody>
      </p:sp>
    </p:spTree>
    <p:extLst>
      <p:ext uri="{BB962C8B-B14F-4D97-AF65-F5344CB8AC3E}">
        <p14:creationId xmlns:p14="http://schemas.microsoft.com/office/powerpoint/2010/main" val="2670971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2a. Data cleanse reporting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3. Domestic ET’s being raised without a flow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4027176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4. theft incentive scheme adjustment to domestic/non-domestic portfolio data</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59920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lstStyle/>
          <a:p>
            <a:r>
              <a:rPr lang="en-GB" dirty="0"/>
              <a:t>Theft incentive scheme context</a:t>
            </a:r>
          </a:p>
        </p:txBody>
      </p:sp>
      <p:sp>
        <p:nvSpPr>
          <p:cNvPr id="10" name="TextBox 9">
            <a:extLst>
              <a:ext uri="{FF2B5EF4-FFF2-40B4-BE49-F238E27FC236}">
                <a16:creationId xmlns:a16="http://schemas.microsoft.com/office/drawing/2014/main" id="{DD9A24D5-9879-AB1B-6FCF-B7C0DBA7C25F}"/>
              </a:ext>
            </a:extLst>
          </p:cNvPr>
          <p:cNvSpPr txBox="1"/>
          <p:nvPr/>
        </p:nvSpPr>
        <p:spPr>
          <a:xfrm>
            <a:off x="476249" y="1415623"/>
            <a:ext cx="11153775" cy="41857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per </a:t>
            </a: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2"/>
              </a:rPr>
              <a:t>REC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Schedule 7</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(Theft Reduction) Annex 3 Paragraph 3.5, Theft Targets are required to be calculated using Market Share data using portfolio data that is obtained from CSS, and this requirement is incorporated into the Theft Target Methodology (both for the 2023/24 Reporting Year and the draft TTM for the 2024/25 Reporting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includes the use of the Domestic Premises Indicator (“DPI”, data item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3"/>
              </a:rPr>
              <a:t>DI90016</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to allocate market share between the Domestic and Non-Domestic incentive pots. The DPI was created as part of the Faster Switching programme and the initial values set through that programme, with a request to suppliers to perform data cleanse activity under the programme scope. This included a specific adjustment made for non-domestic only supplier MPID to set all MPxNs to a non-domestic status.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It has come to our attention that there remain some data quality issues with the DPI, in particular arising from the legacy definition of the MPxN designation, that may in some circumstances cause premises that should be classified as domestic per the current data specification to be recorded as non-domestic.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Whilst suppliers are obliged under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4"/>
              </a:rPr>
              <a:t>REC Schedule 23</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paragraph 16.1 to update the DPI where they become aware it is incorrect, currently the visibility of this data through the enquiry services is limited, hindering the ability of suppliers to drive data cleanse activities.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 note that the impact of this is not solely on the theft scheme, however that is the focus of this communication.</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95193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lstStyle/>
          <a:p>
            <a:r>
              <a:rPr lang="en-GB" dirty="0"/>
              <a:t>Theft incentive scheme Impact </a:t>
            </a:r>
          </a:p>
        </p:txBody>
      </p:sp>
      <p:sp>
        <p:nvSpPr>
          <p:cNvPr id="4" name="TextBox 3">
            <a:extLst>
              <a:ext uri="{FF2B5EF4-FFF2-40B4-BE49-F238E27FC236}">
                <a16:creationId xmlns:a16="http://schemas.microsoft.com/office/drawing/2014/main" id="{30F0998C-0964-48B3-DCDC-75B8F34E886D}"/>
              </a:ext>
            </a:extLst>
          </p:cNvPr>
          <p:cNvSpPr txBox="1"/>
          <p:nvPr/>
        </p:nvSpPr>
        <p:spPr>
          <a:xfrm>
            <a:off x="838200" y="2397948"/>
            <a:ext cx="9867900"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Impact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For suppliers with a Domestic/Non-Domestic Supply licence where the DPI is incorrect for a significant number of MPxNs in the portfolio, the theft targets allocated may not be reflective of the actual portfolio supplied and hence may act as a barrier to achieving the allocated target.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may be most pronounced for suppliers that operate exclusively in the domestic market. Note that this issue does not affect non-domestic only suppliers as under the Theft Schedule and TTM, only non-domestic targets are allocated following changes introduced under REC Change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R0091</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03191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normAutofit fontScale="90000"/>
          </a:bodyPr>
          <a:lstStyle/>
          <a:p>
            <a:r>
              <a:rPr lang="en-GB" dirty="0"/>
              <a:t>Theft incentive scheme actions available </a:t>
            </a:r>
          </a:p>
        </p:txBody>
      </p:sp>
      <p:sp>
        <p:nvSpPr>
          <p:cNvPr id="5" name="TextBox 4">
            <a:extLst>
              <a:ext uri="{FF2B5EF4-FFF2-40B4-BE49-F238E27FC236}">
                <a16:creationId xmlns:a16="http://schemas.microsoft.com/office/drawing/2014/main" id="{46D2D493-5B1C-1DB9-8229-0504013AADE4}"/>
              </a:ext>
            </a:extLst>
          </p:cNvPr>
          <p:cNvSpPr txBox="1"/>
          <p:nvPr/>
        </p:nvSpPr>
        <p:spPr>
          <a:xfrm>
            <a:off x="152400" y="1305937"/>
            <a:ext cx="11887200" cy="46166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Action Available</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Whilst the long-term solution to this issue is to address the underlying data quality issues as noted above, there are barriers to achieving this in the short term.</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Following the January 2024 PAB meeting, a derogation has therefore been approved to allow suppliers to notify the Code Manager where the CSS data based on DPI substantially misrepresent the true portfolio position based on the definitions of domestic/non-domestic premises contained in the REC and per the associated supply licence conditions. In such cases, an adjustment will be made by the Code Manager to reallocate meters to the domestic segment for both the finalisation of the 2023/24 Reporting Year and Target Setting for the 2024/25 Reporting Year when performing the relevant calculations.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You have been identified as a supplier with a Domestic/Non-Domestic supply licence and with some meters reported as non-domestic based on the DPI. We have made the MPxN population numbers for both Reporting Years, as reported in the CSS data, available for your organisation(s) on the ‘Theft Targets’ tab of the Performance Assurance Dashboard for your review. Please use the ‘Scheme Year’ filter available to view both the 2023/24 and 2024/25 population numbers.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issue may be in part driven by export meters, we are in the process of obtaining volume of export meters by MPID for the relevant reporting dates and will share this with suppliers as soon as possible to help you determine if adjustments are required. Note that if you have yet the DPI as domestic for such meters a correction would not be required so we cannot automatically apply an adjustment however we are seeking to make information available that may be helpful, particularly given the short timeframes for this exercise.</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807650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34B23-EC96-4252-2EA4-8EE567CAECC9}"/>
              </a:ext>
            </a:extLst>
          </p:cNvPr>
          <p:cNvSpPr>
            <a:spLocks noGrp="1"/>
          </p:cNvSpPr>
          <p:nvPr>
            <p:ph type="title"/>
          </p:nvPr>
        </p:nvSpPr>
        <p:spPr/>
        <p:txBody>
          <a:bodyPr/>
          <a:lstStyle/>
          <a:p>
            <a:r>
              <a:rPr lang="en-GB" dirty="0"/>
              <a:t>Action Available </a:t>
            </a:r>
          </a:p>
        </p:txBody>
      </p:sp>
      <p:sp>
        <p:nvSpPr>
          <p:cNvPr id="8" name="TextBox 7">
            <a:extLst>
              <a:ext uri="{FF2B5EF4-FFF2-40B4-BE49-F238E27FC236}">
                <a16:creationId xmlns:a16="http://schemas.microsoft.com/office/drawing/2014/main" id="{2004C129-6BD9-7F77-6DC7-835735B64BBD}"/>
              </a:ext>
            </a:extLst>
          </p:cNvPr>
          <p:cNvSpPr txBox="1"/>
          <p:nvPr/>
        </p:nvSpPr>
        <p:spPr>
          <a:xfrm>
            <a:off x="190500" y="1859339"/>
            <a:ext cx="11753850"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believe that this domestic/non-domestic split does not reflect the actual position of your portfolio please complete and return the attached letter, including the director’s assertion, to </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performanceassurance@recmanager.co.uk</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by 16 February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 appreciate this is a short timescale, however this date required to allow 2024/25 Targets to be set prior to 1 March as per REC requirements)</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Please note that the Code Manager may require provision of additional supporting information and will directly contact you following your submission if required (this action will not need to be completed by 16 February).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do not intend to submit an adjustment form, we should be grateful if you would confirm this by emailing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performanceassurance@recmanager.co.uk</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have any questions on this, please speak with your OAM or raise a ticket via the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3"/>
              </a:rPr>
              <a:t>REC Service Desk</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254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5. maintenance of qualification</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675280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Maintenance of Qualification (MoQ)</a:t>
            </a: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268529" y="1378485"/>
            <a:ext cx="11654942"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rPr>
              <a:t>Requirements</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All REC Parties and Non-Party REC Service Users are required to complete an annual Maintenance of Qualification (MoQ) submission as per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hlinkClick r:id="rId2"/>
              </a:rPr>
              <a:t>Schedule 9 Qualification and Maintenance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 Section 11.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This submission will include an Annual Statement to self-certify their continued qualification under the REC, as well as an Information Security and Data Protection submission.</a:t>
            </a:r>
            <a:endParaRPr kumimoji="0" lang="en-GB" sz="16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pic>
        <p:nvPicPr>
          <p:cNvPr id="3" name="Picture 2" descr="A close-up of a magnifying glass and pen&#10;&#10;Description automatically generated">
            <a:extLst>
              <a:ext uri="{FF2B5EF4-FFF2-40B4-BE49-F238E27FC236}">
                <a16:creationId xmlns:a16="http://schemas.microsoft.com/office/drawing/2014/main" id="{66FF5CC7-FB93-CF19-4EC3-A64DE9BFA089}"/>
              </a:ext>
            </a:extLst>
          </p:cNvPr>
          <p:cNvPicPr>
            <a:picLocks noChangeAspect="1"/>
          </p:cNvPicPr>
          <p:nvPr/>
        </p:nvPicPr>
        <p:blipFill rotWithShape="1">
          <a:blip r:embed="rId3"/>
          <a:srcRect l="1111" t="5923" r="1889" b="4802"/>
          <a:stretch/>
        </p:blipFill>
        <p:spPr>
          <a:xfrm>
            <a:off x="1619673" y="3743537"/>
            <a:ext cx="8874618" cy="2600923"/>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MoQ</a:t>
            </a:r>
            <a:r>
              <a:rPr lang="en-GB" dirty="0">
                <a:solidFill>
                  <a:srgbClr val="68A495"/>
                </a:solidFill>
              </a:rPr>
              <a:t> 2023 outstanding actions</a:t>
            </a:r>
            <a:endParaRPr lang="en-GB" b="1" dirty="0">
              <a:solidFill>
                <a:srgbClr val="68A495"/>
              </a:solidFill>
              <a:latin typeface="Arial" panose="020B0604020202020204" pitchFamily="34" charset="0"/>
            </a:endParaRP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1633591" y="1378485"/>
            <a:ext cx="10289880"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 small number of Parties and non-Party REC Service users have not yet completed their 2023 Maintenance of Qualification (MoQ) submission.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These users have had reminders through the REC Portal and email, and in cases where these Parties are not engaging with the REC Code Manager to complete their overdue 2023 MoQ submission, their access to REC Enquiry Services will be revoked.</a:t>
            </a:r>
            <a:endParaRPr kumimoji="0" lang="en-GB" sz="16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pic>
        <p:nvPicPr>
          <p:cNvPr id="3" name="Graphic 4" descr="Siren with solid fill">
            <a:extLst>
              <a:ext uri="{FF2B5EF4-FFF2-40B4-BE49-F238E27FC236}">
                <a16:creationId xmlns:a16="http://schemas.microsoft.com/office/drawing/2014/main" id="{6919E769-8AF3-93D7-13B3-3548298E3C7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9468" y="1530849"/>
            <a:ext cx="1702942" cy="1702942"/>
          </a:xfrm>
          <a:prstGeom prst="rect">
            <a:avLst/>
          </a:prstGeom>
        </p:spPr>
      </p:pic>
    </p:spTree>
    <p:extLst>
      <p:ext uri="{BB962C8B-B14F-4D97-AF65-F5344CB8AC3E}">
        <p14:creationId xmlns:p14="http://schemas.microsoft.com/office/powerpoint/2010/main" val="336912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Looking Forward: MoQ</a:t>
            </a:r>
            <a:r>
              <a:rPr lang="en-GB" dirty="0">
                <a:solidFill>
                  <a:srgbClr val="68A495"/>
                </a:solidFill>
              </a:rPr>
              <a:t> 2024</a:t>
            </a:r>
            <a:endParaRPr lang="en-GB" b="1" dirty="0">
              <a:solidFill>
                <a:srgbClr val="68A495"/>
              </a:solidFill>
              <a:latin typeface="Arial" panose="020B0604020202020204" pitchFamily="34" charset="0"/>
            </a:endParaRP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268529" y="1378485"/>
            <a:ext cx="11654942"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Last month, REC Contract Managers received a notification of their 2024 MoQ deadline and submission requirements, and these requirements will also be shortly uploaded to the REC Portal for their reference.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Should users encounter any issues with the REC Portal or would like to further discuss roles and access permissions to complete these submissions, please contact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hlinkClick r:id="rId2"/>
              </a:rPr>
              <a:t>enquiries@recmanager.co.uk</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If users will not be able to complete this requirement by the due date communicated to them, please reach out to enquiries@recmanager.co.uk by 16 February 2024.  </a:t>
            </a: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spTree>
    <p:extLst>
      <p:ext uri="{BB962C8B-B14F-4D97-AF65-F5344CB8AC3E}">
        <p14:creationId xmlns:p14="http://schemas.microsoft.com/office/powerpoint/2010/main" val="1867373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6. un-acceded metering equipment managers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Rectangle 2">
            <a:extLst>
              <a:ext uri="{FF2B5EF4-FFF2-40B4-BE49-F238E27FC236}">
                <a16:creationId xmlns:a16="http://schemas.microsoft.com/office/drawing/2014/main" id="{C18D3B65-2C74-6DB7-4CBD-0B1EBD588A5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4" name="Graphic 4" descr="Siren with solid fill">
            <a:extLst>
              <a:ext uri="{FF2B5EF4-FFF2-40B4-BE49-F238E27FC236}">
                <a16:creationId xmlns:a16="http://schemas.microsoft.com/office/drawing/2014/main" id="{CFE5AA66-ADF9-7B64-FEBC-D04DCC24CBE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1206" y="1620347"/>
            <a:ext cx="1285126" cy="1285126"/>
          </a:xfrm>
          <a:prstGeom prst="rect">
            <a:avLst/>
          </a:prstGeom>
        </p:spPr>
      </p:pic>
      <p:sp>
        <p:nvSpPr>
          <p:cNvPr id="55" name="Rectangle 3">
            <a:extLst>
              <a:ext uri="{FF2B5EF4-FFF2-40B4-BE49-F238E27FC236}">
                <a16:creationId xmlns:a16="http://schemas.microsoft.com/office/drawing/2014/main" id="{CF1E8F78-AB2C-952F-3108-5CB1368204B6}"/>
              </a:ext>
            </a:extLst>
          </p:cNvPr>
          <p:cNvSpPr>
            <a:spLocks noChangeArrowheads="1"/>
          </p:cNvSpPr>
          <p:nvPr/>
        </p:nvSpPr>
        <p:spPr bwMode="auto">
          <a:xfrm>
            <a:off x="1736332" y="1381979"/>
            <a:ext cx="960633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are seeking feedback from RIG members to discuss the following points. The list below is to support conversations but is not limited.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the timelines proposed are appropriate for organisations?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there any methods RIG members potentially have to encourage these organisations to compliance under REC. </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What information would Suppliers need, if any, to support them appointing a qualified MEM if not already done so. </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RIG Members aware of any unintended consequences we should be aware of?</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8" name="Title 6">
            <a:extLst>
              <a:ext uri="{FF2B5EF4-FFF2-40B4-BE49-F238E27FC236}">
                <a16:creationId xmlns:a16="http://schemas.microsoft.com/office/drawing/2014/main" id="{B83F199F-453D-5687-623B-62C428CE275C}"/>
              </a:ext>
            </a:extLst>
          </p:cNvPr>
          <p:cNvSpPr txBox="1">
            <a:spLocks/>
          </p:cNvSpPr>
          <p:nvPr/>
        </p:nvSpPr>
        <p:spPr>
          <a:xfrm>
            <a:off x="874499" y="365124"/>
            <a:ext cx="9409932" cy="660111"/>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Un-acceded Meter  Equipment managers</a:t>
            </a:r>
            <a:endParaRPr kumimoji="0" lang="en-US" sz="2400" b="1" i="0" u="none" strike="noStrike" kern="1200" cap="all" spc="300" normalizeH="0" baseline="0" noProof="0" dirty="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74885645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AA10A0-D77D-EF4D-6EFB-13401CE5552A}"/>
              </a:ext>
            </a:extLst>
          </p:cNvPr>
          <p:cNvSpPr txBox="1"/>
          <p:nvPr/>
        </p:nvSpPr>
        <p:spPr>
          <a:xfrm>
            <a:off x="577553" y="1455406"/>
            <a:ext cx="4876801" cy="4519635"/>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have become aware that there are 9 organisations who have a Market Participant ID (MPID), which gives them the ability to act as a MEM but are not yet acceded to the REC and have not become qualified.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have previously attempted to engage with these Parties in October 2023, however, we and have not been able to get a response.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are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seeking to remove the MEMs, who have not acceded or qualified under the REC, that have an active MPID in Market Domain Data (MDD</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Following approval from PAB, we are informing RIG members prior to the MEM MPID being end-dated in MDD. This is with the aim to allow REC Parties, specifically Suppliers, who may have the MEMs appointed an opportunity to de-appoint them and appoint a REC-qualified MEM as obligated under the Code.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 will ensure to make the Elexon BSC PAB aware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and request Elexon to remove these MEMs from MDD effective from the March MDD release allowing Suppliers sufficient time to take the remedial steps</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F9EA5196-00F3-344D-756A-D3F545535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378" y="1273996"/>
            <a:ext cx="6128069" cy="4701045"/>
          </a:xfrm>
          <a:prstGeom prst="rect">
            <a:avLst/>
          </a:prstGeom>
        </p:spPr>
      </p:pic>
      <p:sp>
        <p:nvSpPr>
          <p:cNvPr id="6" name="Title 6">
            <a:extLst>
              <a:ext uri="{FF2B5EF4-FFF2-40B4-BE49-F238E27FC236}">
                <a16:creationId xmlns:a16="http://schemas.microsoft.com/office/drawing/2014/main" id="{C401A138-229B-09D0-AFDF-3FC91A936CBE}"/>
              </a:ext>
            </a:extLst>
          </p:cNvPr>
          <p:cNvSpPr txBox="1">
            <a:spLocks/>
          </p:cNvSpPr>
          <p:nvPr/>
        </p:nvSpPr>
        <p:spPr>
          <a:xfrm>
            <a:off x="874499" y="365124"/>
            <a:ext cx="9409932" cy="660111"/>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Un-acceded Meter  Equipment managers</a:t>
            </a:r>
            <a:endParaRPr kumimoji="0" lang="en-US" sz="2400" b="1" i="0" u="none" strike="noStrike" kern="1200" cap="all" spc="300" normalizeH="0" baseline="0" noProof="0" dirty="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11485392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74499" y="365124"/>
            <a:ext cx="9409932" cy="660111"/>
          </a:xfrm>
        </p:spPr>
        <p:txBody>
          <a:bodyPr>
            <a:noAutofit/>
          </a:bodyPr>
          <a:lstStyle/>
          <a:p>
            <a:r>
              <a:rPr lang="en-GB" sz="2400" b="1" i="0" u="none" strike="noStrike" noProof="0" dirty="0">
                <a:effectLst/>
                <a:latin typeface="Arial" panose="020B0604020202020204" pitchFamily="34" charset="0"/>
                <a:cs typeface="Arial" panose="020B0604020202020204" pitchFamily="34" charset="0"/>
              </a:rPr>
              <a:t>Un-acceded Meter  Equipment managers</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18E9A95-E956-C46B-A39F-BF15287F0A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497" y="3035735"/>
            <a:ext cx="1024641" cy="1024641"/>
          </a:xfrm>
          <a:prstGeom prst="rect">
            <a:avLst/>
          </a:prstGeom>
          <a:noFill/>
          <a:ln>
            <a:noFill/>
          </a:ln>
        </p:spPr>
      </p:pic>
      <p:grpSp>
        <p:nvGrpSpPr>
          <p:cNvPr id="9" name="Group 8">
            <a:extLst>
              <a:ext uri="{FF2B5EF4-FFF2-40B4-BE49-F238E27FC236}">
                <a16:creationId xmlns:a16="http://schemas.microsoft.com/office/drawing/2014/main" id="{2FEA33CE-8B00-5C4E-D487-DD007FF0B5E7}"/>
              </a:ext>
            </a:extLst>
          </p:cNvPr>
          <p:cNvGrpSpPr/>
          <p:nvPr/>
        </p:nvGrpSpPr>
        <p:grpSpPr>
          <a:xfrm>
            <a:off x="811251" y="5988527"/>
            <a:ext cx="531537" cy="516618"/>
            <a:chOff x="0" y="0"/>
            <a:chExt cx="361674" cy="361971"/>
          </a:xfrm>
          <a:solidFill>
            <a:schemeClr val="bg1"/>
          </a:solidFill>
        </p:grpSpPr>
        <p:sp>
          <p:nvSpPr>
            <p:cNvPr id="10" name="Graphic 4">
              <a:extLst>
                <a:ext uri="{FF2B5EF4-FFF2-40B4-BE49-F238E27FC236}">
                  <a16:creationId xmlns:a16="http://schemas.microsoft.com/office/drawing/2014/main" id="{8415A476-1F32-3994-06D6-4206DC165F23}"/>
                </a:ext>
              </a:extLst>
            </p:cNvPr>
            <p:cNvSpPr/>
            <p:nvPr/>
          </p:nvSpPr>
          <p:spPr>
            <a:xfrm>
              <a:off x="92015" y="134702"/>
              <a:ext cx="46646" cy="82353"/>
            </a:xfrm>
            <a:custGeom>
              <a:avLst/>
              <a:gdLst>
                <a:gd name="connsiteX0" fmla="*/ 0 w 46646"/>
                <a:gd name="connsiteY0" fmla="*/ 82353 h 82353"/>
                <a:gd name="connsiteX1" fmla="*/ 46646 w 46646"/>
                <a:gd name="connsiteY1" fmla="*/ 82353 h 82353"/>
                <a:gd name="connsiteX2" fmla="*/ 26199 w 46646"/>
                <a:gd name="connsiteY2" fmla="*/ 0 h 82353"/>
              </a:gdLst>
              <a:ahLst/>
              <a:cxnLst>
                <a:cxn ang="0">
                  <a:pos x="connsiteX0" y="connsiteY0"/>
                </a:cxn>
                <a:cxn ang="0">
                  <a:pos x="connsiteX1" y="connsiteY1"/>
                </a:cxn>
                <a:cxn ang="0">
                  <a:pos x="connsiteX2" y="connsiteY2"/>
                </a:cxn>
              </a:cxnLst>
              <a:rect l="l" t="t" r="r" b="b"/>
              <a:pathLst>
                <a:path w="46646" h="82353">
                  <a:moveTo>
                    <a:pt x="0" y="82353"/>
                  </a:moveTo>
                  <a:lnTo>
                    <a:pt x="46646" y="82353"/>
                  </a:lnTo>
                  <a:lnTo>
                    <a:pt x="26199" y="0"/>
                  </a:lnTo>
                  <a:close/>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Graphic 4">
              <a:extLst>
                <a:ext uri="{FF2B5EF4-FFF2-40B4-BE49-F238E27FC236}">
                  <a16:creationId xmlns:a16="http://schemas.microsoft.com/office/drawing/2014/main" id="{A4EF16DE-7DAE-D72A-4738-EFC3F39EBFF1}"/>
                </a:ext>
              </a:extLst>
            </p:cNvPr>
            <p:cNvSpPr/>
            <p:nvPr/>
          </p:nvSpPr>
          <p:spPr>
            <a:xfrm>
              <a:off x="225565" y="134702"/>
              <a:ext cx="46646" cy="82353"/>
            </a:xfrm>
            <a:custGeom>
              <a:avLst/>
              <a:gdLst>
                <a:gd name="connsiteX0" fmla="*/ 0 w 46646"/>
                <a:gd name="connsiteY0" fmla="*/ 82353 h 82353"/>
                <a:gd name="connsiteX1" fmla="*/ 46646 w 46646"/>
                <a:gd name="connsiteY1" fmla="*/ 82353 h 82353"/>
                <a:gd name="connsiteX2" fmla="*/ 26199 w 46646"/>
                <a:gd name="connsiteY2" fmla="*/ 0 h 82353"/>
              </a:gdLst>
              <a:ahLst/>
              <a:cxnLst>
                <a:cxn ang="0">
                  <a:pos x="connsiteX0" y="connsiteY0"/>
                </a:cxn>
                <a:cxn ang="0">
                  <a:pos x="connsiteX1" y="connsiteY1"/>
                </a:cxn>
                <a:cxn ang="0">
                  <a:pos x="connsiteX2" y="connsiteY2"/>
                </a:cxn>
              </a:cxnLst>
              <a:rect l="l" t="t" r="r" b="b"/>
              <a:pathLst>
                <a:path w="46646" h="82353">
                  <a:moveTo>
                    <a:pt x="0" y="82353"/>
                  </a:moveTo>
                  <a:lnTo>
                    <a:pt x="46646" y="82353"/>
                  </a:lnTo>
                  <a:lnTo>
                    <a:pt x="26199" y="0"/>
                  </a:lnTo>
                  <a:close/>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Graphic 4">
              <a:extLst>
                <a:ext uri="{FF2B5EF4-FFF2-40B4-BE49-F238E27FC236}">
                  <a16:creationId xmlns:a16="http://schemas.microsoft.com/office/drawing/2014/main" id="{3B2C9CE9-C4E0-AEC5-3178-DB6EDB8D58EF}"/>
                </a:ext>
              </a:extLst>
            </p:cNvPr>
            <p:cNvSpPr/>
            <p:nvPr/>
          </p:nvSpPr>
          <p:spPr>
            <a:xfrm>
              <a:off x="0" y="0"/>
              <a:ext cx="361674" cy="361971"/>
            </a:xfrm>
            <a:custGeom>
              <a:avLst/>
              <a:gdLst>
                <a:gd name="connsiteX0" fmla="*/ 285630 w 361674"/>
                <a:gd name="connsiteY0" fmla="*/ 227270 h 361971"/>
                <a:gd name="connsiteX1" fmla="*/ 280518 w 361674"/>
                <a:gd name="connsiteY1" fmla="*/ 229823 h 361971"/>
                <a:gd name="connsiteX2" fmla="*/ 217258 w 361674"/>
                <a:gd name="connsiteY2" fmla="*/ 229823 h 361971"/>
                <a:gd name="connsiteX3" fmla="*/ 210868 w 361674"/>
                <a:gd name="connsiteY3" fmla="*/ 223439 h 361971"/>
                <a:gd name="connsiteX4" fmla="*/ 210868 w 361674"/>
                <a:gd name="connsiteY4" fmla="*/ 221524 h 361971"/>
                <a:gd name="connsiteX5" fmla="*/ 243456 w 361674"/>
                <a:gd name="connsiteY5" fmla="*/ 117465 h 361971"/>
                <a:gd name="connsiteX6" fmla="*/ 187864 w 361674"/>
                <a:gd name="connsiteY6" fmla="*/ 117465 h 361971"/>
                <a:gd name="connsiteX7" fmla="*/ 187864 w 361674"/>
                <a:gd name="connsiteY7" fmla="*/ 273234 h 361971"/>
                <a:gd name="connsiteX8" fmla="*/ 223648 w 361674"/>
                <a:gd name="connsiteY8" fmla="*/ 273234 h 361971"/>
                <a:gd name="connsiteX9" fmla="*/ 230038 w 361674"/>
                <a:gd name="connsiteY9" fmla="*/ 279618 h 361971"/>
                <a:gd name="connsiteX10" fmla="*/ 223648 w 361674"/>
                <a:gd name="connsiteY10" fmla="*/ 286002 h 361971"/>
                <a:gd name="connsiteX11" fmla="*/ 139301 w 361674"/>
                <a:gd name="connsiteY11" fmla="*/ 286002 h 361971"/>
                <a:gd name="connsiteX12" fmla="*/ 132911 w 361674"/>
                <a:gd name="connsiteY12" fmla="*/ 279618 h 361971"/>
                <a:gd name="connsiteX13" fmla="*/ 139301 w 361674"/>
                <a:gd name="connsiteY13" fmla="*/ 273234 h 361971"/>
                <a:gd name="connsiteX14" fmla="*/ 175084 w 361674"/>
                <a:gd name="connsiteY14" fmla="*/ 273234 h 361971"/>
                <a:gd name="connsiteX15" fmla="*/ 175084 w 361674"/>
                <a:gd name="connsiteY15" fmla="*/ 117465 h 361971"/>
                <a:gd name="connsiteX16" fmla="*/ 126521 w 361674"/>
                <a:gd name="connsiteY16" fmla="*/ 117465 h 361971"/>
                <a:gd name="connsiteX17" fmla="*/ 152720 w 361674"/>
                <a:gd name="connsiteY17" fmla="*/ 222163 h 361971"/>
                <a:gd name="connsiteX18" fmla="*/ 151441 w 361674"/>
                <a:gd name="connsiteY18" fmla="*/ 227908 h 361971"/>
                <a:gd name="connsiteX19" fmla="*/ 146330 w 361674"/>
                <a:gd name="connsiteY19" fmla="*/ 230462 h 361971"/>
                <a:gd name="connsiteX20" fmla="*/ 83069 w 361674"/>
                <a:gd name="connsiteY20" fmla="*/ 230462 h 361971"/>
                <a:gd name="connsiteX21" fmla="*/ 76679 w 361674"/>
                <a:gd name="connsiteY21" fmla="*/ 224078 h 361971"/>
                <a:gd name="connsiteX22" fmla="*/ 76679 w 361674"/>
                <a:gd name="connsiteY22" fmla="*/ 222163 h 361971"/>
                <a:gd name="connsiteX23" fmla="*/ 111824 w 361674"/>
                <a:gd name="connsiteY23" fmla="*/ 109804 h 361971"/>
                <a:gd name="connsiteX24" fmla="*/ 111824 w 361674"/>
                <a:gd name="connsiteY24" fmla="*/ 109166 h 361971"/>
                <a:gd name="connsiteX25" fmla="*/ 112463 w 361674"/>
                <a:gd name="connsiteY25" fmla="*/ 108528 h 361971"/>
                <a:gd name="connsiteX26" fmla="*/ 113102 w 361674"/>
                <a:gd name="connsiteY26" fmla="*/ 107251 h 361971"/>
                <a:gd name="connsiteX27" fmla="*/ 113741 w 361674"/>
                <a:gd name="connsiteY27" fmla="*/ 106612 h 361971"/>
                <a:gd name="connsiteX28" fmla="*/ 115019 w 361674"/>
                <a:gd name="connsiteY28" fmla="*/ 105974 h 361971"/>
                <a:gd name="connsiteX29" fmla="*/ 115658 w 361674"/>
                <a:gd name="connsiteY29" fmla="*/ 105336 h 361971"/>
                <a:gd name="connsiteX30" fmla="*/ 117575 w 361674"/>
                <a:gd name="connsiteY30" fmla="*/ 104697 h 361971"/>
                <a:gd name="connsiteX31" fmla="*/ 118214 w 361674"/>
                <a:gd name="connsiteY31" fmla="*/ 104697 h 361971"/>
                <a:gd name="connsiteX32" fmla="*/ 175084 w 361674"/>
                <a:gd name="connsiteY32" fmla="*/ 104697 h 361971"/>
                <a:gd name="connsiteX33" fmla="*/ 175084 w 361674"/>
                <a:gd name="connsiteY33" fmla="*/ 82992 h 361971"/>
                <a:gd name="connsiteX34" fmla="*/ 181474 w 361674"/>
                <a:gd name="connsiteY34" fmla="*/ 76608 h 361971"/>
                <a:gd name="connsiteX35" fmla="*/ 187864 w 361674"/>
                <a:gd name="connsiteY35" fmla="*/ 82992 h 361971"/>
                <a:gd name="connsiteX36" fmla="*/ 187864 w 361674"/>
                <a:gd name="connsiteY36" fmla="*/ 104697 h 361971"/>
                <a:gd name="connsiteX37" fmla="*/ 251764 w 361674"/>
                <a:gd name="connsiteY37" fmla="*/ 104697 h 361971"/>
                <a:gd name="connsiteX38" fmla="*/ 253680 w 361674"/>
                <a:gd name="connsiteY38" fmla="*/ 105336 h 361971"/>
                <a:gd name="connsiteX39" fmla="*/ 254320 w 361674"/>
                <a:gd name="connsiteY39" fmla="*/ 105336 h 361971"/>
                <a:gd name="connsiteX40" fmla="*/ 255597 w 361674"/>
                <a:gd name="connsiteY40" fmla="*/ 105974 h 361971"/>
                <a:gd name="connsiteX41" fmla="*/ 256236 w 361674"/>
                <a:gd name="connsiteY41" fmla="*/ 106612 h 361971"/>
                <a:gd name="connsiteX42" fmla="*/ 256875 w 361674"/>
                <a:gd name="connsiteY42" fmla="*/ 107889 h 361971"/>
                <a:gd name="connsiteX43" fmla="*/ 257515 w 361674"/>
                <a:gd name="connsiteY43" fmla="*/ 108528 h 361971"/>
                <a:gd name="connsiteX44" fmla="*/ 257515 w 361674"/>
                <a:gd name="connsiteY44" fmla="*/ 109166 h 361971"/>
                <a:gd name="connsiteX45" fmla="*/ 285630 w 361674"/>
                <a:gd name="connsiteY45" fmla="*/ 221524 h 361971"/>
                <a:gd name="connsiteX46" fmla="*/ 284352 w 361674"/>
                <a:gd name="connsiteY46" fmla="*/ 227270 h 361971"/>
                <a:gd name="connsiteX47" fmla="*/ 180836 w 361674"/>
                <a:gd name="connsiteY47" fmla="*/ 0 h 361971"/>
                <a:gd name="connsiteX48" fmla="*/ 0 w 361674"/>
                <a:gd name="connsiteY48" fmla="*/ 180667 h 361971"/>
                <a:gd name="connsiteX49" fmla="*/ 180836 w 361674"/>
                <a:gd name="connsiteY49" fmla="*/ 361972 h 361971"/>
                <a:gd name="connsiteX50" fmla="*/ 361670 w 361674"/>
                <a:gd name="connsiteY50" fmla="*/ 181305 h 361971"/>
                <a:gd name="connsiteX51" fmla="*/ 361670 w 361674"/>
                <a:gd name="connsiteY51" fmla="*/ 181305 h 361971"/>
                <a:gd name="connsiteX52" fmla="*/ 180836 w 361674"/>
                <a:gd name="connsiteY52" fmla="*/ 0 h 361971"/>
                <a:gd name="connsiteX53" fmla="*/ 180836 w 361674"/>
                <a:gd name="connsiteY53"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1674" h="361971">
                  <a:moveTo>
                    <a:pt x="285630" y="227270"/>
                  </a:moveTo>
                  <a:cubicBezTo>
                    <a:pt x="284352" y="228546"/>
                    <a:pt x="282435" y="229823"/>
                    <a:pt x="280518" y="229823"/>
                  </a:cubicBezTo>
                  <a:lnTo>
                    <a:pt x="217258" y="229823"/>
                  </a:lnTo>
                  <a:cubicBezTo>
                    <a:pt x="213424" y="229823"/>
                    <a:pt x="210868" y="227270"/>
                    <a:pt x="210868" y="223439"/>
                  </a:cubicBezTo>
                  <a:cubicBezTo>
                    <a:pt x="210868" y="222801"/>
                    <a:pt x="210868" y="222163"/>
                    <a:pt x="210868" y="221524"/>
                  </a:cubicBezTo>
                  <a:lnTo>
                    <a:pt x="243456" y="117465"/>
                  </a:lnTo>
                  <a:lnTo>
                    <a:pt x="187864" y="117465"/>
                  </a:lnTo>
                  <a:lnTo>
                    <a:pt x="187864" y="273234"/>
                  </a:lnTo>
                  <a:lnTo>
                    <a:pt x="223648" y="273234"/>
                  </a:lnTo>
                  <a:cubicBezTo>
                    <a:pt x="227482" y="273234"/>
                    <a:pt x="230038" y="275788"/>
                    <a:pt x="230038" y="279618"/>
                  </a:cubicBezTo>
                  <a:cubicBezTo>
                    <a:pt x="230038" y="283449"/>
                    <a:pt x="227482" y="286002"/>
                    <a:pt x="223648" y="286002"/>
                  </a:cubicBezTo>
                  <a:lnTo>
                    <a:pt x="139301" y="286002"/>
                  </a:lnTo>
                  <a:cubicBezTo>
                    <a:pt x="135466" y="286002"/>
                    <a:pt x="132911" y="283449"/>
                    <a:pt x="132911" y="279618"/>
                  </a:cubicBezTo>
                  <a:cubicBezTo>
                    <a:pt x="132911" y="275788"/>
                    <a:pt x="135466" y="273234"/>
                    <a:pt x="139301" y="273234"/>
                  </a:cubicBezTo>
                  <a:lnTo>
                    <a:pt x="175084" y="273234"/>
                  </a:lnTo>
                  <a:lnTo>
                    <a:pt x="175084" y="117465"/>
                  </a:lnTo>
                  <a:lnTo>
                    <a:pt x="126521" y="117465"/>
                  </a:lnTo>
                  <a:lnTo>
                    <a:pt x="152720" y="222163"/>
                  </a:lnTo>
                  <a:cubicBezTo>
                    <a:pt x="153358" y="224078"/>
                    <a:pt x="152720" y="225993"/>
                    <a:pt x="151441" y="227908"/>
                  </a:cubicBezTo>
                  <a:cubicBezTo>
                    <a:pt x="150164" y="229185"/>
                    <a:pt x="148246" y="230462"/>
                    <a:pt x="146330" y="230462"/>
                  </a:cubicBezTo>
                  <a:lnTo>
                    <a:pt x="83069" y="230462"/>
                  </a:lnTo>
                  <a:cubicBezTo>
                    <a:pt x="79235" y="230462"/>
                    <a:pt x="76679" y="227908"/>
                    <a:pt x="76679" y="224078"/>
                  </a:cubicBezTo>
                  <a:cubicBezTo>
                    <a:pt x="76679" y="223439"/>
                    <a:pt x="76679" y="222801"/>
                    <a:pt x="76679" y="222163"/>
                  </a:cubicBezTo>
                  <a:lnTo>
                    <a:pt x="111824" y="109804"/>
                  </a:lnTo>
                  <a:cubicBezTo>
                    <a:pt x="111824" y="109804"/>
                    <a:pt x="111824" y="109804"/>
                    <a:pt x="111824" y="109166"/>
                  </a:cubicBezTo>
                  <a:lnTo>
                    <a:pt x="112463" y="108528"/>
                  </a:lnTo>
                  <a:lnTo>
                    <a:pt x="113102" y="107251"/>
                  </a:lnTo>
                  <a:lnTo>
                    <a:pt x="113741" y="106612"/>
                  </a:lnTo>
                  <a:lnTo>
                    <a:pt x="115019" y="105974"/>
                  </a:lnTo>
                  <a:lnTo>
                    <a:pt x="115658" y="105336"/>
                  </a:lnTo>
                  <a:cubicBezTo>
                    <a:pt x="116297" y="105336"/>
                    <a:pt x="116936" y="105336"/>
                    <a:pt x="117575" y="104697"/>
                  </a:cubicBezTo>
                  <a:lnTo>
                    <a:pt x="118214" y="104697"/>
                  </a:lnTo>
                  <a:lnTo>
                    <a:pt x="175084" y="104697"/>
                  </a:lnTo>
                  <a:lnTo>
                    <a:pt x="175084" y="82992"/>
                  </a:lnTo>
                  <a:cubicBezTo>
                    <a:pt x="175084" y="79161"/>
                    <a:pt x="177641" y="76608"/>
                    <a:pt x="181474" y="76608"/>
                  </a:cubicBezTo>
                  <a:cubicBezTo>
                    <a:pt x="185308" y="76608"/>
                    <a:pt x="187864" y="79161"/>
                    <a:pt x="187864" y="82992"/>
                  </a:cubicBezTo>
                  <a:lnTo>
                    <a:pt x="187864" y="104697"/>
                  </a:lnTo>
                  <a:lnTo>
                    <a:pt x="251764" y="104697"/>
                  </a:lnTo>
                  <a:cubicBezTo>
                    <a:pt x="252403" y="104697"/>
                    <a:pt x="253041" y="104697"/>
                    <a:pt x="253680" y="105336"/>
                  </a:cubicBezTo>
                  <a:lnTo>
                    <a:pt x="254320" y="105336"/>
                  </a:lnTo>
                  <a:cubicBezTo>
                    <a:pt x="254959" y="105336"/>
                    <a:pt x="254959" y="105974"/>
                    <a:pt x="255597" y="105974"/>
                  </a:cubicBezTo>
                  <a:cubicBezTo>
                    <a:pt x="255597" y="105974"/>
                    <a:pt x="256236" y="106612"/>
                    <a:pt x="256236" y="106612"/>
                  </a:cubicBezTo>
                  <a:cubicBezTo>
                    <a:pt x="256875" y="107251"/>
                    <a:pt x="256875" y="107251"/>
                    <a:pt x="256875" y="107889"/>
                  </a:cubicBezTo>
                  <a:lnTo>
                    <a:pt x="257515" y="108528"/>
                  </a:lnTo>
                  <a:cubicBezTo>
                    <a:pt x="257515" y="108528"/>
                    <a:pt x="257515" y="109166"/>
                    <a:pt x="257515" y="109166"/>
                  </a:cubicBezTo>
                  <a:lnTo>
                    <a:pt x="285630" y="221524"/>
                  </a:lnTo>
                  <a:cubicBezTo>
                    <a:pt x="286270" y="223439"/>
                    <a:pt x="285630" y="225355"/>
                    <a:pt x="284352" y="227270"/>
                  </a:cubicBezTo>
                  <a:moveTo>
                    <a:pt x="180836" y="0"/>
                  </a:moveTo>
                  <a:cubicBezTo>
                    <a:pt x="80513" y="0"/>
                    <a:pt x="0" y="81077"/>
                    <a:pt x="0" y="180667"/>
                  </a:cubicBezTo>
                  <a:cubicBezTo>
                    <a:pt x="0" y="280895"/>
                    <a:pt x="81152" y="361972"/>
                    <a:pt x="180836" y="361972"/>
                  </a:cubicBezTo>
                  <a:cubicBezTo>
                    <a:pt x="281157" y="361972"/>
                    <a:pt x="361670" y="280895"/>
                    <a:pt x="361670" y="181305"/>
                  </a:cubicBezTo>
                  <a:lnTo>
                    <a:pt x="361670" y="181305"/>
                  </a:lnTo>
                  <a:cubicBezTo>
                    <a:pt x="362309" y="81077"/>
                    <a:pt x="281157" y="0"/>
                    <a:pt x="180836" y="0"/>
                  </a:cubicBezTo>
                  <a:cubicBezTo>
                    <a:pt x="180836" y="0"/>
                    <a:pt x="180836" y="0"/>
                    <a:pt x="180836" y="0"/>
                  </a:cubicBezTo>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aphicFrame>
        <p:nvGraphicFramePr>
          <p:cNvPr id="15" name="Table 14">
            <a:extLst>
              <a:ext uri="{FF2B5EF4-FFF2-40B4-BE49-F238E27FC236}">
                <a16:creationId xmlns:a16="http://schemas.microsoft.com/office/drawing/2014/main" id="{02FD4306-A6A9-5105-033D-B94E03A05A6A}"/>
              </a:ext>
            </a:extLst>
          </p:cNvPr>
          <p:cNvGraphicFramePr>
            <a:graphicFrameLocks noGrp="1"/>
          </p:cNvGraphicFramePr>
          <p:nvPr/>
        </p:nvGraphicFramePr>
        <p:xfrm>
          <a:off x="138059" y="2390208"/>
          <a:ext cx="11782406" cy="1903592"/>
        </p:xfrm>
        <a:graphic>
          <a:graphicData uri="http://schemas.openxmlformats.org/drawingml/2006/table">
            <a:tbl>
              <a:tblPr firstRow="1" firstCol="1" bandRow="1">
                <a:tableStyleId>{F5AB1C69-6EDB-4FF4-983F-18BD219EF322}</a:tableStyleId>
              </a:tblPr>
              <a:tblGrid>
                <a:gridCol w="5357893">
                  <a:extLst>
                    <a:ext uri="{9D8B030D-6E8A-4147-A177-3AD203B41FA5}">
                      <a16:colId xmlns:a16="http://schemas.microsoft.com/office/drawing/2014/main" val="1772491978"/>
                    </a:ext>
                  </a:extLst>
                </a:gridCol>
                <a:gridCol w="2833856">
                  <a:extLst>
                    <a:ext uri="{9D8B030D-6E8A-4147-A177-3AD203B41FA5}">
                      <a16:colId xmlns:a16="http://schemas.microsoft.com/office/drawing/2014/main" val="1329186179"/>
                    </a:ext>
                  </a:extLst>
                </a:gridCol>
                <a:gridCol w="3590657">
                  <a:extLst>
                    <a:ext uri="{9D8B030D-6E8A-4147-A177-3AD203B41FA5}">
                      <a16:colId xmlns:a16="http://schemas.microsoft.com/office/drawing/2014/main" val="1302318527"/>
                    </a:ext>
                  </a:extLst>
                </a:gridCol>
              </a:tblGrid>
              <a:tr h="223952">
                <a:tc>
                  <a:txBody>
                    <a:bodyPr/>
                    <a:lstStyle/>
                    <a:p>
                      <a:pPr algn="ctr">
                        <a:lnSpc>
                          <a:spcPct val="115000"/>
                        </a:lnSpc>
                        <a:spcAft>
                          <a:spcPts val="800"/>
                        </a:spcAft>
                      </a:pPr>
                      <a:r>
                        <a:rPr lang="en-GB" sz="1200">
                          <a:effectLst/>
                          <a:latin typeface="Arial"/>
                          <a:cs typeface="Arial"/>
                        </a:rPr>
                        <a:t>Party Name</a:t>
                      </a:r>
                      <a:endParaRPr lang="en-GB" sz="1200">
                        <a:effectLst/>
                        <a:latin typeface="Arial"/>
                        <a:ea typeface="Calibri" panose="020F0502020204030204" pitchFamily="34" charset="0"/>
                        <a:cs typeface="Arial"/>
                      </a:endParaRPr>
                    </a:p>
                  </a:txBody>
                  <a:tcPr marL="24201" marR="24201" marT="0" marB="0"/>
                </a:tc>
                <a:tc>
                  <a:txBody>
                    <a:bodyPr/>
                    <a:lstStyle/>
                    <a:p>
                      <a:pPr algn="ctr">
                        <a:lnSpc>
                          <a:spcPct val="115000"/>
                        </a:lnSpc>
                        <a:spcAft>
                          <a:spcPts val="800"/>
                        </a:spcAft>
                      </a:pPr>
                      <a:r>
                        <a:rPr lang="en-GB" sz="1200">
                          <a:effectLst/>
                          <a:latin typeface="Arial"/>
                          <a:cs typeface="Arial"/>
                        </a:rPr>
                        <a:t>MPID</a:t>
                      </a:r>
                      <a:endParaRPr lang="en-GB" sz="1200">
                        <a:effectLst/>
                        <a:latin typeface="Arial"/>
                        <a:ea typeface="Calibri" panose="020F0502020204030204" pitchFamily="34" charset="0"/>
                        <a:cs typeface="Arial"/>
                      </a:endParaRPr>
                    </a:p>
                  </a:txBody>
                  <a:tcPr marL="24201" marR="24201" marT="0" marB="0"/>
                </a:tc>
                <a:tc>
                  <a:txBody>
                    <a:bodyPr/>
                    <a:lstStyle/>
                    <a:p>
                      <a:pPr algn="ctr">
                        <a:lnSpc>
                          <a:spcPct val="115000"/>
                        </a:lnSpc>
                        <a:spcAft>
                          <a:spcPts val="800"/>
                        </a:spcAft>
                      </a:pPr>
                      <a:r>
                        <a:rPr lang="en-GB" sz="1200" dirty="0">
                          <a:effectLst/>
                          <a:latin typeface="Arial"/>
                          <a:cs typeface="Arial"/>
                        </a:rPr>
                        <a:t>Remove from MDD</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923638585"/>
                  </a:ext>
                </a:extLst>
              </a:tr>
              <a:tr h="223952">
                <a:tc>
                  <a:txBody>
                    <a:bodyPr/>
                    <a:lstStyle/>
                    <a:p>
                      <a:pPr>
                        <a:lnSpc>
                          <a:spcPct val="115000"/>
                        </a:lnSpc>
                        <a:spcAft>
                          <a:spcPts val="800"/>
                        </a:spcAft>
                      </a:pPr>
                      <a:r>
                        <a:rPr lang="en-GB" sz="1200">
                          <a:effectLst/>
                          <a:latin typeface="Arial"/>
                          <a:cs typeface="Arial"/>
                        </a:rPr>
                        <a:t>Functional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FUML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1584941198"/>
                  </a:ext>
                </a:extLst>
              </a:tr>
              <a:tr h="223952">
                <a:tc>
                  <a:txBody>
                    <a:bodyPr/>
                    <a:lstStyle/>
                    <a:p>
                      <a:pPr>
                        <a:lnSpc>
                          <a:spcPct val="115000"/>
                        </a:lnSpc>
                        <a:spcAft>
                          <a:spcPts val="800"/>
                        </a:spcAft>
                      </a:pPr>
                      <a:r>
                        <a:rPr lang="en-GB" sz="1200">
                          <a:effectLst/>
                          <a:latin typeface="Arial"/>
                          <a:cs typeface="Arial"/>
                        </a:rPr>
                        <a:t>Simply Electric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SEML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601445716"/>
                  </a:ext>
                </a:extLst>
              </a:tr>
              <a:tr h="223952">
                <a:tc>
                  <a:txBody>
                    <a:bodyPr/>
                    <a:lstStyle/>
                    <a:p>
                      <a:pPr>
                        <a:lnSpc>
                          <a:spcPct val="115000"/>
                        </a:lnSpc>
                        <a:spcAft>
                          <a:spcPts val="800"/>
                        </a:spcAft>
                      </a:pPr>
                      <a:r>
                        <a:rPr lang="en-GB" sz="1200">
                          <a:effectLst/>
                          <a:latin typeface="Arial"/>
                          <a:cs typeface="Arial"/>
                        </a:rPr>
                        <a:t>Utility Partnership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 UPLX</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574279754"/>
                  </a:ext>
                </a:extLst>
              </a:tr>
              <a:tr h="335928">
                <a:tc>
                  <a:txBody>
                    <a:bodyPr/>
                    <a:lstStyle/>
                    <a:p>
                      <a:pPr>
                        <a:lnSpc>
                          <a:spcPct val="115000"/>
                        </a:lnSpc>
                        <a:spcAft>
                          <a:spcPts val="800"/>
                        </a:spcAft>
                      </a:pPr>
                      <a:r>
                        <a:rPr lang="en-GB" sz="1200">
                          <a:effectLst/>
                          <a:latin typeface="Arial"/>
                          <a:cs typeface="Arial"/>
                        </a:rPr>
                        <a:t>TMA Data Management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TROJ</a:t>
                      </a:r>
                      <a:endParaRPr lang="en-GB" sz="1200" dirty="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4253681735"/>
                  </a:ext>
                </a:extLst>
              </a:tr>
              <a:tr h="335928">
                <a:tc>
                  <a:txBody>
                    <a:bodyPr/>
                    <a:lstStyle/>
                    <a:p>
                      <a:pPr>
                        <a:lnSpc>
                          <a:spcPct val="115000"/>
                        </a:lnSpc>
                        <a:spcAft>
                          <a:spcPts val="800"/>
                        </a:spcAft>
                      </a:pPr>
                      <a:r>
                        <a:rPr lang="en-GB" sz="1200">
                          <a:effectLst/>
                          <a:latin typeface="Arial"/>
                          <a:cs typeface="Arial"/>
                        </a:rPr>
                        <a:t>Amey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NORW, UUNL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804266192"/>
                  </a:ext>
                </a:extLst>
              </a:tr>
              <a:tr h="335928">
                <a:tc>
                  <a:txBody>
                    <a:bodyPr/>
                    <a:lstStyle/>
                    <a:p>
                      <a:pPr>
                        <a:lnSpc>
                          <a:spcPct val="115000"/>
                        </a:lnSpc>
                        <a:spcAft>
                          <a:spcPts val="800"/>
                        </a:spcAft>
                      </a:pPr>
                      <a:r>
                        <a:rPr lang="en-GB" sz="1200">
                          <a:effectLst/>
                          <a:latin typeface="Arial"/>
                          <a:cs typeface="Arial"/>
                        </a:rPr>
                        <a:t>Keighley Metering Services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KMSL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 </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3556710559"/>
                  </a:ext>
                </a:extLst>
              </a:tr>
            </a:tbl>
          </a:graphicData>
        </a:graphic>
      </p:graphicFrame>
      <p:sp>
        <p:nvSpPr>
          <p:cNvPr id="16" name="Rectangle 15">
            <a:extLst>
              <a:ext uri="{FF2B5EF4-FFF2-40B4-BE49-F238E27FC236}">
                <a16:creationId xmlns:a16="http://schemas.microsoft.com/office/drawing/2014/main" id="{824CC978-2C23-3FEF-D071-B124043193A5}"/>
              </a:ext>
            </a:extLst>
          </p:cNvPr>
          <p:cNvSpPr/>
          <p:nvPr/>
        </p:nvSpPr>
        <p:spPr>
          <a:xfrm>
            <a:off x="0" y="4691058"/>
            <a:ext cx="12192000" cy="17170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9CBCAA9F-BB0D-D52C-2C14-A1BA4EA48887}"/>
              </a:ext>
            </a:extLst>
          </p:cNvPr>
          <p:cNvSpPr txBox="1"/>
          <p:nvPr/>
        </p:nvSpPr>
        <p:spPr>
          <a:xfrm>
            <a:off x="138059" y="4845069"/>
            <a:ext cx="5703244" cy="49904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2 further MEMs were previously acceded to the REC, but subsequently exited from the REC:</a:t>
            </a:r>
          </a:p>
        </p:txBody>
      </p:sp>
      <p:graphicFrame>
        <p:nvGraphicFramePr>
          <p:cNvPr id="20" name="Table 19">
            <a:extLst>
              <a:ext uri="{FF2B5EF4-FFF2-40B4-BE49-F238E27FC236}">
                <a16:creationId xmlns:a16="http://schemas.microsoft.com/office/drawing/2014/main" id="{C78BE3A6-0DD3-0008-BF34-AB0A48C3FF31}"/>
              </a:ext>
            </a:extLst>
          </p:cNvPr>
          <p:cNvGraphicFramePr>
            <a:graphicFrameLocks noGrp="1"/>
          </p:cNvGraphicFramePr>
          <p:nvPr/>
        </p:nvGraphicFramePr>
        <p:xfrm>
          <a:off x="138059" y="5643761"/>
          <a:ext cx="5703244" cy="623443"/>
        </p:xfrm>
        <a:graphic>
          <a:graphicData uri="http://schemas.openxmlformats.org/drawingml/2006/table">
            <a:tbl>
              <a:tblPr firstRow="1" firstCol="1" bandRow="1">
                <a:tableStyleId>{0505E3EF-67EA-436B-97B2-0124C06EBD24}</a:tableStyleId>
              </a:tblPr>
              <a:tblGrid>
                <a:gridCol w="1523439">
                  <a:extLst>
                    <a:ext uri="{9D8B030D-6E8A-4147-A177-3AD203B41FA5}">
                      <a16:colId xmlns:a16="http://schemas.microsoft.com/office/drawing/2014/main" val="617791447"/>
                    </a:ext>
                  </a:extLst>
                </a:gridCol>
                <a:gridCol w="635000">
                  <a:extLst>
                    <a:ext uri="{9D8B030D-6E8A-4147-A177-3AD203B41FA5}">
                      <a16:colId xmlns:a16="http://schemas.microsoft.com/office/drawing/2014/main" val="3317601070"/>
                    </a:ext>
                  </a:extLst>
                </a:gridCol>
                <a:gridCol w="2260949">
                  <a:extLst>
                    <a:ext uri="{9D8B030D-6E8A-4147-A177-3AD203B41FA5}">
                      <a16:colId xmlns:a16="http://schemas.microsoft.com/office/drawing/2014/main" val="2276339710"/>
                    </a:ext>
                  </a:extLst>
                </a:gridCol>
                <a:gridCol w="1283856">
                  <a:extLst>
                    <a:ext uri="{9D8B030D-6E8A-4147-A177-3AD203B41FA5}">
                      <a16:colId xmlns:a16="http://schemas.microsoft.com/office/drawing/2014/main" val="1269248593"/>
                    </a:ext>
                  </a:extLst>
                </a:gridCol>
              </a:tblGrid>
              <a:tr h="109440">
                <a:tc>
                  <a:txBody>
                    <a:bodyPr/>
                    <a:lstStyle/>
                    <a:p>
                      <a:pPr algn="ctr">
                        <a:lnSpc>
                          <a:spcPct val="115000"/>
                        </a:lnSpc>
                        <a:spcAft>
                          <a:spcPts val="800"/>
                        </a:spcAft>
                      </a:pPr>
                      <a:r>
                        <a:rPr lang="en-GB" sz="1000">
                          <a:effectLst/>
                        </a:rPr>
                        <a:t>Party Name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MPID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Comments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Remove from MDD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82830732"/>
                  </a:ext>
                </a:extLst>
              </a:tr>
              <a:tr h="229235">
                <a:tc>
                  <a:txBody>
                    <a:bodyPr/>
                    <a:lstStyle/>
                    <a:p>
                      <a:pPr>
                        <a:lnSpc>
                          <a:spcPct val="115000"/>
                        </a:lnSpc>
                        <a:spcAft>
                          <a:spcPts val="800"/>
                        </a:spcAft>
                      </a:pPr>
                      <a:r>
                        <a:rPr lang="en-GB" sz="1000">
                          <a:effectLst/>
                        </a:rPr>
                        <a:t>Solace Utilities Ltd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DUNL</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a:effectLst/>
                        </a:rPr>
                        <a:t>In liquidation as per Companies House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15033319"/>
                  </a:ext>
                </a:extLst>
              </a:tr>
              <a:tr h="229235">
                <a:tc>
                  <a:txBody>
                    <a:bodyPr/>
                    <a:lstStyle/>
                    <a:p>
                      <a:pPr>
                        <a:lnSpc>
                          <a:spcPct val="115000"/>
                        </a:lnSpc>
                        <a:spcAft>
                          <a:spcPts val="800"/>
                        </a:spcAft>
                      </a:pPr>
                      <a:r>
                        <a:rPr lang="en-GB" sz="1000">
                          <a:effectLst/>
                        </a:rPr>
                        <a:t>Magnum Utilities Limited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EMSL</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dirty="0">
                          <a:effectLst/>
                        </a:rPr>
                        <a:t>Dissolved as per Companies House</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85801296"/>
                  </a:ext>
                </a:extLst>
              </a:tr>
            </a:tbl>
          </a:graphicData>
        </a:graphic>
      </p:graphicFrame>
      <p:sp>
        <p:nvSpPr>
          <p:cNvPr id="22" name="TextBox 21">
            <a:extLst>
              <a:ext uri="{FF2B5EF4-FFF2-40B4-BE49-F238E27FC236}">
                <a16:creationId xmlns:a16="http://schemas.microsoft.com/office/drawing/2014/main" id="{41F24F57-D91C-DFDE-7964-1AB0C681CE4D}"/>
              </a:ext>
            </a:extLst>
          </p:cNvPr>
          <p:cNvSpPr txBox="1"/>
          <p:nvPr/>
        </p:nvSpPr>
        <p:spPr>
          <a:xfrm>
            <a:off x="6350695" y="4807280"/>
            <a:ext cx="5703244" cy="71141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Since October 2023, 1 further un-acceded MEM was identified, which was previously end-dated in September 2023 but added to MDD again in November 2023 to allow Suppliers to process de-appointment:</a:t>
            </a:r>
          </a:p>
        </p:txBody>
      </p:sp>
      <p:graphicFrame>
        <p:nvGraphicFramePr>
          <p:cNvPr id="23" name="Table 22">
            <a:extLst>
              <a:ext uri="{FF2B5EF4-FFF2-40B4-BE49-F238E27FC236}">
                <a16:creationId xmlns:a16="http://schemas.microsoft.com/office/drawing/2014/main" id="{A55631FC-C53F-D667-92F2-28912803C8EF}"/>
              </a:ext>
            </a:extLst>
          </p:cNvPr>
          <p:cNvGraphicFramePr>
            <a:graphicFrameLocks noGrp="1"/>
          </p:cNvGraphicFramePr>
          <p:nvPr/>
        </p:nvGraphicFramePr>
        <p:xfrm>
          <a:off x="6350696" y="5680303"/>
          <a:ext cx="5703243" cy="566223"/>
        </p:xfrm>
        <a:graphic>
          <a:graphicData uri="http://schemas.openxmlformats.org/drawingml/2006/table">
            <a:tbl>
              <a:tblPr firstRow="1" firstCol="1" bandRow="1">
                <a:tableStyleId>{0505E3EF-67EA-436B-97B2-0124C06EBD24}</a:tableStyleId>
              </a:tblPr>
              <a:tblGrid>
                <a:gridCol w="1548838">
                  <a:extLst>
                    <a:ext uri="{9D8B030D-6E8A-4147-A177-3AD203B41FA5}">
                      <a16:colId xmlns:a16="http://schemas.microsoft.com/office/drawing/2014/main" val="3885236081"/>
                    </a:ext>
                  </a:extLst>
                </a:gridCol>
                <a:gridCol w="628650">
                  <a:extLst>
                    <a:ext uri="{9D8B030D-6E8A-4147-A177-3AD203B41FA5}">
                      <a16:colId xmlns:a16="http://schemas.microsoft.com/office/drawing/2014/main" val="2842002755"/>
                    </a:ext>
                  </a:extLst>
                </a:gridCol>
                <a:gridCol w="2322369">
                  <a:extLst>
                    <a:ext uri="{9D8B030D-6E8A-4147-A177-3AD203B41FA5}">
                      <a16:colId xmlns:a16="http://schemas.microsoft.com/office/drawing/2014/main" val="3827525309"/>
                    </a:ext>
                  </a:extLst>
                </a:gridCol>
                <a:gridCol w="1203386">
                  <a:extLst>
                    <a:ext uri="{9D8B030D-6E8A-4147-A177-3AD203B41FA5}">
                      <a16:colId xmlns:a16="http://schemas.microsoft.com/office/drawing/2014/main" val="2781915036"/>
                    </a:ext>
                  </a:extLst>
                </a:gridCol>
              </a:tblGrid>
              <a:tr h="225990">
                <a:tc>
                  <a:txBody>
                    <a:bodyPr/>
                    <a:lstStyle/>
                    <a:p>
                      <a:pPr algn="ctr">
                        <a:lnSpc>
                          <a:spcPct val="115000"/>
                        </a:lnSpc>
                        <a:spcAft>
                          <a:spcPts val="800"/>
                        </a:spcAft>
                      </a:pPr>
                      <a:r>
                        <a:rPr lang="en-GB" sz="1000">
                          <a:effectLst/>
                        </a:rPr>
                        <a:t>Party Name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MPID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Comments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Remove from MDD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72467339"/>
                  </a:ext>
                </a:extLst>
              </a:tr>
              <a:tr h="335419">
                <a:tc>
                  <a:txBody>
                    <a:bodyPr/>
                    <a:lstStyle/>
                    <a:p>
                      <a:pPr>
                        <a:lnSpc>
                          <a:spcPct val="115000"/>
                        </a:lnSpc>
                        <a:spcAft>
                          <a:spcPts val="800"/>
                        </a:spcAft>
                      </a:pPr>
                      <a:r>
                        <a:rPr lang="en-GB" sz="1000">
                          <a:effectLst/>
                        </a:rPr>
                        <a:t>Central Homes &amp; Facilities Management</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CHFM</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a:effectLst/>
                        </a:rPr>
                        <a:t>Removed from MDD then re-added, exiting market</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4550495"/>
                  </a:ext>
                </a:extLst>
              </a:tr>
            </a:tbl>
          </a:graphicData>
        </a:graphic>
      </p:graphicFrame>
      <p:sp>
        <p:nvSpPr>
          <p:cNvPr id="5" name="TextBox 4">
            <a:extLst>
              <a:ext uri="{FF2B5EF4-FFF2-40B4-BE49-F238E27FC236}">
                <a16:creationId xmlns:a16="http://schemas.microsoft.com/office/drawing/2014/main" id="{14A41F46-BE6F-0526-0130-2D1CD4DE82C9}"/>
              </a:ext>
            </a:extLst>
          </p:cNvPr>
          <p:cNvSpPr txBox="1"/>
          <p:nvPr/>
        </p:nvSpPr>
        <p:spPr>
          <a:xfrm>
            <a:off x="204796" y="1273892"/>
            <a:ext cx="11648932" cy="91768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The table below highlights the MEMs that have not acceded to the REC since go live. In October 2023, we reached out to all of these Parties who are active in MDD via post issuing them a letter of notice. The Parties can be seen in a list below with comments: </a:t>
            </a:r>
          </a:p>
        </p:txBody>
      </p:sp>
    </p:spTree>
    <p:extLst>
      <p:ext uri="{BB962C8B-B14F-4D97-AF65-F5344CB8AC3E}">
        <p14:creationId xmlns:p14="http://schemas.microsoft.com/office/powerpoint/2010/main" val="1565666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7. Disconnected MPAN Status - Still Secure Active in MPRS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745405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1040981"/>
          </a:xfrm>
        </p:spPr>
        <p:txBody>
          <a:bodyPr>
            <a:normAutofit fontScale="90000"/>
          </a:bodyPr>
          <a:lstStyle/>
          <a:p>
            <a:r>
              <a:rPr lang="en-GB" dirty="0"/>
              <a:t>Rig – DNO Queries WITH SUPPLIERS – Disconnected MPAN BUT STILL Secure active</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319843" y="1561381"/>
            <a:ext cx="9445924" cy="4736232"/>
          </a:xfrm>
        </p:spPr>
        <p:txBody>
          <a:bodyPr>
            <a:normAutofit lnSpcReduction="10000"/>
          </a:bodyPr>
          <a:lstStyle/>
          <a:p>
            <a:pPr marL="0" indent="0">
              <a:buNone/>
            </a:pPr>
            <a:r>
              <a:rPr lang="en-GB" u="sng" dirty="0"/>
              <a:t>DNO issues identified on their Portfolio</a:t>
            </a:r>
          </a:p>
          <a:p>
            <a:r>
              <a:rPr lang="en-GB" dirty="0"/>
              <a:t>Some DNO’s have identified that they have thousands of MPAN’s which have a status of ‘ Disconnected ‘ but still show as RMP with a status of ‘ Secure Active ‘ on CSS</a:t>
            </a:r>
          </a:p>
          <a:p>
            <a:r>
              <a:rPr lang="en-GB" dirty="0"/>
              <a:t>Cause - Issue seems to be that Suppliers are receiving a D0171 (MM00085) - Notification of Distributor Changes to Metering Point Details flow, from MPAS (Electricity Retail Data Agent), and not then submitting the Registration Deactivation Request to the CSS Provider, which would change the CSS status to ‘ Secure Inactive ‘ in a timely manner</a:t>
            </a:r>
          </a:p>
          <a:p>
            <a:endParaRPr lang="en-GB" dirty="0"/>
          </a:p>
          <a:p>
            <a:pPr marL="0" indent="0">
              <a:buNone/>
            </a:pPr>
            <a:r>
              <a:rPr lang="en-GB" u="sng" dirty="0"/>
              <a:t>Proposed Next steps from DNO’s</a:t>
            </a:r>
          </a:p>
          <a:p>
            <a:r>
              <a:rPr lang="en-GB"/>
              <a:t>DNO’s </a:t>
            </a:r>
            <a:r>
              <a:rPr lang="en-GB" dirty="0"/>
              <a:t>using SDEP to raise individual Use Cases on these MPAN’s to Suppliers to update the RMP status to ‘ Secure Inactive ‘ </a:t>
            </a:r>
          </a:p>
          <a:p>
            <a:endParaRPr lang="en-GB" dirty="0"/>
          </a:p>
          <a:p>
            <a:pPr marL="0" indent="0">
              <a:buNone/>
            </a:pPr>
            <a:r>
              <a:rPr lang="en-GB" u="sng" dirty="0"/>
              <a:t>Possible impacts to Suppliers</a:t>
            </a:r>
          </a:p>
          <a:p>
            <a:r>
              <a:rPr lang="en-GB" dirty="0"/>
              <a:t>Using a D0205 (MM00108) – Update Registration Details isn’t possible due to MPAN being set to disconnected</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94922" y="1852655"/>
            <a:ext cx="7253263" cy="2239128"/>
          </a:xfrm>
        </p:spPr>
        <p:txBody>
          <a:bodyPr>
            <a:noAutofit/>
          </a:bodyPr>
          <a:lstStyle/>
          <a:p>
            <a:r>
              <a:rPr lang="en-GB" sz="2400" dirty="0">
                <a:latin typeface="Roboto"/>
                <a:ea typeface="Roboto"/>
                <a:cs typeface="Roboto"/>
              </a:rPr>
              <a:t>8. Access to DI50197/JO427 'Number of Phases' Data Item Following Change of Use for D0215 after R0017 Implementation</a:t>
            </a:r>
            <a:br>
              <a:rPr lang="en-GB" sz="1800" dirty="0">
                <a:effectLst/>
                <a:latin typeface="Aptos" panose="020B0004020202020204" pitchFamily="34" charset="0"/>
                <a:ea typeface="Calibri" panose="020F0502020204030204" pitchFamily="34" charset="0"/>
                <a:cs typeface="Aptos" panose="020B0004020202020204" pitchFamily="34" charset="0"/>
              </a:rPr>
            </a:b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RIG Member </a:t>
            </a:r>
          </a:p>
        </p:txBody>
      </p:sp>
    </p:spTree>
    <p:extLst>
      <p:ext uri="{BB962C8B-B14F-4D97-AF65-F5344CB8AC3E}">
        <p14:creationId xmlns:p14="http://schemas.microsoft.com/office/powerpoint/2010/main" val="3405725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970059" y="818984"/>
            <a:ext cx="9152996" cy="206252"/>
          </a:xfrm>
        </p:spPr>
        <p:txBody>
          <a:bodyPr anchor="ctr">
            <a:normAutofit fontScale="90000"/>
          </a:bodyPr>
          <a:lstStyle/>
          <a:p>
            <a:r>
              <a:rPr lang="en-GB" dirty="0"/>
              <a:t>Access to Di50197/jo427 ‘number of phases’ data item following change of use for d0215 after r0017 implementation </a:t>
            </a:r>
          </a:p>
        </p:txBody>
      </p:sp>
      <p:sp>
        <p:nvSpPr>
          <p:cNvPr id="4" name="Content Placeholder 2">
            <a:extLst>
              <a:ext uri="{FF2B5EF4-FFF2-40B4-BE49-F238E27FC236}">
                <a16:creationId xmlns:a16="http://schemas.microsoft.com/office/drawing/2014/main" id="{F95107D1-CE3C-C386-3ED8-14B1E68D7A7B}"/>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Despite R0017 reducing the use cases for the D0170/D0215 flows, E.ON have made the discovery that this particular exchange is the only practical options available for obtaining the J0427/DI50197 (Number of Phases) and J0443/DI50205 (Supply Voltage) data items.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This information is required to ensure the correctly qualified colleague is then able to attend site to conduct meter work.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Consequently, bulk requests for these are still being made, resulting in a continuation of the resource strains which R0017/CP1574 were attempting to minimise.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We are struggling to identify a viable alternative as other flows including this data item do not have appropriate use cases. These requests are being made for NHH sites whereas we believe the solution for R0017 was designed with HH sites.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To what extent are other industry parties coming across this issue?</a:t>
            </a:r>
          </a:p>
        </p:txBody>
      </p:sp>
    </p:spTree>
    <p:extLst>
      <p:ext uri="{BB962C8B-B14F-4D97-AF65-F5344CB8AC3E}">
        <p14:creationId xmlns:p14="http://schemas.microsoft.com/office/powerpoint/2010/main" val="2639031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9. </a:t>
            </a:r>
            <a:r>
              <a:rPr lang="en-GB" sz="2400" dirty="0" err="1">
                <a:latin typeface="Roboto"/>
                <a:ea typeface="Roboto"/>
                <a:cs typeface="Roboto"/>
              </a:rPr>
              <a:t>Jws</a:t>
            </a:r>
            <a:r>
              <a:rPr lang="en-GB" sz="2400" dirty="0">
                <a:latin typeface="Roboto"/>
                <a:ea typeface="Roboto"/>
                <a:cs typeface="Roboto"/>
              </a:rPr>
              <a:t> certificate replacement </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Chair </a:t>
            </a:r>
          </a:p>
        </p:txBody>
      </p:sp>
    </p:spTree>
    <p:extLst>
      <p:ext uri="{BB962C8B-B14F-4D97-AF65-F5344CB8AC3E}">
        <p14:creationId xmlns:p14="http://schemas.microsoft.com/office/powerpoint/2010/main" val="1639679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object, web&#10;&#10;Description automatically generated">
            <a:extLst>
              <a:ext uri="{FF2B5EF4-FFF2-40B4-BE49-F238E27FC236}">
                <a16:creationId xmlns:a16="http://schemas.microsoft.com/office/drawing/2014/main" id="{8D979A79-D9CE-6C55-585C-6449A86FC3A6}"/>
              </a:ext>
            </a:extLst>
          </p:cNvPr>
          <p:cNvPicPr>
            <a:picLocks noChangeAspect="1"/>
          </p:cNvPicPr>
          <p:nvPr/>
        </p:nvPicPr>
        <p:blipFill>
          <a:blip r:embed="rId3"/>
          <a:stretch>
            <a:fillRect/>
          </a:stretch>
        </p:blipFill>
        <p:spPr>
          <a:xfrm>
            <a:off x="8436281" y="437282"/>
            <a:ext cx="2946400" cy="5930900"/>
          </a:xfrm>
          <a:prstGeom prst="rect">
            <a:avLst/>
          </a:prstGeom>
        </p:spPr>
      </p:pic>
      <p:sp>
        <p:nvSpPr>
          <p:cNvPr id="6" name="Oval 5">
            <a:extLst>
              <a:ext uri="{FF2B5EF4-FFF2-40B4-BE49-F238E27FC236}">
                <a16:creationId xmlns:a16="http://schemas.microsoft.com/office/drawing/2014/main" id="{4AFCE1EB-D9F4-8F4F-8BD7-DB91C84D1C07}"/>
              </a:ext>
            </a:extLst>
          </p:cNvPr>
          <p:cNvSpPr/>
          <p:nvPr/>
        </p:nvSpPr>
        <p:spPr>
          <a:xfrm>
            <a:off x="5834130" y="-279629"/>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178D106A-C348-574F-91F4-E262B8DBB894}"/>
              </a:ext>
            </a:extLst>
          </p:cNvPr>
          <p:cNvSpPr txBox="1">
            <a:spLocks/>
          </p:cNvSpPr>
          <p:nvPr/>
        </p:nvSpPr>
        <p:spPr>
          <a:xfrm>
            <a:off x="927652" y="2563281"/>
            <a:ext cx="5446644" cy="1543397"/>
          </a:xfrm>
          <a:prstGeom prst="rect">
            <a:avLst/>
          </a:prstGeom>
        </p:spPr>
        <p:txBody>
          <a:bodyPr lIns="0" tIns="0" rIns="0" bIns="0"/>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Lato" panose="020F0502020204030203" pitchFamily="34" charset="77"/>
                <a:ea typeface="+mj-ea"/>
                <a:cs typeface="+mj-cs"/>
              </a:rPr>
              <a:t>CSS JWS Certificate Replacement</a:t>
            </a:r>
          </a:p>
        </p:txBody>
      </p:sp>
      <p:sp>
        <p:nvSpPr>
          <p:cNvPr id="7" name="Title 1">
            <a:extLst>
              <a:ext uri="{FF2B5EF4-FFF2-40B4-BE49-F238E27FC236}">
                <a16:creationId xmlns:a16="http://schemas.microsoft.com/office/drawing/2014/main" id="{0EE8661A-E35D-FDD5-925F-199819A14B67}"/>
              </a:ext>
            </a:extLst>
          </p:cNvPr>
          <p:cNvSpPr txBox="1">
            <a:spLocks/>
          </p:cNvSpPr>
          <p:nvPr/>
        </p:nvSpPr>
        <p:spPr>
          <a:xfrm>
            <a:off x="927652" y="4106678"/>
            <a:ext cx="6673988" cy="1711025"/>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800" b="1" i="0" u="none" strike="noStrike" kern="1200" cap="none" spc="180" normalizeH="0" baseline="0" noProof="0" dirty="0">
                <a:ln>
                  <a:noFill/>
                </a:ln>
                <a:solidFill>
                  <a:srgbClr val="FFFFFF">
                    <a:alpha val="65342"/>
                  </a:srgbClr>
                </a:solidFill>
                <a:effectLst/>
                <a:uLnTx/>
                <a:uFillTx/>
                <a:latin typeface="Lato" panose="020F0502020204030203" pitchFamily="34" charset="77"/>
                <a:ea typeface="+mj-ea"/>
                <a:cs typeface="+mj-cs"/>
              </a:rPr>
              <a:t>HELPING TO TRANSFORM BRITAIN’S ENERGY SYSTEM WITH SMART METERING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180" normalizeH="0" baseline="0" noProof="0" dirty="0">
              <a:ln>
                <a:noFill/>
              </a:ln>
              <a:solidFill>
                <a:srgbClr val="FFFFFF">
                  <a:alpha val="65342"/>
                </a:srgbClr>
              </a:solidFill>
              <a:effectLst/>
              <a:uLnTx/>
              <a:uFillTx/>
              <a:latin typeface="Lato" panose="020F0502020204030203" pitchFamily="34" charset="77"/>
              <a:ea typeface="+mj-ea"/>
              <a:cs typeface="+mj-cs"/>
            </a:endParaRPr>
          </a:p>
        </p:txBody>
      </p:sp>
      <p:sp>
        <p:nvSpPr>
          <p:cNvPr id="9" name="Title 1">
            <a:extLst>
              <a:ext uri="{FF2B5EF4-FFF2-40B4-BE49-F238E27FC236}">
                <a16:creationId xmlns:a16="http://schemas.microsoft.com/office/drawing/2014/main" id="{4BE5ABC7-11C8-8A94-7101-BECB86820810}"/>
              </a:ext>
            </a:extLst>
          </p:cNvPr>
          <p:cNvSpPr txBox="1">
            <a:spLocks/>
          </p:cNvSpPr>
          <p:nvPr/>
        </p:nvSpPr>
        <p:spPr>
          <a:xfrm>
            <a:off x="927652" y="1775062"/>
            <a:ext cx="5062331" cy="78822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8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MAKING BRITAIN MORE CONNECTED, SO WE CAN ALL LEAD</a:t>
            </a:r>
          </a:p>
        </p:txBody>
      </p:sp>
      <p:sp>
        <p:nvSpPr>
          <p:cNvPr id="13" name="Oval 12">
            <a:extLst>
              <a:ext uri="{FF2B5EF4-FFF2-40B4-BE49-F238E27FC236}">
                <a16:creationId xmlns:a16="http://schemas.microsoft.com/office/drawing/2014/main" id="{48ED2F8A-FD98-203E-84CA-0812DA2334E1}"/>
              </a:ext>
            </a:extLst>
          </p:cNvPr>
          <p:cNvSpPr/>
          <p:nvPr/>
        </p:nvSpPr>
        <p:spPr>
          <a:xfrm>
            <a:off x="10279755" y="446474"/>
            <a:ext cx="61526" cy="61526"/>
          </a:xfrm>
          <a:prstGeom prst="ellipse">
            <a:avLst/>
          </a:prstGeom>
          <a:solidFill>
            <a:schemeClr val="bg1"/>
          </a:solidFill>
          <a:ln>
            <a:noFill/>
          </a:ln>
          <a:effectLst>
            <a:glow rad="254000">
              <a:schemeClr val="bg1">
                <a:alpha val="50249"/>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AF729219-288F-C87E-4F66-2A7DA0EDAC96}"/>
              </a:ext>
            </a:extLst>
          </p:cNvPr>
          <p:cNvSpPr/>
          <p:nvPr/>
        </p:nvSpPr>
        <p:spPr>
          <a:xfrm>
            <a:off x="9847955" y="124022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DB18160F-1623-C261-989D-ABE86B698D1A}"/>
              </a:ext>
            </a:extLst>
          </p:cNvPr>
          <p:cNvSpPr/>
          <p:nvPr/>
        </p:nvSpPr>
        <p:spPr>
          <a:xfrm>
            <a:off x="9679680" y="1471999"/>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C3F83E17-BB77-D719-65D0-6C4F837F99F5}"/>
              </a:ext>
            </a:extLst>
          </p:cNvPr>
          <p:cNvSpPr/>
          <p:nvPr/>
        </p:nvSpPr>
        <p:spPr>
          <a:xfrm>
            <a:off x="9393930" y="165297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24CCAF8F-949D-538F-BD01-C89C51D4EBEF}"/>
              </a:ext>
            </a:extLst>
          </p:cNvPr>
          <p:cNvSpPr/>
          <p:nvPr/>
        </p:nvSpPr>
        <p:spPr>
          <a:xfrm>
            <a:off x="9334805" y="183712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868E41D-C051-6187-CD3C-A7FBD61CB61A}"/>
              </a:ext>
            </a:extLst>
          </p:cNvPr>
          <p:cNvSpPr/>
          <p:nvPr/>
        </p:nvSpPr>
        <p:spPr>
          <a:xfrm>
            <a:off x="9427555" y="2049849"/>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22A258E0-B1D2-5D6D-C384-E2C622371056}"/>
              </a:ext>
            </a:extLst>
          </p:cNvPr>
          <p:cNvSpPr/>
          <p:nvPr/>
        </p:nvSpPr>
        <p:spPr>
          <a:xfrm>
            <a:off x="9334805" y="224987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08B69E0-CEA0-9C13-7066-5B10AD198493}"/>
              </a:ext>
            </a:extLst>
          </p:cNvPr>
          <p:cNvSpPr/>
          <p:nvPr/>
        </p:nvSpPr>
        <p:spPr>
          <a:xfrm>
            <a:off x="9382869" y="25017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89F50AAE-08D4-7CD0-8A83-5C0E6376F9A9}"/>
              </a:ext>
            </a:extLst>
          </p:cNvPr>
          <p:cNvSpPr/>
          <p:nvPr/>
        </p:nvSpPr>
        <p:spPr>
          <a:xfrm>
            <a:off x="9618154" y="261288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C88EC599-8B55-899B-3B2A-18667D34A5F2}"/>
              </a:ext>
            </a:extLst>
          </p:cNvPr>
          <p:cNvSpPr/>
          <p:nvPr/>
        </p:nvSpPr>
        <p:spPr>
          <a:xfrm>
            <a:off x="9497099" y="28002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B4CC6FB-19C7-769C-208F-47011196F774}"/>
              </a:ext>
            </a:extLst>
          </p:cNvPr>
          <p:cNvSpPr/>
          <p:nvPr/>
        </p:nvSpPr>
        <p:spPr>
          <a:xfrm>
            <a:off x="9648917" y="29970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156B0B20-8A81-2998-E392-7DDE56E2DA98}"/>
              </a:ext>
            </a:extLst>
          </p:cNvPr>
          <p:cNvSpPr/>
          <p:nvPr/>
        </p:nvSpPr>
        <p:spPr>
          <a:xfrm>
            <a:off x="9733106" y="32984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0F8A4FCB-E1E7-7093-9B78-C8338974FBF6}"/>
              </a:ext>
            </a:extLst>
          </p:cNvPr>
          <p:cNvSpPr/>
          <p:nvPr/>
        </p:nvSpPr>
        <p:spPr>
          <a:xfrm>
            <a:off x="10001329" y="346126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8C98B3B3-B66B-F6C2-736A-33D82E06B471}"/>
              </a:ext>
            </a:extLst>
          </p:cNvPr>
          <p:cNvSpPr/>
          <p:nvPr/>
        </p:nvSpPr>
        <p:spPr>
          <a:xfrm>
            <a:off x="9878718" y="38008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2A69F957-D750-DFA8-EBD5-3663B019FBA9}"/>
              </a:ext>
            </a:extLst>
          </p:cNvPr>
          <p:cNvSpPr/>
          <p:nvPr/>
        </p:nvSpPr>
        <p:spPr>
          <a:xfrm>
            <a:off x="10201832" y="3887312"/>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FA9E4856-9B4B-CF2F-0587-C8A7B6D60FED}"/>
              </a:ext>
            </a:extLst>
          </p:cNvPr>
          <p:cNvSpPr/>
          <p:nvPr/>
        </p:nvSpPr>
        <p:spPr>
          <a:xfrm>
            <a:off x="10035405" y="4149043"/>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C657EA11-3251-ECC3-51F0-3FEF6143ACB2}"/>
              </a:ext>
            </a:extLst>
          </p:cNvPr>
          <p:cNvSpPr/>
          <p:nvPr/>
        </p:nvSpPr>
        <p:spPr>
          <a:xfrm>
            <a:off x="10418271" y="449868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5BD72FE9-77CB-FAC4-6DC7-12B2E31E4625}"/>
              </a:ext>
            </a:extLst>
          </p:cNvPr>
          <p:cNvSpPr/>
          <p:nvPr/>
        </p:nvSpPr>
        <p:spPr>
          <a:xfrm>
            <a:off x="10244309" y="475848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1440FA3-B6E3-02D2-0674-7E5773D56CF1}"/>
              </a:ext>
            </a:extLst>
          </p:cNvPr>
          <p:cNvSpPr/>
          <p:nvPr/>
        </p:nvSpPr>
        <p:spPr>
          <a:xfrm>
            <a:off x="10477468" y="495461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931086B-18FA-3883-77A8-F7FD8766D3CD}"/>
              </a:ext>
            </a:extLst>
          </p:cNvPr>
          <p:cNvSpPr/>
          <p:nvPr/>
        </p:nvSpPr>
        <p:spPr>
          <a:xfrm>
            <a:off x="10329118" y="54085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B135A84F-59E7-E416-D7EE-240A05997446}"/>
              </a:ext>
            </a:extLst>
          </p:cNvPr>
          <p:cNvSpPr/>
          <p:nvPr/>
        </p:nvSpPr>
        <p:spPr>
          <a:xfrm>
            <a:off x="10614040" y="556421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E41823CF-3EBD-DF8F-65EC-B3F1212DFCD6}"/>
              </a:ext>
            </a:extLst>
          </p:cNvPr>
          <p:cNvSpPr/>
          <p:nvPr/>
        </p:nvSpPr>
        <p:spPr>
          <a:xfrm>
            <a:off x="10900485" y="565367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2CEDF473-5829-4CCF-9101-DF041C15A7FD}"/>
              </a:ext>
            </a:extLst>
          </p:cNvPr>
          <p:cNvSpPr/>
          <p:nvPr/>
        </p:nvSpPr>
        <p:spPr>
          <a:xfrm>
            <a:off x="10900485" y="5827642"/>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BA4B54B-9896-74DD-6981-C1A727E27D9D}"/>
              </a:ext>
            </a:extLst>
          </p:cNvPr>
          <p:cNvSpPr txBox="1"/>
          <p:nvPr/>
        </p:nvSpPr>
        <p:spPr>
          <a:xfrm>
            <a:off x="12183894" y="59338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
                                        <p:tgtEl>
                                          <p:spTgt spid="13"/>
                                        </p:tgtEl>
                                      </p:cBhvr>
                                    </p:animEffect>
                                  </p:childTnLst>
                                </p:cTn>
                              </p:par>
                            </p:childTnLst>
                          </p:cTn>
                        </p:par>
                        <p:par>
                          <p:cTn id="8" fill="hold">
                            <p:stCondLst>
                              <p:cond delay="3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00"/>
                                        <p:tgtEl>
                                          <p:spTgt spid="21"/>
                                        </p:tgtEl>
                                      </p:cBhvr>
                                    </p:animEffect>
                                  </p:childTnLst>
                                </p:cTn>
                              </p:par>
                            </p:childTnLst>
                          </p:cTn>
                        </p:par>
                        <p:par>
                          <p:cTn id="12" fill="hold">
                            <p:stCondLst>
                              <p:cond delay="33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childTnLst>
                          </p:cTn>
                        </p:par>
                        <p:par>
                          <p:cTn id="16" fill="hold">
                            <p:stCondLst>
                              <p:cond delay="63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300"/>
                                        <p:tgtEl>
                                          <p:spTgt spid="23"/>
                                        </p:tgtEl>
                                      </p:cBhvr>
                                    </p:animEffect>
                                  </p:childTnLst>
                                </p:cTn>
                              </p:par>
                            </p:childTnLst>
                          </p:cTn>
                        </p:par>
                        <p:par>
                          <p:cTn id="20" fill="hold">
                            <p:stCondLst>
                              <p:cond delay="93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childTnLst>
                          </p:cTn>
                        </p:par>
                        <p:par>
                          <p:cTn id="24" fill="hold">
                            <p:stCondLst>
                              <p:cond delay="123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300"/>
                                        <p:tgtEl>
                                          <p:spTgt spid="25"/>
                                        </p:tgtEl>
                                      </p:cBhvr>
                                    </p:animEffect>
                                  </p:childTnLst>
                                </p:cTn>
                              </p:par>
                            </p:childTnLst>
                          </p:cTn>
                        </p:par>
                        <p:par>
                          <p:cTn id="28" fill="hold">
                            <p:stCondLst>
                              <p:cond delay="153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childTnLst>
                          </p:cTn>
                        </p:par>
                        <p:par>
                          <p:cTn id="32" fill="hold">
                            <p:stCondLst>
                              <p:cond delay="183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300"/>
                                        <p:tgtEl>
                                          <p:spTgt spid="27"/>
                                        </p:tgtEl>
                                      </p:cBhvr>
                                    </p:animEffect>
                                  </p:childTnLst>
                                </p:cTn>
                              </p:par>
                            </p:childTnLst>
                          </p:cTn>
                        </p:par>
                        <p:par>
                          <p:cTn id="36" fill="hold">
                            <p:stCondLst>
                              <p:cond delay="213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childTnLst>
                          </p:cTn>
                        </p:par>
                        <p:par>
                          <p:cTn id="40" fill="hold">
                            <p:stCondLst>
                              <p:cond delay="243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300"/>
                                        <p:tgtEl>
                                          <p:spTgt spid="29"/>
                                        </p:tgtEl>
                                      </p:cBhvr>
                                    </p:animEffect>
                                  </p:childTnLst>
                                </p:cTn>
                              </p:par>
                            </p:childTnLst>
                          </p:cTn>
                        </p:par>
                        <p:par>
                          <p:cTn id="44" fill="hold">
                            <p:stCondLst>
                              <p:cond delay="273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300"/>
                                        <p:tgtEl>
                                          <p:spTgt spid="30"/>
                                        </p:tgtEl>
                                      </p:cBhvr>
                                    </p:animEffect>
                                  </p:childTnLst>
                                </p:cTn>
                              </p:par>
                            </p:childTnLst>
                          </p:cTn>
                        </p:par>
                        <p:par>
                          <p:cTn id="48" fill="hold">
                            <p:stCondLst>
                              <p:cond delay="303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300"/>
                                        <p:tgtEl>
                                          <p:spTgt spid="50"/>
                                        </p:tgtEl>
                                      </p:cBhvr>
                                    </p:animEffect>
                                  </p:childTnLst>
                                </p:cTn>
                              </p:par>
                            </p:childTnLst>
                          </p:cTn>
                        </p:par>
                        <p:par>
                          <p:cTn id="52" fill="hold">
                            <p:stCondLst>
                              <p:cond delay="333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300"/>
                                        <p:tgtEl>
                                          <p:spTgt spid="52"/>
                                        </p:tgtEl>
                                      </p:cBhvr>
                                    </p:animEffect>
                                  </p:childTnLst>
                                </p:cTn>
                              </p:par>
                            </p:childTnLst>
                          </p:cTn>
                        </p:par>
                        <p:par>
                          <p:cTn id="56" fill="hold">
                            <p:stCondLst>
                              <p:cond delay="3630"/>
                            </p:stCondLst>
                            <p:childTnLst>
                              <p:par>
                                <p:cTn id="57" presetID="10" presetClass="entr" presetSubtype="0"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300"/>
                                        <p:tgtEl>
                                          <p:spTgt spid="53"/>
                                        </p:tgtEl>
                                      </p:cBhvr>
                                    </p:animEffect>
                                  </p:childTnLst>
                                </p:cTn>
                              </p:par>
                            </p:childTnLst>
                          </p:cTn>
                        </p:par>
                        <p:par>
                          <p:cTn id="60" fill="hold">
                            <p:stCondLst>
                              <p:cond delay="393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300"/>
                                        <p:tgtEl>
                                          <p:spTgt spid="54"/>
                                        </p:tgtEl>
                                      </p:cBhvr>
                                    </p:animEffect>
                                  </p:childTnLst>
                                </p:cTn>
                              </p:par>
                            </p:childTnLst>
                          </p:cTn>
                        </p:par>
                        <p:par>
                          <p:cTn id="64" fill="hold">
                            <p:stCondLst>
                              <p:cond delay="423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300"/>
                                        <p:tgtEl>
                                          <p:spTgt spid="55"/>
                                        </p:tgtEl>
                                      </p:cBhvr>
                                    </p:animEffect>
                                  </p:childTnLst>
                                </p:cTn>
                              </p:par>
                            </p:childTnLst>
                          </p:cTn>
                        </p:par>
                        <p:par>
                          <p:cTn id="68" fill="hold">
                            <p:stCondLst>
                              <p:cond delay="4530"/>
                            </p:stCondLst>
                            <p:childTnLst>
                              <p:par>
                                <p:cTn id="69" presetID="10" presetClass="entr" presetSubtype="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300"/>
                                        <p:tgtEl>
                                          <p:spTgt spid="56"/>
                                        </p:tgtEl>
                                      </p:cBhvr>
                                    </p:animEffect>
                                  </p:childTnLst>
                                </p:cTn>
                              </p:par>
                            </p:childTnLst>
                          </p:cTn>
                        </p:par>
                        <p:par>
                          <p:cTn id="72" fill="hold">
                            <p:stCondLst>
                              <p:cond delay="4830"/>
                            </p:stCondLst>
                            <p:childTnLst>
                              <p:par>
                                <p:cTn id="73" presetID="10"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300"/>
                                        <p:tgtEl>
                                          <p:spTgt spid="57"/>
                                        </p:tgtEl>
                                      </p:cBhvr>
                                    </p:animEffect>
                                  </p:childTnLst>
                                </p:cTn>
                              </p:par>
                            </p:childTnLst>
                          </p:cTn>
                        </p:par>
                        <p:par>
                          <p:cTn id="76" fill="hold">
                            <p:stCondLst>
                              <p:cond delay="513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300"/>
                                        <p:tgtEl>
                                          <p:spTgt spid="58"/>
                                        </p:tgtEl>
                                      </p:cBhvr>
                                    </p:animEffect>
                                  </p:childTnLst>
                                </p:cTn>
                              </p:par>
                            </p:childTnLst>
                          </p:cTn>
                        </p:par>
                        <p:par>
                          <p:cTn id="80" fill="hold">
                            <p:stCondLst>
                              <p:cond delay="543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300"/>
                                        <p:tgtEl>
                                          <p:spTgt spid="59"/>
                                        </p:tgtEl>
                                      </p:cBhvr>
                                    </p:animEffect>
                                  </p:childTnLst>
                                </p:cTn>
                              </p:par>
                            </p:childTnLst>
                          </p:cTn>
                        </p:par>
                        <p:par>
                          <p:cTn id="84" fill="hold">
                            <p:stCondLst>
                              <p:cond delay="5730"/>
                            </p:stCondLst>
                            <p:childTnLst>
                              <p:par>
                                <p:cTn id="85" presetID="10"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300"/>
                                        <p:tgtEl>
                                          <p:spTgt spid="60"/>
                                        </p:tgtEl>
                                      </p:cBhvr>
                                    </p:animEffect>
                                  </p:childTnLst>
                                </p:cTn>
                              </p:par>
                            </p:childTnLst>
                          </p:cTn>
                        </p:par>
                        <p:par>
                          <p:cTn id="88" fill="hold">
                            <p:stCondLst>
                              <p:cond delay="6030"/>
                            </p:stCondLst>
                            <p:childTnLst>
                              <p:par>
                                <p:cTn id="89" presetID="10" presetClass="entr" presetSubtype="0" fill="hold" grpId="0"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300"/>
                                        <p:tgtEl>
                                          <p:spTgt spid="61"/>
                                        </p:tgtEl>
                                      </p:cBhvr>
                                    </p:animEffect>
                                  </p:childTnLst>
                                </p:cTn>
                              </p:par>
                            </p:childTnLst>
                          </p:cTn>
                        </p:par>
                        <p:par>
                          <p:cTn id="92" fill="hold">
                            <p:stCondLst>
                              <p:cond delay="6330"/>
                            </p:stCondLst>
                            <p:childTnLst>
                              <p:par>
                                <p:cTn id="93" presetID="10" presetClass="entr" presetSubtype="0" repeatCount="0"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fade">
                                      <p:cBhvr>
                                        <p:cTn id="9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CSS JWS Certificate Expiry</a:t>
            </a:r>
            <a:endParaRPr kumimoji="0" lang="en-GB" sz="26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A68A08C-06AA-1B76-F51F-68B71454DF07}"/>
              </a:ext>
            </a:extLst>
          </p:cNvPr>
          <p:cNvSpPr txBox="1"/>
          <p:nvPr/>
        </p:nvSpPr>
        <p:spPr>
          <a:xfrm>
            <a:off x="382178" y="863411"/>
            <a:ext cx="10971622" cy="477053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CSS JWS Certificate will expire on 03 March 2024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Within the Switching PKI (Public Key Infrastructure) estate there are two types of certificate – TLS and JWS (message signing)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TLS Certificate is used to establish a ‘secure tunnel’ in which all the data sent between CSS and a CSS User System is encrypted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JWS Certificate issued to digitally sign each message and validates that the message sender is authenticated and the message integrity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Each CSS User that receives messages from CSS will need to install the updated certificate before 03 March 2024 to ensure messages can still be authenticated – </a:t>
            </a:r>
            <a:r>
              <a:rPr kumimoji="0" lang="en-GB" sz="1800" b="1"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See Further Slide to check dates of availability</a:t>
            </a: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DCC will communicate out through the REC Weekly Bulletin and the Feb SOF and liaise with REC if we know a party has not downloaded the new JWS certificate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11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1">
            <a:extLst>
              <a:ext uri="{FF2B5EF4-FFF2-40B4-BE49-F238E27FC236}">
                <a16:creationId xmlns:a16="http://schemas.microsoft.com/office/drawing/2014/main" id="{048D3F03-8883-C76A-8049-FF84D98C6EE0}"/>
              </a:ext>
            </a:extLst>
          </p:cNvPr>
          <p:cNvSpPr>
            <a:spLocks noGrp="1"/>
          </p:cNvSpPr>
          <p:nvPr>
            <p:ph type="title"/>
          </p:nvPr>
        </p:nvSpPr>
        <p:spPr>
          <a:xfrm>
            <a:off x="121190" y="-1"/>
            <a:ext cx="13893829" cy="500926"/>
          </a:xfrm>
        </p:spPr>
        <p:txBody>
          <a:bodyPr>
            <a:normAutofit/>
          </a:bodyPr>
          <a:lstStyle/>
          <a:p>
            <a:r>
              <a:rPr lang="en-GB" dirty="0"/>
              <a:t>POAP – JWS Certificate Replacement– February 2023</a:t>
            </a:r>
          </a:p>
        </p:txBody>
      </p:sp>
      <p:graphicFrame>
        <p:nvGraphicFramePr>
          <p:cNvPr id="61" name="Table 4">
            <a:extLst>
              <a:ext uri="{FF2B5EF4-FFF2-40B4-BE49-F238E27FC236}">
                <a16:creationId xmlns:a16="http://schemas.microsoft.com/office/drawing/2014/main" id="{BE83AE89-297E-1420-02C3-77F9BC3ECBA1}"/>
              </a:ext>
            </a:extLst>
          </p:cNvPr>
          <p:cNvGraphicFramePr>
            <a:graphicFrameLocks noGrp="1"/>
          </p:cNvGraphicFramePr>
          <p:nvPr/>
        </p:nvGraphicFramePr>
        <p:xfrm>
          <a:off x="0" y="348538"/>
          <a:ext cx="11982452" cy="5804610"/>
        </p:xfrm>
        <a:graphic>
          <a:graphicData uri="http://schemas.openxmlformats.org/drawingml/2006/table">
            <a:tbl>
              <a:tblPr firstRow="1" bandRow="1">
                <a:tableStyleId>{5C22544A-7EE6-4342-B048-85BDC9FD1C3A}</a:tableStyleId>
              </a:tblPr>
              <a:tblGrid>
                <a:gridCol w="1539905">
                  <a:extLst>
                    <a:ext uri="{9D8B030D-6E8A-4147-A177-3AD203B41FA5}">
                      <a16:colId xmlns:a16="http://schemas.microsoft.com/office/drawing/2014/main" val="2767418577"/>
                    </a:ext>
                  </a:extLst>
                </a:gridCol>
                <a:gridCol w="1160283">
                  <a:extLst>
                    <a:ext uri="{9D8B030D-6E8A-4147-A177-3AD203B41FA5}">
                      <a16:colId xmlns:a16="http://schemas.microsoft.com/office/drawing/2014/main" val="1175731380"/>
                    </a:ext>
                  </a:extLst>
                </a:gridCol>
                <a:gridCol w="1160283">
                  <a:extLst>
                    <a:ext uri="{9D8B030D-6E8A-4147-A177-3AD203B41FA5}">
                      <a16:colId xmlns:a16="http://schemas.microsoft.com/office/drawing/2014/main" val="537514086"/>
                    </a:ext>
                  </a:extLst>
                </a:gridCol>
                <a:gridCol w="1160283">
                  <a:extLst>
                    <a:ext uri="{9D8B030D-6E8A-4147-A177-3AD203B41FA5}">
                      <a16:colId xmlns:a16="http://schemas.microsoft.com/office/drawing/2014/main" val="986944875"/>
                    </a:ext>
                  </a:extLst>
                </a:gridCol>
                <a:gridCol w="1160283">
                  <a:extLst>
                    <a:ext uri="{9D8B030D-6E8A-4147-A177-3AD203B41FA5}">
                      <a16:colId xmlns:a16="http://schemas.microsoft.com/office/drawing/2014/main" val="4149540896"/>
                    </a:ext>
                  </a:extLst>
                </a:gridCol>
                <a:gridCol w="1160283">
                  <a:extLst>
                    <a:ext uri="{9D8B030D-6E8A-4147-A177-3AD203B41FA5}">
                      <a16:colId xmlns:a16="http://schemas.microsoft.com/office/drawing/2014/main" val="534853733"/>
                    </a:ext>
                  </a:extLst>
                </a:gridCol>
                <a:gridCol w="1160283">
                  <a:extLst>
                    <a:ext uri="{9D8B030D-6E8A-4147-A177-3AD203B41FA5}">
                      <a16:colId xmlns:a16="http://schemas.microsoft.com/office/drawing/2014/main" val="2767103873"/>
                    </a:ext>
                  </a:extLst>
                </a:gridCol>
                <a:gridCol w="1160283">
                  <a:extLst>
                    <a:ext uri="{9D8B030D-6E8A-4147-A177-3AD203B41FA5}">
                      <a16:colId xmlns:a16="http://schemas.microsoft.com/office/drawing/2014/main" val="1588853643"/>
                    </a:ext>
                  </a:extLst>
                </a:gridCol>
                <a:gridCol w="1160283">
                  <a:extLst>
                    <a:ext uri="{9D8B030D-6E8A-4147-A177-3AD203B41FA5}">
                      <a16:colId xmlns:a16="http://schemas.microsoft.com/office/drawing/2014/main" val="4267313635"/>
                    </a:ext>
                  </a:extLst>
                </a:gridCol>
                <a:gridCol w="1160283">
                  <a:extLst>
                    <a:ext uri="{9D8B030D-6E8A-4147-A177-3AD203B41FA5}">
                      <a16:colId xmlns:a16="http://schemas.microsoft.com/office/drawing/2014/main" val="566874906"/>
                    </a:ext>
                  </a:extLst>
                </a:gridCol>
              </a:tblGrid>
              <a:tr h="479632">
                <a:tc>
                  <a:txBody>
                    <a:bodyPr/>
                    <a:lstStyle/>
                    <a:p>
                      <a:endParaRPr lang="en-GB" sz="900" dirty="0"/>
                    </a:p>
                  </a:txBody>
                  <a:tcPr>
                    <a:lnR w="9525" cap="flat" cmpd="sng" algn="ctr">
                      <a:solidFill>
                        <a:schemeClr val="tx1"/>
                      </a:solidFill>
                      <a:prstDash val="sysDot"/>
                      <a:round/>
                      <a:headEnd type="none" w="med" len="med"/>
                      <a:tailEnd type="none" w="med" len="med"/>
                    </a:lnR>
                    <a:solidFill>
                      <a:srgbClr val="7030A0"/>
                    </a:solidFill>
                  </a:tcPr>
                </a:tc>
                <a:tc gridSpan="9">
                  <a:txBody>
                    <a:bodyPr/>
                    <a:lstStyle/>
                    <a:p>
                      <a:endParaRPr lang="en-GB" dirty="0"/>
                    </a:p>
                  </a:txBody>
                  <a:tcPr>
                    <a:lnL w="9525" cap="flat" cmpd="sng" algn="ctr">
                      <a:solidFill>
                        <a:schemeClr val="tx1"/>
                      </a:solidFill>
                      <a:prstDash val="sysDot"/>
                      <a:round/>
                      <a:headEnd type="none" w="med" len="med"/>
                      <a:tailEnd type="none" w="med" len="med"/>
                    </a:lnL>
                    <a:solidFill>
                      <a:srgbClr val="7030A0"/>
                    </a:solidFill>
                  </a:tcPr>
                </a:tc>
                <a:tc hMerge="1">
                  <a:txBody>
                    <a:bodyPr/>
                    <a:lstStyle/>
                    <a:p>
                      <a:endParaRPr lang="en-GB"/>
                    </a:p>
                  </a:txBody>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extLst>
                  <a:ext uri="{0D108BD9-81ED-4DB2-BD59-A6C34878D82A}">
                    <a16:rowId xmlns:a16="http://schemas.microsoft.com/office/drawing/2014/main" val="1173151519"/>
                  </a:ext>
                </a:extLst>
              </a:tr>
              <a:tr h="439663">
                <a:tc>
                  <a:txBody>
                    <a:bodyPr/>
                    <a:lstStyle/>
                    <a:p>
                      <a:pPr marL="0" algn="ctr" defTabSz="685800" rtl="0" eaLnBrk="1" latinLnBrk="0" hangingPunct="1"/>
                      <a:r>
                        <a:rPr lang="en-GB" sz="800" b="1" kern="1200" dirty="0">
                          <a:solidFill>
                            <a:schemeClr val="dk1"/>
                          </a:solidFill>
                          <a:latin typeface="+mn-lt"/>
                          <a:ea typeface="+mn-ea"/>
                          <a:cs typeface="+mn-cs"/>
                        </a:rPr>
                        <a:t>Week commencing</a:t>
                      </a:r>
                    </a:p>
                  </a:txBody>
                  <a:tcPr>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08/01/2024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800" b="1" i="0" u="none" strike="noStrike" dirty="0">
                          <a:solidFill>
                            <a:srgbClr val="000000"/>
                          </a:solidFill>
                          <a:effectLst/>
                          <a:latin typeface="Calibri" panose="020F0502020204030204" pitchFamily="34" charset="0"/>
                        </a:rPr>
                        <a:t>w/c 15/01/24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22/01/24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29/01/24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05/02/24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12/02/24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19/02/24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26/02/24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04/03/24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56392751"/>
                  </a:ext>
                </a:extLst>
              </a:tr>
              <a:tr h="1400070">
                <a:tc>
                  <a:txBody>
                    <a:bodyPr/>
                    <a:lstStyle/>
                    <a:p>
                      <a:pPr algn="ctr"/>
                      <a:r>
                        <a:rPr lang="en-GB" sz="800" b="1" dirty="0"/>
                        <a:t>Key Milestones</a:t>
                      </a:r>
                    </a:p>
                  </a:txBody>
                  <a:tcPr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500" b="0" i="0" u="none" strike="noStrike" dirty="0">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500" b="0" i="0" u="none" strike="noStrike" dirty="0">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317356"/>
                  </a:ext>
                </a:extLst>
              </a:tr>
              <a:tr h="697049">
                <a:tc rowSpan="5">
                  <a:txBody>
                    <a:bodyPr/>
                    <a:lstStyle/>
                    <a:p>
                      <a:pPr algn="ctr"/>
                      <a:r>
                        <a:rPr lang="en-GB" sz="800" b="1" kern="1200" dirty="0">
                          <a:solidFill>
                            <a:schemeClr val="dk1"/>
                          </a:solidFill>
                          <a:latin typeface="+mn-lt"/>
                          <a:ea typeface="+mn-ea"/>
                          <a:cs typeface="+mn-cs"/>
                        </a:rPr>
                        <a:t>Key Activities</a:t>
                      </a:r>
                    </a:p>
                  </a:txBody>
                  <a:tcPr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13531316"/>
                  </a:ext>
                </a:extLst>
              </a:tr>
              <a:tr h="697049">
                <a:tc vMerge="1">
                  <a:txBody>
                    <a:bodyPr/>
                    <a:lstStyle/>
                    <a:p>
                      <a:endParaRPr lang="en-GB" sz="1050"/>
                    </a:p>
                  </a:txBody>
                  <a:tcPr>
                    <a:lnT w="12700" cmpd="sng">
                      <a:noFill/>
                    </a:lnT>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5299876"/>
                  </a:ext>
                </a:extLst>
              </a:tr>
              <a:tr h="697049">
                <a:tc vMerge="1">
                  <a:txBody>
                    <a:bodyPr/>
                    <a:lstStyle/>
                    <a:p>
                      <a:endParaRPr lang="en-GB" sz="1050" dirty="0"/>
                    </a:p>
                  </a:txBody>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128710"/>
                  </a:ext>
                </a:extLst>
              </a:tr>
              <a:tr h="697049">
                <a:tc vMerge="1">
                  <a:txBody>
                    <a:bodyPr/>
                    <a:lstStyle/>
                    <a:p>
                      <a:pPr algn="ctr"/>
                      <a:endParaRPr lang="en-GB" sz="800" b="1" kern="1200" dirty="0">
                        <a:solidFill>
                          <a:schemeClr val="dk1"/>
                        </a:solidFill>
                        <a:latin typeface="+mn-lt"/>
                        <a:ea typeface="+mn-ea"/>
                        <a:cs typeface="+mn-cs"/>
                      </a:endParaRPr>
                    </a:p>
                  </a:txBody>
                  <a:tcPr anchor="ct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795717"/>
                  </a:ext>
                </a:extLst>
              </a:tr>
              <a:tr h="697049">
                <a:tc vMerge="1">
                  <a:txBody>
                    <a:bodyPr/>
                    <a:lstStyle/>
                    <a:p>
                      <a:pPr algn="ctr"/>
                      <a:endParaRPr lang="en-GB" sz="800" b="1" kern="1200" dirty="0">
                        <a:solidFill>
                          <a:schemeClr val="dk1"/>
                        </a:solidFill>
                        <a:latin typeface="+mn-lt"/>
                        <a:ea typeface="+mn-ea"/>
                        <a:cs typeface="+mn-cs"/>
                      </a:endParaRPr>
                    </a:p>
                  </a:txBody>
                  <a:tcPr anchor="ct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9187011"/>
                  </a:ext>
                </a:extLst>
              </a:tr>
            </a:tbl>
          </a:graphicData>
        </a:graphic>
      </p:graphicFrame>
      <p:sp>
        <p:nvSpPr>
          <p:cNvPr id="62" name="Arrow: Pentagon 61">
            <a:extLst>
              <a:ext uri="{FF2B5EF4-FFF2-40B4-BE49-F238E27FC236}">
                <a16:creationId xmlns:a16="http://schemas.microsoft.com/office/drawing/2014/main" id="{B2A4AE92-1FE1-67C4-9D96-1E453D6B4ABE}"/>
              </a:ext>
            </a:extLst>
          </p:cNvPr>
          <p:cNvSpPr/>
          <p:nvPr/>
        </p:nvSpPr>
        <p:spPr>
          <a:xfrm>
            <a:off x="1548539" y="3051732"/>
            <a:ext cx="2325141" cy="26585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Develop Guide For All Parties</a:t>
            </a:r>
          </a:p>
        </p:txBody>
      </p:sp>
      <p:grpSp>
        <p:nvGrpSpPr>
          <p:cNvPr id="63" name="Group 62">
            <a:extLst>
              <a:ext uri="{FF2B5EF4-FFF2-40B4-BE49-F238E27FC236}">
                <a16:creationId xmlns:a16="http://schemas.microsoft.com/office/drawing/2014/main" id="{B6E7A62B-6142-BCFD-DEF2-C811C7EE6352}"/>
              </a:ext>
            </a:extLst>
          </p:cNvPr>
          <p:cNvGrpSpPr/>
          <p:nvPr/>
        </p:nvGrpSpPr>
        <p:grpSpPr>
          <a:xfrm>
            <a:off x="1568785" y="5933521"/>
            <a:ext cx="2370025" cy="258237"/>
            <a:chOff x="1328840" y="4456473"/>
            <a:chExt cx="1506951" cy="196927"/>
          </a:xfrm>
        </p:grpSpPr>
        <p:sp>
          <p:nvSpPr>
            <p:cNvPr id="64" name="Rectangle 63">
              <a:extLst>
                <a:ext uri="{FF2B5EF4-FFF2-40B4-BE49-F238E27FC236}">
                  <a16:creationId xmlns:a16="http://schemas.microsoft.com/office/drawing/2014/main" id="{C1679EDA-19B4-47EA-1A96-D020B44D956A}"/>
                </a:ext>
              </a:extLst>
            </p:cNvPr>
            <p:cNvSpPr/>
            <p:nvPr/>
          </p:nvSpPr>
          <p:spPr>
            <a:xfrm>
              <a:off x="1328840" y="4459280"/>
              <a:ext cx="146814" cy="98470"/>
            </a:xfrm>
            <a:prstGeom prst="rect">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5" name="TextBox 64">
              <a:extLst>
                <a:ext uri="{FF2B5EF4-FFF2-40B4-BE49-F238E27FC236}">
                  <a16:creationId xmlns:a16="http://schemas.microsoft.com/office/drawing/2014/main" id="{AAE54D9D-FBCC-F1BA-1E22-48ACBE6227E0}"/>
                </a:ext>
              </a:extLst>
            </p:cNvPr>
            <p:cNvSpPr txBox="1"/>
            <p:nvPr/>
          </p:nvSpPr>
          <p:spPr>
            <a:xfrm>
              <a:off x="1516339" y="4456473"/>
              <a:ext cx="1319452" cy="19692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66" name="TextBox 65">
            <a:extLst>
              <a:ext uri="{FF2B5EF4-FFF2-40B4-BE49-F238E27FC236}">
                <a16:creationId xmlns:a16="http://schemas.microsoft.com/office/drawing/2014/main" id="{E7B285C9-A2B6-1E9A-F3A4-A0994822611E}"/>
              </a:ext>
            </a:extLst>
          </p:cNvPr>
          <p:cNvSpPr txBox="1"/>
          <p:nvPr/>
        </p:nvSpPr>
        <p:spPr>
          <a:xfrm>
            <a:off x="1806003" y="5949426"/>
            <a:ext cx="2075141" cy="25823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rPr>
              <a:t>Key Milestones</a:t>
            </a:r>
          </a:p>
        </p:txBody>
      </p:sp>
      <p:grpSp>
        <p:nvGrpSpPr>
          <p:cNvPr id="67" name="Group 66">
            <a:extLst>
              <a:ext uri="{FF2B5EF4-FFF2-40B4-BE49-F238E27FC236}">
                <a16:creationId xmlns:a16="http://schemas.microsoft.com/office/drawing/2014/main" id="{97329EBF-F3AA-E345-0EDF-06BD6FB0D79F}"/>
              </a:ext>
            </a:extLst>
          </p:cNvPr>
          <p:cNvGrpSpPr/>
          <p:nvPr/>
        </p:nvGrpSpPr>
        <p:grpSpPr>
          <a:xfrm>
            <a:off x="2754982" y="5906730"/>
            <a:ext cx="2384673" cy="258237"/>
            <a:chOff x="3229333" y="4449734"/>
            <a:chExt cx="1516264" cy="196927"/>
          </a:xfrm>
        </p:grpSpPr>
        <p:sp>
          <p:nvSpPr>
            <p:cNvPr id="68" name="Rectangle 67">
              <a:extLst>
                <a:ext uri="{FF2B5EF4-FFF2-40B4-BE49-F238E27FC236}">
                  <a16:creationId xmlns:a16="http://schemas.microsoft.com/office/drawing/2014/main" id="{027E4169-8D73-7091-7F22-69F26A56DBF2}"/>
                </a:ext>
              </a:extLst>
            </p:cNvPr>
            <p:cNvSpPr/>
            <p:nvPr/>
          </p:nvSpPr>
          <p:spPr>
            <a:xfrm>
              <a:off x="3229333" y="4472884"/>
              <a:ext cx="146814" cy="98470"/>
            </a:xfrm>
            <a:prstGeom prst="rect">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9" name="TextBox 68">
              <a:extLst>
                <a:ext uri="{FF2B5EF4-FFF2-40B4-BE49-F238E27FC236}">
                  <a16:creationId xmlns:a16="http://schemas.microsoft.com/office/drawing/2014/main" id="{14F44B46-E201-3013-105E-379D78D3A2EB}"/>
                </a:ext>
              </a:extLst>
            </p:cNvPr>
            <p:cNvSpPr txBox="1"/>
            <p:nvPr/>
          </p:nvSpPr>
          <p:spPr>
            <a:xfrm>
              <a:off x="3426145" y="4449734"/>
              <a:ext cx="1319452" cy="19692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rPr>
                <a:t>Deployments</a:t>
              </a:r>
            </a:p>
          </p:txBody>
        </p:sp>
      </p:grpSp>
      <p:grpSp>
        <p:nvGrpSpPr>
          <p:cNvPr id="70" name="Group 69">
            <a:extLst>
              <a:ext uri="{FF2B5EF4-FFF2-40B4-BE49-F238E27FC236}">
                <a16:creationId xmlns:a16="http://schemas.microsoft.com/office/drawing/2014/main" id="{3C7A9B37-3BF1-954F-BFE2-278C4FF282FB}"/>
              </a:ext>
            </a:extLst>
          </p:cNvPr>
          <p:cNvGrpSpPr/>
          <p:nvPr/>
        </p:nvGrpSpPr>
        <p:grpSpPr>
          <a:xfrm>
            <a:off x="3681034" y="1284920"/>
            <a:ext cx="395213" cy="4885768"/>
            <a:chOff x="2980226" y="946297"/>
            <a:chExt cx="230832" cy="3716670"/>
          </a:xfrm>
        </p:grpSpPr>
        <p:cxnSp>
          <p:nvCxnSpPr>
            <p:cNvPr id="71" name="Straight Connector 70">
              <a:extLst>
                <a:ext uri="{FF2B5EF4-FFF2-40B4-BE49-F238E27FC236}">
                  <a16:creationId xmlns:a16="http://schemas.microsoft.com/office/drawing/2014/main" id="{887CE0CE-E63B-3F4C-6E2C-DDCD40152A74}"/>
                </a:ext>
              </a:extLst>
            </p:cNvPr>
            <p:cNvCxnSpPr>
              <a:cxnSpLocks/>
            </p:cNvCxnSpPr>
            <p:nvPr/>
          </p:nvCxnSpPr>
          <p:spPr>
            <a:xfrm flipH="1">
              <a:off x="3120681" y="946297"/>
              <a:ext cx="10298" cy="3716670"/>
            </a:xfrm>
            <a:prstGeom prst="line">
              <a:avLst/>
            </a:prstGeom>
            <a:ln w="22225">
              <a:solidFill>
                <a:srgbClr val="FF0000">
                  <a:alpha val="46000"/>
                </a:srgbClr>
              </a:solidFill>
              <a:prstDash val="sysDot"/>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EF05A3-4E44-66BB-2106-CE16BCDB3164}"/>
                </a:ext>
              </a:extLst>
            </p:cNvPr>
            <p:cNvSpPr txBox="1"/>
            <p:nvPr/>
          </p:nvSpPr>
          <p:spPr>
            <a:xfrm rot="16200000">
              <a:off x="2855833" y="2721344"/>
              <a:ext cx="479618"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FF0000"/>
                  </a:solidFill>
                  <a:effectLst/>
                  <a:uLnTx/>
                  <a:uFillTx/>
                  <a:latin typeface="Calibri" panose="020F0502020204030204"/>
                  <a:ea typeface="DengXian"/>
                  <a:cs typeface="+mn-cs"/>
                </a:rPr>
                <a:t>Today</a:t>
              </a:r>
            </a:p>
          </p:txBody>
        </p:sp>
      </p:grpSp>
      <p:grpSp>
        <p:nvGrpSpPr>
          <p:cNvPr id="76" name="Group 75">
            <a:extLst>
              <a:ext uri="{FF2B5EF4-FFF2-40B4-BE49-F238E27FC236}">
                <a16:creationId xmlns:a16="http://schemas.microsoft.com/office/drawing/2014/main" id="{89C19AC4-8600-F8C9-2DB9-9A1B403B18CA}"/>
              </a:ext>
            </a:extLst>
          </p:cNvPr>
          <p:cNvGrpSpPr/>
          <p:nvPr/>
        </p:nvGrpSpPr>
        <p:grpSpPr>
          <a:xfrm>
            <a:off x="2697227" y="1385330"/>
            <a:ext cx="1016635" cy="491712"/>
            <a:chOff x="1221508" y="1310311"/>
            <a:chExt cx="646414" cy="289561"/>
          </a:xfrm>
        </p:grpSpPr>
        <p:sp>
          <p:nvSpPr>
            <p:cNvPr id="77" name="Diamond 76">
              <a:extLst>
                <a:ext uri="{FF2B5EF4-FFF2-40B4-BE49-F238E27FC236}">
                  <a16:creationId xmlns:a16="http://schemas.microsoft.com/office/drawing/2014/main" id="{FFFEBCCA-0A2B-118C-01F0-DC3E47C76889}"/>
                </a:ext>
              </a:extLst>
            </p:cNvPr>
            <p:cNvSpPr/>
            <p:nvPr/>
          </p:nvSpPr>
          <p:spPr>
            <a:xfrm>
              <a:off x="1646782" y="1310311"/>
              <a:ext cx="221140" cy="216160"/>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78" name="TextBox 77">
              <a:extLst>
                <a:ext uri="{FF2B5EF4-FFF2-40B4-BE49-F238E27FC236}">
                  <a16:creationId xmlns:a16="http://schemas.microsoft.com/office/drawing/2014/main" id="{5CBFB26E-9267-48AB-1557-974ED2028C8A}"/>
                </a:ext>
              </a:extLst>
            </p:cNvPr>
            <p:cNvSpPr txBox="1"/>
            <p:nvPr/>
          </p:nvSpPr>
          <p:spPr>
            <a:xfrm>
              <a:off x="1221508" y="1330792"/>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Run REC through presentation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18/01</a:t>
              </a:r>
            </a:p>
          </p:txBody>
        </p:sp>
      </p:grpSp>
      <p:grpSp>
        <p:nvGrpSpPr>
          <p:cNvPr id="79" name="Group 78">
            <a:extLst>
              <a:ext uri="{FF2B5EF4-FFF2-40B4-BE49-F238E27FC236}">
                <a16:creationId xmlns:a16="http://schemas.microsoft.com/office/drawing/2014/main" id="{36EA2218-BC33-2949-C854-3AA837E2B8D8}"/>
              </a:ext>
            </a:extLst>
          </p:cNvPr>
          <p:cNvGrpSpPr/>
          <p:nvPr/>
        </p:nvGrpSpPr>
        <p:grpSpPr>
          <a:xfrm>
            <a:off x="1619457" y="1413950"/>
            <a:ext cx="1012016" cy="534878"/>
            <a:chOff x="1087700" y="1323871"/>
            <a:chExt cx="770470" cy="330923"/>
          </a:xfrm>
        </p:grpSpPr>
        <p:sp>
          <p:nvSpPr>
            <p:cNvPr id="80" name="Diamond 79">
              <a:extLst>
                <a:ext uri="{FF2B5EF4-FFF2-40B4-BE49-F238E27FC236}">
                  <a16:creationId xmlns:a16="http://schemas.microsoft.com/office/drawing/2014/main" id="{41A08813-6815-77F8-9F57-032850229D54}"/>
                </a:ext>
              </a:extLst>
            </p:cNvPr>
            <p:cNvSpPr/>
            <p:nvPr/>
          </p:nvSpPr>
          <p:spPr>
            <a:xfrm>
              <a:off x="1599904" y="1424448"/>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1" name="TextBox 80">
              <a:extLst>
                <a:ext uri="{FF2B5EF4-FFF2-40B4-BE49-F238E27FC236}">
                  <a16:creationId xmlns:a16="http://schemas.microsoft.com/office/drawing/2014/main" id="{6BD74985-6E4C-3C96-C494-253F4D4FB614}"/>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Attend SOF to advise of JWS cert Expiry 10/01</a:t>
              </a:r>
            </a:p>
          </p:txBody>
        </p:sp>
      </p:grpSp>
      <p:grpSp>
        <p:nvGrpSpPr>
          <p:cNvPr id="82" name="Group 81">
            <a:extLst>
              <a:ext uri="{FF2B5EF4-FFF2-40B4-BE49-F238E27FC236}">
                <a16:creationId xmlns:a16="http://schemas.microsoft.com/office/drawing/2014/main" id="{6B058BA8-4BE6-7155-6062-D9A3B8F8975E}"/>
              </a:ext>
            </a:extLst>
          </p:cNvPr>
          <p:cNvGrpSpPr/>
          <p:nvPr/>
        </p:nvGrpSpPr>
        <p:grpSpPr>
          <a:xfrm>
            <a:off x="3880275" y="3387096"/>
            <a:ext cx="1480940" cy="420062"/>
            <a:chOff x="1577515" y="1326805"/>
            <a:chExt cx="941637" cy="320332"/>
          </a:xfrm>
        </p:grpSpPr>
        <p:sp>
          <p:nvSpPr>
            <p:cNvPr id="83" name="Diamond 82">
              <a:extLst>
                <a:ext uri="{FF2B5EF4-FFF2-40B4-BE49-F238E27FC236}">
                  <a16:creationId xmlns:a16="http://schemas.microsoft.com/office/drawing/2014/main" id="{7B789B99-186E-3057-1C71-44BB0B465FED}"/>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4" name="TextBox 83">
              <a:extLst>
                <a:ext uri="{FF2B5EF4-FFF2-40B4-BE49-F238E27FC236}">
                  <a16:creationId xmlns:a16="http://schemas.microsoft.com/office/drawing/2014/main" id="{AD945221-F6E2-C911-E8FF-0FFD9DBB6C71}"/>
                </a:ext>
              </a:extLst>
            </p:cNvPr>
            <p:cNvSpPr txBox="1"/>
            <p:nvPr/>
          </p:nvSpPr>
          <p:spPr>
            <a:xfrm>
              <a:off x="1845913" y="1378057"/>
              <a:ext cx="673239"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New certificate is available to download from the Switching portal 22/01</a:t>
              </a:r>
            </a:p>
          </p:txBody>
        </p:sp>
      </p:grpSp>
      <p:grpSp>
        <p:nvGrpSpPr>
          <p:cNvPr id="85" name="Group 84">
            <a:extLst>
              <a:ext uri="{FF2B5EF4-FFF2-40B4-BE49-F238E27FC236}">
                <a16:creationId xmlns:a16="http://schemas.microsoft.com/office/drawing/2014/main" id="{782B59CC-5EE0-0425-514C-D7C1B624A218}"/>
              </a:ext>
            </a:extLst>
          </p:cNvPr>
          <p:cNvGrpSpPr/>
          <p:nvPr/>
        </p:nvGrpSpPr>
        <p:grpSpPr>
          <a:xfrm>
            <a:off x="2719588" y="1825519"/>
            <a:ext cx="966424" cy="590826"/>
            <a:chOff x="1087700" y="1300759"/>
            <a:chExt cx="766594" cy="292192"/>
          </a:xfrm>
        </p:grpSpPr>
        <p:sp>
          <p:nvSpPr>
            <p:cNvPr id="86" name="Diamond 85">
              <a:extLst>
                <a:ext uri="{FF2B5EF4-FFF2-40B4-BE49-F238E27FC236}">
                  <a16:creationId xmlns:a16="http://schemas.microsoft.com/office/drawing/2014/main" id="{CAC88E7E-D9A6-693B-CB9C-751E5F2AC90E}"/>
                </a:ext>
              </a:extLst>
            </p:cNvPr>
            <p:cNvSpPr/>
            <p:nvPr/>
          </p:nvSpPr>
          <p:spPr>
            <a:xfrm>
              <a:off x="1596028" y="1300759"/>
              <a:ext cx="258266" cy="203781"/>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7" name="TextBox 86">
              <a:extLst>
                <a:ext uri="{FF2B5EF4-FFF2-40B4-BE49-F238E27FC236}">
                  <a16:creationId xmlns:a16="http://schemas.microsoft.com/office/drawing/2014/main" id="{94FC98AE-081A-66FB-505F-784DCA688455}"/>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Landmark request the updated JWS certificate 17/01</a:t>
              </a:r>
            </a:p>
          </p:txBody>
        </p:sp>
      </p:grpSp>
      <p:sp>
        <p:nvSpPr>
          <p:cNvPr id="88" name="Arrow: Pentagon 87">
            <a:extLst>
              <a:ext uri="{FF2B5EF4-FFF2-40B4-BE49-F238E27FC236}">
                <a16:creationId xmlns:a16="http://schemas.microsoft.com/office/drawing/2014/main" id="{FB4B7BEC-E1AA-44F3-E34C-3AAF7E50CC01}"/>
              </a:ext>
            </a:extLst>
          </p:cNvPr>
          <p:cNvSpPr/>
          <p:nvPr/>
        </p:nvSpPr>
        <p:spPr>
          <a:xfrm>
            <a:off x="3880275" y="3950035"/>
            <a:ext cx="2781463" cy="30206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DCC schedule call with C&amp;C, </a:t>
            </a:r>
            <a:r>
              <a:rPr kumimoji="0" lang="en-GB" sz="800" b="0" i="0" u="none" strike="noStrike" kern="1200" cap="none" spc="0" normalizeH="0" baseline="0" noProof="0" dirty="0" err="1">
                <a:ln>
                  <a:noFill/>
                </a:ln>
                <a:solidFill>
                  <a:srgbClr val="FFFFFF"/>
                </a:solidFill>
                <a:effectLst/>
                <a:uLnTx/>
                <a:uFillTx/>
                <a:latin typeface="Calibri" panose="020F0502020204030204"/>
                <a:ea typeface="DengXian"/>
                <a:cs typeface="+mn-cs"/>
              </a:rPr>
              <a:t>Electralink</a:t>
            </a: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 IDCSL, Xoserve and invite REC OAM</a:t>
            </a:r>
          </a:p>
        </p:txBody>
      </p:sp>
      <p:sp>
        <p:nvSpPr>
          <p:cNvPr id="89" name="Arrow: Pentagon 88">
            <a:extLst>
              <a:ext uri="{FF2B5EF4-FFF2-40B4-BE49-F238E27FC236}">
                <a16:creationId xmlns:a16="http://schemas.microsoft.com/office/drawing/2014/main" id="{C398D4C1-EC15-9E07-E832-657EF6A13E90}"/>
              </a:ext>
            </a:extLst>
          </p:cNvPr>
          <p:cNvSpPr/>
          <p:nvPr/>
        </p:nvSpPr>
        <p:spPr>
          <a:xfrm>
            <a:off x="3873680" y="4275733"/>
            <a:ext cx="4610641" cy="29433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REC OAM schedule call with the REC Parties, Stuart &amp; Ed Attend run through pack</a:t>
            </a:r>
          </a:p>
        </p:txBody>
      </p:sp>
      <p:grpSp>
        <p:nvGrpSpPr>
          <p:cNvPr id="90" name="Group 89">
            <a:extLst>
              <a:ext uri="{FF2B5EF4-FFF2-40B4-BE49-F238E27FC236}">
                <a16:creationId xmlns:a16="http://schemas.microsoft.com/office/drawing/2014/main" id="{168CA291-DFBC-0496-CC88-F82BD68BCEA3}"/>
              </a:ext>
            </a:extLst>
          </p:cNvPr>
          <p:cNvGrpSpPr/>
          <p:nvPr/>
        </p:nvGrpSpPr>
        <p:grpSpPr>
          <a:xfrm>
            <a:off x="8765224" y="3786487"/>
            <a:ext cx="1761547" cy="404504"/>
            <a:chOff x="1577515" y="1248683"/>
            <a:chExt cx="1120057" cy="308468"/>
          </a:xfrm>
        </p:grpSpPr>
        <p:sp>
          <p:nvSpPr>
            <p:cNvPr id="91" name="Diamond 90">
              <a:extLst>
                <a:ext uri="{FF2B5EF4-FFF2-40B4-BE49-F238E27FC236}">
                  <a16:creationId xmlns:a16="http://schemas.microsoft.com/office/drawing/2014/main" id="{89770B96-0A48-5A94-4C67-3480F9D5CEEC}"/>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92" name="TextBox 91">
              <a:extLst>
                <a:ext uri="{FF2B5EF4-FFF2-40B4-BE49-F238E27FC236}">
                  <a16:creationId xmlns:a16="http://schemas.microsoft.com/office/drawing/2014/main" id="{5A39444D-90A7-EB06-1C66-184B4BA1FD26}"/>
                </a:ext>
              </a:extLst>
            </p:cNvPr>
            <p:cNvSpPr txBox="1"/>
            <p:nvPr/>
          </p:nvSpPr>
          <p:spPr>
            <a:xfrm>
              <a:off x="1820953" y="1248683"/>
              <a:ext cx="876619" cy="195531"/>
            </a:xfrm>
            <a:prstGeom prst="rect">
              <a:avLst/>
            </a:prstGeom>
            <a:noFill/>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CSS Production Deployment – Certificate Update 20/02 – outage 10:00-11:00</a:t>
              </a: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93" name="Arrow: Pentagon 92">
            <a:extLst>
              <a:ext uri="{FF2B5EF4-FFF2-40B4-BE49-F238E27FC236}">
                <a16:creationId xmlns:a16="http://schemas.microsoft.com/office/drawing/2014/main" id="{92CF5801-C02B-4F51-5363-5C2214FD02CB}"/>
              </a:ext>
            </a:extLst>
          </p:cNvPr>
          <p:cNvSpPr/>
          <p:nvPr/>
        </p:nvSpPr>
        <p:spPr>
          <a:xfrm>
            <a:off x="3873681" y="4600029"/>
            <a:ext cx="4610640" cy="29433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All connecting parties download the certificate and apply if they can run multiple certificates &amp; provide confirmation to REC OAM that they have applied the certificate</a:t>
            </a:r>
          </a:p>
        </p:txBody>
      </p:sp>
      <p:grpSp>
        <p:nvGrpSpPr>
          <p:cNvPr id="94" name="Group 93">
            <a:extLst>
              <a:ext uri="{FF2B5EF4-FFF2-40B4-BE49-F238E27FC236}">
                <a16:creationId xmlns:a16="http://schemas.microsoft.com/office/drawing/2014/main" id="{BE6BFEF0-BB6F-C4BD-A269-21B1C549A292}"/>
              </a:ext>
            </a:extLst>
          </p:cNvPr>
          <p:cNvGrpSpPr/>
          <p:nvPr/>
        </p:nvGrpSpPr>
        <p:grpSpPr>
          <a:xfrm>
            <a:off x="8765224" y="3205719"/>
            <a:ext cx="1761547" cy="404504"/>
            <a:chOff x="1577515" y="1248683"/>
            <a:chExt cx="1120057" cy="308468"/>
          </a:xfrm>
        </p:grpSpPr>
        <p:sp>
          <p:nvSpPr>
            <p:cNvPr id="95" name="Diamond 94">
              <a:extLst>
                <a:ext uri="{FF2B5EF4-FFF2-40B4-BE49-F238E27FC236}">
                  <a16:creationId xmlns:a16="http://schemas.microsoft.com/office/drawing/2014/main" id="{53881E11-6AC0-2789-0F7E-1CCED070B178}"/>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96" name="TextBox 95">
              <a:extLst>
                <a:ext uri="{FF2B5EF4-FFF2-40B4-BE49-F238E27FC236}">
                  <a16:creationId xmlns:a16="http://schemas.microsoft.com/office/drawing/2014/main" id="{965F6CD4-9EBA-F72A-23F0-4A0A7B33A291}"/>
                </a:ext>
              </a:extLst>
            </p:cNvPr>
            <p:cNvSpPr txBox="1"/>
            <p:nvPr/>
          </p:nvSpPr>
          <p:spPr>
            <a:xfrm>
              <a:off x="1820953" y="1248683"/>
              <a:ext cx="876619" cy="195531"/>
            </a:xfrm>
            <a:prstGeom prst="rect">
              <a:avLst/>
            </a:prstGeom>
            <a:noFill/>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All parties who cannot run multiple certificates to install the cert during the outage window 20/02 – outage 10:00-11:00 </a:t>
              </a: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97" name="Arrow: Pentagon 96">
            <a:extLst>
              <a:ext uri="{FF2B5EF4-FFF2-40B4-BE49-F238E27FC236}">
                <a16:creationId xmlns:a16="http://schemas.microsoft.com/office/drawing/2014/main" id="{ED8239AA-6BC9-C90A-475B-AAA7E1C2CC47}"/>
              </a:ext>
            </a:extLst>
          </p:cNvPr>
          <p:cNvSpPr/>
          <p:nvPr/>
        </p:nvSpPr>
        <p:spPr>
          <a:xfrm>
            <a:off x="3873680" y="4924324"/>
            <a:ext cx="4610640" cy="42597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All connecting parties who cannot run multiple certs,  download the certificate and only download, do not apply. Provide confirmation to REC OAM that they have downloaded the certificate</a:t>
            </a:r>
          </a:p>
        </p:txBody>
      </p:sp>
      <p:grpSp>
        <p:nvGrpSpPr>
          <p:cNvPr id="98" name="Group 97">
            <a:extLst>
              <a:ext uri="{FF2B5EF4-FFF2-40B4-BE49-F238E27FC236}">
                <a16:creationId xmlns:a16="http://schemas.microsoft.com/office/drawing/2014/main" id="{A13BD359-B0D8-18F8-0203-D0F14235B457}"/>
              </a:ext>
            </a:extLst>
          </p:cNvPr>
          <p:cNvGrpSpPr/>
          <p:nvPr/>
        </p:nvGrpSpPr>
        <p:grpSpPr>
          <a:xfrm>
            <a:off x="2453342" y="2471739"/>
            <a:ext cx="1277316" cy="480036"/>
            <a:chOff x="1087700" y="1310267"/>
            <a:chExt cx="812165" cy="282684"/>
          </a:xfrm>
        </p:grpSpPr>
        <p:sp>
          <p:nvSpPr>
            <p:cNvPr id="99" name="Diamond 98">
              <a:extLst>
                <a:ext uri="{FF2B5EF4-FFF2-40B4-BE49-F238E27FC236}">
                  <a16:creationId xmlns:a16="http://schemas.microsoft.com/office/drawing/2014/main" id="{56AB4B6F-2370-4CC4-0964-0EB1FCDD24C0}"/>
                </a:ext>
              </a:extLst>
            </p:cNvPr>
            <p:cNvSpPr/>
            <p:nvPr/>
          </p:nvSpPr>
          <p:spPr>
            <a:xfrm>
              <a:off x="1641599" y="1310267"/>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0" name="TextBox 99">
              <a:extLst>
                <a:ext uri="{FF2B5EF4-FFF2-40B4-BE49-F238E27FC236}">
                  <a16:creationId xmlns:a16="http://schemas.microsoft.com/office/drawing/2014/main" id="{22940396-6E6A-4E26-EBB2-FFAB996FD759}"/>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Certificate update discussed on CAB with the SDSP’s 17/01</a:t>
              </a:r>
            </a:p>
          </p:txBody>
        </p:sp>
      </p:grpSp>
      <p:grpSp>
        <p:nvGrpSpPr>
          <p:cNvPr id="101" name="Group 100">
            <a:extLst>
              <a:ext uri="{FF2B5EF4-FFF2-40B4-BE49-F238E27FC236}">
                <a16:creationId xmlns:a16="http://schemas.microsoft.com/office/drawing/2014/main" id="{DA4F7988-BAB9-609E-3CD5-10663239B7BD}"/>
              </a:ext>
            </a:extLst>
          </p:cNvPr>
          <p:cNvGrpSpPr/>
          <p:nvPr/>
        </p:nvGrpSpPr>
        <p:grpSpPr>
          <a:xfrm>
            <a:off x="7147308" y="1458371"/>
            <a:ext cx="964027" cy="468477"/>
            <a:chOff x="1087700" y="1323871"/>
            <a:chExt cx="733934" cy="289842"/>
          </a:xfrm>
        </p:grpSpPr>
        <p:sp>
          <p:nvSpPr>
            <p:cNvPr id="102" name="Diamond 101">
              <a:extLst>
                <a:ext uri="{FF2B5EF4-FFF2-40B4-BE49-F238E27FC236}">
                  <a16:creationId xmlns:a16="http://schemas.microsoft.com/office/drawing/2014/main" id="{9BF6B393-2A55-72CA-E8BE-AFD96D225D1B}"/>
                </a:ext>
              </a:extLst>
            </p:cNvPr>
            <p:cNvSpPr/>
            <p:nvPr/>
          </p:nvSpPr>
          <p:spPr>
            <a:xfrm>
              <a:off x="1563368" y="1383367"/>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3" name="TextBox 102">
              <a:extLst>
                <a:ext uri="{FF2B5EF4-FFF2-40B4-BE49-F238E27FC236}">
                  <a16:creationId xmlns:a16="http://schemas.microsoft.com/office/drawing/2014/main" id="{93C4BAE5-8894-E05F-4D80-B47A63E9D14B}"/>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Attend SOF to share Guide 14/02</a:t>
              </a:r>
            </a:p>
          </p:txBody>
        </p:sp>
      </p:grpSp>
      <p:grpSp>
        <p:nvGrpSpPr>
          <p:cNvPr id="104" name="Group 103">
            <a:extLst>
              <a:ext uri="{FF2B5EF4-FFF2-40B4-BE49-F238E27FC236}">
                <a16:creationId xmlns:a16="http://schemas.microsoft.com/office/drawing/2014/main" id="{C5992BAD-2DA8-6D3E-39B5-99CD8D1AC007}"/>
              </a:ext>
            </a:extLst>
          </p:cNvPr>
          <p:cNvGrpSpPr/>
          <p:nvPr/>
        </p:nvGrpSpPr>
        <p:grpSpPr>
          <a:xfrm>
            <a:off x="5043154" y="2283548"/>
            <a:ext cx="1067600" cy="434919"/>
            <a:chOff x="1087700" y="1323871"/>
            <a:chExt cx="812786" cy="269080"/>
          </a:xfrm>
        </p:grpSpPr>
        <p:sp>
          <p:nvSpPr>
            <p:cNvPr id="105" name="Diamond 104">
              <a:extLst>
                <a:ext uri="{FF2B5EF4-FFF2-40B4-BE49-F238E27FC236}">
                  <a16:creationId xmlns:a16="http://schemas.microsoft.com/office/drawing/2014/main" id="{C0A4B6AD-D0B7-A6BE-C348-E5E03BA6225E}"/>
                </a:ext>
              </a:extLst>
            </p:cNvPr>
            <p:cNvSpPr/>
            <p:nvPr/>
          </p:nvSpPr>
          <p:spPr>
            <a:xfrm>
              <a:off x="1642220" y="13422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6" name="TextBox 105">
              <a:extLst>
                <a:ext uri="{FF2B5EF4-FFF2-40B4-BE49-F238E27FC236}">
                  <a16:creationId xmlns:a16="http://schemas.microsoft.com/office/drawing/2014/main" id="{C1C755B5-B14B-BA86-32A7-E7D14BC70F03}"/>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02/02</a:t>
              </a:r>
            </a:p>
          </p:txBody>
        </p:sp>
      </p:grpSp>
      <p:grpSp>
        <p:nvGrpSpPr>
          <p:cNvPr id="107" name="Group 106">
            <a:extLst>
              <a:ext uri="{FF2B5EF4-FFF2-40B4-BE49-F238E27FC236}">
                <a16:creationId xmlns:a16="http://schemas.microsoft.com/office/drawing/2014/main" id="{684F432B-3550-C4E2-0AE4-AD299016C24B}"/>
              </a:ext>
            </a:extLst>
          </p:cNvPr>
          <p:cNvGrpSpPr/>
          <p:nvPr/>
        </p:nvGrpSpPr>
        <p:grpSpPr>
          <a:xfrm>
            <a:off x="6224989" y="2283548"/>
            <a:ext cx="1091936" cy="434919"/>
            <a:chOff x="1087700" y="1323871"/>
            <a:chExt cx="831314" cy="269080"/>
          </a:xfrm>
        </p:grpSpPr>
        <p:sp>
          <p:nvSpPr>
            <p:cNvPr id="108" name="Diamond 107">
              <a:extLst>
                <a:ext uri="{FF2B5EF4-FFF2-40B4-BE49-F238E27FC236}">
                  <a16:creationId xmlns:a16="http://schemas.microsoft.com/office/drawing/2014/main" id="{1F0B8DAF-1F32-95C0-20E8-738CFB95C256}"/>
                </a:ext>
              </a:extLst>
            </p:cNvPr>
            <p:cNvSpPr/>
            <p:nvPr/>
          </p:nvSpPr>
          <p:spPr>
            <a:xfrm>
              <a:off x="1660748" y="1341273"/>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9" name="TextBox 108">
              <a:extLst>
                <a:ext uri="{FF2B5EF4-FFF2-40B4-BE49-F238E27FC236}">
                  <a16:creationId xmlns:a16="http://schemas.microsoft.com/office/drawing/2014/main" id="{C16BB067-0747-6C4F-A40E-CCF94887AFEF}"/>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09/02</a:t>
              </a:r>
            </a:p>
          </p:txBody>
        </p:sp>
      </p:grpSp>
      <p:grpSp>
        <p:nvGrpSpPr>
          <p:cNvPr id="110" name="Group 109">
            <a:extLst>
              <a:ext uri="{FF2B5EF4-FFF2-40B4-BE49-F238E27FC236}">
                <a16:creationId xmlns:a16="http://schemas.microsoft.com/office/drawing/2014/main" id="{4BDDFC41-F68C-A67E-8E95-09BB39050D27}"/>
              </a:ext>
            </a:extLst>
          </p:cNvPr>
          <p:cNvGrpSpPr/>
          <p:nvPr/>
        </p:nvGrpSpPr>
        <p:grpSpPr>
          <a:xfrm>
            <a:off x="7409015" y="2283548"/>
            <a:ext cx="1075306" cy="434919"/>
            <a:chOff x="1087700" y="1323871"/>
            <a:chExt cx="818653" cy="269080"/>
          </a:xfrm>
        </p:grpSpPr>
        <p:sp>
          <p:nvSpPr>
            <p:cNvPr id="111" name="Diamond 110">
              <a:extLst>
                <a:ext uri="{FF2B5EF4-FFF2-40B4-BE49-F238E27FC236}">
                  <a16:creationId xmlns:a16="http://schemas.microsoft.com/office/drawing/2014/main" id="{029BD633-B41D-9064-57C4-80FEA5E2CB43}"/>
                </a:ext>
              </a:extLst>
            </p:cNvPr>
            <p:cNvSpPr/>
            <p:nvPr/>
          </p:nvSpPr>
          <p:spPr>
            <a:xfrm>
              <a:off x="1648087" y="1360963"/>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12" name="TextBox 111">
              <a:extLst>
                <a:ext uri="{FF2B5EF4-FFF2-40B4-BE49-F238E27FC236}">
                  <a16:creationId xmlns:a16="http://schemas.microsoft.com/office/drawing/2014/main" id="{9AEED515-D60F-49AC-5898-9BF3B3FAD85D}"/>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16/02</a:t>
              </a:r>
            </a:p>
          </p:txBody>
        </p:sp>
      </p:grpSp>
      <p:grpSp>
        <p:nvGrpSpPr>
          <p:cNvPr id="114" name="Group 113">
            <a:extLst>
              <a:ext uri="{FF2B5EF4-FFF2-40B4-BE49-F238E27FC236}">
                <a16:creationId xmlns:a16="http://schemas.microsoft.com/office/drawing/2014/main" id="{D314D040-36E6-BD2F-8E80-9EA49FFE8D40}"/>
              </a:ext>
            </a:extLst>
          </p:cNvPr>
          <p:cNvGrpSpPr/>
          <p:nvPr/>
        </p:nvGrpSpPr>
        <p:grpSpPr>
          <a:xfrm>
            <a:off x="3910223" y="2283548"/>
            <a:ext cx="1067600" cy="434919"/>
            <a:chOff x="1087700" y="1323871"/>
            <a:chExt cx="812786" cy="269080"/>
          </a:xfrm>
        </p:grpSpPr>
        <p:sp>
          <p:nvSpPr>
            <p:cNvPr id="115" name="Diamond 114">
              <a:extLst>
                <a:ext uri="{FF2B5EF4-FFF2-40B4-BE49-F238E27FC236}">
                  <a16:creationId xmlns:a16="http://schemas.microsoft.com/office/drawing/2014/main" id="{615BD9BC-F75D-B8E1-7558-EF13252EC11E}"/>
                </a:ext>
              </a:extLst>
            </p:cNvPr>
            <p:cNvSpPr/>
            <p:nvPr/>
          </p:nvSpPr>
          <p:spPr>
            <a:xfrm>
              <a:off x="1642220" y="13422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16" name="TextBox 115">
              <a:extLst>
                <a:ext uri="{FF2B5EF4-FFF2-40B4-BE49-F238E27FC236}">
                  <a16:creationId xmlns:a16="http://schemas.microsoft.com/office/drawing/2014/main" id="{BB2E63CE-8308-1753-5002-E0DB28F6F161}"/>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upload to REC Portal 26/01</a:t>
              </a:r>
            </a:p>
          </p:txBody>
        </p:sp>
      </p:grpSp>
      <p:sp>
        <p:nvSpPr>
          <p:cNvPr id="4" name="Arrow: Pentagon 3">
            <a:extLst>
              <a:ext uri="{FF2B5EF4-FFF2-40B4-BE49-F238E27FC236}">
                <a16:creationId xmlns:a16="http://schemas.microsoft.com/office/drawing/2014/main" id="{FB98FB03-B69A-F2CF-AED1-0FF876746B7C}"/>
              </a:ext>
            </a:extLst>
          </p:cNvPr>
          <p:cNvSpPr/>
          <p:nvPr/>
        </p:nvSpPr>
        <p:spPr>
          <a:xfrm>
            <a:off x="8904286" y="4541760"/>
            <a:ext cx="1866284" cy="35259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DengXian"/>
                <a:cs typeface="+mn-cs"/>
              </a:rPr>
              <a:t>Parties to monitor to ensure that they are receiving messages from Landmark</a:t>
            </a: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2" name="Arrow: Pentagon 1">
            <a:extLst>
              <a:ext uri="{FF2B5EF4-FFF2-40B4-BE49-F238E27FC236}">
                <a16:creationId xmlns:a16="http://schemas.microsoft.com/office/drawing/2014/main" id="{6C3FFECE-B5DB-040E-42B2-587AB5DB32E0}"/>
              </a:ext>
            </a:extLst>
          </p:cNvPr>
          <p:cNvSpPr/>
          <p:nvPr/>
        </p:nvSpPr>
        <p:spPr>
          <a:xfrm>
            <a:off x="1568785" y="5404298"/>
            <a:ext cx="7335501" cy="25823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CSS Outbound messages signed by cert with serial ID 00aa3xxxxxxxxxxxxxxxxxxxxx</a:t>
            </a: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3" name="Arrow: Pentagon 2">
            <a:extLst>
              <a:ext uri="{FF2B5EF4-FFF2-40B4-BE49-F238E27FC236}">
                <a16:creationId xmlns:a16="http://schemas.microsoft.com/office/drawing/2014/main" id="{D3B340AD-EBBC-698F-F558-BF69D45F2B82}"/>
              </a:ext>
            </a:extLst>
          </p:cNvPr>
          <p:cNvSpPr/>
          <p:nvPr/>
        </p:nvSpPr>
        <p:spPr>
          <a:xfrm>
            <a:off x="8904286" y="5280408"/>
            <a:ext cx="3042904" cy="500926"/>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CSS Outbound messages signed by NEW cert with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serial ID 00</a:t>
            </a:r>
            <a:r>
              <a:rPr kumimoji="0" lang="en-GB" sz="8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fcdxxxxxxxxxxxxxxxxxxxx. New Cert will not be used until 20/02/24</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Tree>
    <p:extLst>
      <p:ext uri="{BB962C8B-B14F-4D97-AF65-F5344CB8AC3E}">
        <p14:creationId xmlns:p14="http://schemas.microsoft.com/office/powerpoint/2010/main" val="1750295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Key Dates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B999571-B889-1168-56E6-FE443C928372}"/>
              </a:ext>
            </a:extLst>
          </p:cNvPr>
          <p:cNvSpPr txBox="1"/>
          <p:nvPr/>
        </p:nvSpPr>
        <p:spPr>
          <a:xfrm>
            <a:off x="2082903" y="1780553"/>
            <a:ext cx="952500"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LM Request a new JWS Cert</a:t>
            </a:r>
          </a:p>
        </p:txBody>
      </p:sp>
      <p:sp>
        <p:nvSpPr>
          <p:cNvPr id="7" name="Arrow: Right 6">
            <a:extLst>
              <a:ext uri="{FF2B5EF4-FFF2-40B4-BE49-F238E27FC236}">
                <a16:creationId xmlns:a16="http://schemas.microsoft.com/office/drawing/2014/main" id="{9DA17D13-6BF4-560F-CB4C-0D6ECAB463D7}"/>
              </a:ext>
            </a:extLst>
          </p:cNvPr>
          <p:cNvSpPr/>
          <p:nvPr/>
        </p:nvSpPr>
        <p:spPr>
          <a:xfrm>
            <a:off x="3116981" y="1970368"/>
            <a:ext cx="280371" cy="26670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99E2FDE-E3DE-6FE1-594C-D66B5790F3BD}"/>
              </a:ext>
            </a:extLst>
          </p:cNvPr>
          <p:cNvSpPr txBox="1"/>
          <p:nvPr/>
        </p:nvSpPr>
        <p:spPr>
          <a:xfrm>
            <a:off x="3464024" y="1780552"/>
            <a:ext cx="1543054"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Entrust sign the cert and it is published in ServiceNow</a:t>
            </a:r>
          </a:p>
        </p:txBody>
      </p:sp>
      <p:sp>
        <p:nvSpPr>
          <p:cNvPr id="9" name="TextBox 8">
            <a:extLst>
              <a:ext uri="{FF2B5EF4-FFF2-40B4-BE49-F238E27FC236}">
                <a16:creationId xmlns:a16="http://schemas.microsoft.com/office/drawing/2014/main" id="{BD6E1D82-4294-4226-2177-E95F99A3044A}"/>
              </a:ext>
            </a:extLst>
          </p:cNvPr>
          <p:cNvSpPr txBox="1"/>
          <p:nvPr/>
        </p:nvSpPr>
        <p:spPr>
          <a:xfrm>
            <a:off x="5445224" y="962596"/>
            <a:ext cx="2085977"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Parties download the new cert and apply if they can run multiple certs.</a:t>
            </a:r>
          </a:p>
        </p:txBody>
      </p:sp>
      <p:sp>
        <p:nvSpPr>
          <p:cNvPr id="10" name="Arrow: Right 9">
            <a:extLst>
              <a:ext uri="{FF2B5EF4-FFF2-40B4-BE49-F238E27FC236}">
                <a16:creationId xmlns:a16="http://schemas.microsoft.com/office/drawing/2014/main" id="{682DC1CF-6A20-D100-2BC2-49B7CB26CC9D}"/>
              </a:ext>
            </a:extLst>
          </p:cNvPr>
          <p:cNvSpPr/>
          <p:nvPr/>
        </p:nvSpPr>
        <p:spPr>
          <a:xfrm>
            <a:off x="5107089" y="1960158"/>
            <a:ext cx="1218044" cy="27691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86B5971E-6C26-2578-4439-CFB6908C8160}"/>
              </a:ext>
            </a:extLst>
          </p:cNvPr>
          <p:cNvSpPr txBox="1"/>
          <p:nvPr/>
        </p:nvSpPr>
        <p:spPr>
          <a:xfrm>
            <a:off x="5445224" y="2598003"/>
            <a:ext cx="2085977" cy="830997"/>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Parties  who cannot apply multiple certs, will download the cert in advance and apply it during the outage window</a:t>
            </a:r>
          </a:p>
        </p:txBody>
      </p:sp>
      <p:sp>
        <p:nvSpPr>
          <p:cNvPr id="12" name="Arrow: Right 11">
            <a:extLst>
              <a:ext uri="{FF2B5EF4-FFF2-40B4-BE49-F238E27FC236}">
                <a16:creationId xmlns:a16="http://schemas.microsoft.com/office/drawing/2014/main" id="{7B4A53B7-EA88-1815-D270-515FC0F5A897}"/>
              </a:ext>
            </a:extLst>
          </p:cNvPr>
          <p:cNvSpPr/>
          <p:nvPr/>
        </p:nvSpPr>
        <p:spPr>
          <a:xfrm>
            <a:off x="6687082" y="1960158"/>
            <a:ext cx="1257837" cy="27691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A3F918B0-4DEA-1CFA-44B3-16B7EE6DB8B9}"/>
              </a:ext>
            </a:extLst>
          </p:cNvPr>
          <p:cNvSpPr txBox="1"/>
          <p:nvPr/>
        </p:nvSpPr>
        <p:spPr>
          <a:xfrm>
            <a:off x="8026497" y="1730873"/>
            <a:ext cx="1543054" cy="1015663"/>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LM and all parties make the cert active during outage window (listed below)</a:t>
            </a:r>
          </a:p>
        </p:txBody>
      </p:sp>
      <p:cxnSp>
        <p:nvCxnSpPr>
          <p:cNvPr id="15" name="Straight Arrow Connector 14">
            <a:extLst>
              <a:ext uri="{FF2B5EF4-FFF2-40B4-BE49-F238E27FC236}">
                <a16:creationId xmlns:a16="http://schemas.microsoft.com/office/drawing/2014/main" id="{46A1B8BF-486C-FD5E-5074-4EF69ADEE633}"/>
              </a:ext>
            </a:extLst>
          </p:cNvPr>
          <p:cNvCxnSpPr>
            <a:stCxn id="6" idx="2"/>
          </p:cNvCxnSpPr>
          <p:nvPr/>
        </p:nvCxnSpPr>
        <p:spPr>
          <a:xfrm>
            <a:off x="2559153" y="2426884"/>
            <a:ext cx="7066" cy="1751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0090912-5FA5-B87F-1DB6-734008A3EBE2}"/>
              </a:ext>
            </a:extLst>
          </p:cNvPr>
          <p:cNvCxnSpPr/>
          <p:nvPr/>
        </p:nvCxnSpPr>
        <p:spPr>
          <a:xfrm>
            <a:off x="4235551" y="2443943"/>
            <a:ext cx="7066" cy="1751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8C9FA86-D494-4650-37EB-BAD114494463}"/>
              </a:ext>
            </a:extLst>
          </p:cNvPr>
          <p:cNvCxnSpPr>
            <a:stCxn id="13" idx="2"/>
          </p:cNvCxnSpPr>
          <p:nvPr/>
        </p:nvCxnSpPr>
        <p:spPr>
          <a:xfrm>
            <a:off x="8798024" y="2746536"/>
            <a:ext cx="0" cy="1449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allout: Left-Right Arrow 22">
            <a:extLst>
              <a:ext uri="{FF2B5EF4-FFF2-40B4-BE49-F238E27FC236}">
                <a16:creationId xmlns:a16="http://schemas.microsoft.com/office/drawing/2014/main" id="{8408BBD0-DD43-EE2D-EAEC-96A393BBCC8A}"/>
              </a:ext>
            </a:extLst>
          </p:cNvPr>
          <p:cNvSpPr/>
          <p:nvPr/>
        </p:nvSpPr>
        <p:spPr>
          <a:xfrm rot="5400000">
            <a:off x="6046792" y="1975571"/>
            <a:ext cx="863788" cy="307106"/>
          </a:xfrm>
          <a:prstGeom prst="leftRightArrowCallou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E0730410-C3D8-FD32-4378-CABE091A3EF2}"/>
              </a:ext>
            </a:extLst>
          </p:cNvPr>
          <p:cNvCxnSpPr>
            <a:stCxn id="11" idx="2"/>
          </p:cNvCxnSpPr>
          <p:nvPr/>
        </p:nvCxnSpPr>
        <p:spPr>
          <a:xfrm flipH="1">
            <a:off x="6488212" y="3429000"/>
            <a:ext cx="1" cy="1228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AB466D9-22F1-E05E-CB5F-1B55155BB264}"/>
              </a:ext>
            </a:extLst>
          </p:cNvPr>
          <p:cNvSpPr txBox="1"/>
          <p:nvPr/>
        </p:nvSpPr>
        <p:spPr>
          <a:xfrm>
            <a:off x="2079752" y="4195769"/>
            <a:ext cx="952500" cy="461665"/>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17th January</a:t>
            </a:r>
          </a:p>
        </p:txBody>
      </p:sp>
      <p:sp>
        <p:nvSpPr>
          <p:cNvPr id="28" name="TextBox 27">
            <a:extLst>
              <a:ext uri="{FF2B5EF4-FFF2-40B4-BE49-F238E27FC236}">
                <a16:creationId xmlns:a16="http://schemas.microsoft.com/office/drawing/2014/main" id="{BD11998D-04FF-8B04-3B79-3B0EC7BD546F}"/>
              </a:ext>
            </a:extLst>
          </p:cNvPr>
          <p:cNvSpPr txBox="1"/>
          <p:nvPr/>
        </p:nvSpPr>
        <p:spPr>
          <a:xfrm>
            <a:off x="3807732" y="4212829"/>
            <a:ext cx="952500" cy="461665"/>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22nd January</a:t>
            </a:r>
          </a:p>
        </p:txBody>
      </p:sp>
      <p:sp>
        <p:nvSpPr>
          <p:cNvPr id="29" name="TextBox 28">
            <a:extLst>
              <a:ext uri="{FF2B5EF4-FFF2-40B4-BE49-F238E27FC236}">
                <a16:creationId xmlns:a16="http://schemas.microsoft.com/office/drawing/2014/main" id="{1E08AD36-1397-AE7A-891B-288A191C90A5}"/>
              </a:ext>
            </a:extLst>
          </p:cNvPr>
          <p:cNvSpPr txBox="1"/>
          <p:nvPr/>
        </p:nvSpPr>
        <p:spPr>
          <a:xfrm>
            <a:off x="5922317" y="4712594"/>
            <a:ext cx="1112738" cy="1015663"/>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22nd January – 16</a:t>
            </a:r>
            <a:r>
              <a:rPr kumimoji="0" lang="en-GB" sz="1200" b="1" i="0" u="none" strike="noStrike" kern="1200" cap="none" spc="0" normalizeH="0" baseline="30000" noProof="0" dirty="0">
                <a:ln>
                  <a:noFill/>
                </a:ln>
                <a:solidFill>
                  <a:srgbClr val="FFFFFF"/>
                </a:solidFill>
                <a:effectLst/>
                <a:uLnTx/>
                <a:uFillTx/>
                <a:latin typeface="Calibri" panose="020F0502020204030204"/>
                <a:ea typeface="+mn-ea"/>
                <a:cs typeface="+mn-cs"/>
              </a:rPr>
              <a:t>th</a:t>
            </a: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 February download the cert</a:t>
            </a:r>
          </a:p>
        </p:txBody>
      </p:sp>
      <p:sp>
        <p:nvSpPr>
          <p:cNvPr id="30" name="TextBox 29">
            <a:extLst>
              <a:ext uri="{FF2B5EF4-FFF2-40B4-BE49-F238E27FC236}">
                <a16:creationId xmlns:a16="http://schemas.microsoft.com/office/drawing/2014/main" id="{53B62E8B-F7BA-CBC3-AA2F-E850BDF68816}"/>
              </a:ext>
            </a:extLst>
          </p:cNvPr>
          <p:cNvSpPr txBox="1"/>
          <p:nvPr/>
        </p:nvSpPr>
        <p:spPr>
          <a:xfrm>
            <a:off x="8384570" y="4210548"/>
            <a:ext cx="952500" cy="1015663"/>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20th February Outage times 10:00-11:00</a:t>
            </a:r>
          </a:p>
        </p:txBody>
      </p:sp>
      <p:sp>
        <p:nvSpPr>
          <p:cNvPr id="3" name="TextBox 2">
            <a:extLst>
              <a:ext uri="{FF2B5EF4-FFF2-40B4-BE49-F238E27FC236}">
                <a16:creationId xmlns:a16="http://schemas.microsoft.com/office/drawing/2014/main" id="{F2753C4F-BEF1-4789-5DB4-C33C9E53CBD0}"/>
              </a:ext>
            </a:extLst>
          </p:cNvPr>
          <p:cNvSpPr txBox="1"/>
          <p:nvPr/>
        </p:nvSpPr>
        <p:spPr>
          <a:xfrm>
            <a:off x="9972713" y="390498"/>
            <a:ext cx="1976283" cy="1569660"/>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n-US"/>
            </a:defPPr>
            <a:lvl1pPr>
              <a:defRPr sz="1200" b="1">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Landmark will have an outage for outbound Asynchronous messages 20/02/24 between 10:00-11:00, these will be queued, once the outbound function is available again, they will be processed</a:t>
            </a:r>
          </a:p>
        </p:txBody>
      </p:sp>
      <p:sp>
        <p:nvSpPr>
          <p:cNvPr id="4" name="TextBox 3">
            <a:extLst>
              <a:ext uri="{FF2B5EF4-FFF2-40B4-BE49-F238E27FC236}">
                <a16:creationId xmlns:a16="http://schemas.microsoft.com/office/drawing/2014/main" id="{28FD7579-31D4-0A82-606C-6D98B4512C11}"/>
              </a:ext>
            </a:extLst>
          </p:cNvPr>
          <p:cNvSpPr txBox="1"/>
          <p:nvPr/>
        </p:nvSpPr>
        <p:spPr>
          <a:xfrm>
            <a:off x="9977359" y="4712594"/>
            <a:ext cx="1976283" cy="138499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n-US"/>
            </a:defPPr>
            <a:lvl1pPr>
              <a:defRPr sz="1200" b="1">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If Landmark need to roll back the cert then every connecting party will need to rollback as well. This will also involve an outage for 1 hour and co-ordination across multiple parties</a:t>
            </a:r>
          </a:p>
        </p:txBody>
      </p:sp>
    </p:spTree>
    <p:extLst>
      <p:ext uri="{BB962C8B-B14F-4D97-AF65-F5344CB8AC3E}">
        <p14:creationId xmlns:p14="http://schemas.microsoft.com/office/powerpoint/2010/main" val="3106332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What happens if I do not apply the certificate</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A68A08C-06AA-1B76-F51F-68B71454DF07}"/>
              </a:ext>
            </a:extLst>
          </p:cNvPr>
          <p:cNvSpPr txBox="1"/>
          <p:nvPr/>
        </p:nvSpPr>
        <p:spPr>
          <a:xfrm>
            <a:off x="382178" y="708154"/>
            <a:ext cx="10971622" cy="144655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CSS Inbound messages are not impacted,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but CSS Async outbound messages (e.g. validation notifications, Gate Closure messages) received by your system will fail authentication and therefore may be rejected by your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80469B15-CB2D-915E-1C51-09308DDDD4A5}"/>
              </a:ext>
            </a:extLst>
          </p:cNvPr>
          <p:cNvSpPr txBox="1"/>
          <p:nvPr/>
        </p:nvSpPr>
        <p:spPr>
          <a:xfrm>
            <a:off x="277402" y="1501972"/>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Key Points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0FE2FDD-22C5-09DB-6CDF-D81783962485}"/>
              </a:ext>
            </a:extLst>
          </p:cNvPr>
          <p:cNvSpPr txBox="1"/>
          <p:nvPr/>
        </p:nvSpPr>
        <p:spPr>
          <a:xfrm>
            <a:off x="382178" y="1994415"/>
            <a:ext cx="10971622"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DCC/Landmark cannot install the certificate for you</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We cannot tell if you have installed the certificate – Please e-mail your REC OAM, to confirm you have downloaded the cert and applied (if you can run multiple certs, if not please only download the cert)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 can tell if you have downloaded the certificate, we will escalate to REC Code Manager if we have not seen a party download the certificate as it gets closer to the date of the new certificate being required.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 Change’s view is that the primary option is to forward fix on the day if we run into issues, Rollback will be a last resort due to the complexity of the logistics involved, as every party will need to revert to the original certificate and the change will need to be progressed at a later date before the 03/03/24.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85580168-79F2-FB05-5588-85F8CBB06398}"/>
              </a:ext>
            </a:extLst>
          </p:cNvPr>
          <p:cNvSpPr txBox="1"/>
          <p:nvPr/>
        </p:nvSpPr>
        <p:spPr>
          <a:xfrm>
            <a:off x="277402" y="4137509"/>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RACI</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AE5D44A0-A8D8-36E7-8FE4-25123CF16022}"/>
              </a:ext>
            </a:extLst>
          </p:cNvPr>
          <p:cNvGraphicFramePr>
            <a:graphicFrameLocks noGrp="1"/>
          </p:cNvGraphicFramePr>
          <p:nvPr/>
        </p:nvGraphicFramePr>
        <p:xfrm>
          <a:off x="3081020" y="4383731"/>
          <a:ext cx="5725160" cy="1730376"/>
        </p:xfrm>
        <a:graphic>
          <a:graphicData uri="http://schemas.openxmlformats.org/drawingml/2006/table">
            <a:tbl>
              <a:tblPr firstRow="1" firstCol="1" bandRow="1">
                <a:tableStyleId>{5C22544A-7EE6-4342-B048-85BDC9FD1C3A}</a:tableStyleId>
              </a:tblPr>
              <a:tblGrid>
                <a:gridCol w="1431290">
                  <a:extLst>
                    <a:ext uri="{9D8B030D-6E8A-4147-A177-3AD203B41FA5}">
                      <a16:colId xmlns:a16="http://schemas.microsoft.com/office/drawing/2014/main" val="1239871656"/>
                    </a:ext>
                  </a:extLst>
                </a:gridCol>
                <a:gridCol w="1431290">
                  <a:extLst>
                    <a:ext uri="{9D8B030D-6E8A-4147-A177-3AD203B41FA5}">
                      <a16:colId xmlns:a16="http://schemas.microsoft.com/office/drawing/2014/main" val="500878421"/>
                    </a:ext>
                  </a:extLst>
                </a:gridCol>
                <a:gridCol w="1431290">
                  <a:extLst>
                    <a:ext uri="{9D8B030D-6E8A-4147-A177-3AD203B41FA5}">
                      <a16:colId xmlns:a16="http://schemas.microsoft.com/office/drawing/2014/main" val="3027490482"/>
                    </a:ext>
                  </a:extLst>
                </a:gridCol>
                <a:gridCol w="1431290">
                  <a:extLst>
                    <a:ext uri="{9D8B030D-6E8A-4147-A177-3AD203B41FA5}">
                      <a16:colId xmlns:a16="http://schemas.microsoft.com/office/drawing/2014/main" val="4289313806"/>
                    </a:ext>
                  </a:extLst>
                </a:gridCol>
              </a:tblGrid>
              <a:tr h="0">
                <a:tc>
                  <a:txBody>
                    <a:bodyPr/>
                    <a:lstStyle/>
                    <a:p>
                      <a:pPr algn="ctr">
                        <a:lnSpc>
                          <a:spcPct val="107000"/>
                        </a:lnSpc>
                        <a:spcAft>
                          <a:spcPts val="800"/>
                        </a:spcAft>
                      </a:pPr>
                      <a:r>
                        <a:rPr lang="en-GB" sz="1100" kern="100">
                          <a:effectLst/>
                        </a:rPr>
                        <a:t>Activity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C/I</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312841"/>
                  </a:ext>
                </a:extLst>
              </a:tr>
              <a:tr h="0">
                <a:tc>
                  <a:txBody>
                    <a:bodyPr/>
                    <a:lstStyle/>
                    <a:p>
                      <a:pPr algn="ctr">
                        <a:lnSpc>
                          <a:spcPct val="107000"/>
                        </a:lnSpc>
                        <a:spcAft>
                          <a:spcPts val="800"/>
                        </a:spcAft>
                      </a:pPr>
                      <a:r>
                        <a:rPr lang="en-GB" sz="1100" kern="100">
                          <a:effectLst/>
                        </a:rPr>
                        <a:t>Create Guidance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4807997"/>
                  </a:ext>
                </a:extLst>
              </a:tr>
              <a:tr h="0">
                <a:tc>
                  <a:txBody>
                    <a:bodyPr/>
                    <a:lstStyle/>
                    <a:p>
                      <a:pPr algn="ctr">
                        <a:lnSpc>
                          <a:spcPct val="107000"/>
                        </a:lnSpc>
                        <a:spcAft>
                          <a:spcPts val="800"/>
                        </a:spcAft>
                      </a:pPr>
                      <a:r>
                        <a:rPr lang="en-GB" sz="1100" kern="100">
                          <a:effectLst/>
                        </a:rPr>
                        <a:t>Request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LM</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93328"/>
                  </a:ext>
                </a:extLst>
              </a:tr>
              <a:tr h="0">
                <a:tc>
                  <a:txBody>
                    <a:bodyPr/>
                    <a:lstStyle/>
                    <a:p>
                      <a:pPr algn="ctr">
                        <a:lnSpc>
                          <a:spcPct val="107000"/>
                        </a:lnSpc>
                        <a:spcAft>
                          <a:spcPts val="800"/>
                        </a:spcAft>
                      </a:pPr>
                      <a:r>
                        <a:rPr lang="en-GB" sz="1100" kern="100">
                          <a:effectLst/>
                        </a:rPr>
                        <a:t>Publish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 SP’s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1455345"/>
                  </a:ext>
                </a:extLst>
              </a:tr>
              <a:tr h="0">
                <a:tc>
                  <a:txBody>
                    <a:bodyPr/>
                    <a:lstStyle/>
                    <a:p>
                      <a:pPr algn="ctr">
                        <a:lnSpc>
                          <a:spcPct val="107000"/>
                        </a:lnSpc>
                        <a:spcAft>
                          <a:spcPts val="800"/>
                        </a:spcAft>
                      </a:pPr>
                      <a:r>
                        <a:rPr lang="en-GB" sz="1100" kern="100">
                          <a:effectLst/>
                        </a:rPr>
                        <a:t>Install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SDSP’s/SU’s/LM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4205455"/>
                  </a:ext>
                </a:extLst>
              </a:tr>
              <a:tr h="0">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Assuring Certs are updated</a:t>
                      </a:r>
                    </a:p>
                  </a:txBody>
                  <a:tcPr marL="68580" marR="68580" marT="0" marB="0"/>
                </a:tc>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REC</a:t>
                      </a:r>
                    </a:p>
                  </a:txBody>
                  <a:tcPr marL="68580" marR="68580" marT="0" marB="0"/>
                </a:tc>
                <a:tc>
                  <a:txBody>
                    <a:bodyPr/>
                    <a:lstStyle/>
                    <a:p>
                      <a:pPr algn="ctr">
                        <a:lnSpc>
                          <a:spcPct val="107000"/>
                        </a:lnSpc>
                        <a:spcAft>
                          <a:spcPts val="800"/>
                        </a:spcAft>
                      </a:pPr>
                      <a:r>
                        <a:rPr lang="en-GB" sz="1100" kern="100" dirty="0">
                          <a:effectLst/>
                        </a:rPr>
                        <a:t>SDSP’s/SU’s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DCC</a:t>
                      </a:r>
                    </a:p>
                  </a:txBody>
                  <a:tcPr marL="68580" marR="68580" marT="0" marB="0"/>
                </a:tc>
                <a:extLst>
                  <a:ext uri="{0D108BD9-81ED-4DB2-BD59-A6C34878D82A}">
                    <a16:rowId xmlns:a16="http://schemas.microsoft.com/office/drawing/2014/main" val="2501852242"/>
                  </a:ext>
                </a:extLst>
              </a:tr>
              <a:tr h="0">
                <a:tc>
                  <a:txBody>
                    <a:bodyPr/>
                    <a:lstStyle/>
                    <a:p>
                      <a:pPr algn="ctr">
                        <a:lnSpc>
                          <a:spcPct val="107000"/>
                        </a:lnSpc>
                        <a:spcAft>
                          <a:spcPts val="800"/>
                        </a:spcAft>
                      </a:pPr>
                      <a:r>
                        <a:rPr lang="en-GB" sz="1100" kern="100">
                          <a:effectLst/>
                        </a:rPr>
                        <a:t>Post Cert Issues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SDSP/SU’s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DCC/LM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0577259"/>
                  </a:ext>
                </a:extLst>
              </a:tr>
              <a:tr h="0">
                <a:tc>
                  <a:txBody>
                    <a:bodyPr/>
                    <a:lstStyle/>
                    <a:p>
                      <a:pPr algn="ctr">
                        <a:lnSpc>
                          <a:spcPct val="107000"/>
                        </a:lnSpc>
                        <a:spcAft>
                          <a:spcPts val="800"/>
                        </a:spcAft>
                      </a:pPr>
                      <a:r>
                        <a:rPr lang="en-GB" sz="1100" kern="100">
                          <a:effectLst/>
                        </a:rPr>
                        <a:t>Rollback</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All</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4218538"/>
                  </a:ext>
                </a:extLst>
              </a:tr>
            </a:tbl>
          </a:graphicData>
        </a:graphic>
      </p:graphicFrame>
    </p:spTree>
    <p:extLst>
      <p:ext uri="{BB962C8B-B14F-4D97-AF65-F5344CB8AC3E}">
        <p14:creationId xmlns:p14="http://schemas.microsoft.com/office/powerpoint/2010/main" val="1142873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1</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8EBDFC9-6D39-A9FC-F20B-2076DCC8176C}"/>
              </a:ext>
            </a:extLst>
          </p:cNvPr>
          <p:cNvPicPr>
            <a:picLocks noChangeAspect="1"/>
          </p:cNvPicPr>
          <p:nvPr/>
        </p:nvPicPr>
        <p:blipFill>
          <a:blip r:embed="rId2"/>
          <a:stretch>
            <a:fillRect/>
          </a:stretch>
        </p:blipFill>
        <p:spPr>
          <a:xfrm>
            <a:off x="2090737" y="1581150"/>
            <a:ext cx="8315325" cy="2343150"/>
          </a:xfrm>
          <a:prstGeom prst="rect">
            <a:avLst/>
          </a:prstGeom>
        </p:spPr>
      </p:pic>
      <p:sp>
        <p:nvSpPr>
          <p:cNvPr id="3" name="TextBox 2">
            <a:extLst>
              <a:ext uri="{FF2B5EF4-FFF2-40B4-BE49-F238E27FC236}">
                <a16:creationId xmlns:a16="http://schemas.microsoft.com/office/drawing/2014/main" id="{AE4B913E-469E-D1BE-9E19-0B047BFDF0A1}"/>
              </a:ext>
            </a:extLst>
          </p:cNvPr>
          <p:cNvSpPr txBox="1"/>
          <p:nvPr/>
        </p:nvSpPr>
        <p:spPr>
          <a:xfrm>
            <a:off x="277403" y="898430"/>
            <a:ext cx="104691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This may look slightly different to the instructions below</a:t>
            </a:r>
            <a:endParaRPr kumimoji="0" lang="en-GB" sz="18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378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2</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B34C66E-0856-AF6C-D754-16C822BF6490}"/>
              </a:ext>
            </a:extLst>
          </p:cNvPr>
          <p:cNvPicPr>
            <a:picLocks noChangeAspect="1"/>
          </p:cNvPicPr>
          <p:nvPr/>
        </p:nvPicPr>
        <p:blipFill>
          <a:blip r:embed="rId2"/>
          <a:stretch>
            <a:fillRect/>
          </a:stretch>
        </p:blipFill>
        <p:spPr>
          <a:xfrm>
            <a:off x="609600" y="708154"/>
            <a:ext cx="10972800" cy="5199797"/>
          </a:xfrm>
          <a:prstGeom prst="rect">
            <a:avLst/>
          </a:prstGeom>
        </p:spPr>
      </p:pic>
    </p:spTree>
    <p:extLst>
      <p:ext uri="{BB962C8B-B14F-4D97-AF65-F5344CB8AC3E}">
        <p14:creationId xmlns:p14="http://schemas.microsoft.com/office/powerpoint/2010/main" val="311716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3</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B7061146-0E25-6E59-A1C0-29CE9C603F78}"/>
              </a:ext>
            </a:extLst>
          </p:cNvPr>
          <p:cNvPicPr>
            <a:picLocks noChangeAspect="1"/>
          </p:cNvPicPr>
          <p:nvPr/>
        </p:nvPicPr>
        <p:blipFill>
          <a:blip r:embed="rId2"/>
          <a:stretch>
            <a:fillRect/>
          </a:stretch>
        </p:blipFill>
        <p:spPr>
          <a:xfrm>
            <a:off x="438150" y="1423987"/>
            <a:ext cx="11449050" cy="2809875"/>
          </a:xfrm>
          <a:prstGeom prst="rect">
            <a:avLst/>
          </a:prstGeom>
        </p:spPr>
      </p:pic>
      <p:sp>
        <p:nvSpPr>
          <p:cNvPr id="4" name="Arrow: Up 3">
            <a:extLst>
              <a:ext uri="{FF2B5EF4-FFF2-40B4-BE49-F238E27FC236}">
                <a16:creationId xmlns:a16="http://schemas.microsoft.com/office/drawing/2014/main" id="{55F69414-7D28-70A2-A40B-108EEBAE0003}"/>
              </a:ext>
            </a:extLst>
          </p:cNvPr>
          <p:cNvSpPr/>
          <p:nvPr/>
        </p:nvSpPr>
        <p:spPr>
          <a:xfrm>
            <a:off x="9016181" y="4021394"/>
            <a:ext cx="629264" cy="1042219"/>
          </a:xfrm>
          <a:prstGeom prst="up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E05991C-ACD9-0103-7633-C6A00194918E}"/>
              </a:ext>
            </a:extLst>
          </p:cNvPr>
          <p:cNvSpPr txBox="1"/>
          <p:nvPr/>
        </p:nvSpPr>
        <p:spPr>
          <a:xfrm>
            <a:off x="8465574" y="5171768"/>
            <a:ext cx="17304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This will show as available</a:t>
            </a:r>
          </a:p>
        </p:txBody>
      </p:sp>
    </p:spTree>
    <p:extLst>
      <p:ext uri="{BB962C8B-B14F-4D97-AF65-F5344CB8AC3E}">
        <p14:creationId xmlns:p14="http://schemas.microsoft.com/office/powerpoint/2010/main" val="1618922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Troubleshooting guide for installing new Certificates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61D0607-07ED-2E1B-2E52-889A1328E49D}"/>
              </a:ext>
            </a:extLst>
          </p:cNvPr>
          <p:cNvPicPr>
            <a:picLocks noChangeAspect="1"/>
          </p:cNvPicPr>
          <p:nvPr/>
        </p:nvPicPr>
        <p:blipFill>
          <a:blip r:embed="rId2"/>
          <a:stretch>
            <a:fillRect/>
          </a:stretch>
        </p:blipFill>
        <p:spPr>
          <a:xfrm>
            <a:off x="1247775" y="1552575"/>
            <a:ext cx="5219700" cy="1600200"/>
          </a:xfrm>
          <a:prstGeom prst="rect">
            <a:avLst/>
          </a:prstGeom>
        </p:spPr>
      </p:pic>
      <p:pic>
        <p:nvPicPr>
          <p:cNvPr id="7" name="Picture 6">
            <a:extLst>
              <a:ext uri="{FF2B5EF4-FFF2-40B4-BE49-F238E27FC236}">
                <a16:creationId xmlns:a16="http://schemas.microsoft.com/office/drawing/2014/main" id="{B1747A49-3EE2-CB81-DB74-10BAD735DCEC}"/>
              </a:ext>
            </a:extLst>
          </p:cNvPr>
          <p:cNvPicPr>
            <a:picLocks noChangeAspect="1"/>
          </p:cNvPicPr>
          <p:nvPr/>
        </p:nvPicPr>
        <p:blipFill>
          <a:blip r:embed="rId3"/>
          <a:stretch>
            <a:fillRect/>
          </a:stretch>
        </p:blipFill>
        <p:spPr>
          <a:xfrm>
            <a:off x="1247775" y="3723355"/>
            <a:ext cx="6210300" cy="1657350"/>
          </a:xfrm>
          <a:prstGeom prst="rect">
            <a:avLst/>
          </a:prstGeom>
        </p:spPr>
      </p:pic>
      <p:sp>
        <p:nvSpPr>
          <p:cNvPr id="8" name="TextBox 7">
            <a:extLst>
              <a:ext uri="{FF2B5EF4-FFF2-40B4-BE49-F238E27FC236}">
                <a16:creationId xmlns:a16="http://schemas.microsoft.com/office/drawing/2014/main" id="{2453CC62-248B-6D18-7869-62AC8E2ED445}"/>
              </a:ext>
            </a:extLst>
          </p:cNvPr>
          <p:cNvSpPr txBox="1"/>
          <p:nvPr/>
        </p:nvSpPr>
        <p:spPr>
          <a:xfrm>
            <a:off x="382178" y="863412"/>
            <a:ext cx="105620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Scenario 1- Parties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8581A8F4-972D-7DD6-9D18-3072B41FAD38}"/>
              </a:ext>
            </a:extLst>
          </p:cNvPr>
          <p:cNvSpPr txBox="1"/>
          <p:nvPr/>
        </p:nvSpPr>
        <p:spPr>
          <a:xfrm>
            <a:off x="382177" y="3446356"/>
            <a:ext cx="1056204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Scenario 2 - Landmark</a:t>
            </a:r>
          </a:p>
        </p:txBody>
      </p:sp>
    </p:spTree>
    <p:extLst>
      <p:ext uri="{BB962C8B-B14F-4D97-AF65-F5344CB8AC3E}">
        <p14:creationId xmlns:p14="http://schemas.microsoft.com/office/powerpoint/2010/main" val="3033799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10.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3765987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08 March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Deloitte Brand Theme">
  <a:themeElements>
    <a:clrScheme name="Custom 3">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2" id="{57ECC965-9F89-4A4E-BF24-E1BEF30EC054}" vid="{19A2DA7C-225B-47C3-92B9-9FA911C29445}"/>
    </a:ext>
  </a:extLst>
</a:theme>
</file>

<file path=ppt/theme/theme12.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03FD4B-244C-4542-94D1-7C546BC34C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238</TotalTime>
  <Words>4038</Words>
  <Application>Microsoft Office PowerPoint</Application>
  <PresentationFormat>Widescreen</PresentationFormat>
  <Paragraphs>417</Paragraphs>
  <Slides>41</Slides>
  <Notes>5</Notes>
  <HiddenSlides>0</HiddenSlides>
  <MMClips>0</MMClips>
  <ScaleCrop>false</ScaleCrop>
  <HeadingPairs>
    <vt:vector size="8" baseType="variant">
      <vt:variant>
        <vt:lpstr>Fonts Used</vt:lpstr>
      </vt:variant>
      <vt:variant>
        <vt:i4>13</vt:i4>
      </vt:variant>
      <vt:variant>
        <vt:lpstr>Theme</vt:lpstr>
      </vt:variant>
      <vt:variant>
        <vt:i4>12</vt:i4>
      </vt:variant>
      <vt:variant>
        <vt:lpstr>Embedded OLE Servers</vt:lpstr>
      </vt:variant>
      <vt:variant>
        <vt:i4>1</vt:i4>
      </vt:variant>
      <vt:variant>
        <vt:lpstr>Slide Titles</vt:lpstr>
      </vt:variant>
      <vt:variant>
        <vt:i4>41</vt:i4>
      </vt:variant>
    </vt:vector>
  </HeadingPairs>
  <TitlesOfParts>
    <vt:vector size="67" baseType="lpstr">
      <vt:lpstr>Aptos</vt:lpstr>
      <vt:lpstr>Arial</vt:lpstr>
      <vt:lpstr>Calibri</vt:lpstr>
      <vt:lpstr>Calibri Light</vt:lpstr>
      <vt:lpstr>EON Brix Sans</vt:lpstr>
      <vt:lpstr>EON Brix Sans Black</vt:lpstr>
      <vt:lpstr>Lato</vt:lpstr>
      <vt:lpstr>Lato Heavy</vt:lpstr>
      <vt:lpstr>Roboto</vt:lpstr>
      <vt:lpstr>Roboto Slab</vt:lpstr>
      <vt:lpstr>Segoe UI</vt:lpstr>
      <vt:lpstr>Verdana</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Deloitte Brand Theme</vt:lpstr>
      <vt:lpstr>1_REC Light Event Theme</vt:lpstr>
      <vt:lpstr>think-cell Slide</vt:lpstr>
      <vt:lpstr>REC ISSues group</vt:lpstr>
      <vt:lpstr>1. Introduction and agreement of agenda</vt:lpstr>
      <vt:lpstr>Agenda For today</vt:lpstr>
      <vt:lpstr> 2. Data cleanse update    </vt:lpstr>
      <vt:lpstr>DATA CLEANSE SPRINT Update</vt:lpstr>
      <vt:lpstr>Data Cleanse Sprint 2 – Proposal</vt:lpstr>
      <vt:lpstr>New Performance Assurance thresholds</vt:lpstr>
      <vt:lpstr>Why there are new thresholds</vt:lpstr>
      <vt:lpstr>PowerPoint Presentation</vt:lpstr>
      <vt:lpstr>PowerPoint Presentation</vt:lpstr>
      <vt:lpstr> 2a. Data cleanse reporting    </vt:lpstr>
      <vt:lpstr> 3. Domestic ET’s being raised without a flow     </vt:lpstr>
      <vt:lpstr> 4. theft incentive scheme adjustment to domestic/non-domestic portfolio data    </vt:lpstr>
      <vt:lpstr>Theft incentive scheme context</vt:lpstr>
      <vt:lpstr>Theft incentive scheme Impact </vt:lpstr>
      <vt:lpstr>Theft incentive scheme actions available </vt:lpstr>
      <vt:lpstr>Action Available </vt:lpstr>
      <vt:lpstr> 5. maintenance of qualification    </vt:lpstr>
      <vt:lpstr>Maintenance of Qualification (MoQ)</vt:lpstr>
      <vt:lpstr>MoQ 2023 outstanding actions</vt:lpstr>
      <vt:lpstr>Looking Forward: MoQ 2024</vt:lpstr>
      <vt:lpstr>   6. un-acceded metering equipment managers </vt:lpstr>
      <vt:lpstr>PowerPoint Presentation</vt:lpstr>
      <vt:lpstr>PowerPoint Presentation</vt:lpstr>
      <vt:lpstr>Un-acceded Meter  Equipment managers</vt:lpstr>
      <vt:lpstr>   7. Disconnected MPAN Status - Still Secure Active in MPRS </vt:lpstr>
      <vt:lpstr>Rig – DNO Queries WITH SUPPLIERS – Disconnected MPAN BUT STILL Secure active</vt:lpstr>
      <vt:lpstr>8. Access to DI50197/JO427 'Number of Phases' Data Item Following Change of Use for D0215 after R0017 Implementation </vt:lpstr>
      <vt:lpstr>Access to Di50197/jo427 ‘number of phases’ data item following change of use for d0215 after r0017 implementation </vt:lpstr>
      <vt:lpstr>9. Jws certificate replacement </vt:lpstr>
      <vt:lpstr>PowerPoint Presentation</vt:lpstr>
      <vt:lpstr>PowerPoint Presentation</vt:lpstr>
      <vt:lpstr>POAP – JWS Certificate Replacement– February 2023</vt:lpstr>
      <vt:lpstr>PowerPoint Presentation</vt:lpstr>
      <vt:lpstr>PowerPoint Presentation</vt:lpstr>
      <vt:lpstr>PowerPoint Presentation</vt:lpstr>
      <vt:lpstr>PowerPoint Presentation</vt:lpstr>
      <vt:lpstr>PowerPoint Presentation</vt:lpstr>
      <vt:lpstr>PowerPoint Presentation</vt:lpstr>
      <vt:lpstr>10. AOB</vt:lpstr>
      <vt:lpstr>Next meeting:  08 March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2024-02-03T11:39:31Z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