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3.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4.xml" ContentType="application/vnd.openxmlformats-officedocument.theme+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7.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8.xml" ContentType="application/vnd.openxmlformats-officedocument.theme+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theme/theme9.xml" ContentType="application/vnd.openxmlformats-officedocument.theme+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10.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theme/theme1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5" r:id="rId4"/>
    <p:sldMasterId id="2147483666" r:id="rId5"/>
    <p:sldMasterId id="2147483683" r:id="rId6"/>
    <p:sldMasterId id="2147483686" r:id="rId7"/>
    <p:sldMasterId id="2147483718" r:id="rId8"/>
    <p:sldMasterId id="2147483720" r:id="rId9"/>
    <p:sldMasterId id="2147483862" r:id="rId10"/>
    <p:sldMasterId id="2147483908" r:id="rId11"/>
    <p:sldMasterId id="2147483920" r:id="rId12"/>
    <p:sldMasterId id="2147483930" r:id="rId13"/>
    <p:sldMasterId id="2147483937" r:id="rId14"/>
  </p:sldMasterIdLst>
  <p:notesMasterIdLst>
    <p:notesMasterId r:id="rId39"/>
  </p:notesMasterIdLst>
  <p:handoutMasterIdLst>
    <p:handoutMasterId r:id="rId40"/>
  </p:handoutMasterIdLst>
  <p:sldIdLst>
    <p:sldId id="256" r:id="rId15"/>
    <p:sldId id="269" r:id="rId16"/>
    <p:sldId id="263" r:id="rId17"/>
    <p:sldId id="2147377327" r:id="rId18"/>
    <p:sldId id="2147377329" r:id="rId19"/>
    <p:sldId id="2147374604" r:id="rId20"/>
    <p:sldId id="291" r:id="rId21"/>
    <p:sldId id="2147377262" r:id="rId22"/>
    <p:sldId id="2147377333" r:id="rId23"/>
    <p:sldId id="2076137994" r:id="rId24"/>
    <p:sldId id="2076137995" r:id="rId25"/>
    <p:sldId id="2076137996" r:id="rId26"/>
    <p:sldId id="2147377324" r:id="rId27"/>
    <p:sldId id="2147377334" r:id="rId28"/>
    <p:sldId id="292" r:id="rId29"/>
    <p:sldId id="2147377332" r:id="rId30"/>
    <p:sldId id="290" r:id="rId31"/>
    <p:sldId id="2147377328" r:id="rId32"/>
    <p:sldId id="2147377326" r:id="rId33"/>
    <p:sldId id="2147377330" r:id="rId34"/>
    <p:sldId id="264" r:id="rId35"/>
    <p:sldId id="2147377331" r:id="rId36"/>
    <p:sldId id="2147377325" r:id="rId37"/>
    <p:sldId id="257"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C52A1704-DD28-5A10-B4FA-FF1D32ED2B12}" name="Tracy Hardy" initials="TH" userId="S::tracy.hardy@retailenergycode.co.uk::3f92ccb6-dac4-499c-8615-a49d4ffe5e23" providerId="AD"/>
  <p188:author id="{F2283723-168E-52DB-6156-E47376DDA1D5}" name="Guest User" initials="GU" userId="S::urn:spo:anon#17785ecc280d2593c6a2c1ec405b007af70ba734332d574d601e196e66124c94::" providerId="AD"/>
  <p188:author id="{83E97C7E-EE36-FD2C-007B-C8BD7271793E}" name="Sharma, Vaishnavi Y" initials="SY" userId="S::vaishnsharma@deloitte.co.uk::089ce4cd-3a36-4e62-8f11-410ac0e9afdd" providerId="AD"/>
  <p188:author id="{9040898D-64CE-1916-0418-5E9191314D41}" name="Moden, Anton" initials="MA" userId="S::amoden@deloitte.co.uk::7b35dd8e-c9e7-4680-8f41-28c9dafada4a" providerId="AD"/>
  <p188:author id="{08CDB698-BFD2-A908-E4F9-5231A66A3845}" name="Kunal Kumar Sharma" initials="KKS" userId="S::kunal.sharma@expleogroup.com::35417a4b-5057-4595-828c-9b389671d9fe" providerId="AD"/>
  <p188:author id="{A08DA99B-88BC-F501-020B-0A25E50015F4}" name="Guest User" initials="GU" userId="S::urn:spo:anon#80225634143e680f46c360ac9b721546918ef28dcb593ee24d781f4bf2984418::" providerId="AD"/>
  <p188:author id="{EDD324A7-4B82-85A8-02FB-E42A87DF671F}" name="Crowe-Lamont, Amy" initials="CLA" userId="S::acrowelamont@deloitte.co.uk::380f60ef-f09e-48fa-88ac-ebaaa8acf0dc"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0ADA3"/>
    <a:srgbClr val="4D893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D1A670E-E35C-4B5D-BDD6-8576D8351523}" v="19" dt="2024-03-07T16:14:06.839"/>
  </p1510:revLst>
</p1510:revInfo>
</file>

<file path=ppt/tableStyles.xml><?xml version="1.0" encoding="utf-8"?>
<a:tblStyleLst xmlns:a="http://schemas.openxmlformats.org/drawingml/2006/main" def="{F5AB1C69-6EDB-4FF4-983F-18BD219EF322}">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741" autoAdjust="0"/>
  </p:normalViewPr>
  <p:slideViewPr>
    <p:cSldViewPr snapToGrid="0">
      <p:cViewPr varScale="1">
        <p:scale>
          <a:sx n="69" d="100"/>
          <a:sy n="69" d="100"/>
        </p:scale>
        <p:origin x="540" y="56"/>
      </p:cViewPr>
      <p:guideLst/>
    </p:cSldViewPr>
  </p:slideViewPr>
  <p:notesTextViewPr>
    <p:cViewPr>
      <p:scale>
        <a:sx n="3" d="2"/>
        <a:sy n="3" d="2"/>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notesMaster" Target="notesMasters/notesMaster1.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viewProps" Target="viewProps.xml"/><Relationship Id="rId7" Type="http://schemas.openxmlformats.org/officeDocument/2006/relationships/slideMaster" Target="slideMasters/slideMaster4.xml"/><Relationship Id="rId2" Type="http://schemas.openxmlformats.org/officeDocument/2006/relationships/customXml" Target="../customXml/item2.xml"/><Relationship Id="rId16" Type="http://schemas.openxmlformats.org/officeDocument/2006/relationships/slide" Target="slides/slide2.xml"/><Relationship Id="rId29" Type="http://schemas.openxmlformats.org/officeDocument/2006/relationships/slide" Target="slides/slide15.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handoutMaster" Target="handoutMasters/handoutMaster1.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10" Type="http://schemas.openxmlformats.org/officeDocument/2006/relationships/slideMaster" Target="slideMasters/slideMaster7.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theme" Target="theme/theme1.xml"/><Relationship Id="rId8" Type="http://schemas.openxmlformats.org/officeDocument/2006/relationships/slideMaster" Target="slideMasters/slideMaster5.xml"/><Relationship Id="rId3" Type="http://schemas.openxmlformats.org/officeDocument/2006/relationships/customXml" Target="../customXml/item3.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microsoft.com/office/2018/10/relationships/authors" Target="authors.xml"/><Relationship Id="rId20" Type="http://schemas.openxmlformats.org/officeDocument/2006/relationships/slide" Target="slides/slide6.xml"/><Relationship Id="rId41"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1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38F14E1-E2D8-AB19-48AB-3BF6F8C5551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ACC91DFD-FF1B-C276-1283-3B2A4B1A129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8EB37D2-E0B4-402B-A7F6-286F773C2CB9}" type="datetimeFigureOut">
              <a:rPr lang="en-GB" smtClean="0"/>
              <a:t>10/03/2024</a:t>
            </a:fld>
            <a:endParaRPr lang="en-GB"/>
          </a:p>
        </p:txBody>
      </p:sp>
      <p:sp>
        <p:nvSpPr>
          <p:cNvPr id="4" name="Footer Placeholder 3">
            <a:extLst>
              <a:ext uri="{FF2B5EF4-FFF2-40B4-BE49-F238E27FC236}">
                <a16:creationId xmlns:a16="http://schemas.microsoft.com/office/drawing/2014/main" id="{5FDAF906-3368-94F1-680A-CBCA8D39D4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ECC25D2-135B-D633-5A27-06922156481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B7E7786-0BAD-4E3E-BE7D-6E9A42EC4355}" type="slidenum">
              <a:rPr lang="en-GB" smtClean="0"/>
              <a:t>‹#›</a:t>
            </a:fld>
            <a:endParaRPr lang="en-GB"/>
          </a:p>
        </p:txBody>
      </p:sp>
    </p:spTree>
    <p:extLst>
      <p:ext uri="{BB962C8B-B14F-4D97-AF65-F5344CB8AC3E}">
        <p14:creationId xmlns:p14="http://schemas.microsoft.com/office/powerpoint/2010/main" val="31538191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C75D91-EB4A-445B-87B8-92F4D32D3D47}" type="datetimeFigureOut">
              <a:rPr lang="en-GB" smtClean="0"/>
              <a:t>10/03/2024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33067D-C8F5-4247-B26D-356F34207E7F}" type="slidenum">
              <a:rPr lang="en-GB" smtClean="0"/>
              <a:t>‹#›</a:t>
            </a:fld>
            <a:endParaRPr lang="en-GB"/>
          </a:p>
        </p:txBody>
      </p:sp>
    </p:spTree>
    <p:extLst>
      <p:ext uri="{BB962C8B-B14F-4D97-AF65-F5344CB8AC3E}">
        <p14:creationId xmlns:p14="http://schemas.microsoft.com/office/powerpoint/2010/main" val="16222340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EA33067D-C8F5-4247-B26D-356F34207E7F}" type="slidenum">
              <a:rPr lang="en-GB" smtClean="0"/>
              <a:t>3</a:t>
            </a:fld>
            <a:endParaRPr lang="en-GB"/>
          </a:p>
        </p:txBody>
      </p:sp>
    </p:spTree>
    <p:extLst>
      <p:ext uri="{BB962C8B-B14F-4D97-AF65-F5344CB8AC3E}">
        <p14:creationId xmlns:p14="http://schemas.microsoft.com/office/powerpoint/2010/main" val="210370212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7.xml"/><Relationship Id="rId1" Type="http://schemas.openxmlformats.org/officeDocument/2006/relationships/tags" Target="../tags/tag2.xml"/><Relationship Id="rId4" Type="http://schemas.openxmlformats.org/officeDocument/2006/relationships/image" Target="../media/image9.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3.xml"/><Relationship Id="rId4" Type="http://schemas.openxmlformats.org/officeDocument/2006/relationships/image" Target="../media/image9.emf"/></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7.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Master" Target="../slideMasters/slideMaster7.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3.jpeg"/><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4.jpeg"/><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7.jpeg"/><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8.jpeg"/><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image" Target="../media/image19.jpeg"/><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0.jpeg"/><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p:nvPr>
        </p:nvSpPr>
        <p:spPr>
          <a:xfrm>
            <a:off x="517228" y="2955632"/>
            <a:ext cx="6059063" cy="1939635"/>
          </a:xfrm>
        </p:spPr>
        <p:txBody>
          <a:bodyPr anchor="b">
            <a:normAutofit/>
          </a:bodyPr>
          <a:lstStyle>
            <a:lvl1pPr algn="l">
              <a:defRPr sz="3200" strike="noStrike" cap="all" baseline="0">
                <a:solidFill>
                  <a:srgbClr val="4D8934"/>
                </a:solidFill>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p:nvPr>
        </p:nvSpPr>
        <p:spPr>
          <a:xfrm>
            <a:off x="517228" y="4895268"/>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498006" y="339660"/>
            <a:ext cx="3790752" cy="2615972"/>
          </a:xfrm>
          <a:prstGeom prst="rect">
            <a:avLst/>
          </a:prstGeom>
        </p:spPr>
      </p:pic>
      <p:pic>
        <p:nvPicPr>
          <p:cNvPr id="10" name="Picture 9" descr="A green and white logo&#10;&#10;Description automatically generated with low confidence">
            <a:extLst>
              <a:ext uri="{FF2B5EF4-FFF2-40B4-BE49-F238E27FC236}">
                <a16:creationId xmlns:a16="http://schemas.microsoft.com/office/drawing/2014/main" id="{6959662B-FD87-EB75-8134-0BC5FAF51FDE}"/>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a:off x="9393382" y="2893287"/>
            <a:ext cx="2798618" cy="3964713"/>
          </a:xfrm>
          <a:prstGeom prst="rect">
            <a:avLst/>
          </a:prstGeom>
        </p:spPr>
      </p:pic>
    </p:spTree>
    <p:extLst>
      <p:ext uri="{BB962C8B-B14F-4D97-AF65-F5344CB8AC3E}">
        <p14:creationId xmlns:p14="http://schemas.microsoft.com/office/powerpoint/2010/main" val="25548203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Introducing Presenters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3521075" cy="338455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929410" y="1606550"/>
            <a:ext cx="3521075" cy="3384550"/>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376363" y="4606925"/>
            <a:ext cx="3552825" cy="1358038"/>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5467795" y="4607667"/>
            <a:ext cx="3552825" cy="135803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2403140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ducing Presenters (3)">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606550"/>
            <a:ext cx="2631393" cy="3153457"/>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5" name="Picture Placeholder 3">
            <a:extLst>
              <a:ext uri="{FF2B5EF4-FFF2-40B4-BE49-F238E27FC236}">
                <a16:creationId xmlns:a16="http://schemas.microsoft.com/office/drawing/2014/main" id="{ADD18D3C-B836-DFCD-D7DB-1701542FE7B5}"/>
              </a:ext>
            </a:extLst>
          </p:cNvPr>
          <p:cNvSpPr>
            <a:spLocks noGrp="1"/>
          </p:cNvSpPr>
          <p:nvPr>
            <p:ph type="pic" sz="quarter" idx="11"/>
          </p:nvPr>
        </p:nvSpPr>
        <p:spPr>
          <a:xfrm>
            <a:off x="4117560" y="1606550"/>
            <a:ext cx="2631393" cy="3401286"/>
          </a:xfrm>
          <a:ln>
            <a:solidFill>
              <a:schemeClr val="accent3"/>
            </a:solidFill>
          </a:ln>
        </p:spPr>
        <p:txBody>
          <a:body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1134648" y="4427664"/>
            <a:ext cx="2982912" cy="1135849"/>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9" name="Text Placeholder 6">
            <a:extLst>
              <a:ext uri="{FF2B5EF4-FFF2-40B4-BE49-F238E27FC236}">
                <a16:creationId xmlns:a16="http://schemas.microsoft.com/office/drawing/2014/main" id="{540BE4E4-02A2-6F97-B571-E7208D0B0958}"/>
              </a:ext>
            </a:extLst>
          </p:cNvPr>
          <p:cNvSpPr>
            <a:spLocks noGrp="1"/>
          </p:cNvSpPr>
          <p:nvPr>
            <p:ph type="body" sz="quarter" idx="14" hasCustomPrompt="1"/>
          </p:nvPr>
        </p:nvSpPr>
        <p:spPr>
          <a:xfrm>
            <a:off x="4414007" y="4440282"/>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8" name="Picture Placeholder 3">
            <a:extLst>
              <a:ext uri="{FF2B5EF4-FFF2-40B4-BE49-F238E27FC236}">
                <a16:creationId xmlns:a16="http://schemas.microsoft.com/office/drawing/2014/main" id="{A98B74B8-0426-0468-EDAA-F71E7C8A76DD}"/>
              </a:ext>
            </a:extLst>
          </p:cNvPr>
          <p:cNvSpPr>
            <a:spLocks noGrp="1"/>
          </p:cNvSpPr>
          <p:nvPr>
            <p:ph type="pic" sz="quarter" idx="15"/>
          </p:nvPr>
        </p:nvSpPr>
        <p:spPr>
          <a:xfrm>
            <a:off x="7491662" y="1606550"/>
            <a:ext cx="2631393" cy="3401286"/>
          </a:xfrm>
          <a:ln>
            <a:solidFill>
              <a:schemeClr val="accent3"/>
            </a:solidFill>
          </a:ln>
        </p:spPr>
        <p:txBody>
          <a:bodyPr/>
          <a:lstStyle/>
          <a:p>
            <a:r>
              <a:rPr lang="en-US"/>
              <a:t>Click icon to add picture</a:t>
            </a:r>
            <a:endParaRPr lang="en-GB"/>
          </a:p>
        </p:txBody>
      </p:sp>
      <p:sp>
        <p:nvSpPr>
          <p:cNvPr id="10" name="Text Placeholder 6">
            <a:extLst>
              <a:ext uri="{FF2B5EF4-FFF2-40B4-BE49-F238E27FC236}">
                <a16:creationId xmlns:a16="http://schemas.microsoft.com/office/drawing/2014/main" id="{17FE27AF-59F4-8B4D-0BC2-3B7AC8A6FD97}"/>
              </a:ext>
            </a:extLst>
          </p:cNvPr>
          <p:cNvSpPr>
            <a:spLocks noGrp="1"/>
          </p:cNvSpPr>
          <p:nvPr>
            <p:ph type="body" sz="quarter" idx="16" hasCustomPrompt="1"/>
          </p:nvPr>
        </p:nvSpPr>
        <p:spPr>
          <a:xfrm>
            <a:off x="7787371" y="4440281"/>
            <a:ext cx="2982913" cy="1135107"/>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4227565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ing Presenters (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238144"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238144"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638088"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638088"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803803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803803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242835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ntroducing Presenters (5)">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575E2-058B-7E11-CD53-2539375E87FD}"/>
              </a:ext>
            </a:extLst>
          </p:cNvPr>
          <p:cNvSpPr>
            <a:spLocks noGrp="1"/>
          </p:cNvSpPr>
          <p:nvPr>
            <p:ph type="title" hasCustomPrompt="1"/>
          </p:nvPr>
        </p:nvSpPr>
        <p:spPr/>
        <p:txBody>
          <a:bodyPr/>
          <a:lstStyle>
            <a:lvl1pPr>
              <a:defRPr/>
            </a:lvl1pPr>
          </a:lstStyle>
          <a:p>
            <a:r>
              <a:rPr lang="en-US"/>
              <a:t>Introducing your presenters</a:t>
            </a:r>
            <a:endParaRPr lang="en-GB"/>
          </a:p>
        </p:txBody>
      </p:sp>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838200"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838200"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1" name="Picture Placeholder 3">
            <a:extLst>
              <a:ext uri="{FF2B5EF4-FFF2-40B4-BE49-F238E27FC236}">
                <a16:creationId xmlns:a16="http://schemas.microsoft.com/office/drawing/2014/main" id="{2C602C5F-F1E1-2B20-CC7B-72A761E31A10}"/>
              </a:ext>
            </a:extLst>
          </p:cNvPr>
          <p:cNvSpPr>
            <a:spLocks noGrp="1"/>
          </p:cNvSpPr>
          <p:nvPr>
            <p:ph type="pic" sz="quarter" idx="13"/>
          </p:nvPr>
        </p:nvSpPr>
        <p:spPr>
          <a:xfrm>
            <a:off x="3041593"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2" name="Text Placeholder 6">
            <a:extLst>
              <a:ext uri="{FF2B5EF4-FFF2-40B4-BE49-F238E27FC236}">
                <a16:creationId xmlns:a16="http://schemas.microsoft.com/office/drawing/2014/main" id="{16E191BD-962D-F291-3568-61150F6B3421}"/>
              </a:ext>
            </a:extLst>
          </p:cNvPr>
          <p:cNvSpPr>
            <a:spLocks noGrp="1"/>
          </p:cNvSpPr>
          <p:nvPr>
            <p:ph type="body" sz="quarter" idx="14" hasCustomPrompt="1"/>
          </p:nvPr>
        </p:nvSpPr>
        <p:spPr>
          <a:xfrm>
            <a:off x="3041593"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3" name="Picture Placeholder 3">
            <a:extLst>
              <a:ext uri="{FF2B5EF4-FFF2-40B4-BE49-F238E27FC236}">
                <a16:creationId xmlns:a16="http://schemas.microsoft.com/office/drawing/2014/main" id="{B433CF78-ADFA-AA45-DC89-9873A0EC72E2}"/>
              </a:ext>
            </a:extLst>
          </p:cNvPr>
          <p:cNvSpPr>
            <a:spLocks noGrp="1"/>
          </p:cNvSpPr>
          <p:nvPr>
            <p:ph type="pic" sz="quarter" idx="15"/>
          </p:nvPr>
        </p:nvSpPr>
        <p:spPr>
          <a:xfrm>
            <a:off x="5244986"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4" name="Text Placeholder 6">
            <a:extLst>
              <a:ext uri="{FF2B5EF4-FFF2-40B4-BE49-F238E27FC236}">
                <a16:creationId xmlns:a16="http://schemas.microsoft.com/office/drawing/2014/main" id="{0B502E78-7066-D212-6CF2-493F948DBAFB}"/>
              </a:ext>
            </a:extLst>
          </p:cNvPr>
          <p:cNvSpPr>
            <a:spLocks noGrp="1"/>
          </p:cNvSpPr>
          <p:nvPr>
            <p:ph type="body" sz="quarter" idx="16" hasCustomPrompt="1"/>
          </p:nvPr>
        </p:nvSpPr>
        <p:spPr>
          <a:xfrm>
            <a:off x="5244986"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5" name="Picture Placeholder 3">
            <a:extLst>
              <a:ext uri="{FF2B5EF4-FFF2-40B4-BE49-F238E27FC236}">
                <a16:creationId xmlns:a16="http://schemas.microsoft.com/office/drawing/2014/main" id="{6B93B762-A71B-FA3C-88AE-C60700E46AE7}"/>
              </a:ext>
            </a:extLst>
          </p:cNvPr>
          <p:cNvSpPr>
            <a:spLocks noGrp="1"/>
          </p:cNvSpPr>
          <p:nvPr>
            <p:ph type="pic" sz="quarter" idx="17"/>
          </p:nvPr>
        </p:nvSpPr>
        <p:spPr>
          <a:xfrm>
            <a:off x="7448379"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6" name="Text Placeholder 6">
            <a:extLst>
              <a:ext uri="{FF2B5EF4-FFF2-40B4-BE49-F238E27FC236}">
                <a16:creationId xmlns:a16="http://schemas.microsoft.com/office/drawing/2014/main" id="{B8392AAC-125B-C445-4ED3-55B95A97C6BE}"/>
              </a:ext>
            </a:extLst>
          </p:cNvPr>
          <p:cNvSpPr>
            <a:spLocks noGrp="1"/>
          </p:cNvSpPr>
          <p:nvPr>
            <p:ph type="body" sz="quarter" idx="18" hasCustomPrompt="1"/>
          </p:nvPr>
        </p:nvSpPr>
        <p:spPr>
          <a:xfrm>
            <a:off x="7448379"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17" name="Picture Placeholder 3">
            <a:extLst>
              <a:ext uri="{FF2B5EF4-FFF2-40B4-BE49-F238E27FC236}">
                <a16:creationId xmlns:a16="http://schemas.microsoft.com/office/drawing/2014/main" id="{1026378F-2B6D-A76B-2223-03BA02011708}"/>
              </a:ext>
            </a:extLst>
          </p:cNvPr>
          <p:cNvSpPr>
            <a:spLocks noGrp="1"/>
          </p:cNvSpPr>
          <p:nvPr>
            <p:ph type="pic" sz="quarter" idx="19"/>
          </p:nvPr>
        </p:nvSpPr>
        <p:spPr>
          <a:xfrm>
            <a:off x="9651772" y="1922804"/>
            <a:ext cx="1964821" cy="2324485"/>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18" name="Text Placeholder 6">
            <a:extLst>
              <a:ext uri="{FF2B5EF4-FFF2-40B4-BE49-F238E27FC236}">
                <a16:creationId xmlns:a16="http://schemas.microsoft.com/office/drawing/2014/main" id="{049C53E0-976D-51D9-76C6-8765075B95CE}"/>
              </a:ext>
            </a:extLst>
          </p:cNvPr>
          <p:cNvSpPr>
            <a:spLocks noGrp="1"/>
          </p:cNvSpPr>
          <p:nvPr>
            <p:ph type="body" sz="quarter" idx="20" hasCustomPrompt="1"/>
          </p:nvPr>
        </p:nvSpPr>
        <p:spPr>
          <a:xfrm>
            <a:off x="9651772" y="4247289"/>
            <a:ext cx="1964821" cy="137493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0974737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ntroducing Presenters (6)">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64A48518-35F9-535A-C077-59E61401884B}"/>
              </a:ext>
            </a:extLst>
          </p:cNvPr>
          <p:cNvSpPr>
            <a:spLocks noGrp="1"/>
          </p:cNvSpPr>
          <p:nvPr>
            <p:ph type="pic" sz="quarter" idx="10"/>
          </p:nvPr>
        </p:nvSpPr>
        <p:spPr>
          <a:xfrm>
            <a:off x="1316765" y="155510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7" name="Text Placeholder 6">
            <a:extLst>
              <a:ext uri="{FF2B5EF4-FFF2-40B4-BE49-F238E27FC236}">
                <a16:creationId xmlns:a16="http://schemas.microsoft.com/office/drawing/2014/main" id="{FFD1FC4F-0D7B-E5CA-BD1E-29065B1B1452}"/>
              </a:ext>
            </a:extLst>
          </p:cNvPr>
          <p:cNvSpPr>
            <a:spLocks noGrp="1"/>
          </p:cNvSpPr>
          <p:nvPr>
            <p:ph type="body" sz="quarter" idx="12" hasCustomPrompt="1"/>
          </p:nvPr>
        </p:nvSpPr>
        <p:spPr>
          <a:xfrm>
            <a:off x="2538101" y="155949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3" name="Title 2">
            <a:extLst>
              <a:ext uri="{FF2B5EF4-FFF2-40B4-BE49-F238E27FC236}">
                <a16:creationId xmlns:a16="http://schemas.microsoft.com/office/drawing/2014/main" id="{DABA584D-131C-4FE5-4723-6CCA5DF912C3}"/>
              </a:ext>
            </a:extLst>
          </p:cNvPr>
          <p:cNvSpPr>
            <a:spLocks noGrp="1"/>
          </p:cNvSpPr>
          <p:nvPr>
            <p:ph type="title"/>
          </p:nvPr>
        </p:nvSpPr>
        <p:spPr/>
        <p:txBody>
          <a:bodyPr/>
          <a:lstStyle/>
          <a:p>
            <a:r>
              <a:rPr lang="en-US"/>
              <a:t>Click to edit Master title style</a:t>
            </a:r>
            <a:endParaRPr lang="en-GB"/>
          </a:p>
        </p:txBody>
      </p:sp>
      <p:sp>
        <p:nvSpPr>
          <p:cNvPr id="19" name="Picture Placeholder 3">
            <a:extLst>
              <a:ext uri="{FF2B5EF4-FFF2-40B4-BE49-F238E27FC236}">
                <a16:creationId xmlns:a16="http://schemas.microsoft.com/office/drawing/2014/main" id="{4798FD8A-4C75-DC5D-971A-434AE12023E1}"/>
              </a:ext>
            </a:extLst>
          </p:cNvPr>
          <p:cNvSpPr>
            <a:spLocks noGrp="1"/>
          </p:cNvSpPr>
          <p:nvPr>
            <p:ph type="pic" sz="quarter" idx="13"/>
          </p:nvPr>
        </p:nvSpPr>
        <p:spPr>
          <a:xfrm>
            <a:off x="1308220" y="2886227"/>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0" name="Text Placeholder 6">
            <a:extLst>
              <a:ext uri="{FF2B5EF4-FFF2-40B4-BE49-F238E27FC236}">
                <a16:creationId xmlns:a16="http://schemas.microsoft.com/office/drawing/2014/main" id="{D0F7DDD9-E56C-0E60-A01D-90DC5DCA8633}"/>
              </a:ext>
            </a:extLst>
          </p:cNvPr>
          <p:cNvSpPr>
            <a:spLocks noGrp="1"/>
          </p:cNvSpPr>
          <p:nvPr>
            <p:ph type="body" sz="quarter" idx="14" hasCustomPrompt="1"/>
          </p:nvPr>
        </p:nvSpPr>
        <p:spPr>
          <a:xfrm>
            <a:off x="2529556" y="2890615"/>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1" name="Picture Placeholder 3">
            <a:extLst>
              <a:ext uri="{FF2B5EF4-FFF2-40B4-BE49-F238E27FC236}">
                <a16:creationId xmlns:a16="http://schemas.microsoft.com/office/drawing/2014/main" id="{8B33D693-FDD8-B537-D436-FF835DB1BAA8}"/>
              </a:ext>
            </a:extLst>
          </p:cNvPr>
          <p:cNvSpPr>
            <a:spLocks noGrp="1"/>
          </p:cNvSpPr>
          <p:nvPr>
            <p:ph type="pic" sz="quarter" idx="15"/>
          </p:nvPr>
        </p:nvSpPr>
        <p:spPr>
          <a:xfrm>
            <a:off x="1316765" y="4226126"/>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2" name="Text Placeholder 6">
            <a:extLst>
              <a:ext uri="{FF2B5EF4-FFF2-40B4-BE49-F238E27FC236}">
                <a16:creationId xmlns:a16="http://schemas.microsoft.com/office/drawing/2014/main" id="{C65ECCA4-0426-B864-2295-86DFF0C594B4}"/>
              </a:ext>
            </a:extLst>
          </p:cNvPr>
          <p:cNvSpPr>
            <a:spLocks noGrp="1"/>
          </p:cNvSpPr>
          <p:nvPr>
            <p:ph type="body" sz="quarter" idx="16" hasCustomPrompt="1"/>
          </p:nvPr>
        </p:nvSpPr>
        <p:spPr>
          <a:xfrm>
            <a:off x="2538101" y="4230514"/>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3" name="Picture Placeholder 3">
            <a:extLst>
              <a:ext uri="{FF2B5EF4-FFF2-40B4-BE49-F238E27FC236}">
                <a16:creationId xmlns:a16="http://schemas.microsoft.com/office/drawing/2014/main" id="{DBE615FE-D98B-6957-5528-2D1F6959E1EE}"/>
              </a:ext>
            </a:extLst>
          </p:cNvPr>
          <p:cNvSpPr>
            <a:spLocks noGrp="1"/>
          </p:cNvSpPr>
          <p:nvPr>
            <p:ph type="pic" sz="quarter" idx="17"/>
          </p:nvPr>
        </p:nvSpPr>
        <p:spPr>
          <a:xfrm>
            <a:off x="6096000" y="2082908"/>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4" name="Text Placeholder 6">
            <a:extLst>
              <a:ext uri="{FF2B5EF4-FFF2-40B4-BE49-F238E27FC236}">
                <a16:creationId xmlns:a16="http://schemas.microsoft.com/office/drawing/2014/main" id="{035740DC-C0F3-A6E3-33D3-212FEBA73897}"/>
              </a:ext>
            </a:extLst>
          </p:cNvPr>
          <p:cNvSpPr>
            <a:spLocks noGrp="1"/>
          </p:cNvSpPr>
          <p:nvPr>
            <p:ph type="body" sz="quarter" idx="18" hasCustomPrompt="1"/>
          </p:nvPr>
        </p:nvSpPr>
        <p:spPr>
          <a:xfrm>
            <a:off x="7317336" y="2087296"/>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5" name="Picture Placeholder 3">
            <a:extLst>
              <a:ext uri="{FF2B5EF4-FFF2-40B4-BE49-F238E27FC236}">
                <a16:creationId xmlns:a16="http://schemas.microsoft.com/office/drawing/2014/main" id="{30046BA3-50A6-F220-A1A1-8AD39F38BA91}"/>
              </a:ext>
            </a:extLst>
          </p:cNvPr>
          <p:cNvSpPr>
            <a:spLocks noGrp="1"/>
          </p:cNvSpPr>
          <p:nvPr>
            <p:ph type="pic" sz="quarter" idx="19"/>
          </p:nvPr>
        </p:nvSpPr>
        <p:spPr>
          <a:xfrm>
            <a:off x="6096000" y="3420224"/>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6" name="Text Placeholder 6">
            <a:extLst>
              <a:ext uri="{FF2B5EF4-FFF2-40B4-BE49-F238E27FC236}">
                <a16:creationId xmlns:a16="http://schemas.microsoft.com/office/drawing/2014/main" id="{26FCB1F9-B6A0-0E5C-2002-88CFF6CC1275}"/>
              </a:ext>
            </a:extLst>
          </p:cNvPr>
          <p:cNvSpPr>
            <a:spLocks noGrp="1"/>
          </p:cNvSpPr>
          <p:nvPr>
            <p:ph type="body" sz="quarter" idx="20" hasCustomPrompt="1"/>
          </p:nvPr>
        </p:nvSpPr>
        <p:spPr>
          <a:xfrm>
            <a:off x="7317336" y="3424612"/>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
        <p:nvSpPr>
          <p:cNvPr id="27" name="Picture Placeholder 3">
            <a:extLst>
              <a:ext uri="{FF2B5EF4-FFF2-40B4-BE49-F238E27FC236}">
                <a16:creationId xmlns:a16="http://schemas.microsoft.com/office/drawing/2014/main" id="{43243EF0-87A9-C26C-2F8B-BEFB11EFDFB4}"/>
              </a:ext>
            </a:extLst>
          </p:cNvPr>
          <p:cNvSpPr>
            <a:spLocks noGrp="1"/>
          </p:cNvSpPr>
          <p:nvPr>
            <p:ph type="pic" sz="quarter" idx="21"/>
          </p:nvPr>
        </p:nvSpPr>
        <p:spPr>
          <a:xfrm>
            <a:off x="6096000" y="4760123"/>
            <a:ext cx="1212791" cy="1076770"/>
          </a:xfrm>
          <a:ln>
            <a:solidFill>
              <a:schemeClr val="accent3"/>
            </a:solidFill>
          </a:ln>
        </p:spPr>
        <p:txBody>
          <a:bodyPr/>
          <a:lstStyle>
            <a:lvl1pPr>
              <a:defRPr>
                <a:ln>
                  <a:solidFill>
                    <a:schemeClr val="accent3"/>
                  </a:solidFill>
                </a:ln>
              </a:defRPr>
            </a:lvl1pPr>
          </a:lstStyle>
          <a:p>
            <a:r>
              <a:rPr lang="en-US"/>
              <a:t>Click icon to add picture</a:t>
            </a:r>
            <a:endParaRPr lang="en-GB"/>
          </a:p>
        </p:txBody>
      </p:sp>
      <p:sp>
        <p:nvSpPr>
          <p:cNvPr id="28" name="Text Placeholder 6">
            <a:extLst>
              <a:ext uri="{FF2B5EF4-FFF2-40B4-BE49-F238E27FC236}">
                <a16:creationId xmlns:a16="http://schemas.microsoft.com/office/drawing/2014/main" id="{E74B089C-F527-0CC4-758C-19275ACD01ED}"/>
              </a:ext>
            </a:extLst>
          </p:cNvPr>
          <p:cNvSpPr>
            <a:spLocks noGrp="1"/>
          </p:cNvSpPr>
          <p:nvPr>
            <p:ph type="body" sz="quarter" idx="22" hasCustomPrompt="1"/>
          </p:nvPr>
        </p:nvSpPr>
        <p:spPr>
          <a:xfrm>
            <a:off x="7317336" y="4764511"/>
            <a:ext cx="2546646" cy="1076770"/>
          </a:xfrm>
          <a:ln w="38100"/>
        </p:spPr>
        <p:style>
          <a:lnRef idx="2">
            <a:schemeClr val="accent3"/>
          </a:lnRef>
          <a:fillRef idx="1">
            <a:schemeClr val="lt1"/>
          </a:fillRef>
          <a:effectRef idx="0">
            <a:schemeClr val="accent3"/>
          </a:effectRef>
          <a:fontRef idx="minor">
            <a:schemeClr val="dk1"/>
          </a:fontRef>
        </p:style>
        <p:txBody>
          <a:bodyPr anchor="ctr">
            <a:normAutofit/>
          </a:bodyPr>
          <a:lstStyle>
            <a:lvl1pPr marL="0" indent="0">
              <a:buNone/>
              <a:defRPr sz="1200">
                <a:latin typeface="Roboto" panose="02000000000000000000" pitchFamily="2" charset="0"/>
                <a:ea typeface="Roboto" panose="02000000000000000000" pitchFamily="2" charset="0"/>
              </a:defRPr>
            </a:lvl1pPr>
          </a:lstStyle>
          <a:p>
            <a:pPr lvl="0"/>
            <a:r>
              <a:rPr lang="en-US"/>
              <a:t>Name, Organisation, and Role</a:t>
            </a:r>
            <a:endParaRPr lang="en-GB"/>
          </a:p>
        </p:txBody>
      </p:sp>
    </p:spTree>
    <p:extLst>
      <p:ext uri="{BB962C8B-B14F-4D97-AF65-F5344CB8AC3E}">
        <p14:creationId xmlns:p14="http://schemas.microsoft.com/office/powerpoint/2010/main" val="38041911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1 Text 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Content Placeholder 3">
            <a:extLst>
              <a:ext uri="{FF2B5EF4-FFF2-40B4-BE49-F238E27FC236}">
                <a16:creationId xmlns:a16="http://schemas.microsoft.com/office/drawing/2014/main" id="{01454154-D7E6-35FB-BDEF-AC21C9A2E7E4}"/>
              </a:ext>
            </a:extLst>
          </p:cNvPr>
          <p:cNvSpPr>
            <a:spLocks noGrp="1"/>
          </p:cNvSpPr>
          <p:nvPr>
            <p:ph sz="quarter" idx="10"/>
          </p:nvPr>
        </p:nvSpPr>
        <p:spPr>
          <a:xfrm>
            <a:off x="906463" y="1939895"/>
            <a:ext cx="9217025" cy="417833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5955735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and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6" name="Table Placeholder 5">
            <a:extLst>
              <a:ext uri="{FF2B5EF4-FFF2-40B4-BE49-F238E27FC236}">
                <a16:creationId xmlns:a16="http://schemas.microsoft.com/office/drawing/2014/main" id="{98F02729-A620-B77C-1AB7-B18A01C3A1EC}"/>
              </a:ext>
            </a:extLst>
          </p:cNvPr>
          <p:cNvSpPr>
            <a:spLocks noGrp="1"/>
          </p:cNvSpPr>
          <p:nvPr>
            <p:ph type="tbl" sz="quarter" idx="10"/>
          </p:nvPr>
        </p:nvSpPr>
        <p:spPr>
          <a:xfrm>
            <a:off x="838200" y="2084388"/>
            <a:ext cx="9285288" cy="3957637"/>
          </a:xfrm>
        </p:spPr>
        <p:txBody>
          <a:bodyPr/>
          <a:lstStyle/>
          <a:p>
            <a:r>
              <a:rPr lang="en-US"/>
              <a:t>Click icon to add table</a:t>
            </a:r>
            <a:endParaRPr lang="en-GB"/>
          </a:p>
        </p:txBody>
      </p:sp>
    </p:spTree>
    <p:extLst>
      <p:ext uri="{BB962C8B-B14F-4D97-AF65-F5344CB8AC3E}">
        <p14:creationId xmlns:p14="http://schemas.microsoft.com/office/powerpoint/2010/main" val="2612568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box then Tab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1836738"/>
            <a:ext cx="9285288" cy="931862"/>
          </a:xfrm>
        </p:spPr>
        <p:txBody>
          <a:bodyPr anchor="ctr"/>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3230563"/>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036904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able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3CBE58-3C95-88A6-3034-285FB763C634}"/>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7735C8A-EFF8-C491-7BCB-99DF2DC73DCB}"/>
              </a:ext>
            </a:extLst>
          </p:cNvPr>
          <p:cNvSpPr>
            <a:spLocks noGrp="1"/>
          </p:cNvSpPr>
          <p:nvPr>
            <p:ph type="body" sz="quarter" idx="10"/>
          </p:nvPr>
        </p:nvSpPr>
        <p:spPr>
          <a:xfrm>
            <a:off x="838200" y="4915984"/>
            <a:ext cx="9285288" cy="931862"/>
          </a:xfrm>
        </p:spPr>
        <p:txBody>
          <a:bodyPr anchor="ctr">
            <a:normAutofit/>
          </a:bodyPr>
          <a:lstStyle>
            <a:lvl1pPr marL="0" indent="0">
              <a:buNone/>
              <a:defRPr sz="1800"/>
            </a:lvl1pPr>
            <a:lvl2pPr marL="457200" indent="0">
              <a:buNone/>
              <a:defRPr/>
            </a:lvl2pPr>
            <a:lvl3pPr marL="914400" indent="0">
              <a:buNone/>
              <a:defRPr/>
            </a:lvl3pPr>
            <a:lvl4pPr marL="1371600" indent="0">
              <a:buNone/>
              <a:defRPr/>
            </a:lvl4pPr>
            <a:lvl5pPr marL="1828800" indent="0">
              <a:buNone/>
              <a:defRPr/>
            </a:lvl5pPr>
          </a:lstStyle>
          <a:p>
            <a:pPr lvl="0"/>
            <a:r>
              <a:rPr lang="en-US"/>
              <a:t>Click to edit Master text styles</a:t>
            </a:r>
          </a:p>
        </p:txBody>
      </p:sp>
      <p:sp>
        <p:nvSpPr>
          <p:cNvPr id="8" name="Table Placeholder 7">
            <a:extLst>
              <a:ext uri="{FF2B5EF4-FFF2-40B4-BE49-F238E27FC236}">
                <a16:creationId xmlns:a16="http://schemas.microsoft.com/office/drawing/2014/main" id="{3B768190-5D5E-27F8-62BC-6611D8501C98}"/>
              </a:ext>
            </a:extLst>
          </p:cNvPr>
          <p:cNvSpPr>
            <a:spLocks noGrp="1"/>
          </p:cNvSpPr>
          <p:nvPr>
            <p:ph type="tbl" sz="quarter" idx="11"/>
          </p:nvPr>
        </p:nvSpPr>
        <p:spPr>
          <a:xfrm>
            <a:off x="838200" y="1836738"/>
            <a:ext cx="9285288" cy="2733675"/>
          </a:xfrm>
        </p:spPr>
        <p:txBody>
          <a:bodyPr/>
          <a:lstStyle/>
          <a:p>
            <a:r>
              <a:rPr lang="en-US"/>
              <a:t>Click icon to add table</a:t>
            </a:r>
            <a:endParaRPr lang="en-GB"/>
          </a:p>
        </p:txBody>
      </p:sp>
    </p:spTree>
    <p:extLst>
      <p:ext uri="{BB962C8B-B14F-4D97-AF65-F5344CB8AC3E}">
        <p14:creationId xmlns:p14="http://schemas.microsoft.com/office/powerpoint/2010/main" val="1517530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and Text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3" y="1836738"/>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5469308" y="1836738"/>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9341286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9299297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box then Narrow Image Righ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8158131" y="1836737"/>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27583"/>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9783434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and Picture Vertical">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5982160" y="1862376"/>
            <a:ext cx="4152647"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838200" y="1862375"/>
            <a:ext cx="4654180"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63255783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mbedded video">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012F3B-1ACA-6872-BEAB-3C3CE74910A0}"/>
              </a:ext>
            </a:extLst>
          </p:cNvPr>
          <p:cNvSpPr>
            <a:spLocks noGrp="1"/>
          </p:cNvSpPr>
          <p:nvPr>
            <p:ph type="title"/>
          </p:nvPr>
        </p:nvSpPr>
        <p:spPr/>
        <p:txBody>
          <a:bodyPr/>
          <a:lstStyle/>
          <a:p>
            <a:r>
              <a:rPr lang="en-US"/>
              <a:t>Click to edit Master title style</a:t>
            </a:r>
            <a:endParaRPr lang="en-GB"/>
          </a:p>
        </p:txBody>
      </p:sp>
      <p:sp>
        <p:nvSpPr>
          <p:cNvPr id="4" name="Media Placeholder 3">
            <a:extLst>
              <a:ext uri="{FF2B5EF4-FFF2-40B4-BE49-F238E27FC236}">
                <a16:creationId xmlns:a16="http://schemas.microsoft.com/office/drawing/2014/main" id="{BB080E31-7E11-DB9B-1F69-83AEE80DDB14}"/>
              </a:ext>
            </a:extLst>
          </p:cNvPr>
          <p:cNvSpPr>
            <a:spLocks noGrp="1"/>
          </p:cNvSpPr>
          <p:nvPr>
            <p:ph type="media" sz="quarter" idx="10"/>
          </p:nvPr>
        </p:nvSpPr>
        <p:spPr>
          <a:xfrm>
            <a:off x="581025" y="1136650"/>
            <a:ext cx="9542463" cy="5486400"/>
          </a:xfrm>
        </p:spPr>
        <p:txBody>
          <a:bodyPr/>
          <a:lstStyle/>
          <a:p>
            <a:r>
              <a:rPr lang="en-US"/>
              <a:t>Click icon to add media</a:t>
            </a:r>
            <a:endParaRPr lang="en-GB"/>
          </a:p>
        </p:txBody>
      </p:sp>
    </p:spTree>
    <p:extLst>
      <p:ext uri="{BB962C8B-B14F-4D97-AF65-F5344CB8AC3E}">
        <p14:creationId xmlns:p14="http://schemas.microsoft.com/office/powerpoint/2010/main" val="59264844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Two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A88E4-50C5-CEB0-D6F6-232CC121C105}"/>
              </a:ext>
            </a:extLst>
          </p:cNvPr>
          <p:cNvSpPr>
            <a:spLocks noGrp="1"/>
          </p:cNvSpPr>
          <p:nvPr>
            <p:ph type="title"/>
          </p:nvPr>
        </p:nvSpPr>
        <p:spPr/>
        <p:txBody>
          <a:bodyPr/>
          <a:lstStyle/>
          <a:p>
            <a:r>
              <a:rPr lang="en-US"/>
              <a:t>Click to edit Master title style</a:t>
            </a:r>
            <a:endParaRPr lang="en-GB"/>
          </a:p>
        </p:txBody>
      </p:sp>
      <p:sp>
        <p:nvSpPr>
          <p:cNvPr id="4" name="Text Placeholder 3">
            <a:extLst>
              <a:ext uri="{FF2B5EF4-FFF2-40B4-BE49-F238E27FC236}">
                <a16:creationId xmlns:a16="http://schemas.microsoft.com/office/drawing/2014/main" id="{CD8E925E-7A20-C599-637B-001B04D0C1A4}"/>
              </a:ext>
            </a:extLst>
          </p:cNvPr>
          <p:cNvSpPr>
            <a:spLocks noGrp="1"/>
          </p:cNvSpPr>
          <p:nvPr>
            <p:ph type="body" sz="quarter" idx="10"/>
          </p:nvPr>
        </p:nvSpPr>
        <p:spPr>
          <a:xfrm>
            <a:off x="922338" y="1905000"/>
            <a:ext cx="9201150" cy="4503738"/>
          </a:xfrm>
        </p:spPr>
        <p:txBody>
          <a:bodyPr numCol="2" spcCol="360000"/>
          <a:lstStyle>
            <a:lvl1pPr marL="0" indent="0">
              <a:buNone/>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Click to edit Master text styles</a:t>
            </a:r>
          </a:p>
          <a:p>
            <a:pPr marL="0" marR="0" lvl="1" indent="0" algn="l" defTabSz="914400" rtl="0" eaLnBrk="1" fontAlgn="auto" latinLnBrk="0" hangingPunct="1">
              <a:lnSpc>
                <a:spcPct val="90000"/>
              </a:lnSpc>
              <a:spcBef>
                <a:spcPts val="1000"/>
              </a:spcBef>
              <a:spcAft>
                <a:spcPts val="0"/>
              </a:spcAft>
              <a:buClr>
                <a:srgbClr val="70ADA3"/>
              </a:buClr>
              <a:buSzTx/>
              <a:buFont typeface="Arial" panose="020B0604020202020204" pitchFamily="34" charset="0"/>
              <a:buNone/>
              <a:tabLst/>
              <a:defRPr/>
            </a:pPr>
            <a:r>
              <a:rPr lang="en-US"/>
              <a:t>Second level</a:t>
            </a:r>
          </a:p>
        </p:txBody>
      </p:sp>
    </p:spTree>
    <p:extLst>
      <p:ext uri="{BB962C8B-B14F-4D97-AF65-F5344CB8AC3E}">
        <p14:creationId xmlns:p14="http://schemas.microsoft.com/office/powerpoint/2010/main" val="69139851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wo Table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4C620-1796-4692-1101-F3FDEA410159}"/>
              </a:ext>
            </a:extLst>
          </p:cNvPr>
          <p:cNvSpPr>
            <a:spLocks noGrp="1"/>
          </p:cNvSpPr>
          <p:nvPr>
            <p:ph type="title"/>
          </p:nvPr>
        </p:nvSpPr>
        <p:spPr/>
        <p:txBody>
          <a:bodyPr/>
          <a:lstStyle/>
          <a:p>
            <a:r>
              <a:rPr lang="en-US"/>
              <a:t>Click to edit Master title style</a:t>
            </a:r>
            <a:endParaRPr lang="en-GB"/>
          </a:p>
        </p:txBody>
      </p:sp>
      <p:sp>
        <p:nvSpPr>
          <p:cNvPr id="4" name="Table Placeholder 3">
            <a:extLst>
              <a:ext uri="{FF2B5EF4-FFF2-40B4-BE49-F238E27FC236}">
                <a16:creationId xmlns:a16="http://schemas.microsoft.com/office/drawing/2014/main" id="{97CDB0B7-62AD-A6A0-D617-52E07A759E44}"/>
              </a:ext>
            </a:extLst>
          </p:cNvPr>
          <p:cNvSpPr>
            <a:spLocks noGrp="1"/>
          </p:cNvSpPr>
          <p:nvPr>
            <p:ph type="tbl" sz="quarter" idx="10"/>
          </p:nvPr>
        </p:nvSpPr>
        <p:spPr>
          <a:xfrm>
            <a:off x="838200" y="2025650"/>
            <a:ext cx="4383088" cy="3802063"/>
          </a:xfrm>
        </p:spPr>
        <p:txBody>
          <a:bodyPr/>
          <a:lstStyle/>
          <a:p>
            <a:r>
              <a:rPr lang="en-US"/>
              <a:t>Click icon to add table</a:t>
            </a:r>
            <a:endParaRPr lang="en-GB"/>
          </a:p>
        </p:txBody>
      </p:sp>
      <p:sp>
        <p:nvSpPr>
          <p:cNvPr id="5" name="Table Placeholder 3">
            <a:extLst>
              <a:ext uri="{FF2B5EF4-FFF2-40B4-BE49-F238E27FC236}">
                <a16:creationId xmlns:a16="http://schemas.microsoft.com/office/drawing/2014/main" id="{E43D73FA-7799-9E42-8030-E8C238EB5EDB}"/>
              </a:ext>
            </a:extLst>
          </p:cNvPr>
          <p:cNvSpPr>
            <a:spLocks noGrp="1"/>
          </p:cNvSpPr>
          <p:nvPr>
            <p:ph type="tbl" sz="quarter" idx="11"/>
          </p:nvPr>
        </p:nvSpPr>
        <p:spPr>
          <a:xfrm>
            <a:off x="5739967" y="2025649"/>
            <a:ext cx="4383088" cy="3802063"/>
          </a:xfrm>
        </p:spPr>
        <p:txBody>
          <a:bodyPr/>
          <a:lstStyle/>
          <a:p>
            <a:r>
              <a:rPr lang="en-US"/>
              <a:t>Click icon to add table</a:t>
            </a:r>
            <a:endParaRPr lang="en-GB"/>
          </a:p>
        </p:txBody>
      </p:sp>
    </p:spTree>
    <p:extLst>
      <p:ext uri="{BB962C8B-B14F-4D97-AF65-F5344CB8AC3E}">
        <p14:creationId xmlns:p14="http://schemas.microsoft.com/office/powerpoint/2010/main" val="27598873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4F981-EC4B-FC5D-CB7F-B0A289E7AC30}"/>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5B83A3D9-C306-A50D-2E83-735207441740}"/>
              </a:ext>
            </a:extLst>
          </p:cNvPr>
          <p:cNvSpPr>
            <a:spLocks noGrp="1"/>
          </p:cNvSpPr>
          <p:nvPr>
            <p:ph type="pic" sz="quarter" idx="10"/>
          </p:nvPr>
        </p:nvSpPr>
        <p:spPr>
          <a:xfrm>
            <a:off x="581114" y="1444625"/>
            <a:ext cx="9542374" cy="4451350"/>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282CDA54-1359-1A3F-9450-4D5C5A366777}"/>
              </a:ext>
            </a:extLst>
          </p:cNvPr>
          <p:cNvSpPr>
            <a:spLocks noGrp="1"/>
          </p:cNvSpPr>
          <p:nvPr>
            <p:ph type="body" sz="quarter" idx="11" hasCustomPrompt="1"/>
          </p:nvPr>
        </p:nvSpPr>
        <p:spPr>
          <a:xfrm>
            <a:off x="581025" y="6110288"/>
            <a:ext cx="9542463" cy="444500"/>
          </a:xfrm>
        </p:spPr>
        <p:txBody>
          <a:bodyPr anchor="ctr">
            <a:noAutofit/>
          </a:bodyPr>
          <a:lstStyle>
            <a:lvl1pPr marL="0" indent="0">
              <a:buNone/>
              <a:defRPr sz="1400"/>
            </a:lvl1pPr>
            <a:lvl2pPr marL="457200" indent="0">
              <a:buNone/>
              <a:defRPr sz="1200"/>
            </a:lvl2pPr>
            <a:lvl3pPr>
              <a:defRPr sz="1100"/>
            </a:lvl3pPr>
            <a:lvl4pPr>
              <a:defRPr sz="1050"/>
            </a:lvl4pPr>
            <a:lvl5pPr>
              <a:defRPr sz="1050"/>
            </a:lvl5pPr>
          </a:lstStyle>
          <a:p>
            <a:pPr lvl="0"/>
            <a:r>
              <a:rPr lang="en-US"/>
              <a:t>Caption</a:t>
            </a:r>
          </a:p>
        </p:txBody>
      </p:sp>
    </p:spTree>
    <p:extLst>
      <p:ext uri="{BB962C8B-B14F-4D97-AF65-F5344CB8AC3E}">
        <p14:creationId xmlns:p14="http://schemas.microsoft.com/office/powerpoint/2010/main" val="338222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title" preserve="1">
  <p:cSld name="End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6E44EF-B460-0F0B-922E-70F59F34191F}"/>
              </a:ext>
            </a:extLst>
          </p:cNvPr>
          <p:cNvSpPr>
            <a:spLocks noGrp="1"/>
          </p:cNvSpPr>
          <p:nvPr>
            <p:ph type="ctrTitle" hasCustomPrompt="1"/>
          </p:nvPr>
        </p:nvSpPr>
        <p:spPr>
          <a:xfrm>
            <a:off x="5225961" y="2622346"/>
            <a:ext cx="6059063" cy="1939635"/>
          </a:xfrm>
        </p:spPr>
        <p:txBody>
          <a:bodyPr anchor="b">
            <a:normAutofit/>
          </a:bodyPr>
          <a:lstStyle>
            <a:lvl1pPr algn="l">
              <a:defRPr sz="3200" strike="noStrike" cap="all" baseline="0">
                <a:solidFill>
                  <a:srgbClr val="4D8934"/>
                </a:solidFill>
              </a:defRPr>
            </a:lvl1pPr>
          </a:lstStyle>
          <a:p>
            <a:r>
              <a:rPr lang="en-US"/>
              <a:t>Thanks for attending</a:t>
            </a:r>
            <a:endParaRPr lang="en-GB"/>
          </a:p>
        </p:txBody>
      </p:sp>
      <p:sp>
        <p:nvSpPr>
          <p:cNvPr id="3" name="Subtitle 2">
            <a:extLst>
              <a:ext uri="{FF2B5EF4-FFF2-40B4-BE49-F238E27FC236}">
                <a16:creationId xmlns:a16="http://schemas.microsoft.com/office/drawing/2014/main" id="{5FCE09D1-136B-701C-E24A-0B129DEF8411}"/>
              </a:ext>
            </a:extLst>
          </p:cNvPr>
          <p:cNvSpPr>
            <a:spLocks noGrp="1"/>
          </p:cNvSpPr>
          <p:nvPr>
            <p:ph type="subTitle" idx="1" hasCustomPrompt="1"/>
          </p:nvPr>
        </p:nvSpPr>
        <p:spPr>
          <a:xfrm>
            <a:off x="5225961" y="4561982"/>
            <a:ext cx="6059063" cy="1009073"/>
          </a:xfrm>
        </p:spPr>
        <p:txBody>
          <a:bodyPr anchor="b">
            <a:normAutofit/>
          </a:bodyPr>
          <a:lstStyle>
            <a:lvl1pPr marL="0" indent="0" algn="l">
              <a:buNone/>
              <a:defRPr sz="2000" cap="all" baseline="0">
                <a:solidFill>
                  <a:srgbClr val="4D8934"/>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Contact us: Enquiries@recmanager.co.uk</a:t>
            </a:r>
          </a:p>
        </p:txBody>
      </p:sp>
      <p:pic>
        <p:nvPicPr>
          <p:cNvPr id="8" name="Picture 7" descr="A picture containing text, outdoor&#10;&#10;Description automatically generated">
            <a:extLst>
              <a:ext uri="{FF2B5EF4-FFF2-40B4-BE49-F238E27FC236}">
                <a16:creationId xmlns:a16="http://schemas.microsoft.com/office/drawing/2014/main" id="{00BF0293-6F82-4BBF-D0BD-611EC9D6BFB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84458" y="339660"/>
            <a:ext cx="3790752" cy="2615972"/>
          </a:xfrm>
          <a:prstGeom prst="rect">
            <a:avLst/>
          </a:prstGeom>
        </p:spPr>
      </p:pic>
      <p:pic>
        <p:nvPicPr>
          <p:cNvPr id="6" name="Picture 5" descr="A green and white logo&#10;&#10;Description automatically generated with low confidence">
            <a:extLst>
              <a:ext uri="{FF2B5EF4-FFF2-40B4-BE49-F238E27FC236}">
                <a16:creationId xmlns:a16="http://schemas.microsoft.com/office/drawing/2014/main" id="{DDE74CEB-C666-A96F-0B98-433A6E43D302}"/>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6356" t="12217" r="45066" b="29972"/>
          <a:stretch/>
        </p:blipFill>
        <p:spPr>
          <a:xfrm rot="5400000">
            <a:off x="583047" y="3476335"/>
            <a:ext cx="2798618" cy="3964713"/>
          </a:xfrm>
          <a:prstGeom prst="rect">
            <a:avLst/>
          </a:prstGeom>
        </p:spPr>
      </p:pic>
    </p:spTree>
    <p:extLst>
      <p:ext uri="{BB962C8B-B14F-4D97-AF65-F5344CB8AC3E}">
        <p14:creationId xmlns:p14="http://schemas.microsoft.com/office/powerpoint/2010/main" val="6276541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319754273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411583163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9306649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872995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353397425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98020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244689069"/>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9318517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32665666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B785-8985-A80E-806D-943192AADD1B}"/>
              </a:ext>
            </a:extLst>
          </p:cNvPr>
          <p:cNvSpPr>
            <a:spLocks noGrp="1"/>
          </p:cNvSpPr>
          <p:nvPr>
            <p:ph type="title" hasCustomPrompt="1"/>
          </p:nvPr>
        </p:nvSpPr>
        <p:spPr>
          <a:xfrm>
            <a:off x="4031672" y="2766219"/>
            <a:ext cx="6966527" cy="1325563"/>
          </a:xfrm>
        </p:spPr>
        <p:txBody>
          <a:bodyPr anchor="b">
            <a:normAutofit/>
          </a:bodyPr>
          <a:lstStyle>
            <a:lvl1pPr>
              <a:defRPr sz="2800"/>
            </a:lvl1pPr>
          </a:lstStyle>
          <a:p>
            <a:r>
              <a:rPr lang="en-US"/>
              <a:t>Section title</a:t>
            </a:r>
            <a:endParaRPr lang="en-GB"/>
          </a:p>
        </p:txBody>
      </p:sp>
      <p:sp>
        <p:nvSpPr>
          <p:cNvPr id="6" name="Text Placeholder 5">
            <a:extLst>
              <a:ext uri="{FF2B5EF4-FFF2-40B4-BE49-F238E27FC236}">
                <a16:creationId xmlns:a16="http://schemas.microsoft.com/office/drawing/2014/main" id="{71F3A676-D461-4214-79CA-6A1166138414}"/>
              </a:ext>
            </a:extLst>
          </p:cNvPr>
          <p:cNvSpPr>
            <a:spLocks noGrp="1"/>
          </p:cNvSpPr>
          <p:nvPr>
            <p:ph type="body" sz="quarter" idx="10" hasCustomPrompt="1"/>
          </p:nvPr>
        </p:nvSpPr>
        <p:spPr>
          <a:xfrm>
            <a:off x="4032250" y="4316413"/>
            <a:ext cx="6965950" cy="1084262"/>
          </a:xfrm>
        </p:spPr>
        <p:txBody>
          <a:bodyPr anchor="ctr"/>
          <a:lstStyle>
            <a:lvl1pPr marL="0" indent="0">
              <a:buNone/>
              <a:defRPr cap="all" spc="300" baseline="0"/>
            </a:lvl1pPr>
          </a:lstStyle>
          <a:p>
            <a:pPr lvl="0"/>
            <a:r>
              <a:rPr lang="en-US"/>
              <a:t>Presenter Name</a:t>
            </a:r>
            <a:endParaRPr lang="en-GB"/>
          </a:p>
        </p:txBody>
      </p:sp>
    </p:spTree>
    <p:extLst>
      <p:ext uri="{BB962C8B-B14F-4D97-AF65-F5344CB8AC3E}">
        <p14:creationId xmlns:p14="http://schemas.microsoft.com/office/powerpoint/2010/main" val="130322347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Narrow Image Left then Textbox">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0834E3-2A23-025C-BE58-C34BE3D1850B}"/>
              </a:ext>
            </a:extLst>
          </p:cNvPr>
          <p:cNvSpPr>
            <a:spLocks noGrp="1"/>
          </p:cNvSpPr>
          <p:nvPr>
            <p:ph type="title"/>
          </p:nvPr>
        </p:nvSpPr>
        <p:spPr/>
        <p:txBody>
          <a:bodyPr/>
          <a:lstStyle/>
          <a:p>
            <a:r>
              <a:rPr lang="en-US"/>
              <a:t>Click to edit Master title style</a:t>
            </a:r>
            <a:endParaRPr lang="en-GB"/>
          </a:p>
        </p:txBody>
      </p:sp>
      <p:sp>
        <p:nvSpPr>
          <p:cNvPr id="4" name="Picture Placeholder 3">
            <a:extLst>
              <a:ext uri="{FF2B5EF4-FFF2-40B4-BE49-F238E27FC236}">
                <a16:creationId xmlns:a16="http://schemas.microsoft.com/office/drawing/2014/main" id="{B0F23646-2898-FFF1-C69E-0D1439CF24EF}"/>
              </a:ext>
            </a:extLst>
          </p:cNvPr>
          <p:cNvSpPr>
            <a:spLocks noGrp="1"/>
          </p:cNvSpPr>
          <p:nvPr>
            <p:ph type="pic" sz="quarter" idx="10"/>
          </p:nvPr>
        </p:nvSpPr>
        <p:spPr>
          <a:xfrm>
            <a:off x="906464" y="1836738"/>
            <a:ext cx="1964924" cy="4460875"/>
          </a:xfrm>
        </p:spPr>
        <p:txBody>
          <a:bodyPr/>
          <a:lstStyle/>
          <a:p>
            <a:r>
              <a:rPr lang="en-US"/>
              <a:t>Click icon to add picture</a:t>
            </a:r>
            <a:endParaRPr lang="en-GB"/>
          </a:p>
        </p:txBody>
      </p:sp>
      <p:sp>
        <p:nvSpPr>
          <p:cNvPr id="6" name="Text Placeholder 5">
            <a:extLst>
              <a:ext uri="{FF2B5EF4-FFF2-40B4-BE49-F238E27FC236}">
                <a16:creationId xmlns:a16="http://schemas.microsoft.com/office/drawing/2014/main" id="{3457EAAD-596E-9533-B0E4-811AC742F774}"/>
              </a:ext>
            </a:extLst>
          </p:cNvPr>
          <p:cNvSpPr>
            <a:spLocks noGrp="1"/>
          </p:cNvSpPr>
          <p:nvPr>
            <p:ph type="body" sz="quarter" idx="11"/>
          </p:nvPr>
        </p:nvSpPr>
        <p:spPr>
          <a:xfrm>
            <a:off x="3358497" y="1836738"/>
            <a:ext cx="6764991" cy="44608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42877538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08679622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342294021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623646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301410238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173706061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bg1"/>
        </a:solidFill>
        <a:effectLst/>
      </p:bgPr>
    </p:bg>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42750E5-7338-4325-B1EB-990C64CC4462}"/>
              </a:ext>
            </a:extLst>
          </p:cNvPr>
          <p:cNvSpPr>
            <a:spLocks noGrp="1"/>
          </p:cNvSpPr>
          <p:nvPr>
            <p:ph sz="quarter" idx="30"/>
          </p:nvPr>
        </p:nvSpPr>
        <p:spPr>
          <a:xfrm>
            <a:off x="550863" y="1222375"/>
            <a:ext cx="11090275" cy="4987925"/>
          </a:xfrm>
          <a:prstGeom prst="rect">
            <a:avLst/>
          </a:prstGeo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itle 3">
            <a:extLst>
              <a:ext uri="{FF2B5EF4-FFF2-40B4-BE49-F238E27FC236}">
                <a16:creationId xmlns:a16="http://schemas.microsoft.com/office/drawing/2014/main" id="{692B2594-A09A-4136-BB5D-0714E2600A8F}"/>
              </a:ext>
            </a:extLst>
          </p:cNvPr>
          <p:cNvSpPr>
            <a:spLocks noGrp="1"/>
          </p:cNvSpPr>
          <p:nvPr>
            <p:ph type="title"/>
          </p:nvPr>
        </p:nvSpPr>
        <p:spPr/>
        <p:txBody>
          <a:bodyPr/>
          <a:lstStyle/>
          <a:p>
            <a:r>
              <a:rPr lang="en-GB" noProof="0"/>
              <a:t>Click to edit Master title style</a:t>
            </a:r>
          </a:p>
        </p:txBody>
      </p:sp>
      <p:sp>
        <p:nvSpPr>
          <p:cNvPr id="6" name="Footer Placeholder 5">
            <a:extLst>
              <a:ext uri="{FF2B5EF4-FFF2-40B4-BE49-F238E27FC236}">
                <a16:creationId xmlns:a16="http://schemas.microsoft.com/office/drawing/2014/main" id="{E9F8B7CE-1403-4626-8A27-24FB87322E45}"/>
              </a:ext>
            </a:extLst>
          </p:cNvPr>
          <p:cNvSpPr>
            <a:spLocks noGrp="1"/>
          </p:cNvSpPr>
          <p:nvPr>
            <p:ph type="ftr" sz="quarter" idx="31"/>
          </p:nvPr>
        </p:nvSpPr>
        <p:spPr/>
        <p:txBody>
          <a:bodyPr/>
          <a:lstStyle/>
          <a:p>
            <a:pPr algn="l">
              <a:defRPr/>
            </a:pPr>
            <a:r>
              <a:rPr lang="en-GB" cap="all" noProof="0"/>
              <a:t>Commercial in confidence</a:t>
            </a:r>
          </a:p>
        </p:txBody>
      </p:sp>
      <p:sp>
        <p:nvSpPr>
          <p:cNvPr id="7" name="Slide Number Placeholder 6">
            <a:extLst>
              <a:ext uri="{FF2B5EF4-FFF2-40B4-BE49-F238E27FC236}">
                <a16:creationId xmlns:a16="http://schemas.microsoft.com/office/drawing/2014/main" id="{C84499A0-6B83-4F9D-A91A-8251FCE1A25C}"/>
              </a:ext>
            </a:extLst>
          </p:cNvPr>
          <p:cNvSpPr>
            <a:spLocks noGrp="1"/>
          </p:cNvSpPr>
          <p:nvPr>
            <p:ph type="sldNum" sz="quarter" idx="32"/>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63498175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
        <p:nvSpPr>
          <p:cNvPr id="9" name="Title 8">
            <a:extLst>
              <a:ext uri="{FF2B5EF4-FFF2-40B4-BE49-F238E27FC236}">
                <a16:creationId xmlns:a16="http://schemas.microsoft.com/office/drawing/2014/main" id="{36A24EB5-3AE7-44F7-BF59-AA50C09B4850}"/>
              </a:ext>
            </a:extLst>
          </p:cNvPr>
          <p:cNvSpPr>
            <a:spLocks noGrp="1"/>
          </p:cNvSpPr>
          <p:nvPr>
            <p:ph type="title"/>
          </p:nvPr>
        </p:nvSpPr>
        <p:spPr/>
        <p:txBody>
          <a:bodyPr/>
          <a:lstStyle/>
          <a:p>
            <a:r>
              <a:rPr lang="en-GB" noProof="0"/>
              <a:t>Click to edit Master title style</a:t>
            </a:r>
          </a:p>
        </p:txBody>
      </p:sp>
    </p:spTree>
    <p:extLst>
      <p:ext uri="{BB962C8B-B14F-4D97-AF65-F5344CB8AC3E}">
        <p14:creationId xmlns:p14="http://schemas.microsoft.com/office/powerpoint/2010/main" val="273218667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preserve="1" userDrawn="1">
  <p:cSld name="Blank">
    <p:spTree>
      <p:nvGrpSpPr>
        <p:cNvPr id="1" name=""/>
        <p:cNvGrpSpPr/>
        <p:nvPr/>
      </p:nvGrpSpPr>
      <p:grpSpPr>
        <a:xfrm>
          <a:off x="0" y="0"/>
          <a:ext cx="0" cy="0"/>
          <a:chOff x="0" y="0"/>
          <a:chExt cx="0" cy="0"/>
        </a:xfrm>
      </p:grpSpPr>
      <p:sp>
        <p:nvSpPr>
          <p:cNvPr id="7" name="Footer Placeholder 6">
            <a:extLst>
              <a:ext uri="{FF2B5EF4-FFF2-40B4-BE49-F238E27FC236}">
                <a16:creationId xmlns:a16="http://schemas.microsoft.com/office/drawing/2014/main" id="{E5AA5207-80EC-4927-A154-A9D3A5EC2B9B}"/>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387BDC89-30F5-466F-99D7-1C0746C16264}"/>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pic>
        <p:nvPicPr>
          <p:cNvPr id="5" name="Picture 4">
            <a:extLst>
              <a:ext uri="{FF2B5EF4-FFF2-40B4-BE49-F238E27FC236}">
                <a16:creationId xmlns:a16="http://schemas.microsoft.com/office/drawing/2014/main" id="{6558016D-ECBF-4667-87E2-61AE7320C3A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23961353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11" name="Slide Number Placeholder 5">
            <a:extLst>
              <a:ext uri="{FF2B5EF4-FFF2-40B4-BE49-F238E27FC236}">
                <a16:creationId xmlns:a16="http://schemas.microsoft.com/office/drawing/2014/main" id="{CF9015EE-45C2-4272-8B6E-ACD9A6FC6669}"/>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5" name="Footer Placeholder 3">
            <a:extLst>
              <a:ext uri="{FF2B5EF4-FFF2-40B4-BE49-F238E27FC236}">
                <a16:creationId xmlns:a16="http://schemas.microsoft.com/office/drawing/2014/main" id="{DD49D8C2-F82A-4A65-B170-9025BA3BC72E}"/>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2" name="Title 1">
            <a:extLst>
              <a:ext uri="{FF2B5EF4-FFF2-40B4-BE49-F238E27FC236}">
                <a16:creationId xmlns:a16="http://schemas.microsoft.com/office/drawing/2014/main" id="{D032E758-444E-42CA-8EE2-0F9B1C9201CA}"/>
              </a:ext>
            </a:extLst>
          </p:cNvPr>
          <p:cNvSpPr>
            <a:spLocks noGrp="1"/>
          </p:cNvSpPr>
          <p:nvPr>
            <p:ph type="title"/>
          </p:nvPr>
        </p:nvSpPr>
        <p:spPr/>
        <p:txBody>
          <a:bodyPr/>
          <a:lstStyle/>
          <a:p>
            <a:r>
              <a:rPr lang="en-GB" noProof="0"/>
              <a:t>Click to edit Master title style</a:t>
            </a:r>
          </a:p>
        </p:txBody>
      </p:sp>
      <p:sp>
        <p:nvSpPr>
          <p:cNvPr id="4" name="Content Placeholder 2">
            <a:extLst>
              <a:ext uri="{FF2B5EF4-FFF2-40B4-BE49-F238E27FC236}">
                <a16:creationId xmlns:a16="http://schemas.microsoft.com/office/drawing/2014/main" id="{EE162B27-77E0-4044-A0B3-750AF4D603BC}"/>
              </a:ext>
            </a:extLst>
          </p:cNvPr>
          <p:cNvSpPr>
            <a:spLocks noGrp="1"/>
          </p:cNvSpPr>
          <p:nvPr>
            <p:ph sz="quarter" idx="31"/>
          </p:nvPr>
        </p:nvSpPr>
        <p:spPr>
          <a:xfrm>
            <a:off x="550863" y="1196975"/>
            <a:ext cx="5326062" cy="50133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Content Placeholder 3">
            <a:extLst>
              <a:ext uri="{FF2B5EF4-FFF2-40B4-BE49-F238E27FC236}">
                <a16:creationId xmlns:a16="http://schemas.microsoft.com/office/drawing/2014/main" id="{CF71008C-56CE-4D4C-B11C-EE053DB14A60}"/>
              </a:ext>
            </a:extLst>
          </p:cNvPr>
          <p:cNvSpPr>
            <a:spLocks noGrp="1"/>
          </p:cNvSpPr>
          <p:nvPr>
            <p:ph sz="quarter" idx="32"/>
          </p:nvPr>
        </p:nvSpPr>
        <p:spPr>
          <a:xfrm>
            <a:off x="6311900" y="1196975"/>
            <a:ext cx="5364163" cy="500380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100072598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CE964-886F-4F28-B9B5-45541DAACA49}"/>
              </a:ext>
            </a:extLst>
          </p:cNvPr>
          <p:cNvSpPr>
            <a:spLocks noGrp="1"/>
          </p:cNvSpPr>
          <p:nvPr>
            <p:ph type="title"/>
          </p:nvPr>
        </p:nvSpPr>
        <p:spPr/>
        <p:txBody>
          <a:bodyPr/>
          <a:lstStyle/>
          <a:p>
            <a:r>
              <a:rPr lang="en-GB" noProof="0"/>
              <a:t>Click to edit Master title style</a:t>
            </a:r>
          </a:p>
        </p:txBody>
      </p:sp>
      <p:sp>
        <p:nvSpPr>
          <p:cNvPr id="15" name="Slide Number Placeholder 5">
            <a:extLst>
              <a:ext uri="{FF2B5EF4-FFF2-40B4-BE49-F238E27FC236}">
                <a16:creationId xmlns:a16="http://schemas.microsoft.com/office/drawing/2014/main" id="{F1E9F0DF-A5B2-4A5D-B754-B9EFF637A784}"/>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18" name="Footer Placeholder 3">
            <a:extLst>
              <a:ext uri="{FF2B5EF4-FFF2-40B4-BE49-F238E27FC236}">
                <a16:creationId xmlns:a16="http://schemas.microsoft.com/office/drawing/2014/main" id="{E198066E-75B7-4380-BE80-92082757D114}"/>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Content Placeholder 2">
            <a:extLst>
              <a:ext uri="{FF2B5EF4-FFF2-40B4-BE49-F238E27FC236}">
                <a16:creationId xmlns:a16="http://schemas.microsoft.com/office/drawing/2014/main" id="{9FE27231-2F9D-4B9C-8C2E-FEF5766A7D9B}"/>
              </a:ext>
            </a:extLst>
          </p:cNvPr>
          <p:cNvSpPr>
            <a:spLocks noGrp="1"/>
          </p:cNvSpPr>
          <p:nvPr>
            <p:ph sz="quarter" idx="31"/>
          </p:nvPr>
        </p:nvSpPr>
        <p:spPr>
          <a:xfrm>
            <a:off x="550863" y="1628775"/>
            <a:ext cx="5326062" cy="4581525"/>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0" name="Content Placeholder 3">
            <a:extLst>
              <a:ext uri="{FF2B5EF4-FFF2-40B4-BE49-F238E27FC236}">
                <a16:creationId xmlns:a16="http://schemas.microsoft.com/office/drawing/2014/main" id="{2A2012D5-64C7-4210-A7E4-6066A27671AA}"/>
              </a:ext>
            </a:extLst>
          </p:cNvPr>
          <p:cNvSpPr>
            <a:spLocks noGrp="1"/>
          </p:cNvSpPr>
          <p:nvPr>
            <p:ph sz="quarter" idx="32"/>
          </p:nvPr>
        </p:nvSpPr>
        <p:spPr>
          <a:xfrm>
            <a:off x="6311900" y="1627955"/>
            <a:ext cx="5364163" cy="4572820"/>
          </a:xfrm>
        </p:spPr>
        <p:txBody>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17" name="Text Placeholder 2">
            <a:extLst>
              <a:ext uri="{FF2B5EF4-FFF2-40B4-BE49-F238E27FC236}">
                <a16:creationId xmlns:a16="http://schemas.microsoft.com/office/drawing/2014/main" id="{4C7A13FD-A263-4E3A-A8E6-41907673FA96}"/>
              </a:ext>
            </a:extLst>
          </p:cNvPr>
          <p:cNvSpPr>
            <a:spLocks noGrp="1"/>
          </p:cNvSpPr>
          <p:nvPr>
            <p:ph type="body" idx="1" hasCustomPrompt="1"/>
          </p:nvPr>
        </p:nvSpPr>
        <p:spPr>
          <a:xfrm>
            <a:off x="550862" y="1063625"/>
            <a:ext cx="5326061"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
        <p:nvSpPr>
          <p:cNvPr id="21" name="Text Placeholder 2">
            <a:extLst>
              <a:ext uri="{FF2B5EF4-FFF2-40B4-BE49-F238E27FC236}">
                <a16:creationId xmlns:a16="http://schemas.microsoft.com/office/drawing/2014/main" id="{70296569-F4E4-461B-8771-38C2726A45F6}"/>
              </a:ext>
            </a:extLst>
          </p:cNvPr>
          <p:cNvSpPr>
            <a:spLocks noGrp="1"/>
          </p:cNvSpPr>
          <p:nvPr>
            <p:ph type="body" idx="33" hasCustomPrompt="1"/>
          </p:nvPr>
        </p:nvSpPr>
        <p:spPr>
          <a:xfrm>
            <a:off x="6311900" y="1063625"/>
            <a:ext cx="5364163" cy="358775"/>
          </a:xfrm>
        </p:spPr>
        <p:txBody>
          <a:bodyPr lIns="91440" rIns="91440" anchor="ctr">
            <a:normAutofit/>
          </a:bodyPr>
          <a:lstStyle>
            <a:lvl1pPr marL="0" indent="0">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Heading</a:t>
            </a:r>
          </a:p>
        </p:txBody>
      </p:sp>
    </p:spTree>
    <p:extLst>
      <p:ext uri="{BB962C8B-B14F-4D97-AF65-F5344CB8AC3E}">
        <p14:creationId xmlns:p14="http://schemas.microsoft.com/office/powerpoint/2010/main" val="161869081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64FBA1-B101-4563-9913-E570237C664F}"/>
              </a:ext>
            </a:extLst>
          </p:cNvPr>
          <p:cNvSpPr>
            <a:spLocks noGrp="1"/>
          </p:cNvSpPr>
          <p:nvPr>
            <p:ph type="title"/>
          </p:nvPr>
        </p:nvSpPr>
        <p:spPr>
          <a:xfrm>
            <a:off x="839788" y="333375"/>
            <a:ext cx="3932237" cy="1724025"/>
          </a:xfrm>
        </p:spPr>
        <p:txBody>
          <a:bodyPr anchor="t"/>
          <a:lstStyle>
            <a:lvl1pPr>
              <a:defRPr sz="3200"/>
            </a:lvl1pPr>
          </a:lstStyle>
          <a:p>
            <a:r>
              <a:rPr lang="en-GB" noProof="0"/>
              <a:t>Click to edit Master title style</a:t>
            </a:r>
          </a:p>
        </p:txBody>
      </p:sp>
      <p:sp>
        <p:nvSpPr>
          <p:cNvPr id="3" name="Content Placeholder 2">
            <a:extLst>
              <a:ext uri="{FF2B5EF4-FFF2-40B4-BE49-F238E27FC236}">
                <a16:creationId xmlns:a16="http://schemas.microsoft.com/office/drawing/2014/main" id="{79571B95-4032-415F-8873-9F021ADAEB8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Text Placeholder 3">
            <a:extLst>
              <a:ext uri="{FF2B5EF4-FFF2-40B4-BE49-F238E27FC236}">
                <a16:creationId xmlns:a16="http://schemas.microsoft.com/office/drawing/2014/main" id="{57CF7997-B4F9-4E17-B358-0E2EC418291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5" name="Date Placeholder 4">
            <a:extLst>
              <a:ext uri="{FF2B5EF4-FFF2-40B4-BE49-F238E27FC236}">
                <a16:creationId xmlns:a16="http://schemas.microsoft.com/office/drawing/2014/main" id="{540E0012-39EA-4C27-9DD4-25553E042412}"/>
              </a:ext>
            </a:extLst>
          </p:cNvPr>
          <p:cNvSpPr>
            <a:spLocks noGrp="1"/>
          </p:cNvSpPr>
          <p:nvPr>
            <p:ph type="dt" sz="half" idx="10"/>
          </p:nvPr>
        </p:nvSpPr>
        <p:spPr>
          <a:xfrm>
            <a:off x="838200" y="6356350"/>
            <a:ext cx="2743200" cy="365125"/>
          </a:xfrm>
          <a:prstGeom prst="rect">
            <a:avLst/>
          </a:prstGeom>
        </p:spPr>
        <p:txBody>
          <a:bodyPr/>
          <a:lstStyle/>
          <a:p>
            <a:fld id="{8810577E-EEF6-442B-8AF9-26FB6A7BC1E4}" type="datetimeFigureOut">
              <a:rPr lang="en-GB" noProof="0" smtClean="0"/>
              <a:t>10/03/2024</a:t>
            </a:fld>
            <a:endParaRPr lang="en-GB" noProof="0"/>
          </a:p>
        </p:txBody>
      </p:sp>
      <p:sp>
        <p:nvSpPr>
          <p:cNvPr id="6" name="Footer Placeholder 5">
            <a:extLst>
              <a:ext uri="{FF2B5EF4-FFF2-40B4-BE49-F238E27FC236}">
                <a16:creationId xmlns:a16="http://schemas.microsoft.com/office/drawing/2014/main" id="{EE9DDE1C-3AF1-4906-AC3D-60E55C66BAA0}"/>
              </a:ext>
            </a:extLst>
          </p:cNvPr>
          <p:cNvSpPr>
            <a:spLocks noGrp="1"/>
          </p:cNvSpPr>
          <p:nvPr>
            <p:ph type="ftr" sz="quarter" idx="11"/>
          </p:nvPr>
        </p:nvSpPr>
        <p:spPr>
          <a:xfrm>
            <a:off x="4038600" y="6356350"/>
            <a:ext cx="4114800" cy="365125"/>
          </a:xfrm>
          <a:prstGeom prst="rect">
            <a:avLst/>
          </a:prstGeom>
        </p:spPr>
        <p:txBody>
          <a:bodyPr/>
          <a:lstStyle/>
          <a:p>
            <a:endParaRPr lang="en-GB" noProof="0"/>
          </a:p>
        </p:txBody>
      </p:sp>
      <p:sp>
        <p:nvSpPr>
          <p:cNvPr id="7" name="Slide Number Placeholder 6">
            <a:extLst>
              <a:ext uri="{FF2B5EF4-FFF2-40B4-BE49-F238E27FC236}">
                <a16:creationId xmlns:a16="http://schemas.microsoft.com/office/drawing/2014/main" id="{0549F1F1-EAB5-4273-A7F7-E7F44ECDE252}"/>
              </a:ext>
            </a:extLst>
          </p:cNvPr>
          <p:cNvSpPr>
            <a:spLocks noGrp="1"/>
          </p:cNvSpPr>
          <p:nvPr>
            <p:ph type="sldNum" sz="quarter" idx="12"/>
          </p:nvPr>
        </p:nvSpPr>
        <p:spPr>
          <a:xfrm>
            <a:off x="8610600" y="6356350"/>
            <a:ext cx="2743200" cy="365125"/>
          </a:xfrm>
          <a:prstGeom prst="rect">
            <a:avLst/>
          </a:prstGeom>
        </p:spPr>
        <p:txBody>
          <a:bodyPr/>
          <a:lstStyle/>
          <a:p>
            <a:fld id="{0E73C5D0-967A-4C14-8618-CF4A780E236B}" type="slidenum">
              <a:rPr lang="en-GB" noProof="0" smtClean="0"/>
              <a:t>‹#›</a:t>
            </a:fld>
            <a:endParaRPr lang="en-GB" noProof="0"/>
          </a:p>
        </p:txBody>
      </p:sp>
    </p:spTree>
    <p:extLst>
      <p:ext uri="{BB962C8B-B14F-4D97-AF65-F5344CB8AC3E}">
        <p14:creationId xmlns:p14="http://schemas.microsoft.com/office/powerpoint/2010/main" val="29560617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A8A94A-F3F8-4FC4-A1C1-8FD62B09708D}"/>
              </a:ext>
            </a:extLst>
          </p:cNvPr>
          <p:cNvSpPr>
            <a:spLocks noGrp="1"/>
          </p:cNvSpPr>
          <p:nvPr>
            <p:ph type="title"/>
          </p:nvPr>
        </p:nvSpPr>
        <p:spPr>
          <a:xfrm>
            <a:off x="550864" y="246491"/>
            <a:ext cx="4221162" cy="1810910"/>
          </a:xfrm>
        </p:spPr>
        <p:txBody>
          <a:bodyPr anchor="t">
            <a:normAutofit/>
          </a:bodyPr>
          <a:lstStyle>
            <a:lvl1pPr>
              <a:defRPr sz="3600"/>
            </a:lvl1pPr>
          </a:lstStyle>
          <a:p>
            <a:r>
              <a:rPr lang="en-GB" noProof="0"/>
              <a:t>Click to edit Master title style</a:t>
            </a:r>
          </a:p>
        </p:txBody>
      </p:sp>
      <p:sp>
        <p:nvSpPr>
          <p:cNvPr id="3" name="Picture Placeholder 2">
            <a:extLst>
              <a:ext uri="{FF2B5EF4-FFF2-40B4-BE49-F238E27FC236}">
                <a16:creationId xmlns:a16="http://schemas.microsoft.com/office/drawing/2014/main" id="{2DC6E018-E326-4BDE-85F1-F6C295F56147}"/>
              </a:ext>
            </a:extLst>
          </p:cNvPr>
          <p:cNvSpPr>
            <a:spLocks noGrp="1"/>
          </p:cNvSpPr>
          <p:nvPr>
            <p:ph type="pic" idx="1"/>
          </p:nvPr>
        </p:nvSpPr>
        <p:spPr>
          <a:xfrm>
            <a:off x="5183188" y="1628775"/>
            <a:ext cx="6172200" cy="42322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noProof="0"/>
          </a:p>
        </p:txBody>
      </p:sp>
      <p:sp>
        <p:nvSpPr>
          <p:cNvPr id="4" name="Text Placeholder 3">
            <a:extLst>
              <a:ext uri="{FF2B5EF4-FFF2-40B4-BE49-F238E27FC236}">
                <a16:creationId xmlns:a16="http://schemas.microsoft.com/office/drawing/2014/main" id="{0A12725E-B87A-4B92-87EE-D0844687AD80}"/>
              </a:ext>
            </a:extLst>
          </p:cNvPr>
          <p:cNvSpPr>
            <a:spLocks noGrp="1"/>
          </p:cNvSpPr>
          <p:nvPr>
            <p:ph type="body" sz="half" idx="2"/>
          </p:nvPr>
        </p:nvSpPr>
        <p:spPr>
          <a:xfrm>
            <a:off x="550863" y="2057400"/>
            <a:ext cx="4221162"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noProof="0"/>
              <a:t>Click to edit Master text styles</a:t>
            </a:r>
          </a:p>
        </p:txBody>
      </p:sp>
      <p:sp>
        <p:nvSpPr>
          <p:cNvPr id="8" name="Footer Placeholder 7">
            <a:extLst>
              <a:ext uri="{FF2B5EF4-FFF2-40B4-BE49-F238E27FC236}">
                <a16:creationId xmlns:a16="http://schemas.microsoft.com/office/drawing/2014/main" id="{FAD66111-495B-4F2A-8E78-702A66308FBD}"/>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329CA7F-DD98-40AC-9258-9D7A1112E97C}"/>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64618423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9320B-1FFD-411B-9BBB-8CB268A54A39}"/>
              </a:ext>
            </a:extLst>
          </p:cNvPr>
          <p:cNvSpPr>
            <a:spLocks noGrp="1"/>
          </p:cNvSpPr>
          <p:nvPr>
            <p:ph type="title"/>
          </p:nvPr>
        </p:nvSpPr>
        <p:spPr/>
        <p:txBody>
          <a:bodyPr/>
          <a:lstStyle/>
          <a:p>
            <a:r>
              <a:rPr lang="en-GB" noProof="0"/>
              <a:t>Click to edit Master title style</a:t>
            </a:r>
          </a:p>
        </p:txBody>
      </p:sp>
      <p:sp>
        <p:nvSpPr>
          <p:cNvPr id="3" name="Vertical Text Placeholder 2">
            <a:extLst>
              <a:ext uri="{FF2B5EF4-FFF2-40B4-BE49-F238E27FC236}">
                <a16:creationId xmlns:a16="http://schemas.microsoft.com/office/drawing/2014/main" id="{E5EDA933-430B-4802-8912-8FD5830F2935}"/>
              </a:ext>
            </a:extLst>
          </p:cNvPr>
          <p:cNvSpPr>
            <a:spLocks noGrp="1"/>
          </p:cNvSpPr>
          <p:nvPr>
            <p:ph type="body" orient="vert" idx="1"/>
          </p:nvPr>
        </p:nvSpPr>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Footer Placeholder 6">
            <a:extLst>
              <a:ext uri="{FF2B5EF4-FFF2-40B4-BE49-F238E27FC236}">
                <a16:creationId xmlns:a16="http://schemas.microsoft.com/office/drawing/2014/main" id="{D0FDA926-4265-4EED-9D3F-02240930EE93}"/>
              </a:ext>
            </a:extLst>
          </p:cNvPr>
          <p:cNvSpPr>
            <a:spLocks noGrp="1"/>
          </p:cNvSpPr>
          <p:nvPr>
            <p:ph type="ftr" sz="quarter" idx="10"/>
          </p:nvPr>
        </p:nvSpPr>
        <p:spPr/>
        <p:txBody>
          <a:bodyPr/>
          <a:lstStyle/>
          <a:p>
            <a:pPr algn="l">
              <a:defRPr/>
            </a:pPr>
            <a:r>
              <a:rPr lang="en-GB" cap="all" noProof="0"/>
              <a:t>Commercial in confidence</a:t>
            </a:r>
          </a:p>
        </p:txBody>
      </p:sp>
      <p:sp>
        <p:nvSpPr>
          <p:cNvPr id="8" name="Slide Number Placeholder 7">
            <a:extLst>
              <a:ext uri="{FF2B5EF4-FFF2-40B4-BE49-F238E27FC236}">
                <a16:creationId xmlns:a16="http://schemas.microsoft.com/office/drawing/2014/main" id="{95D41608-018E-4170-BF99-7558C1BB9368}"/>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68719313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7568273-E380-480A-8D23-42DBA4112C07}"/>
              </a:ext>
            </a:extLst>
          </p:cNvPr>
          <p:cNvSpPr>
            <a:spLocks noGrp="1"/>
          </p:cNvSpPr>
          <p:nvPr>
            <p:ph type="title" orient="vert"/>
          </p:nvPr>
        </p:nvSpPr>
        <p:spPr>
          <a:xfrm>
            <a:off x="8724900" y="365125"/>
            <a:ext cx="2628900" cy="5811838"/>
          </a:xfrm>
        </p:spPr>
        <p:txBody>
          <a:bodyPr vert="eaVert"/>
          <a:lstStyle/>
          <a:p>
            <a:r>
              <a:rPr lang="en-GB" noProof="0"/>
              <a:t>Click to edit Master title style</a:t>
            </a:r>
          </a:p>
        </p:txBody>
      </p:sp>
      <p:sp>
        <p:nvSpPr>
          <p:cNvPr id="3" name="Vertical Text Placeholder 2">
            <a:extLst>
              <a:ext uri="{FF2B5EF4-FFF2-40B4-BE49-F238E27FC236}">
                <a16:creationId xmlns:a16="http://schemas.microsoft.com/office/drawing/2014/main" id="{0551EC2A-4B64-4F4A-B58D-5EE020D41826}"/>
              </a:ext>
            </a:extLst>
          </p:cNvPr>
          <p:cNvSpPr>
            <a:spLocks noGrp="1"/>
          </p:cNvSpPr>
          <p:nvPr>
            <p:ph type="body" orient="vert" idx="1"/>
          </p:nvPr>
        </p:nvSpPr>
        <p:spPr>
          <a:xfrm>
            <a:off x="838200" y="365125"/>
            <a:ext cx="7734300" cy="5811838"/>
          </a:xfrm>
        </p:spPr>
        <p:txBody>
          <a:bodyPr vert="eaVert"/>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pic>
        <p:nvPicPr>
          <p:cNvPr id="7" name="Picture 6">
            <a:extLst>
              <a:ext uri="{FF2B5EF4-FFF2-40B4-BE49-F238E27FC236}">
                <a16:creationId xmlns:a16="http://schemas.microsoft.com/office/drawing/2014/main" id="{7390C331-2795-4F90-B02E-378E77B79D7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8" name="Footer Placeholder 7">
            <a:extLst>
              <a:ext uri="{FF2B5EF4-FFF2-40B4-BE49-F238E27FC236}">
                <a16:creationId xmlns:a16="http://schemas.microsoft.com/office/drawing/2014/main" id="{063AC59B-065C-4B77-B9E4-18652B26F5DE}"/>
              </a:ext>
            </a:extLst>
          </p:cNvPr>
          <p:cNvSpPr>
            <a:spLocks noGrp="1"/>
          </p:cNvSpPr>
          <p:nvPr>
            <p:ph type="ftr" sz="quarter" idx="10"/>
          </p:nvPr>
        </p:nvSpPr>
        <p:spPr/>
        <p:txBody>
          <a:bodyPr/>
          <a:lstStyle/>
          <a:p>
            <a:pPr algn="l">
              <a:defRPr/>
            </a:pPr>
            <a:r>
              <a:rPr lang="en-GB" cap="all" noProof="0"/>
              <a:t>Commercial in confidence</a:t>
            </a:r>
          </a:p>
        </p:txBody>
      </p:sp>
      <p:sp>
        <p:nvSpPr>
          <p:cNvPr id="9" name="Slide Number Placeholder 8">
            <a:extLst>
              <a:ext uri="{FF2B5EF4-FFF2-40B4-BE49-F238E27FC236}">
                <a16:creationId xmlns:a16="http://schemas.microsoft.com/office/drawing/2014/main" id="{B0E061F3-37E5-4720-90BF-2D612ACC55AE}"/>
              </a:ext>
            </a:extLst>
          </p:cNvPr>
          <p:cNvSpPr>
            <a:spLocks noGrp="1"/>
          </p:cNvSpPr>
          <p:nvPr>
            <p:ph type="sldNum" sz="quarter" idx="11"/>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4318125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 Columns with Icons">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413A72C1-1624-4480-A075-23961A8C05D2}"/>
              </a:ext>
            </a:extLst>
          </p:cNvPr>
          <p:cNvSpPr>
            <a:spLocks noGrp="1"/>
          </p:cNvSpPr>
          <p:nvPr>
            <p:ph sz="quarter" idx="29" hasCustomPrompt="1"/>
          </p:nvPr>
        </p:nvSpPr>
        <p:spPr>
          <a:xfrm>
            <a:off x="383137"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83137"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6" name="Rectangle 15">
            <a:extLst>
              <a:ext uri="{FF2B5EF4-FFF2-40B4-BE49-F238E27FC236}">
                <a16:creationId xmlns:a16="http://schemas.microsoft.com/office/drawing/2014/main" id="{3C5A3EA8-BA32-44F1-A126-0C5039201986}"/>
              </a:ext>
            </a:extLst>
          </p:cNvPr>
          <p:cNvSpPr/>
          <p:nvPr userDrawn="1"/>
        </p:nvSpPr>
        <p:spPr>
          <a:xfrm rot="2700000">
            <a:off x="9834480"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917429"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5" name="Content Placeholder 4">
            <a:extLst>
              <a:ext uri="{FF2B5EF4-FFF2-40B4-BE49-F238E27FC236}">
                <a16:creationId xmlns:a16="http://schemas.microsoft.com/office/drawing/2014/main" id="{D73C3A9F-AF64-4932-970C-0921349B65D3}"/>
              </a:ext>
            </a:extLst>
          </p:cNvPr>
          <p:cNvSpPr>
            <a:spLocks noGrp="1"/>
          </p:cNvSpPr>
          <p:nvPr>
            <p:ph sz="quarter" idx="32" hasCustomPrompt="1"/>
          </p:nvPr>
        </p:nvSpPr>
        <p:spPr>
          <a:xfrm>
            <a:off x="3357221" y="3666752"/>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6" name="Content Placeholder 4">
            <a:extLst>
              <a:ext uri="{FF2B5EF4-FFF2-40B4-BE49-F238E27FC236}">
                <a16:creationId xmlns:a16="http://schemas.microsoft.com/office/drawing/2014/main" id="{169B7C15-0ADD-4490-B4A5-46163FC52672}"/>
              </a:ext>
            </a:extLst>
          </p:cNvPr>
          <p:cNvSpPr>
            <a:spLocks noGrp="1"/>
          </p:cNvSpPr>
          <p:nvPr>
            <p:ph sz="quarter" idx="33" hasCustomPrompt="1"/>
          </p:nvPr>
        </p:nvSpPr>
        <p:spPr>
          <a:xfrm>
            <a:off x="3357221" y="4193670"/>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7" name="Rectangle 26">
            <a:extLst>
              <a:ext uri="{FF2B5EF4-FFF2-40B4-BE49-F238E27FC236}">
                <a16:creationId xmlns:a16="http://schemas.microsoft.com/office/drawing/2014/main" id="{154929C9-F393-41E0-843A-66BC214F939E}"/>
              </a:ext>
            </a:extLst>
          </p:cNvPr>
          <p:cNvSpPr/>
          <p:nvPr userDrawn="1"/>
        </p:nvSpPr>
        <p:spPr>
          <a:xfrm rot="2700000">
            <a:off x="3891513" y="1620036"/>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28" name="Content Placeholder 4">
            <a:extLst>
              <a:ext uri="{FF2B5EF4-FFF2-40B4-BE49-F238E27FC236}">
                <a16:creationId xmlns:a16="http://schemas.microsoft.com/office/drawing/2014/main" id="{0B6A0D47-1017-4CF1-A7FF-959AAB7AFEF2}"/>
              </a:ext>
            </a:extLst>
          </p:cNvPr>
          <p:cNvSpPr>
            <a:spLocks noGrp="1"/>
          </p:cNvSpPr>
          <p:nvPr>
            <p:ph sz="quarter" idx="34" hasCustomPrompt="1"/>
          </p:nvPr>
        </p:nvSpPr>
        <p:spPr>
          <a:xfrm>
            <a:off x="6331304" y="3666751"/>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29" name="Content Placeholder 4">
            <a:extLst>
              <a:ext uri="{FF2B5EF4-FFF2-40B4-BE49-F238E27FC236}">
                <a16:creationId xmlns:a16="http://schemas.microsoft.com/office/drawing/2014/main" id="{5CC051D1-C0D8-42EA-BDD4-DBC273B1B58E}"/>
              </a:ext>
            </a:extLst>
          </p:cNvPr>
          <p:cNvSpPr>
            <a:spLocks noGrp="1"/>
          </p:cNvSpPr>
          <p:nvPr>
            <p:ph sz="quarter" idx="35" hasCustomPrompt="1"/>
          </p:nvPr>
        </p:nvSpPr>
        <p:spPr>
          <a:xfrm>
            <a:off x="6331304" y="4193669"/>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0" name="Rectangle 29">
            <a:extLst>
              <a:ext uri="{FF2B5EF4-FFF2-40B4-BE49-F238E27FC236}">
                <a16:creationId xmlns:a16="http://schemas.microsoft.com/office/drawing/2014/main" id="{989192B6-C9D6-401F-BE32-0C425B50AA9E}"/>
              </a:ext>
            </a:extLst>
          </p:cNvPr>
          <p:cNvSpPr/>
          <p:nvPr userDrawn="1"/>
        </p:nvSpPr>
        <p:spPr>
          <a:xfrm rot="2700000">
            <a:off x="6865596" y="1620035"/>
            <a:ext cx="1594268" cy="1594268"/>
          </a:xfrm>
          <a:prstGeom prst="rect">
            <a:avLst/>
          </a:prstGeom>
          <a:solidFill>
            <a:schemeClr val="bg1"/>
          </a:solidFill>
          <a:ln w="762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1" name="Content Placeholder 4">
            <a:extLst>
              <a:ext uri="{FF2B5EF4-FFF2-40B4-BE49-F238E27FC236}">
                <a16:creationId xmlns:a16="http://schemas.microsoft.com/office/drawing/2014/main" id="{745D83CC-B168-4666-8A3D-307F7B685E2F}"/>
              </a:ext>
            </a:extLst>
          </p:cNvPr>
          <p:cNvSpPr>
            <a:spLocks noGrp="1"/>
          </p:cNvSpPr>
          <p:nvPr>
            <p:ph sz="quarter" idx="36" hasCustomPrompt="1"/>
          </p:nvPr>
        </p:nvSpPr>
        <p:spPr>
          <a:xfrm>
            <a:off x="9300188" y="3666749"/>
            <a:ext cx="2662852" cy="450836"/>
          </a:xfrm>
        </p:spPr>
        <p:txBody>
          <a:bodyPr>
            <a:noAutofit/>
          </a:bodyPr>
          <a:lstStyle>
            <a:lvl1pPr marL="0" indent="0" algn="ctr">
              <a:buNone/>
              <a:defRPr sz="2400" cap="all" baseline="0">
                <a:solidFill>
                  <a:schemeClr val="tx1"/>
                </a:solidFill>
                <a:latin typeface="+mj-lt"/>
              </a:defRPr>
            </a:lvl1pPr>
            <a:lvl2pPr marL="457200" indent="0">
              <a:buNone/>
              <a:defRPr sz="2000">
                <a:latin typeface="+mj-lt"/>
              </a:defRPr>
            </a:lvl2pPr>
            <a:lvl3pPr marL="914400" indent="0">
              <a:buNone/>
              <a:defRPr sz="2000">
                <a:latin typeface="+mj-lt"/>
              </a:defRPr>
            </a:lvl3pPr>
            <a:lvl4pPr marL="1371600" indent="0">
              <a:buNone/>
              <a:defRPr sz="2000">
                <a:latin typeface="+mj-lt"/>
              </a:defRPr>
            </a:lvl4pPr>
            <a:lvl5pPr marL="1828800" indent="0">
              <a:buNone/>
              <a:defRPr sz="2000">
                <a:latin typeface="+mj-lt"/>
              </a:defRPr>
            </a:lvl5pPr>
          </a:lstStyle>
          <a:p>
            <a:pPr lvl="0"/>
            <a:r>
              <a:rPr lang="en-GB" noProof="0"/>
              <a:t>heading</a:t>
            </a:r>
          </a:p>
        </p:txBody>
      </p:sp>
      <p:sp>
        <p:nvSpPr>
          <p:cNvPr id="32" name="Content Placeholder 4">
            <a:extLst>
              <a:ext uri="{FF2B5EF4-FFF2-40B4-BE49-F238E27FC236}">
                <a16:creationId xmlns:a16="http://schemas.microsoft.com/office/drawing/2014/main" id="{90B8001A-D908-4DFE-8044-A61634562377}"/>
              </a:ext>
            </a:extLst>
          </p:cNvPr>
          <p:cNvSpPr>
            <a:spLocks noGrp="1"/>
          </p:cNvSpPr>
          <p:nvPr>
            <p:ph sz="quarter" idx="37" hasCustomPrompt="1"/>
          </p:nvPr>
        </p:nvSpPr>
        <p:spPr>
          <a:xfrm>
            <a:off x="9300188" y="4193667"/>
            <a:ext cx="2662852" cy="1799782"/>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1118406"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8" name="Picture Placeholder 33">
            <a:extLst>
              <a:ext uri="{FF2B5EF4-FFF2-40B4-BE49-F238E27FC236}">
                <a16:creationId xmlns:a16="http://schemas.microsoft.com/office/drawing/2014/main" id="{2531097B-63DB-44BF-BE11-FAD8811EC715}"/>
              </a:ext>
            </a:extLst>
          </p:cNvPr>
          <p:cNvSpPr>
            <a:spLocks noGrp="1"/>
          </p:cNvSpPr>
          <p:nvPr>
            <p:ph type="pic" sz="quarter" idx="39" hasCustomPrompt="1"/>
          </p:nvPr>
        </p:nvSpPr>
        <p:spPr>
          <a:xfrm>
            <a:off x="4109221"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39" name="Picture Placeholder 33">
            <a:extLst>
              <a:ext uri="{FF2B5EF4-FFF2-40B4-BE49-F238E27FC236}">
                <a16:creationId xmlns:a16="http://schemas.microsoft.com/office/drawing/2014/main" id="{C2B0C4B2-5D5F-4E3A-B6B4-6CA43248E2E0}"/>
              </a:ext>
            </a:extLst>
          </p:cNvPr>
          <p:cNvSpPr>
            <a:spLocks noGrp="1"/>
          </p:cNvSpPr>
          <p:nvPr>
            <p:ph type="pic" sz="quarter" idx="40" hasCustomPrompt="1"/>
          </p:nvPr>
        </p:nvSpPr>
        <p:spPr>
          <a:xfrm>
            <a:off x="7083304"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40" name="Picture Placeholder 33">
            <a:extLst>
              <a:ext uri="{FF2B5EF4-FFF2-40B4-BE49-F238E27FC236}">
                <a16:creationId xmlns:a16="http://schemas.microsoft.com/office/drawing/2014/main" id="{E87E7C5C-26B9-4EB7-AD44-471BB1DF0870}"/>
              </a:ext>
            </a:extLst>
          </p:cNvPr>
          <p:cNvSpPr>
            <a:spLocks noGrp="1"/>
          </p:cNvSpPr>
          <p:nvPr>
            <p:ph type="pic" sz="quarter" idx="41" hasCustomPrompt="1"/>
          </p:nvPr>
        </p:nvSpPr>
        <p:spPr>
          <a:xfrm>
            <a:off x="10052188" y="1868594"/>
            <a:ext cx="1158852" cy="1157796"/>
          </a:xfrm>
        </p:spPr>
        <p:txBody>
          <a:bodyPr anchor="ctr">
            <a:normAutofit/>
          </a:bodyPr>
          <a:lstStyle>
            <a:lvl1pPr marL="0" indent="0" algn="ctr">
              <a:buNone/>
              <a:defRPr sz="18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233EFCCE-DE0E-4782-B28C-CC27EB98533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C5B658C7-628A-4863-B9EA-CEBFFA946A9D}"/>
              </a:ext>
            </a:extLst>
          </p:cNvPr>
          <p:cNvSpPr>
            <a:spLocks noGrp="1"/>
          </p:cNvSpPr>
          <p:nvPr>
            <p:ph type="ftr" sz="quarter" idx="42"/>
          </p:nvPr>
        </p:nvSpPr>
        <p:spPr/>
        <p:txBody>
          <a:bodyPr/>
          <a:lstStyle/>
          <a:p>
            <a:pPr algn="l">
              <a:defRPr/>
            </a:pPr>
            <a:r>
              <a:rPr lang="en-GB" cap="all" noProof="0"/>
              <a:t>Commercial in confidence</a:t>
            </a:r>
          </a:p>
        </p:txBody>
      </p:sp>
      <p:sp>
        <p:nvSpPr>
          <p:cNvPr id="6" name="Slide Number Placeholder 5">
            <a:extLst>
              <a:ext uri="{FF2B5EF4-FFF2-40B4-BE49-F238E27FC236}">
                <a16:creationId xmlns:a16="http://schemas.microsoft.com/office/drawing/2014/main" id="{C2EA70D4-2B0D-40D8-8DAC-BB83CE23335E}"/>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239771280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Overview of 8 Items">
    <p:spTree>
      <p:nvGrpSpPr>
        <p:cNvPr id="1" name=""/>
        <p:cNvGrpSpPr/>
        <p:nvPr/>
      </p:nvGrpSpPr>
      <p:grpSpPr>
        <a:xfrm>
          <a:off x="0" y="0"/>
          <a:ext cx="0" cy="0"/>
          <a:chOff x="0" y="0"/>
          <a:chExt cx="0" cy="0"/>
        </a:xfrm>
      </p:grpSpPr>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840461"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18" name="Rectangle 17">
            <a:extLst>
              <a:ext uri="{FF2B5EF4-FFF2-40B4-BE49-F238E27FC236}">
                <a16:creationId xmlns:a16="http://schemas.microsoft.com/office/drawing/2014/main" id="{F35E2F48-D1CC-45A4-AD24-4C047DC4CE3C}"/>
              </a:ext>
            </a:extLst>
          </p:cNvPr>
          <p:cNvSpPr/>
          <p:nvPr userDrawn="1"/>
        </p:nvSpPr>
        <p:spPr>
          <a:xfrm rot="2700000">
            <a:off x="689261"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4" name="Picture Placeholder 33">
            <a:extLst>
              <a:ext uri="{FF2B5EF4-FFF2-40B4-BE49-F238E27FC236}">
                <a16:creationId xmlns:a16="http://schemas.microsoft.com/office/drawing/2014/main" id="{EC0DBDAB-38E8-4D45-8FEC-A032A3F1D6B9}"/>
              </a:ext>
            </a:extLst>
          </p:cNvPr>
          <p:cNvSpPr>
            <a:spLocks noGrp="1"/>
          </p:cNvSpPr>
          <p:nvPr>
            <p:ph type="pic" sz="quarter" idx="38" hasCustomPrompt="1"/>
          </p:nvPr>
        </p:nvSpPr>
        <p:spPr>
          <a:xfrm>
            <a:off x="821481"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3" name="Content Placeholder 4">
            <a:extLst>
              <a:ext uri="{FF2B5EF4-FFF2-40B4-BE49-F238E27FC236}">
                <a16:creationId xmlns:a16="http://schemas.microsoft.com/office/drawing/2014/main" id="{596CBF72-AC5D-4DDD-BF65-3EA411A2E361}"/>
              </a:ext>
            </a:extLst>
          </p:cNvPr>
          <p:cNvSpPr>
            <a:spLocks noGrp="1"/>
          </p:cNvSpPr>
          <p:nvPr>
            <p:ph sz="quarter" idx="39" hasCustomPrompt="1"/>
          </p:nvPr>
        </p:nvSpPr>
        <p:spPr>
          <a:xfrm>
            <a:off x="1840461"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5" name="Rectangle 34">
            <a:extLst>
              <a:ext uri="{FF2B5EF4-FFF2-40B4-BE49-F238E27FC236}">
                <a16:creationId xmlns:a16="http://schemas.microsoft.com/office/drawing/2014/main" id="{D344E163-AFC3-4703-B3C9-073BFF5A401A}"/>
              </a:ext>
            </a:extLst>
          </p:cNvPr>
          <p:cNvSpPr/>
          <p:nvPr userDrawn="1"/>
        </p:nvSpPr>
        <p:spPr>
          <a:xfrm rot="2700000">
            <a:off x="689261"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36" name="Picture Placeholder 33">
            <a:extLst>
              <a:ext uri="{FF2B5EF4-FFF2-40B4-BE49-F238E27FC236}">
                <a16:creationId xmlns:a16="http://schemas.microsoft.com/office/drawing/2014/main" id="{5F7915A6-DFF8-456C-8546-AA9934653B0C}"/>
              </a:ext>
            </a:extLst>
          </p:cNvPr>
          <p:cNvSpPr>
            <a:spLocks noGrp="1"/>
          </p:cNvSpPr>
          <p:nvPr>
            <p:ph type="pic" sz="quarter" idx="40" hasCustomPrompt="1"/>
          </p:nvPr>
        </p:nvSpPr>
        <p:spPr>
          <a:xfrm>
            <a:off x="821481"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37" name="Content Placeholder 4">
            <a:extLst>
              <a:ext uri="{FF2B5EF4-FFF2-40B4-BE49-F238E27FC236}">
                <a16:creationId xmlns:a16="http://schemas.microsoft.com/office/drawing/2014/main" id="{AABA16BC-02EC-4D5B-B9B2-69593BC456EC}"/>
              </a:ext>
            </a:extLst>
          </p:cNvPr>
          <p:cNvSpPr>
            <a:spLocks noGrp="1"/>
          </p:cNvSpPr>
          <p:nvPr>
            <p:ph sz="quarter" idx="41" hasCustomPrompt="1"/>
          </p:nvPr>
        </p:nvSpPr>
        <p:spPr>
          <a:xfrm>
            <a:off x="1840462"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1" name="Rectangle 40">
            <a:extLst>
              <a:ext uri="{FF2B5EF4-FFF2-40B4-BE49-F238E27FC236}">
                <a16:creationId xmlns:a16="http://schemas.microsoft.com/office/drawing/2014/main" id="{B2CB2BD6-DB0F-4D26-859E-65F429FB5901}"/>
              </a:ext>
            </a:extLst>
          </p:cNvPr>
          <p:cNvSpPr/>
          <p:nvPr userDrawn="1"/>
        </p:nvSpPr>
        <p:spPr>
          <a:xfrm rot="2700000">
            <a:off x="689262"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2" name="Picture Placeholder 33">
            <a:extLst>
              <a:ext uri="{FF2B5EF4-FFF2-40B4-BE49-F238E27FC236}">
                <a16:creationId xmlns:a16="http://schemas.microsoft.com/office/drawing/2014/main" id="{A65DD786-EE8C-482B-87F4-653FA3C8990E}"/>
              </a:ext>
            </a:extLst>
          </p:cNvPr>
          <p:cNvSpPr>
            <a:spLocks noGrp="1"/>
          </p:cNvSpPr>
          <p:nvPr>
            <p:ph type="pic" sz="quarter" idx="42" hasCustomPrompt="1"/>
          </p:nvPr>
        </p:nvSpPr>
        <p:spPr>
          <a:xfrm>
            <a:off x="821482"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3" name="Content Placeholder 4">
            <a:extLst>
              <a:ext uri="{FF2B5EF4-FFF2-40B4-BE49-F238E27FC236}">
                <a16:creationId xmlns:a16="http://schemas.microsoft.com/office/drawing/2014/main" id="{D54BD051-6EEF-409D-91E5-8F2ADB7D47AF}"/>
              </a:ext>
            </a:extLst>
          </p:cNvPr>
          <p:cNvSpPr>
            <a:spLocks noGrp="1"/>
          </p:cNvSpPr>
          <p:nvPr>
            <p:ph sz="quarter" idx="43" hasCustomPrompt="1"/>
          </p:nvPr>
        </p:nvSpPr>
        <p:spPr>
          <a:xfrm>
            <a:off x="1840463"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4" name="Rectangle 43">
            <a:extLst>
              <a:ext uri="{FF2B5EF4-FFF2-40B4-BE49-F238E27FC236}">
                <a16:creationId xmlns:a16="http://schemas.microsoft.com/office/drawing/2014/main" id="{9DED66C9-33F4-40CC-9312-C4AE30BB951B}"/>
              </a:ext>
            </a:extLst>
          </p:cNvPr>
          <p:cNvSpPr/>
          <p:nvPr userDrawn="1"/>
        </p:nvSpPr>
        <p:spPr>
          <a:xfrm rot="2700000">
            <a:off x="689263"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5" name="Picture Placeholder 33">
            <a:extLst>
              <a:ext uri="{FF2B5EF4-FFF2-40B4-BE49-F238E27FC236}">
                <a16:creationId xmlns:a16="http://schemas.microsoft.com/office/drawing/2014/main" id="{EA654074-AE8F-4D07-836D-CB658552B82E}"/>
              </a:ext>
            </a:extLst>
          </p:cNvPr>
          <p:cNvSpPr>
            <a:spLocks noGrp="1"/>
          </p:cNvSpPr>
          <p:nvPr>
            <p:ph type="pic" sz="quarter" idx="44" hasCustomPrompt="1"/>
          </p:nvPr>
        </p:nvSpPr>
        <p:spPr>
          <a:xfrm>
            <a:off x="821483"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6" name="Content Placeholder 4">
            <a:extLst>
              <a:ext uri="{FF2B5EF4-FFF2-40B4-BE49-F238E27FC236}">
                <a16:creationId xmlns:a16="http://schemas.microsoft.com/office/drawing/2014/main" id="{A61B33E6-E6CA-4AD5-8435-75B1D62E356B}"/>
              </a:ext>
            </a:extLst>
          </p:cNvPr>
          <p:cNvSpPr>
            <a:spLocks noGrp="1"/>
          </p:cNvSpPr>
          <p:nvPr>
            <p:ph sz="quarter" idx="45" hasCustomPrompt="1"/>
          </p:nvPr>
        </p:nvSpPr>
        <p:spPr>
          <a:xfrm>
            <a:off x="7674554" y="1154156"/>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47" name="Rectangle 46">
            <a:extLst>
              <a:ext uri="{FF2B5EF4-FFF2-40B4-BE49-F238E27FC236}">
                <a16:creationId xmlns:a16="http://schemas.microsoft.com/office/drawing/2014/main" id="{8F4CF1C4-BE46-4760-A243-050C94125DAE}"/>
              </a:ext>
            </a:extLst>
          </p:cNvPr>
          <p:cNvSpPr/>
          <p:nvPr userDrawn="1"/>
        </p:nvSpPr>
        <p:spPr>
          <a:xfrm rot="2700000">
            <a:off x="6523354" y="1217766"/>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48" name="Picture Placeholder 33">
            <a:extLst>
              <a:ext uri="{FF2B5EF4-FFF2-40B4-BE49-F238E27FC236}">
                <a16:creationId xmlns:a16="http://schemas.microsoft.com/office/drawing/2014/main" id="{B6B9CF30-40A6-44B7-8759-196924BE200A}"/>
              </a:ext>
            </a:extLst>
          </p:cNvPr>
          <p:cNvSpPr>
            <a:spLocks noGrp="1"/>
          </p:cNvSpPr>
          <p:nvPr>
            <p:ph type="pic" sz="quarter" idx="46" hasCustomPrompt="1"/>
          </p:nvPr>
        </p:nvSpPr>
        <p:spPr>
          <a:xfrm>
            <a:off x="6655574" y="1347147"/>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49" name="Content Placeholder 4">
            <a:extLst>
              <a:ext uri="{FF2B5EF4-FFF2-40B4-BE49-F238E27FC236}">
                <a16:creationId xmlns:a16="http://schemas.microsoft.com/office/drawing/2014/main" id="{36CEC82E-9CD9-42E6-A7C3-FAD7E87F900C}"/>
              </a:ext>
            </a:extLst>
          </p:cNvPr>
          <p:cNvSpPr>
            <a:spLocks noGrp="1"/>
          </p:cNvSpPr>
          <p:nvPr>
            <p:ph sz="quarter" idx="47" hasCustomPrompt="1"/>
          </p:nvPr>
        </p:nvSpPr>
        <p:spPr>
          <a:xfrm>
            <a:off x="7674554" y="247998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0" name="Rectangle 49">
            <a:extLst>
              <a:ext uri="{FF2B5EF4-FFF2-40B4-BE49-F238E27FC236}">
                <a16:creationId xmlns:a16="http://schemas.microsoft.com/office/drawing/2014/main" id="{0A110F51-B12D-44FD-ABF8-C75E5DADB01A}"/>
              </a:ext>
            </a:extLst>
          </p:cNvPr>
          <p:cNvSpPr/>
          <p:nvPr userDrawn="1"/>
        </p:nvSpPr>
        <p:spPr>
          <a:xfrm rot="2700000">
            <a:off x="6523354" y="254359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1" name="Picture Placeholder 33">
            <a:extLst>
              <a:ext uri="{FF2B5EF4-FFF2-40B4-BE49-F238E27FC236}">
                <a16:creationId xmlns:a16="http://schemas.microsoft.com/office/drawing/2014/main" id="{D25629FD-3C86-4B30-A270-723E3E57818F}"/>
              </a:ext>
            </a:extLst>
          </p:cNvPr>
          <p:cNvSpPr>
            <a:spLocks noGrp="1"/>
          </p:cNvSpPr>
          <p:nvPr>
            <p:ph type="pic" sz="quarter" idx="48" hasCustomPrompt="1"/>
          </p:nvPr>
        </p:nvSpPr>
        <p:spPr>
          <a:xfrm>
            <a:off x="6655574" y="267297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2" name="Content Placeholder 4">
            <a:extLst>
              <a:ext uri="{FF2B5EF4-FFF2-40B4-BE49-F238E27FC236}">
                <a16:creationId xmlns:a16="http://schemas.microsoft.com/office/drawing/2014/main" id="{42E4F6C0-EC89-4324-80EF-B02D1408FA68}"/>
              </a:ext>
            </a:extLst>
          </p:cNvPr>
          <p:cNvSpPr>
            <a:spLocks noGrp="1"/>
          </p:cNvSpPr>
          <p:nvPr>
            <p:ph sz="quarter" idx="49" hasCustomPrompt="1"/>
          </p:nvPr>
        </p:nvSpPr>
        <p:spPr>
          <a:xfrm>
            <a:off x="7674555" y="3805803"/>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3" name="Rectangle 52">
            <a:extLst>
              <a:ext uri="{FF2B5EF4-FFF2-40B4-BE49-F238E27FC236}">
                <a16:creationId xmlns:a16="http://schemas.microsoft.com/office/drawing/2014/main" id="{57AB9FF1-F3A5-4398-BEF4-BCCC5469BC50}"/>
              </a:ext>
            </a:extLst>
          </p:cNvPr>
          <p:cNvSpPr/>
          <p:nvPr userDrawn="1"/>
        </p:nvSpPr>
        <p:spPr>
          <a:xfrm rot="2700000">
            <a:off x="6523355" y="3869413"/>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4" name="Picture Placeholder 33">
            <a:extLst>
              <a:ext uri="{FF2B5EF4-FFF2-40B4-BE49-F238E27FC236}">
                <a16:creationId xmlns:a16="http://schemas.microsoft.com/office/drawing/2014/main" id="{A7C8B0F1-11B3-4F04-8AA3-68E546FA5D00}"/>
              </a:ext>
            </a:extLst>
          </p:cNvPr>
          <p:cNvSpPr>
            <a:spLocks noGrp="1"/>
          </p:cNvSpPr>
          <p:nvPr>
            <p:ph type="pic" sz="quarter" idx="50" hasCustomPrompt="1"/>
          </p:nvPr>
        </p:nvSpPr>
        <p:spPr>
          <a:xfrm>
            <a:off x="6655575" y="3998794"/>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55" name="Content Placeholder 4">
            <a:extLst>
              <a:ext uri="{FF2B5EF4-FFF2-40B4-BE49-F238E27FC236}">
                <a16:creationId xmlns:a16="http://schemas.microsoft.com/office/drawing/2014/main" id="{1F863852-49BA-4E01-9E0A-852D890AD2FD}"/>
              </a:ext>
            </a:extLst>
          </p:cNvPr>
          <p:cNvSpPr>
            <a:spLocks noGrp="1"/>
          </p:cNvSpPr>
          <p:nvPr>
            <p:ph sz="quarter" idx="51" hasCustomPrompt="1"/>
          </p:nvPr>
        </p:nvSpPr>
        <p:spPr>
          <a:xfrm>
            <a:off x="7674556" y="5155410"/>
            <a:ext cx="4169813" cy="887484"/>
          </a:xfrm>
        </p:spPr>
        <p:txBody>
          <a:bodyPr>
            <a:normAutofit/>
          </a:bodyPr>
          <a:lstStyle>
            <a:lvl1pPr marL="0" indent="0" algn="l">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56" name="Rectangle 55">
            <a:extLst>
              <a:ext uri="{FF2B5EF4-FFF2-40B4-BE49-F238E27FC236}">
                <a16:creationId xmlns:a16="http://schemas.microsoft.com/office/drawing/2014/main" id="{5F0068CC-21FF-4C9C-96C6-2B10E5464498}"/>
              </a:ext>
            </a:extLst>
          </p:cNvPr>
          <p:cNvSpPr/>
          <p:nvPr userDrawn="1"/>
        </p:nvSpPr>
        <p:spPr>
          <a:xfrm rot="2700000">
            <a:off x="6523356" y="5219020"/>
            <a:ext cx="840447" cy="840447"/>
          </a:xfrm>
          <a:prstGeom prst="rect">
            <a:avLst/>
          </a:prstGeom>
          <a:solidFill>
            <a:schemeClr val="bg1"/>
          </a:solidFill>
          <a:ln w="28575">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57" name="Picture Placeholder 33">
            <a:extLst>
              <a:ext uri="{FF2B5EF4-FFF2-40B4-BE49-F238E27FC236}">
                <a16:creationId xmlns:a16="http://schemas.microsoft.com/office/drawing/2014/main" id="{DAFC9FDF-D9F7-4191-9830-681EB7A40A20}"/>
              </a:ext>
            </a:extLst>
          </p:cNvPr>
          <p:cNvSpPr>
            <a:spLocks noGrp="1"/>
          </p:cNvSpPr>
          <p:nvPr>
            <p:ph type="pic" sz="quarter" idx="52" hasCustomPrompt="1"/>
          </p:nvPr>
        </p:nvSpPr>
        <p:spPr>
          <a:xfrm>
            <a:off x="6655576" y="5348401"/>
            <a:ext cx="576006" cy="575481"/>
          </a:xfrm>
        </p:spPr>
        <p:txBody>
          <a:bodyPr anchor="ctr">
            <a:noAutofit/>
          </a:bodyPr>
          <a:lstStyle>
            <a:lvl1pPr marL="0" indent="0" algn="ctr">
              <a:buNone/>
              <a:defRPr sz="900">
                <a:solidFill>
                  <a:schemeClr val="tx1"/>
                </a:solidFill>
              </a:defRPr>
            </a:lvl1pPr>
          </a:lstStyle>
          <a:p>
            <a:r>
              <a:rPr lang="en-GB" noProof="0"/>
              <a:t>Double Click to insert Icon</a:t>
            </a:r>
          </a:p>
        </p:txBody>
      </p:sp>
      <p:sp>
        <p:nvSpPr>
          <p:cNvPr id="2" name="Title 1">
            <a:extLst>
              <a:ext uri="{FF2B5EF4-FFF2-40B4-BE49-F238E27FC236}">
                <a16:creationId xmlns:a16="http://schemas.microsoft.com/office/drawing/2014/main" id="{1F273EE0-B29C-4EAA-ACCE-DC85959C5C13}"/>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D68DD6D9-2BF1-4C3E-957B-65B9BF7D4B90}"/>
              </a:ext>
            </a:extLst>
          </p:cNvPr>
          <p:cNvSpPr>
            <a:spLocks noGrp="1"/>
          </p:cNvSpPr>
          <p:nvPr>
            <p:ph type="ftr" sz="quarter" idx="53"/>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9310C812-512C-44F8-BD76-21F6334C46C6}"/>
              </a:ext>
            </a:extLst>
          </p:cNvPr>
          <p:cNvSpPr>
            <a:spLocks noGrp="1"/>
          </p:cNvSpPr>
          <p:nvPr>
            <p:ph type="sldNum" sz="quarter" idx="5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78863838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Content with Diamon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6BA5E624-B0F5-48C1-93F7-38800BD3D89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 y="0"/>
            <a:ext cx="12191997" cy="6857998"/>
          </a:xfrm>
          <a:prstGeom prst="rect">
            <a:avLst/>
          </a:prstGeom>
        </p:spPr>
      </p:pic>
      <p:sp>
        <p:nvSpPr>
          <p:cNvPr id="2" name="Title 1">
            <a:extLst>
              <a:ext uri="{FF2B5EF4-FFF2-40B4-BE49-F238E27FC236}">
                <a16:creationId xmlns:a16="http://schemas.microsoft.com/office/drawing/2014/main" id="{CC745DF2-A496-44EC-AB8C-97D4FD4D03A6}"/>
              </a:ext>
            </a:extLst>
          </p:cNvPr>
          <p:cNvSpPr>
            <a:spLocks noGrp="1"/>
          </p:cNvSpPr>
          <p:nvPr>
            <p:ph type="title"/>
          </p:nvPr>
        </p:nvSpPr>
        <p:spPr/>
        <p:txBody>
          <a:bodyPr/>
          <a:lstStyle/>
          <a:p>
            <a:r>
              <a:rPr lang="en-US"/>
              <a:t>Click to edit Master title style</a:t>
            </a:r>
            <a:endParaRPr lang="en-GB"/>
          </a:p>
        </p:txBody>
      </p:sp>
      <p:sp>
        <p:nvSpPr>
          <p:cNvPr id="4" name="Footer Placeholder 3">
            <a:extLst>
              <a:ext uri="{FF2B5EF4-FFF2-40B4-BE49-F238E27FC236}">
                <a16:creationId xmlns:a16="http://schemas.microsoft.com/office/drawing/2014/main" id="{614A2EC2-EBCA-4C19-877D-DE1D89F8DDDF}"/>
              </a:ext>
            </a:extLst>
          </p:cNvPr>
          <p:cNvSpPr>
            <a:spLocks noGrp="1"/>
          </p:cNvSpPr>
          <p:nvPr>
            <p:ph type="ftr" sz="quarter" idx="11"/>
          </p:nvPr>
        </p:nvSpPr>
        <p:spPr/>
        <p:txBody>
          <a:bodyPr/>
          <a:lstStyle/>
          <a:p>
            <a:pPr algn="l">
              <a:defRPr/>
            </a:pPr>
            <a:r>
              <a:rPr lang="en-GB" cap="all" noProof="0"/>
              <a:t>Commercial in confidence</a:t>
            </a:r>
          </a:p>
        </p:txBody>
      </p:sp>
      <p:sp>
        <p:nvSpPr>
          <p:cNvPr id="6" name="Content Placeholder 5">
            <a:extLst>
              <a:ext uri="{FF2B5EF4-FFF2-40B4-BE49-F238E27FC236}">
                <a16:creationId xmlns:a16="http://schemas.microsoft.com/office/drawing/2014/main" id="{E5B205D4-5DF8-4313-A63D-062CB5F309AE}"/>
              </a:ext>
            </a:extLst>
          </p:cNvPr>
          <p:cNvSpPr>
            <a:spLocks noGrp="1"/>
          </p:cNvSpPr>
          <p:nvPr>
            <p:ph sz="quarter" idx="12"/>
          </p:nvPr>
        </p:nvSpPr>
        <p:spPr>
          <a:xfrm>
            <a:off x="550863" y="1828800"/>
            <a:ext cx="7200900" cy="438647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Picture Placeholder 25">
            <a:extLst>
              <a:ext uri="{FF2B5EF4-FFF2-40B4-BE49-F238E27FC236}">
                <a16:creationId xmlns:a16="http://schemas.microsoft.com/office/drawing/2014/main" id="{810E7AD7-7CDD-4C1D-B2D6-77F331B42D25}"/>
              </a:ext>
            </a:extLst>
          </p:cNvPr>
          <p:cNvSpPr>
            <a:spLocks noGrp="1"/>
          </p:cNvSpPr>
          <p:nvPr>
            <p:ph type="pic" sz="quarter" idx="31" hasCustomPrompt="1"/>
          </p:nvPr>
        </p:nvSpPr>
        <p:spPr>
          <a:xfrm>
            <a:off x="7939476" y="-9144"/>
            <a:ext cx="4280024" cy="5852355"/>
          </a:xfrm>
          <a:custGeom>
            <a:avLst/>
            <a:gdLst>
              <a:gd name="connsiteX0" fmla="*/ 3595521 w 4280024"/>
              <a:gd name="connsiteY0" fmla="*/ 486266 h 5852355"/>
              <a:gd name="connsiteX1" fmla="*/ 3401858 w 4280024"/>
              <a:gd name="connsiteY1" fmla="*/ 679870 h 5852355"/>
              <a:gd name="connsiteX2" fmla="*/ 3595521 w 4280024"/>
              <a:gd name="connsiteY2" fmla="*/ 873473 h 5852355"/>
              <a:gd name="connsiteX3" fmla="*/ 3789242 w 4280024"/>
              <a:gd name="connsiteY3" fmla="*/ 679870 h 5852355"/>
              <a:gd name="connsiteX4" fmla="*/ 3826729 w 4280024"/>
              <a:gd name="connsiteY4" fmla="*/ 254999 h 5852355"/>
              <a:gd name="connsiteX5" fmla="*/ 3632949 w 4280024"/>
              <a:gd name="connsiteY5" fmla="*/ 448720 h 5852355"/>
              <a:gd name="connsiteX6" fmla="*/ 3826729 w 4280024"/>
              <a:gd name="connsiteY6" fmla="*/ 642324 h 5852355"/>
              <a:gd name="connsiteX7" fmla="*/ 4020333 w 4280024"/>
              <a:gd name="connsiteY7" fmla="*/ 448720 h 5852355"/>
              <a:gd name="connsiteX8" fmla="*/ 3364313 w 4280024"/>
              <a:gd name="connsiteY8" fmla="*/ 254999 h 5852355"/>
              <a:gd name="connsiteX9" fmla="*/ 3170709 w 4280024"/>
              <a:gd name="connsiteY9" fmla="*/ 448720 h 5852355"/>
              <a:gd name="connsiteX10" fmla="*/ 3364313 w 4280024"/>
              <a:gd name="connsiteY10" fmla="*/ 642324 h 5852355"/>
              <a:gd name="connsiteX11" fmla="*/ 3557976 w 4280024"/>
              <a:gd name="connsiteY11" fmla="*/ 448720 h 5852355"/>
              <a:gd name="connsiteX12" fmla="*/ 3428475 w 4280024"/>
              <a:gd name="connsiteY12" fmla="*/ 244071 h 5852355"/>
              <a:gd name="connsiteX13" fmla="*/ 3595521 w 4280024"/>
              <a:gd name="connsiteY13" fmla="*/ 411175 h 5852355"/>
              <a:gd name="connsiteX14" fmla="*/ 3762625 w 4280024"/>
              <a:gd name="connsiteY14" fmla="*/ 244071 h 5852355"/>
              <a:gd name="connsiteX15" fmla="*/ 4279632 w 4280024"/>
              <a:gd name="connsiteY15" fmla="*/ 0 h 5852355"/>
              <a:gd name="connsiteX16" fmla="*/ 4270074 w 4280024"/>
              <a:gd name="connsiteY16" fmla="*/ 5021930 h 5852355"/>
              <a:gd name="connsiteX17" fmla="*/ 3424562 w 4280024"/>
              <a:gd name="connsiteY17" fmla="*/ 5852355 h 5852355"/>
              <a:gd name="connsiteX18" fmla="*/ 0 w 4280024"/>
              <a:gd name="connsiteY18" fmla="*/ 2453950 h 5852355"/>
              <a:gd name="connsiteX19" fmla="*/ 2424401 w 4280024"/>
              <a:gd name="connsiteY19" fmla="*/ 12152 h 58523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4280024" h="5852355">
                <a:moveTo>
                  <a:pt x="3595521" y="486266"/>
                </a:moveTo>
                <a:lnTo>
                  <a:pt x="3401858" y="679870"/>
                </a:lnTo>
                <a:lnTo>
                  <a:pt x="3595521" y="873473"/>
                </a:lnTo>
                <a:lnTo>
                  <a:pt x="3789242" y="679870"/>
                </a:lnTo>
                <a:close/>
                <a:moveTo>
                  <a:pt x="3826729" y="254999"/>
                </a:moveTo>
                <a:lnTo>
                  <a:pt x="3632949" y="448720"/>
                </a:lnTo>
                <a:lnTo>
                  <a:pt x="3826729" y="642324"/>
                </a:lnTo>
                <a:lnTo>
                  <a:pt x="4020333" y="448720"/>
                </a:lnTo>
                <a:close/>
                <a:moveTo>
                  <a:pt x="3364313" y="254999"/>
                </a:moveTo>
                <a:lnTo>
                  <a:pt x="3170709" y="448720"/>
                </a:lnTo>
                <a:lnTo>
                  <a:pt x="3364313" y="642324"/>
                </a:lnTo>
                <a:lnTo>
                  <a:pt x="3557976" y="448720"/>
                </a:lnTo>
                <a:close/>
                <a:moveTo>
                  <a:pt x="3428475" y="244071"/>
                </a:moveTo>
                <a:lnTo>
                  <a:pt x="3595521" y="411175"/>
                </a:lnTo>
                <a:lnTo>
                  <a:pt x="3762625" y="244071"/>
                </a:lnTo>
                <a:close/>
                <a:moveTo>
                  <a:pt x="4279632" y="0"/>
                </a:moveTo>
                <a:cubicBezTo>
                  <a:pt x="4282666" y="1667756"/>
                  <a:pt x="4267040" y="3354174"/>
                  <a:pt x="4270074" y="5021930"/>
                </a:cubicBezTo>
                <a:lnTo>
                  <a:pt x="3424562" y="5852355"/>
                </a:lnTo>
                <a:lnTo>
                  <a:pt x="0" y="2453950"/>
                </a:lnTo>
                <a:lnTo>
                  <a:pt x="2424401" y="12152"/>
                </a:lnTo>
                <a:close/>
              </a:path>
            </a:pathLst>
          </a:custGeom>
          <a:noFill/>
          <a:effectLst/>
        </p:spPr>
        <p:txBody>
          <a:bodyPr wrap="square" anchor="ctr">
            <a:noAutofit/>
          </a:bodyPr>
          <a:lstStyle>
            <a:lvl1pPr algn="ctr">
              <a:defRPr sz="2400"/>
            </a:lvl1pPr>
            <a:lvl3pPr marL="914400" indent="0" algn="ctr">
              <a:buNone/>
              <a:defRPr sz="3600" baseline="0">
                <a:solidFill>
                  <a:schemeClr val="tx1"/>
                </a:solidFill>
                <a:effectLst/>
              </a:defRPr>
            </a:lvl3pPr>
          </a:lstStyle>
          <a:p>
            <a:pPr marL="1371600" marR="0" lvl="2" indent="-457200" algn="l" defTabSz="914400" rtl="0" eaLnBrk="1" fontAlgn="auto" latinLnBrk="0" hangingPunct="1">
              <a:lnSpc>
                <a:spcPct val="90000"/>
              </a:lnSpc>
              <a:spcBef>
                <a:spcPts val="1000"/>
              </a:spcBef>
              <a:spcAft>
                <a:spcPts val="0"/>
              </a:spcAft>
              <a:buClrTx/>
              <a:buSzTx/>
              <a:tabLst/>
              <a:defRPr/>
            </a:pPr>
            <a:r>
              <a:rPr lang="en-GB" noProof="0"/>
              <a:t>Click to add image</a:t>
            </a:r>
          </a:p>
        </p:txBody>
      </p:sp>
      <p:pic>
        <p:nvPicPr>
          <p:cNvPr id="11" name="Picture 10">
            <a:extLst>
              <a:ext uri="{FF2B5EF4-FFF2-40B4-BE49-F238E27FC236}">
                <a16:creationId xmlns:a16="http://schemas.microsoft.com/office/drawing/2014/main" id="{BBD70952-CB2A-480D-B594-BED55CBF07AE}"/>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
        <p:nvSpPr>
          <p:cNvPr id="3" name="Slide Number Placeholder 2">
            <a:extLst>
              <a:ext uri="{FF2B5EF4-FFF2-40B4-BE49-F238E27FC236}">
                <a16:creationId xmlns:a16="http://schemas.microsoft.com/office/drawing/2014/main" id="{280601AB-A8A2-4302-8F7C-A8C696830EDD}"/>
              </a:ext>
            </a:extLst>
          </p:cNvPr>
          <p:cNvSpPr>
            <a:spLocks noGrp="1"/>
          </p:cNvSpPr>
          <p:nvPr>
            <p:ph type="sldNum" sz="quarter" idx="10"/>
          </p:nvPr>
        </p:nvSpPr>
        <p:spPr/>
        <p:txBody>
          <a:bodyPr/>
          <a:lstStyle>
            <a:lvl1pPr>
              <a:defRPr>
                <a:solidFill>
                  <a:schemeClr val="bg1"/>
                </a:solidFill>
              </a:defRPr>
            </a:lvl1pPr>
          </a:lstStyle>
          <a:p>
            <a:fld id="{81D0F217-5B86-41B1-BC85-807B0CD5ACB5}" type="slidenum">
              <a:rPr lang="en-GB" smtClean="0"/>
              <a:pPr/>
              <a:t>‹#›</a:t>
            </a:fld>
            <a:endParaRPr lang="en-GB"/>
          </a:p>
        </p:txBody>
      </p:sp>
    </p:spTree>
    <p:extLst>
      <p:ext uri="{BB962C8B-B14F-4D97-AF65-F5344CB8AC3E}">
        <p14:creationId xmlns:p14="http://schemas.microsoft.com/office/powerpoint/2010/main" val="32898965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6 Step Blocks">
    <p:spTree>
      <p:nvGrpSpPr>
        <p:cNvPr id="1" name=""/>
        <p:cNvGrpSpPr/>
        <p:nvPr/>
      </p:nvGrpSpPr>
      <p:grpSpPr>
        <a:xfrm>
          <a:off x="0" y="0"/>
          <a:ext cx="0" cy="0"/>
          <a:chOff x="0" y="0"/>
          <a:chExt cx="0" cy="0"/>
        </a:xfrm>
      </p:grpSpPr>
      <p:sp>
        <p:nvSpPr>
          <p:cNvPr id="19" name="Rectangle 18">
            <a:extLst>
              <a:ext uri="{FF2B5EF4-FFF2-40B4-BE49-F238E27FC236}">
                <a16:creationId xmlns:a16="http://schemas.microsoft.com/office/drawing/2014/main" id="{3B95E85B-397D-4049-86BB-5307129C174E}"/>
              </a:ext>
            </a:extLst>
          </p:cNvPr>
          <p:cNvSpPr/>
          <p:nvPr userDrawn="1"/>
        </p:nvSpPr>
        <p:spPr>
          <a:xfrm rot="2700000">
            <a:off x="568436" y="1714300"/>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0" name="Rectangle 19">
            <a:extLst>
              <a:ext uri="{FF2B5EF4-FFF2-40B4-BE49-F238E27FC236}">
                <a16:creationId xmlns:a16="http://schemas.microsoft.com/office/drawing/2014/main" id="{17F98C36-5CDE-40D6-A3CE-D33A29BF1611}"/>
              </a:ext>
            </a:extLst>
          </p:cNvPr>
          <p:cNvSpPr/>
          <p:nvPr userDrawn="1"/>
        </p:nvSpPr>
        <p:spPr>
          <a:xfrm rot="2700000">
            <a:off x="4054587" y="1714300"/>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1" name="Rectangle 20">
            <a:extLst>
              <a:ext uri="{FF2B5EF4-FFF2-40B4-BE49-F238E27FC236}">
                <a16:creationId xmlns:a16="http://schemas.microsoft.com/office/drawing/2014/main" id="{619B4162-6530-4140-B58A-BEDBB22DEF71}"/>
              </a:ext>
            </a:extLst>
          </p:cNvPr>
          <p:cNvSpPr/>
          <p:nvPr userDrawn="1"/>
        </p:nvSpPr>
        <p:spPr>
          <a:xfrm rot="2700000">
            <a:off x="7540738" y="1714300"/>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Rectangle 21">
            <a:extLst>
              <a:ext uri="{FF2B5EF4-FFF2-40B4-BE49-F238E27FC236}">
                <a16:creationId xmlns:a16="http://schemas.microsoft.com/office/drawing/2014/main" id="{9A8402FA-FFD7-40C0-A2CA-6FA835FAFC7B}"/>
              </a:ext>
            </a:extLst>
          </p:cNvPr>
          <p:cNvSpPr/>
          <p:nvPr userDrawn="1"/>
        </p:nvSpPr>
        <p:spPr>
          <a:xfrm rot="2700000">
            <a:off x="2330560" y="3458857"/>
            <a:ext cx="2330227" cy="2330227"/>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3" name="Rectangle 22">
            <a:extLst>
              <a:ext uri="{FF2B5EF4-FFF2-40B4-BE49-F238E27FC236}">
                <a16:creationId xmlns:a16="http://schemas.microsoft.com/office/drawing/2014/main" id="{67898E8C-722C-4A8A-9EE1-FF10C4FDECAF}"/>
              </a:ext>
            </a:extLst>
          </p:cNvPr>
          <p:cNvSpPr/>
          <p:nvPr userDrawn="1"/>
        </p:nvSpPr>
        <p:spPr>
          <a:xfrm rot="2700000">
            <a:off x="5816711" y="3458857"/>
            <a:ext cx="2330227" cy="2330227"/>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4" name="Rectangle 23">
            <a:extLst>
              <a:ext uri="{FF2B5EF4-FFF2-40B4-BE49-F238E27FC236}">
                <a16:creationId xmlns:a16="http://schemas.microsoft.com/office/drawing/2014/main" id="{44A17ED8-0BF5-476D-BF83-F347E53040BF}"/>
              </a:ext>
            </a:extLst>
          </p:cNvPr>
          <p:cNvSpPr/>
          <p:nvPr userDrawn="1"/>
        </p:nvSpPr>
        <p:spPr>
          <a:xfrm rot="2700000">
            <a:off x="9302862" y="3458857"/>
            <a:ext cx="2330227" cy="233022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6" name="Rectangle 25">
            <a:extLst>
              <a:ext uri="{FF2B5EF4-FFF2-40B4-BE49-F238E27FC236}">
                <a16:creationId xmlns:a16="http://schemas.microsoft.com/office/drawing/2014/main" id="{AE7FDF42-439C-49FD-9731-AF3BD5CD9511}"/>
              </a:ext>
            </a:extLst>
          </p:cNvPr>
          <p:cNvSpPr/>
          <p:nvPr userDrawn="1"/>
        </p:nvSpPr>
        <p:spPr>
          <a:xfrm rot="2700000">
            <a:off x="-1155591" y="3458857"/>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Rectangle 25">
            <a:extLst>
              <a:ext uri="{FF2B5EF4-FFF2-40B4-BE49-F238E27FC236}">
                <a16:creationId xmlns:a16="http://schemas.microsoft.com/office/drawing/2014/main" id="{99D99A1E-5562-4E81-BB47-02BE2A04A65B}"/>
              </a:ext>
            </a:extLst>
          </p:cNvPr>
          <p:cNvSpPr/>
          <p:nvPr userDrawn="1"/>
        </p:nvSpPr>
        <p:spPr>
          <a:xfrm rot="13500000">
            <a:off x="11017362" y="1709352"/>
            <a:ext cx="2330227" cy="2330227"/>
          </a:xfrm>
          <a:custGeom>
            <a:avLst/>
            <a:gdLst>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2330227 h 2330227"/>
              <a:gd name="connsiteX4" fmla="*/ 0 w 2330227"/>
              <a:gd name="connsiteY4" fmla="*/ 0 h 2330227"/>
              <a:gd name="connsiteX0" fmla="*/ 0 w 2330227"/>
              <a:gd name="connsiteY0" fmla="*/ 0 h 2330227"/>
              <a:gd name="connsiteX1" fmla="*/ 2330227 w 2330227"/>
              <a:gd name="connsiteY1" fmla="*/ 0 h 2330227"/>
              <a:gd name="connsiteX2" fmla="*/ 2330227 w 2330227"/>
              <a:gd name="connsiteY2" fmla="*/ 2330227 h 2330227"/>
              <a:gd name="connsiteX3" fmla="*/ 0 w 2330227"/>
              <a:gd name="connsiteY3" fmla="*/ 0 h 2330227"/>
            </a:gdLst>
            <a:ahLst/>
            <a:cxnLst>
              <a:cxn ang="0">
                <a:pos x="connsiteX0" y="connsiteY0"/>
              </a:cxn>
              <a:cxn ang="0">
                <a:pos x="connsiteX1" y="connsiteY1"/>
              </a:cxn>
              <a:cxn ang="0">
                <a:pos x="connsiteX2" y="connsiteY2"/>
              </a:cxn>
              <a:cxn ang="0">
                <a:pos x="connsiteX3" y="connsiteY3"/>
              </a:cxn>
            </a:cxnLst>
            <a:rect l="l" t="t" r="r" b="b"/>
            <a:pathLst>
              <a:path w="2330227" h="2330227">
                <a:moveTo>
                  <a:pt x="0" y="0"/>
                </a:moveTo>
                <a:lnTo>
                  <a:pt x="2330227" y="0"/>
                </a:lnTo>
                <a:lnTo>
                  <a:pt x="2330227" y="2330227"/>
                </a:lnTo>
                <a:lnTo>
                  <a:pt x="0"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Picture Placeholder 33">
            <a:extLst>
              <a:ext uri="{FF2B5EF4-FFF2-40B4-BE49-F238E27FC236}">
                <a16:creationId xmlns:a16="http://schemas.microsoft.com/office/drawing/2014/main" id="{DFDE4F05-9D29-4FEC-932C-5ECDE7BF6915}"/>
              </a:ext>
            </a:extLst>
          </p:cNvPr>
          <p:cNvSpPr>
            <a:spLocks noGrp="1"/>
          </p:cNvSpPr>
          <p:nvPr>
            <p:ph type="pic" sz="quarter" idx="38" hasCustomPrompt="1"/>
          </p:nvPr>
        </p:nvSpPr>
        <p:spPr>
          <a:xfrm>
            <a:off x="822320"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29" name="Picture Placeholder 33">
            <a:extLst>
              <a:ext uri="{FF2B5EF4-FFF2-40B4-BE49-F238E27FC236}">
                <a16:creationId xmlns:a16="http://schemas.microsoft.com/office/drawing/2014/main" id="{77F201DE-A77F-4A4C-B848-5C67A8C26AE5}"/>
              </a:ext>
            </a:extLst>
          </p:cNvPr>
          <p:cNvSpPr>
            <a:spLocks noGrp="1"/>
          </p:cNvSpPr>
          <p:nvPr>
            <p:ph type="pic" sz="quarter" idx="39" hasCustomPrompt="1"/>
          </p:nvPr>
        </p:nvSpPr>
        <p:spPr>
          <a:xfrm>
            <a:off x="4308471"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0" name="Picture Placeholder 33">
            <a:extLst>
              <a:ext uri="{FF2B5EF4-FFF2-40B4-BE49-F238E27FC236}">
                <a16:creationId xmlns:a16="http://schemas.microsoft.com/office/drawing/2014/main" id="{5E3D4D22-B4D2-4C50-8FAA-A76F41A7DCB0}"/>
              </a:ext>
            </a:extLst>
          </p:cNvPr>
          <p:cNvSpPr>
            <a:spLocks noGrp="1"/>
          </p:cNvSpPr>
          <p:nvPr>
            <p:ph type="pic" sz="quarter" idx="40" hasCustomPrompt="1"/>
          </p:nvPr>
        </p:nvSpPr>
        <p:spPr>
          <a:xfrm>
            <a:off x="7789859" y="1964067"/>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1" name="Picture Placeholder 33">
            <a:extLst>
              <a:ext uri="{FF2B5EF4-FFF2-40B4-BE49-F238E27FC236}">
                <a16:creationId xmlns:a16="http://schemas.microsoft.com/office/drawing/2014/main" id="{122CEC1E-9FFD-4A98-B80A-B1BEE233372F}"/>
              </a:ext>
            </a:extLst>
          </p:cNvPr>
          <p:cNvSpPr>
            <a:spLocks noGrp="1"/>
          </p:cNvSpPr>
          <p:nvPr>
            <p:ph type="pic" sz="quarter" idx="41" hasCustomPrompt="1"/>
          </p:nvPr>
        </p:nvSpPr>
        <p:spPr>
          <a:xfrm>
            <a:off x="2555870"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2" name="Picture Placeholder 33">
            <a:extLst>
              <a:ext uri="{FF2B5EF4-FFF2-40B4-BE49-F238E27FC236}">
                <a16:creationId xmlns:a16="http://schemas.microsoft.com/office/drawing/2014/main" id="{78470C70-7AD5-4A1D-BE1F-6F5F11EBA8E1}"/>
              </a:ext>
            </a:extLst>
          </p:cNvPr>
          <p:cNvSpPr>
            <a:spLocks noGrp="1"/>
          </p:cNvSpPr>
          <p:nvPr>
            <p:ph type="pic" sz="quarter" idx="42" hasCustomPrompt="1"/>
          </p:nvPr>
        </p:nvSpPr>
        <p:spPr>
          <a:xfrm>
            <a:off x="6042021"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3" name="Picture Placeholder 33">
            <a:extLst>
              <a:ext uri="{FF2B5EF4-FFF2-40B4-BE49-F238E27FC236}">
                <a16:creationId xmlns:a16="http://schemas.microsoft.com/office/drawing/2014/main" id="{D90B03F8-CFA8-49C6-BC1B-962A1B68229D}"/>
              </a:ext>
            </a:extLst>
          </p:cNvPr>
          <p:cNvSpPr>
            <a:spLocks noGrp="1"/>
          </p:cNvSpPr>
          <p:nvPr>
            <p:ph type="pic" sz="quarter" idx="43" hasCustomPrompt="1"/>
          </p:nvPr>
        </p:nvSpPr>
        <p:spPr>
          <a:xfrm>
            <a:off x="9523409" y="3739614"/>
            <a:ext cx="1822458" cy="1820796"/>
          </a:xfrm>
        </p:spPr>
        <p:txBody>
          <a:bodyPr anchor="ctr">
            <a:normAutofit/>
          </a:bodyPr>
          <a:lstStyle>
            <a:lvl1pPr marL="0" indent="0" algn="ctr">
              <a:buNone/>
              <a:defRPr sz="2000">
                <a:solidFill>
                  <a:schemeClr val="bg1"/>
                </a:solidFill>
              </a:defRPr>
            </a:lvl1pPr>
          </a:lstStyle>
          <a:p>
            <a:r>
              <a:rPr lang="en-GB" noProof="0"/>
              <a:t>Double Click to insert Icon</a:t>
            </a:r>
          </a:p>
        </p:txBody>
      </p:sp>
      <p:sp>
        <p:nvSpPr>
          <p:cNvPr id="34" name="Text Placeholder 31">
            <a:extLst>
              <a:ext uri="{FF2B5EF4-FFF2-40B4-BE49-F238E27FC236}">
                <a16:creationId xmlns:a16="http://schemas.microsoft.com/office/drawing/2014/main" id="{B815717A-4E7C-4CE4-A059-A91F24B6E576}"/>
              </a:ext>
            </a:extLst>
          </p:cNvPr>
          <p:cNvSpPr>
            <a:spLocks noGrp="1"/>
          </p:cNvSpPr>
          <p:nvPr>
            <p:ph type="body" sz="quarter" idx="14" hasCustomPrompt="1"/>
          </p:nvPr>
        </p:nvSpPr>
        <p:spPr>
          <a:xfrm rot="2700000">
            <a:off x="1308288" y="2015004"/>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one - title</a:t>
            </a:r>
          </a:p>
        </p:txBody>
      </p:sp>
      <p:sp>
        <p:nvSpPr>
          <p:cNvPr id="35" name="Text Placeholder 31">
            <a:extLst>
              <a:ext uri="{FF2B5EF4-FFF2-40B4-BE49-F238E27FC236}">
                <a16:creationId xmlns:a16="http://schemas.microsoft.com/office/drawing/2014/main" id="{296FAB1A-8008-424F-A291-BBF6905982F7}"/>
              </a:ext>
            </a:extLst>
          </p:cNvPr>
          <p:cNvSpPr>
            <a:spLocks noGrp="1"/>
          </p:cNvSpPr>
          <p:nvPr>
            <p:ph type="body" sz="quarter" idx="44" hasCustomPrompt="1"/>
          </p:nvPr>
        </p:nvSpPr>
        <p:spPr>
          <a:xfrm rot="2700000">
            <a:off x="3063038" y="3759558"/>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two - title</a:t>
            </a:r>
          </a:p>
        </p:txBody>
      </p:sp>
      <p:sp>
        <p:nvSpPr>
          <p:cNvPr id="36" name="Text Placeholder 31">
            <a:extLst>
              <a:ext uri="{FF2B5EF4-FFF2-40B4-BE49-F238E27FC236}">
                <a16:creationId xmlns:a16="http://schemas.microsoft.com/office/drawing/2014/main" id="{48B5DA4F-6EB1-4973-9430-D0C0680EB474}"/>
              </a:ext>
            </a:extLst>
          </p:cNvPr>
          <p:cNvSpPr>
            <a:spLocks noGrp="1"/>
          </p:cNvSpPr>
          <p:nvPr>
            <p:ph type="body" sz="quarter" idx="45" hasCustomPrompt="1"/>
          </p:nvPr>
        </p:nvSpPr>
        <p:spPr>
          <a:xfrm rot="2700000">
            <a:off x="4796376"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three - title</a:t>
            </a:r>
          </a:p>
        </p:txBody>
      </p:sp>
      <p:sp>
        <p:nvSpPr>
          <p:cNvPr id="37" name="Text Placeholder 31">
            <a:extLst>
              <a:ext uri="{FF2B5EF4-FFF2-40B4-BE49-F238E27FC236}">
                <a16:creationId xmlns:a16="http://schemas.microsoft.com/office/drawing/2014/main" id="{CAD50298-6615-4ED0-B03B-7932A7A588AB}"/>
              </a:ext>
            </a:extLst>
          </p:cNvPr>
          <p:cNvSpPr>
            <a:spLocks noGrp="1"/>
          </p:cNvSpPr>
          <p:nvPr>
            <p:ph type="body" sz="quarter" idx="46" hasCustomPrompt="1"/>
          </p:nvPr>
        </p:nvSpPr>
        <p:spPr>
          <a:xfrm rot="2700000">
            <a:off x="6551125" y="3759559"/>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four - title</a:t>
            </a:r>
          </a:p>
        </p:txBody>
      </p:sp>
      <p:sp>
        <p:nvSpPr>
          <p:cNvPr id="38" name="Text Placeholder 31">
            <a:extLst>
              <a:ext uri="{FF2B5EF4-FFF2-40B4-BE49-F238E27FC236}">
                <a16:creationId xmlns:a16="http://schemas.microsoft.com/office/drawing/2014/main" id="{280CF028-EA54-4DED-8D72-6E0375A5FB3D}"/>
              </a:ext>
            </a:extLst>
          </p:cNvPr>
          <p:cNvSpPr>
            <a:spLocks noGrp="1"/>
          </p:cNvSpPr>
          <p:nvPr>
            <p:ph type="body" sz="quarter" idx="47" hasCustomPrompt="1"/>
          </p:nvPr>
        </p:nvSpPr>
        <p:spPr>
          <a:xfrm rot="2700000">
            <a:off x="8290944" y="2015004"/>
            <a:ext cx="2333032" cy="216083"/>
          </a:xfrm>
        </p:spPr>
        <p:txBody>
          <a:bodyPr>
            <a:noAutofit/>
          </a:bodyPr>
          <a:lstStyle>
            <a:lvl1pPr marL="0" indent="0" algn="ctr">
              <a:buNone/>
              <a:defRPr sz="1100" cap="all" baseline="0">
                <a:solidFill>
                  <a:schemeClr val="bg1"/>
                </a:solidFill>
                <a:latin typeface="+mj-lt"/>
              </a:defRPr>
            </a:lvl1pPr>
          </a:lstStyle>
          <a:p>
            <a:pPr lvl="0"/>
            <a:r>
              <a:rPr lang="en-GB" noProof="0"/>
              <a:t>Step five - title</a:t>
            </a:r>
          </a:p>
        </p:txBody>
      </p:sp>
      <p:sp>
        <p:nvSpPr>
          <p:cNvPr id="39" name="Text Placeholder 31">
            <a:extLst>
              <a:ext uri="{FF2B5EF4-FFF2-40B4-BE49-F238E27FC236}">
                <a16:creationId xmlns:a16="http://schemas.microsoft.com/office/drawing/2014/main" id="{CE757868-42DE-4D19-A846-0F58D0B7CCF2}"/>
              </a:ext>
            </a:extLst>
          </p:cNvPr>
          <p:cNvSpPr>
            <a:spLocks noGrp="1"/>
          </p:cNvSpPr>
          <p:nvPr>
            <p:ph type="body" sz="quarter" idx="48" hasCustomPrompt="1"/>
          </p:nvPr>
        </p:nvSpPr>
        <p:spPr>
          <a:xfrm rot="2700000">
            <a:off x="10045693" y="3759559"/>
            <a:ext cx="2333032" cy="216083"/>
          </a:xfrm>
        </p:spPr>
        <p:txBody>
          <a:bodyPr>
            <a:normAutofit/>
          </a:bodyPr>
          <a:lstStyle>
            <a:lvl1pPr marL="0" indent="0" algn="ctr">
              <a:buNone/>
              <a:defRPr sz="1100" cap="all" baseline="0">
                <a:solidFill>
                  <a:schemeClr val="bg1"/>
                </a:solidFill>
                <a:latin typeface="+mj-lt"/>
              </a:defRPr>
            </a:lvl1pPr>
          </a:lstStyle>
          <a:p>
            <a:pPr lvl="0"/>
            <a:r>
              <a:rPr lang="en-GB" noProof="0"/>
              <a:t>Step six - title</a:t>
            </a:r>
          </a:p>
        </p:txBody>
      </p:sp>
      <p:sp>
        <p:nvSpPr>
          <p:cNvPr id="3" name="Title 2">
            <a:extLst>
              <a:ext uri="{FF2B5EF4-FFF2-40B4-BE49-F238E27FC236}">
                <a16:creationId xmlns:a16="http://schemas.microsoft.com/office/drawing/2014/main" id="{09BABE25-96E7-492C-9F07-17CDD7ED2F65}"/>
              </a:ext>
            </a:extLst>
          </p:cNvPr>
          <p:cNvSpPr>
            <a:spLocks noGrp="1"/>
          </p:cNvSpPr>
          <p:nvPr>
            <p:ph type="title"/>
          </p:nvPr>
        </p:nvSpPr>
        <p:spPr/>
        <p:txBody>
          <a:bodyPr/>
          <a:lstStyle/>
          <a:p>
            <a:r>
              <a:rPr lang="en-GB" noProof="0"/>
              <a:t>Click to edit Master title style</a:t>
            </a:r>
          </a:p>
        </p:txBody>
      </p:sp>
      <p:sp>
        <p:nvSpPr>
          <p:cNvPr id="4" name="Footer Placeholder 3">
            <a:extLst>
              <a:ext uri="{FF2B5EF4-FFF2-40B4-BE49-F238E27FC236}">
                <a16:creationId xmlns:a16="http://schemas.microsoft.com/office/drawing/2014/main" id="{AFEB7F32-FDE9-4C5B-A182-693F8B272237}"/>
              </a:ext>
            </a:extLst>
          </p:cNvPr>
          <p:cNvSpPr>
            <a:spLocks noGrp="1"/>
          </p:cNvSpPr>
          <p:nvPr>
            <p:ph type="ftr" sz="quarter" idx="49"/>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86E147E7-4CFD-420C-A314-8142AA08B90F}"/>
              </a:ext>
            </a:extLst>
          </p:cNvPr>
          <p:cNvSpPr>
            <a:spLocks noGrp="1"/>
          </p:cNvSpPr>
          <p:nvPr>
            <p:ph type="sldNum" sz="quarter" idx="50"/>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09044840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imeline_Start">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1666875"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314325"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865734"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01</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024863"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02</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183992"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03</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480467"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8639596"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87C81994-9C70-4C03-AD83-DB3C23CE1954}"/>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01F96C90-DC55-43AA-AC76-66AE2F134E85}"/>
              </a:ext>
            </a:extLst>
          </p:cNvPr>
          <p:cNvSpPr>
            <a:spLocks noGrp="1"/>
          </p:cNvSpPr>
          <p:nvPr>
            <p:ph type="ftr" sz="quarter" idx="42"/>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5018EF52-8FD9-446E-BE1A-8EC727B75E4D}"/>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119993341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meline_Central">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a:cxnSpLocks/>
          </p:cNvCxnSpPr>
          <p:nvPr userDrawn="1"/>
        </p:nvCxnSpPr>
        <p:spPr>
          <a:xfrm>
            <a:off x="0" y="3642646"/>
            <a:ext cx="12192000"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81915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370559"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04</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5520531"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05</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967751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06</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4976135"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133120"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6E6F65D2-F2B3-498E-BAC5-08B10EA39E2C}"/>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B7D008FB-1EC5-4072-A7D7-A27F96D8C58D}"/>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311EEEF2-CE31-4499-8D44-A0D815647152}"/>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173673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meline_End">
    <p:spTree>
      <p:nvGrpSpPr>
        <p:cNvPr id="1" name=""/>
        <p:cNvGrpSpPr/>
        <p:nvPr/>
      </p:nvGrpSpPr>
      <p:grpSpPr>
        <a:xfrm>
          <a:off x="0" y="0"/>
          <a:ext cx="0" cy="0"/>
          <a:chOff x="0" y="0"/>
          <a:chExt cx="0" cy="0"/>
        </a:xfrm>
      </p:grpSpPr>
      <p:cxnSp>
        <p:nvCxnSpPr>
          <p:cNvPr id="15" name="Straight Connector 14">
            <a:extLst>
              <a:ext uri="{FF2B5EF4-FFF2-40B4-BE49-F238E27FC236}">
                <a16:creationId xmlns:a16="http://schemas.microsoft.com/office/drawing/2014/main" id="{E33B78C5-2602-419C-BC85-3F9208CBC88F}"/>
              </a:ext>
            </a:extLst>
          </p:cNvPr>
          <p:cNvCxnSpPr/>
          <p:nvPr userDrawn="1"/>
        </p:nvCxnSpPr>
        <p:spPr>
          <a:xfrm>
            <a:off x="0" y="3642646"/>
            <a:ext cx="10525125" cy="0"/>
          </a:xfrm>
          <a:prstGeom prst="line">
            <a:avLst/>
          </a:prstGeom>
          <a:ln w="76200"/>
        </p:spPr>
        <p:style>
          <a:lnRef idx="1">
            <a:schemeClr val="accent1"/>
          </a:lnRef>
          <a:fillRef idx="0">
            <a:schemeClr val="accent1"/>
          </a:fillRef>
          <a:effectRef idx="0">
            <a:schemeClr val="accent1"/>
          </a:effectRef>
          <a:fontRef idx="minor">
            <a:schemeClr val="tx1"/>
          </a:fontRef>
        </p:style>
      </p:cxnSp>
      <p:sp>
        <p:nvSpPr>
          <p:cNvPr id="11" name="Content Placeholder 4">
            <a:extLst>
              <a:ext uri="{FF2B5EF4-FFF2-40B4-BE49-F238E27FC236}">
                <a16:creationId xmlns:a16="http://schemas.microsoft.com/office/drawing/2014/main" id="{37AC3E8E-B8A3-4158-8B2A-1AC9CFFE7977}"/>
              </a:ext>
            </a:extLst>
          </p:cNvPr>
          <p:cNvSpPr>
            <a:spLocks noGrp="1"/>
          </p:cNvSpPr>
          <p:nvPr>
            <p:ph sz="quarter" idx="31" hasCustomPrompt="1"/>
          </p:nvPr>
        </p:nvSpPr>
        <p:spPr>
          <a:xfrm>
            <a:off x="1333818"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9" name="Text Placeholder 8">
            <a:extLst>
              <a:ext uri="{FF2B5EF4-FFF2-40B4-BE49-F238E27FC236}">
                <a16:creationId xmlns:a16="http://schemas.microsoft.com/office/drawing/2014/main" id="{AAD5D65A-00C7-4394-B97F-CD70D4CE09F5}"/>
              </a:ext>
            </a:extLst>
          </p:cNvPr>
          <p:cNvSpPr>
            <a:spLocks noGrp="1"/>
          </p:cNvSpPr>
          <p:nvPr>
            <p:ph type="body" sz="quarter" idx="37" hasCustomPrompt="1"/>
          </p:nvPr>
        </p:nvSpPr>
        <p:spPr>
          <a:xfrm>
            <a:off x="1885227"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07</a:t>
            </a:r>
          </a:p>
        </p:txBody>
      </p:sp>
      <p:sp>
        <p:nvSpPr>
          <p:cNvPr id="33" name="Text Placeholder 8">
            <a:extLst>
              <a:ext uri="{FF2B5EF4-FFF2-40B4-BE49-F238E27FC236}">
                <a16:creationId xmlns:a16="http://schemas.microsoft.com/office/drawing/2014/main" id="{3F8F37E9-4F18-4204-8692-5D6E46267657}"/>
              </a:ext>
            </a:extLst>
          </p:cNvPr>
          <p:cNvSpPr>
            <a:spLocks noGrp="1"/>
          </p:cNvSpPr>
          <p:nvPr>
            <p:ph type="body" sz="quarter" idx="38" hasCustomPrompt="1"/>
          </p:nvPr>
        </p:nvSpPr>
        <p:spPr>
          <a:xfrm>
            <a:off x="6044356"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08</a:t>
            </a:r>
          </a:p>
        </p:txBody>
      </p:sp>
      <p:sp>
        <p:nvSpPr>
          <p:cNvPr id="35" name="Text Placeholder 8">
            <a:extLst>
              <a:ext uri="{FF2B5EF4-FFF2-40B4-BE49-F238E27FC236}">
                <a16:creationId xmlns:a16="http://schemas.microsoft.com/office/drawing/2014/main" id="{68639336-0768-46CC-82E0-5503F7A7AD6C}"/>
              </a:ext>
            </a:extLst>
          </p:cNvPr>
          <p:cNvSpPr>
            <a:spLocks noGrp="1"/>
          </p:cNvSpPr>
          <p:nvPr>
            <p:ph type="body" sz="quarter" idx="39" hasCustomPrompt="1"/>
          </p:nvPr>
        </p:nvSpPr>
        <p:spPr>
          <a:xfrm>
            <a:off x="10203485" y="3067177"/>
            <a:ext cx="1150938" cy="1150938"/>
          </a:xfrm>
          <a:prstGeom prst="ellipse">
            <a:avLst/>
          </a:prstGeom>
          <a:solidFill>
            <a:schemeClr val="accent1"/>
          </a:solidFill>
        </p:spPr>
        <p:txBody>
          <a:bodyPr lIns="36000" rIns="72000" anchor="ctr">
            <a:noAutofit/>
          </a:bodyPr>
          <a:lstStyle>
            <a:lvl1pPr marL="0" indent="0" algn="ctr">
              <a:buNone/>
              <a:defRPr sz="4800">
                <a:solidFill>
                  <a:schemeClr val="bg1"/>
                </a:solidFill>
                <a:latin typeface="+mj-lt"/>
              </a:defRPr>
            </a:lvl1pPr>
          </a:lstStyle>
          <a:p>
            <a:pPr lvl="0"/>
            <a:r>
              <a:rPr lang="en-GB" noProof="0"/>
              <a:t>09</a:t>
            </a:r>
          </a:p>
        </p:txBody>
      </p:sp>
      <p:sp>
        <p:nvSpPr>
          <p:cNvPr id="36" name="Content Placeholder 4">
            <a:extLst>
              <a:ext uri="{FF2B5EF4-FFF2-40B4-BE49-F238E27FC236}">
                <a16:creationId xmlns:a16="http://schemas.microsoft.com/office/drawing/2014/main" id="{F15C8BEB-6365-4167-B7AD-B3EADF61F3C7}"/>
              </a:ext>
            </a:extLst>
          </p:cNvPr>
          <p:cNvSpPr>
            <a:spLocks noGrp="1"/>
          </p:cNvSpPr>
          <p:nvPr>
            <p:ph sz="quarter" idx="40" hasCustomPrompt="1"/>
          </p:nvPr>
        </p:nvSpPr>
        <p:spPr>
          <a:xfrm>
            <a:off x="5499960" y="4345891"/>
            <a:ext cx="2239730" cy="1581574"/>
          </a:xfrm>
        </p:spPr>
        <p:txBody>
          <a:bodyPr>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37" name="Content Placeholder 4">
            <a:extLst>
              <a:ext uri="{FF2B5EF4-FFF2-40B4-BE49-F238E27FC236}">
                <a16:creationId xmlns:a16="http://schemas.microsoft.com/office/drawing/2014/main" id="{AE91B603-8D66-48B4-B273-5D41E0933C48}"/>
              </a:ext>
            </a:extLst>
          </p:cNvPr>
          <p:cNvSpPr>
            <a:spLocks noGrp="1"/>
          </p:cNvSpPr>
          <p:nvPr>
            <p:ph sz="quarter" idx="41" hasCustomPrompt="1"/>
          </p:nvPr>
        </p:nvSpPr>
        <p:spPr>
          <a:xfrm>
            <a:off x="9659089" y="1307619"/>
            <a:ext cx="2239730" cy="1581574"/>
          </a:xfrm>
        </p:spPr>
        <p:txBody>
          <a:bodyPr anchor="b">
            <a:normAutofit/>
          </a:bodyPr>
          <a:lstStyle>
            <a:lvl1pPr marL="0" indent="0" algn="ct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Text</a:t>
            </a:r>
          </a:p>
        </p:txBody>
      </p:sp>
      <p:sp>
        <p:nvSpPr>
          <p:cNvPr id="2" name="Title 1">
            <a:extLst>
              <a:ext uri="{FF2B5EF4-FFF2-40B4-BE49-F238E27FC236}">
                <a16:creationId xmlns:a16="http://schemas.microsoft.com/office/drawing/2014/main" id="{3AFE858C-2A38-44D0-9EFA-E41C1D38C03A}"/>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9ECE2467-00F4-45BD-BEFD-889C86D021EC}"/>
              </a:ext>
            </a:extLst>
          </p:cNvPr>
          <p:cNvSpPr>
            <a:spLocks noGrp="1"/>
          </p:cNvSpPr>
          <p:nvPr>
            <p:ph type="ftr" sz="quarter" idx="42"/>
          </p:nvPr>
        </p:nvSpPr>
        <p:spPr/>
        <p:txBody>
          <a:bodyPr/>
          <a:lstStyle/>
          <a:p>
            <a:pPr algn="l">
              <a:defRPr/>
            </a:pPr>
            <a:r>
              <a:rPr lang="en-GB" cap="all" noProof="0"/>
              <a:t>Commercial in confidence</a:t>
            </a:r>
          </a:p>
        </p:txBody>
      </p:sp>
      <p:sp>
        <p:nvSpPr>
          <p:cNvPr id="5" name="Slide Number Placeholder 4">
            <a:extLst>
              <a:ext uri="{FF2B5EF4-FFF2-40B4-BE49-F238E27FC236}">
                <a16:creationId xmlns:a16="http://schemas.microsoft.com/office/drawing/2014/main" id="{0C08A18C-CAB8-44BE-8D99-2D32AD539E80}"/>
              </a:ext>
            </a:extLst>
          </p:cNvPr>
          <p:cNvSpPr>
            <a:spLocks noGrp="1"/>
          </p:cNvSpPr>
          <p:nvPr>
            <p:ph type="sldNum" sz="quarter" idx="43"/>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508480491"/>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6 Members of the Team">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9C29AB0E-DA7A-4109-A655-28997D663092}"/>
              </a:ext>
            </a:extLst>
          </p:cNvPr>
          <p:cNvSpPr>
            <a:spLocks noGrp="1"/>
          </p:cNvSpPr>
          <p:nvPr>
            <p:ph type="sldNum" sz="quarter" idx="10"/>
          </p:nvPr>
        </p:nvSpPr>
        <p:spPr>
          <a:xfrm>
            <a:off x="9329616" y="6356350"/>
            <a:ext cx="2743200" cy="365125"/>
          </a:xfrm>
          <a:prstGeom prst="rect">
            <a:avLst/>
          </a:prstGeom>
        </p:spPr>
        <p:txBody>
          <a:bodyPr/>
          <a:lstStyle/>
          <a:p>
            <a:fld id="{81D0F217-5B86-41B1-BC85-807B0CD5ACB5}" type="slidenum">
              <a:rPr lang="en-GB" noProof="0" smtClean="0"/>
              <a:pPr/>
              <a:t>‹#›</a:t>
            </a:fld>
            <a:endParaRPr lang="en-GB" noProof="0"/>
          </a:p>
        </p:txBody>
      </p:sp>
      <p:sp>
        <p:nvSpPr>
          <p:cNvPr id="10" name="Rectangle 9">
            <a:extLst>
              <a:ext uri="{FF2B5EF4-FFF2-40B4-BE49-F238E27FC236}">
                <a16:creationId xmlns:a16="http://schemas.microsoft.com/office/drawing/2014/main" id="{EC33A23B-CB11-438D-AEEA-E4106F5005F6}"/>
              </a:ext>
            </a:extLst>
          </p:cNvPr>
          <p:cNvSpPr/>
          <p:nvPr userDrawn="1"/>
        </p:nvSpPr>
        <p:spPr>
          <a:xfrm rot="2700000">
            <a:off x="1243678" y="1730298"/>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1" name="Rectangle 10">
            <a:extLst>
              <a:ext uri="{FF2B5EF4-FFF2-40B4-BE49-F238E27FC236}">
                <a16:creationId xmlns:a16="http://schemas.microsoft.com/office/drawing/2014/main" id="{0FF4AD8D-0F08-46EC-BB36-1FC9C6DCB177}"/>
              </a:ext>
            </a:extLst>
          </p:cNvPr>
          <p:cNvSpPr/>
          <p:nvPr userDrawn="1"/>
        </p:nvSpPr>
        <p:spPr>
          <a:xfrm rot="2700000">
            <a:off x="4719664" y="1730299"/>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2" name="Rectangle 11">
            <a:extLst>
              <a:ext uri="{FF2B5EF4-FFF2-40B4-BE49-F238E27FC236}">
                <a16:creationId xmlns:a16="http://schemas.microsoft.com/office/drawing/2014/main" id="{911E38AD-76CF-42CE-9230-E2D83FADB745}"/>
              </a:ext>
            </a:extLst>
          </p:cNvPr>
          <p:cNvSpPr/>
          <p:nvPr userDrawn="1"/>
        </p:nvSpPr>
        <p:spPr>
          <a:xfrm rot="2700000">
            <a:off x="8195650" y="173030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3" name="Rectangle 12">
            <a:extLst>
              <a:ext uri="{FF2B5EF4-FFF2-40B4-BE49-F238E27FC236}">
                <a16:creationId xmlns:a16="http://schemas.microsoft.com/office/drawing/2014/main" id="{948C5BF5-FDE9-4B47-94E1-2936B5F199FF}"/>
              </a:ext>
            </a:extLst>
          </p:cNvPr>
          <p:cNvSpPr/>
          <p:nvPr userDrawn="1"/>
        </p:nvSpPr>
        <p:spPr>
          <a:xfrm rot="2700000">
            <a:off x="2980159" y="3430330"/>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Rectangle 13">
            <a:extLst>
              <a:ext uri="{FF2B5EF4-FFF2-40B4-BE49-F238E27FC236}">
                <a16:creationId xmlns:a16="http://schemas.microsoft.com/office/drawing/2014/main" id="{18459F2F-0E67-4BC8-889A-AF2FFD704A63}"/>
              </a:ext>
            </a:extLst>
          </p:cNvPr>
          <p:cNvSpPr/>
          <p:nvPr userDrawn="1"/>
        </p:nvSpPr>
        <p:spPr>
          <a:xfrm rot="2700000">
            <a:off x="6456145" y="3430331"/>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5" name="Rectangle 14">
            <a:extLst>
              <a:ext uri="{FF2B5EF4-FFF2-40B4-BE49-F238E27FC236}">
                <a16:creationId xmlns:a16="http://schemas.microsoft.com/office/drawing/2014/main" id="{59027D89-1E11-45AF-8E61-B492E292787C}"/>
              </a:ext>
            </a:extLst>
          </p:cNvPr>
          <p:cNvSpPr/>
          <p:nvPr userDrawn="1"/>
        </p:nvSpPr>
        <p:spPr>
          <a:xfrm rot="2700000">
            <a:off x="9932131" y="3430332"/>
            <a:ext cx="2337994" cy="233799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6" name="Text Placeholder 31">
            <a:extLst>
              <a:ext uri="{FF2B5EF4-FFF2-40B4-BE49-F238E27FC236}">
                <a16:creationId xmlns:a16="http://schemas.microsoft.com/office/drawing/2014/main" id="{718FD54F-2073-498A-A724-4DEBF9D864F2}"/>
              </a:ext>
            </a:extLst>
          </p:cNvPr>
          <p:cNvSpPr>
            <a:spLocks noGrp="1"/>
          </p:cNvSpPr>
          <p:nvPr>
            <p:ph type="body" sz="quarter" idx="14" hasCustomPrompt="1"/>
          </p:nvPr>
        </p:nvSpPr>
        <p:spPr>
          <a:xfrm rot="2700000">
            <a:off x="2292764"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7" name="Text Placeholder 31">
            <a:extLst>
              <a:ext uri="{FF2B5EF4-FFF2-40B4-BE49-F238E27FC236}">
                <a16:creationId xmlns:a16="http://schemas.microsoft.com/office/drawing/2014/main" id="{0A3EA7ED-24DF-4266-AE54-E827B20A4942}"/>
              </a:ext>
            </a:extLst>
          </p:cNvPr>
          <p:cNvSpPr>
            <a:spLocks noGrp="1"/>
          </p:cNvSpPr>
          <p:nvPr>
            <p:ph type="body" sz="quarter" idx="15" hasCustomPrompt="1"/>
          </p:nvPr>
        </p:nvSpPr>
        <p:spPr>
          <a:xfrm rot="2700000">
            <a:off x="2165546" y="1864509"/>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18" name="Text Placeholder 31">
            <a:extLst>
              <a:ext uri="{FF2B5EF4-FFF2-40B4-BE49-F238E27FC236}">
                <a16:creationId xmlns:a16="http://schemas.microsoft.com/office/drawing/2014/main" id="{09455DDB-A12F-4E0A-857D-6124EDD9D274}"/>
              </a:ext>
            </a:extLst>
          </p:cNvPr>
          <p:cNvSpPr>
            <a:spLocks noGrp="1"/>
          </p:cNvSpPr>
          <p:nvPr>
            <p:ph type="body" sz="quarter" idx="16" hasCustomPrompt="1"/>
          </p:nvPr>
        </p:nvSpPr>
        <p:spPr>
          <a:xfrm rot="2700000">
            <a:off x="5779155" y="1736509"/>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19" name="Text Placeholder 31">
            <a:extLst>
              <a:ext uri="{FF2B5EF4-FFF2-40B4-BE49-F238E27FC236}">
                <a16:creationId xmlns:a16="http://schemas.microsoft.com/office/drawing/2014/main" id="{379612F1-A85E-4D9B-BA31-A9CC0D960E95}"/>
              </a:ext>
            </a:extLst>
          </p:cNvPr>
          <p:cNvSpPr>
            <a:spLocks noGrp="1"/>
          </p:cNvSpPr>
          <p:nvPr>
            <p:ph type="body" sz="quarter" idx="17" hasCustomPrompt="1"/>
          </p:nvPr>
        </p:nvSpPr>
        <p:spPr>
          <a:xfrm rot="2700000">
            <a:off x="5651938"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0" name="Text Placeholder 31">
            <a:extLst>
              <a:ext uri="{FF2B5EF4-FFF2-40B4-BE49-F238E27FC236}">
                <a16:creationId xmlns:a16="http://schemas.microsoft.com/office/drawing/2014/main" id="{79A668ED-BD10-4300-BE92-D98C80844993}"/>
              </a:ext>
            </a:extLst>
          </p:cNvPr>
          <p:cNvSpPr>
            <a:spLocks noGrp="1"/>
          </p:cNvSpPr>
          <p:nvPr>
            <p:ph type="body" sz="quarter" idx="18" hasCustomPrompt="1"/>
          </p:nvPr>
        </p:nvSpPr>
        <p:spPr>
          <a:xfrm rot="2700000">
            <a:off x="9265544" y="1736508"/>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1" name="Text Placeholder 31">
            <a:extLst>
              <a:ext uri="{FF2B5EF4-FFF2-40B4-BE49-F238E27FC236}">
                <a16:creationId xmlns:a16="http://schemas.microsoft.com/office/drawing/2014/main" id="{E01A0968-6EB1-4E99-9484-B842081E2450}"/>
              </a:ext>
            </a:extLst>
          </p:cNvPr>
          <p:cNvSpPr>
            <a:spLocks noGrp="1"/>
          </p:cNvSpPr>
          <p:nvPr>
            <p:ph type="body" sz="quarter" idx="19" hasCustomPrompt="1"/>
          </p:nvPr>
        </p:nvSpPr>
        <p:spPr>
          <a:xfrm rot="2700000">
            <a:off x="9138326" y="1864508"/>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2" name="Text Placeholder 31">
            <a:extLst>
              <a:ext uri="{FF2B5EF4-FFF2-40B4-BE49-F238E27FC236}">
                <a16:creationId xmlns:a16="http://schemas.microsoft.com/office/drawing/2014/main" id="{C45ACEEB-EF35-4F69-BCDE-FDBA71213279}"/>
              </a:ext>
            </a:extLst>
          </p:cNvPr>
          <p:cNvSpPr>
            <a:spLocks noGrp="1"/>
          </p:cNvSpPr>
          <p:nvPr>
            <p:ph type="body" sz="quarter" idx="20" hasCustomPrompt="1"/>
          </p:nvPr>
        </p:nvSpPr>
        <p:spPr>
          <a:xfrm rot="2700000">
            <a:off x="2055372"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3" name="Text Placeholder 31">
            <a:extLst>
              <a:ext uri="{FF2B5EF4-FFF2-40B4-BE49-F238E27FC236}">
                <a16:creationId xmlns:a16="http://schemas.microsoft.com/office/drawing/2014/main" id="{8C9CACDF-D931-4C3B-AEEA-D29E3CED672F}"/>
              </a:ext>
            </a:extLst>
          </p:cNvPr>
          <p:cNvSpPr>
            <a:spLocks noGrp="1"/>
          </p:cNvSpPr>
          <p:nvPr>
            <p:ph type="body" sz="quarter" idx="21" hasCustomPrompt="1"/>
          </p:nvPr>
        </p:nvSpPr>
        <p:spPr>
          <a:xfrm rot="2700000">
            <a:off x="1928153" y="5574736"/>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4" name="Text Placeholder 31">
            <a:extLst>
              <a:ext uri="{FF2B5EF4-FFF2-40B4-BE49-F238E27FC236}">
                <a16:creationId xmlns:a16="http://schemas.microsoft.com/office/drawing/2014/main" id="{3D1B5F51-461B-4B59-9234-FD1CA77199E3}"/>
              </a:ext>
            </a:extLst>
          </p:cNvPr>
          <p:cNvSpPr>
            <a:spLocks noGrp="1"/>
          </p:cNvSpPr>
          <p:nvPr>
            <p:ph type="body" sz="quarter" idx="22" hasCustomPrompt="1"/>
          </p:nvPr>
        </p:nvSpPr>
        <p:spPr>
          <a:xfrm rot="2700000">
            <a:off x="5508509"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5" name="Text Placeholder 31">
            <a:extLst>
              <a:ext uri="{FF2B5EF4-FFF2-40B4-BE49-F238E27FC236}">
                <a16:creationId xmlns:a16="http://schemas.microsoft.com/office/drawing/2014/main" id="{3E09FACA-941A-4D71-B75B-983099652D9F}"/>
              </a:ext>
            </a:extLst>
          </p:cNvPr>
          <p:cNvSpPr>
            <a:spLocks noGrp="1"/>
          </p:cNvSpPr>
          <p:nvPr>
            <p:ph type="body" sz="quarter" idx="23" hasCustomPrompt="1"/>
          </p:nvPr>
        </p:nvSpPr>
        <p:spPr>
          <a:xfrm rot="2700000">
            <a:off x="5381291"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6" name="Text Placeholder 31">
            <a:extLst>
              <a:ext uri="{FF2B5EF4-FFF2-40B4-BE49-F238E27FC236}">
                <a16:creationId xmlns:a16="http://schemas.microsoft.com/office/drawing/2014/main" id="{899DFD5F-C553-482F-AFF6-457F75ADC7CF}"/>
              </a:ext>
            </a:extLst>
          </p:cNvPr>
          <p:cNvSpPr>
            <a:spLocks noGrp="1"/>
          </p:cNvSpPr>
          <p:nvPr>
            <p:ph type="body" sz="quarter" idx="24" hasCustomPrompt="1"/>
          </p:nvPr>
        </p:nvSpPr>
        <p:spPr>
          <a:xfrm rot="2700000">
            <a:off x="8986411" y="5446735"/>
            <a:ext cx="2333032" cy="216083"/>
          </a:xfrm>
          <a:prstGeom prst="rect">
            <a:avLst/>
          </a:prstGeom>
        </p:spPr>
        <p:txBody>
          <a:bodyPr>
            <a:noAutofit/>
          </a:bodyPr>
          <a:lstStyle>
            <a:lvl1pPr marL="0" indent="0" algn="ctr">
              <a:buNone/>
              <a:defRPr sz="1100" cap="all" baseline="0">
                <a:solidFill>
                  <a:schemeClr val="tx1"/>
                </a:solidFill>
                <a:latin typeface="+mj-lt"/>
              </a:defRPr>
            </a:lvl1pPr>
          </a:lstStyle>
          <a:p>
            <a:pPr lvl="0"/>
            <a:r>
              <a:rPr lang="en-GB" noProof="0"/>
              <a:t>Name</a:t>
            </a:r>
          </a:p>
        </p:txBody>
      </p:sp>
      <p:sp>
        <p:nvSpPr>
          <p:cNvPr id="27" name="Text Placeholder 31">
            <a:extLst>
              <a:ext uri="{FF2B5EF4-FFF2-40B4-BE49-F238E27FC236}">
                <a16:creationId xmlns:a16="http://schemas.microsoft.com/office/drawing/2014/main" id="{2D9BD842-0674-410F-9007-27A2EC1DFFDF}"/>
              </a:ext>
            </a:extLst>
          </p:cNvPr>
          <p:cNvSpPr>
            <a:spLocks noGrp="1"/>
          </p:cNvSpPr>
          <p:nvPr>
            <p:ph type="body" sz="quarter" idx="25" hasCustomPrompt="1"/>
          </p:nvPr>
        </p:nvSpPr>
        <p:spPr>
          <a:xfrm rot="2700000">
            <a:off x="8859193" y="5574735"/>
            <a:ext cx="2333032" cy="216083"/>
          </a:xfrm>
          <a:prstGeom prst="rect">
            <a:avLst/>
          </a:prstGeom>
        </p:spPr>
        <p:txBody>
          <a:bodyPr>
            <a:noAutofit/>
          </a:bodyPr>
          <a:lstStyle>
            <a:lvl1pPr marL="0" indent="0" algn="ctr">
              <a:buNone/>
              <a:defRPr sz="1000" b="1">
                <a:solidFill>
                  <a:schemeClr val="tx1"/>
                </a:solidFill>
                <a:latin typeface="+mn-lt"/>
              </a:defRPr>
            </a:lvl1pPr>
          </a:lstStyle>
          <a:p>
            <a:pPr lvl="0"/>
            <a:r>
              <a:rPr lang="en-GB" noProof="0"/>
              <a:t>Job Title</a:t>
            </a:r>
          </a:p>
        </p:txBody>
      </p:sp>
      <p:sp>
        <p:nvSpPr>
          <p:cNvPr id="29" name="Picture Placeholder 34">
            <a:extLst>
              <a:ext uri="{FF2B5EF4-FFF2-40B4-BE49-F238E27FC236}">
                <a16:creationId xmlns:a16="http://schemas.microsoft.com/office/drawing/2014/main" id="{B3DEF154-122B-4CB4-BD45-9CBBD1B8ABFE}"/>
              </a:ext>
            </a:extLst>
          </p:cNvPr>
          <p:cNvSpPr>
            <a:spLocks noGrp="1"/>
          </p:cNvSpPr>
          <p:nvPr>
            <p:ph type="pic" sz="quarter" idx="27" hasCustomPrompt="1"/>
          </p:nvPr>
        </p:nvSpPr>
        <p:spPr>
          <a:xfrm>
            <a:off x="90779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0" name="Picture Placeholder 34">
            <a:extLst>
              <a:ext uri="{FF2B5EF4-FFF2-40B4-BE49-F238E27FC236}">
                <a16:creationId xmlns:a16="http://schemas.microsoft.com/office/drawing/2014/main" id="{C4E49C09-4226-4181-A2F1-4AA7FD96AE8B}"/>
              </a:ext>
            </a:extLst>
          </p:cNvPr>
          <p:cNvSpPr>
            <a:spLocks noGrp="1"/>
          </p:cNvSpPr>
          <p:nvPr>
            <p:ph type="pic" sz="quarter" idx="28" hasCustomPrompt="1"/>
          </p:nvPr>
        </p:nvSpPr>
        <p:spPr>
          <a:xfrm>
            <a:off x="4380759"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1" name="Picture Placeholder 34">
            <a:extLst>
              <a:ext uri="{FF2B5EF4-FFF2-40B4-BE49-F238E27FC236}">
                <a16:creationId xmlns:a16="http://schemas.microsoft.com/office/drawing/2014/main" id="{24E3CAF1-5754-4201-9315-3363637723B1}"/>
              </a:ext>
            </a:extLst>
          </p:cNvPr>
          <p:cNvSpPr>
            <a:spLocks noGrp="1"/>
          </p:cNvSpPr>
          <p:nvPr>
            <p:ph type="pic" sz="quarter" idx="29" hasCustomPrompt="1"/>
          </p:nvPr>
        </p:nvSpPr>
        <p:spPr>
          <a:xfrm>
            <a:off x="7858258" y="1387032"/>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2" name="Picture Placeholder 34">
            <a:extLst>
              <a:ext uri="{FF2B5EF4-FFF2-40B4-BE49-F238E27FC236}">
                <a16:creationId xmlns:a16="http://schemas.microsoft.com/office/drawing/2014/main" id="{9754915C-447B-4888-A177-A7CFE0E0E742}"/>
              </a:ext>
            </a:extLst>
          </p:cNvPr>
          <p:cNvSpPr>
            <a:spLocks noGrp="1"/>
          </p:cNvSpPr>
          <p:nvPr>
            <p:ph type="pic" sz="quarter" idx="30" hasCustomPrompt="1"/>
          </p:nvPr>
        </p:nvSpPr>
        <p:spPr>
          <a:xfrm>
            <a:off x="264427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3" name="Picture Placeholder 34">
            <a:extLst>
              <a:ext uri="{FF2B5EF4-FFF2-40B4-BE49-F238E27FC236}">
                <a16:creationId xmlns:a16="http://schemas.microsoft.com/office/drawing/2014/main" id="{5BFF682A-15DB-4A4C-9640-5128F15D9B0E}"/>
              </a:ext>
            </a:extLst>
          </p:cNvPr>
          <p:cNvSpPr>
            <a:spLocks noGrp="1"/>
          </p:cNvSpPr>
          <p:nvPr>
            <p:ph type="pic" sz="quarter" idx="31" hasCustomPrompt="1"/>
          </p:nvPr>
        </p:nvSpPr>
        <p:spPr>
          <a:xfrm>
            <a:off x="6117239"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Picture Placeholder 34">
            <a:extLst>
              <a:ext uri="{FF2B5EF4-FFF2-40B4-BE49-F238E27FC236}">
                <a16:creationId xmlns:a16="http://schemas.microsoft.com/office/drawing/2014/main" id="{F93C62F6-10A8-4D6A-8893-0668710757DB}"/>
              </a:ext>
            </a:extLst>
          </p:cNvPr>
          <p:cNvSpPr>
            <a:spLocks noGrp="1"/>
          </p:cNvSpPr>
          <p:nvPr>
            <p:ph type="pic" sz="quarter" idx="32" hasCustomPrompt="1"/>
          </p:nvPr>
        </p:nvSpPr>
        <p:spPr>
          <a:xfrm>
            <a:off x="9594738" y="3085270"/>
            <a:ext cx="3009755" cy="3024527"/>
          </a:xfrm>
          <a:prstGeom prst="diamond">
            <a:avLst/>
          </a:prstGeom>
          <a:solidFill>
            <a:schemeClr val="tx2"/>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US"/>
              <a:t>Double click center to add a picture</a:t>
            </a:r>
            <a:endParaRPr lang="en-GB"/>
          </a:p>
        </p:txBody>
      </p:sp>
      <p:sp>
        <p:nvSpPr>
          <p:cNvPr id="4" name="Title 3">
            <a:extLst>
              <a:ext uri="{FF2B5EF4-FFF2-40B4-BE49-F238E27FC236}">
                <a16:creationId xmlns:a16="http://schemas.microsoft.com/office/drawing/2014/main" id="{B9AA3DBE-2197-4598-9B58-595960457B3E}"/>
              </a:ext>
            </a:extLst>
          </p:cNvPr>
          <p:cNvSpPr>
            <a:spLocks noGrp="1"/>
          </p:cNvSpPr>
          <p:nvPr>
            <p:ph type="title"/>
          </p:nvPr>
        </p:nvSpPr>
        <p:spPr/>
        <p:txBody>
          <a:bodyPr/>
          <a:lstStyle/>
          <a:p>
            <a:r>
              <a:rPr lang="en-GB" noProof="0"/>
              <a:t>Click to edit Master title style</a:t>
            </a:r>
          </a:p>
        </p:txBody>
      </p:sp>
      <p:sp>
        <p:nvSpPr>
          <p:cNvPr id="5" name="Footer Placeholder 4">
            <a:extLst>
              <a:ext uri="{FF2B5EF4-FFF2-40B4-BE49-F238E27FC236}">
                <a16:creationId xmlns:a16="http://schemas.microsoft.com/office/drawing/2014/main" id="{3AB3F26A-3058-4305-AE37-EF3CD2D7E0FE}"/>
              </a:ext>
            </a:extLst>
          </p:cNvPr>
          <p:cNvSpPr>
            <a:spLocks noGrp="1"/>
          </p:cNvSpPr>
          <p:nvPr>
            <p:ph type="ftr" sz="quarter" idx="33"/>
          </p:nvPr>
        </p:nvSpPr>
        <p:spPr/>
        <p:txBody>
          <a:bodyPr/>
          <a:lstStyle/>
          <a:p>
            <a:pPr algn="l">
              <a:defRPr/>
            </a:pPr>
            <a:r>
              <a:rPr lang="en-GB" cap="all" noProof="0"/>
              <a:t>Commercial in confidence</a:t>
            </a:r>
          </a:p>
        </p:txBody>
      </p:sp>
    </p:spTree>
    <p:extLst>
      <p:ext uri="{BB962C8B-B14F-4D97-AF65-F5344CB8AC3E}">
        <p14:creationId xmlns:p14="http://schemas.microsoft.com/office/powerpoint/2010/main" val="3502994165"/>
      </p:ext>
    </p:extLst>
  </p:cSld>
  <p:clrMapOvr>
    <a:masterClrMapping/>
  </p:clrMapOvr>
  <p:hf sldNum="0" hdr="0" dt="0"/>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BEDD8C2-CDCE-4C15-B6CC-AD80A9577ED6}"/>
              </a:ext>
            </a:extLst>
          </p:cNvPr>
          <p:cNvSpPr/>
          <p:nvPr userDrawn="1"/>
        </p:nvSpPr>
        <p:spPr>
          <a:xfrm rot="2700000">
            <a:off x="76970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4" name="Picture Placeholder 34">
            <a:extLst>
              <a:ext uri="{FF2B5EF4-FFF2-40B4-BE49-F238E27FC236}">
                <a16:creationId xmlns:a16="http://schemas.microsoft.com/office/drawing/2014/main" id="{EAD36108-793B-4073-92C6-2AE3C15AA63D}"/>
              </a:ext>
            </a:extLst>
          </p:cNvPr>
          <p:cNvSpPr>
            <a:spLocks noGrp="1"/>
          </p:cNvSpPr>
          <p:nvPr>
            <p:ph type="pic" sz="quarter" idx="27" hasCustomPrompt="1"/>
          </p:nvPr>
        </p:nvSpPr>
        <p:spPr>
          <a:xfrm>
            <a:off x="38611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5C92F28C-A9F8-4360-83A7-6295A71CD750}"/>
              </a:ext>
            </a:extLst>
          </p:cNvPr>
          <p:cNvSpPr>
            <a:spLocks noGrp="1"/>
          </p:cNvSpPr>
          <p:nvPr>
            <p:ph type="body" sz="quarter" idx="14" hasCustomPrompt="1"/>
          </p:nvPr>
        </p:nvSpPr>
        <p:spPr>
          <a:xfrm>
            <a:off x="38611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16" name="Text Placeholder 31">
            <a:extLst>
              <a:ext uri="{FF2B5EF4-FFF2-40B4-BE49-F238E27FC236}">
                <a16:creationId xmlns:a16="http://schemas.microsoft.com/office/drawing/2014/main" id="{040CDFCF-3341-4824-8C63-FB97C01F2B5A}"/>
              </a:ext>
            </a:extLst>
          </p:cNvPr>
          <p:cNvSpPr>
            <a:spLocks noGrp="1"/>
          </p:cNvSpPr>
          <p:nvPr>
            <p:ph type="body" sz="quarter" idx="15" hasCustomPrompt="1"/>
          </p:nvPr>
        </p:nvSpPr>
        <p:spPr>
          <a:xfrm>
            <a:off x="38611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17" name="Rectangle 16">
            <a:extLst>
              <a:ext uri="{FF2B5EF4-FFF2-40B4-BE49-F238E27FC236}">
                <a16:creationId xmlns:a16="http://schemas.microsoft.com/office/drawing/2014/main" id="{538514A5-117A-4F9E-BD28-F41A254B3865}"/>
              </a:ext>
            </a:extLst>
          </p:cNvPr>
          <p:cNvSpPr/>
          <p:nvPr userDrawn="1"/>
        </p:nvSpPr>
        <p:spPr>
          <a:xfrm rot="2700000">
            <a:off x="4760953"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18" name="Picture Placeholder 34">
            <a:extLst>
              <a:ext uri="{FF2B5EF4-FFF2-40B4-BE49-F238E27FC236}">
                <a16:creationId xmlns:a16="http://schemas.microsoft.com/office/drawing/2014/main" id="{78B0003B-FCFF-4511-BF15-F7B78704BA05}"/>
              </a:ext>
            </a:extLst>
          </p:cNvPr>
          <p:cNvSpPr>
            <a:spLocks noGrp="1"/>
          </p:cNvSpPr>
          <p:nvPr>
            <p:ph type="pic" sz="quarter" idx="28" hasCustomPrompt="1"/>
          </p:nvPr>
        </p:nvSpPr>
        <p:spPr>
          <a:xfrm>
            <a:off x="4377363"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9" name="Text Placeholder 31">
            <a:extLst>
              <a:ext uri="{FF2B5EF4-FFF2-40B4-BE49-F238E27FC236}">
                <a16:creationId xmlns:a16="http://schemas.microsoft.com/office/drawing/2014/main" id="{E839C3C1-CD99-4F96-A560-434B67CA719B}"/>
              </a:ext>
            </a:extLst>
          </p:cNvPr>
          <p:cNvSpPr>
            <a:spLocks noGrp="1"/>
          </p:cNvSpPr>
          <p:nvPr>
            <p:ph type="body" sz="quarter" idx="29" hasCustomPrompt="1"/>
          </p:nvPr>
        </p:nvSpPr>
        <p:spPr>
          <a:xfrm>
            <a:off x="4377362"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0" name="Text Placeholder 31">
            <a:extLst>
              <a:ext uri="{FF2B5EF4-FFF2-40B4-BE49-F238E27FC236}">
                <a16:creationId xmlns:a16="http://schemas.microsoft.com/office/drawing/2014/main" id="{755187FD-6CD5-4908-9B87-CA586DAD5400}"/>
              </a:ext>
            </a:extLst>
          </p:cNvPr>
          <p:cNvSpPr>
            <a:spLocks noGrp="1"/>
          </p:cNvSpPr>
          <p:nvPr>
            <p:ph type="body" sz="quarter" idx="30" hasCustomPrompt="1"/>
          </p:nvPr>
        </p:nvSpPr>
        <p:spPr>
          <a:xfrm>
            <a:off x="4377362"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1" name="Rectangle 20">
            <a:extLst>
              <a:ext uri="{FF2B5EF4-FFF2-40B4-BE49-F238E27FC236}">
                <a16:creationId xmlns:a16="http://schemas.microsoft.com/office/drawing/2014/main" id="{D27FA852-D0A8-4F94-8CDE-14CDD0A8A686}"/>
              </a:ext>
            </a:extLst>
          </p:cNvPr>
          <p:cNvSpPr/>
          <p:nvPr userDrawn="1"/>
        </p:nvSpPr>
        <p:spPr>
          <a:xfrm rot="2700000">
            <a:off x="8732892" y="2144063"/>
            <a:ext cx="2670092" cy="26700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22" name="Picture Placeholder 34">
            <a:extLst>
              <a:ext uri="{FF2B5EF4-FFF2-40B4-BE49-F238E27FC236}">
                <a16:creationId xmlns:a16="http://schemas.microsoft.com/office/drawing/2014/main" id="{0827E951-4C42-41D4-9C87-A7CAA2278DFB}"/>
              </a:ext>
            </a:extLst>
          </p:cNvPr>
          <p:cNvSpPr>
            <a:spLocks noGrp="1"/>
          </p:cNvSpPr>
          <p:nvPr>
            <p:ph type="pic" sz="quarter" idx="31" hasCustomPrompt="1"/>
          </p:nvPr>
        </p:nvSpPr>
        <p:spPr>
          <a:xfrm>
            <a:off x="8349302" y="1752038"/>
            <a:ext cx="3437273" cy="3454143"/>
          </a:xfrm>
          <a:prstGeom prst="diamond">
            <a:avLst/>
          </a:prstGeom>
          <a:solidFill>
            <a:schemeClr val="bg1"/>
          </a:solidFill>
        </p:spPr>
        <p:txBody>
          <a:bodyPr anchor="ctr">
            <a:noAutofit/>
          </a:bodyPr>
          <a:lstStyle>
            <a:lvl1pPr marL="0" indent="0" algn="ctr">
              <a:buFont typeface="Arial" panose="020B0604020202020204" pitchFamily="34" charset="0"/>
              <a:buChar char="•"/>
              <a:defRPr sz="18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3" name="Text Placeholder 31">
            <a:extLst>
              <a:ext uri="{FF2B5EF4-FFF2-40B4-BE49-F238E27FC236}">
                <a16:creationId xmlns:a16="http://schemas.microsoft.com/office/drawing/2014/main" id="{0B6709C2-CCE9-4EAC-A520-A864A76FF601}"/>
              </a:ext>
            </a:extLst>
          </p:cNvPr>
          <p:cNvSpPr>
            <a:spLocks noGrp="1"/>
          </p:cNvSpPr>
          <p:nvPr>
            <p:ph type="body" sz="quarter" idx="32" hasCustomPrompt="1"/>
          </p:nvPr>
        </p:nvSpPr>
        <p:spPr>
          <a:xfrm>
            <a:off x="8349301" y="4425046"/>
            <a:ext cx="3437274" cy="339746"/>
          </a:xfrm>
          <a:prstGeom prst="rect">
            <a:avLst/>
          </a:prstGeom>
          <a:solidFill>
            <a:schemeClr val="bg1"/>
          </a:solidFill>
        </p:spPr>
        <p:txBody>
          <a:bodyPr>
            <a:noAutofit/>
          </a:bodyPr>
          <a:lstStyle>
            <a:lvl1pPr marL="0" indent="0" algn="ctr">
              <a:buNone/>
              <a:defRPr sz="1600" cap="all" baseline="0">
                <a:solidFill>
                  <a:schemeClr val="tx1"/>
                </a:solidFill>
                <a:latin typeface="+mj-lt"/>
              </a:defRPr>
            </a:lvl1pPr>
          </a:lstStyle>
          <a:p>
            <a:pPr lvl="0"/>
            <a:r>
              <a:rPr lang="en-GB" noProof="0"/>
              <a:t>Name</a:t>
            </a:r>
          </a:p>
        </p:txBody>
      </p:sp>
      <p:sp>
        <p:nvSpPr>
          <p:cNvPr id="24" name="Text Placeholder 31">
            <a:extLst>
              <a:ext uri="{FF2B5EF4-FFF2-40B4-BE49-F238E27FC236}">
                <a16:creationId xmlns:a16="http://schemas.microsoft.com/office/drawing/2014/main" id="{5EE375A0-8A81-4176-A7B5-9205250896AF}"/>
              </a:ext>
            </a:extLst>
          </p:cNvPr>
          <p:cNvSpPr>
            <a:spLocks noGrp="1"/>
          </p:cNvSpPr>
          <p:nvPr>
            <p:ph type="body" sz="quarter" idx="33" hasCustomPrompt="1"/>
          </p:nvPr>
        </p:nvSpPr>
        <p:spPr>
          <a:xfrm>
            <a:off x="8349301" y="4674334"/>
            <a:ext cx="3437274" cy="216083"/>
          </a:xfrm>
          <a:prstGeom prst="rect">
            <a:avLst/>
          </a:prstGeom>
          <a:solidFill>
            <a:schemeClr val="bg1"/>
          </a:solidFill>
        </p:spPr>
        <p:txBody>
          <a:bodyPr>
            <a:noAutofit/>
          </a:bodyPr>
          <a:lstStyle>
            <a:lvl1pPr marL="0" indent="0" algn="ctr">
              <a:buNone/>
              <a:defRPr sz="1400" b="1">
                <a:solidFill>
                  <a:schemeClr val="tx1"/>
                </a:solidFill>
                <a:latin typeface="+mn-lt"/>
              </a:defRPr>
            </a:lvl1pPr>
          </a:lstStyle>
          <a:p>
            <a:pPr lvl="0"/>
            <a:r>
              <a:rPr lang="en-GB" noProof="0"/>
              <a:t>Job Title</a:t>
            </a:r>
          </a:p>
        </p:txBody>
      </p:sp>
      <p:sp>
        <p:nvSpPr>
          <p:cNvPr id="25" name="Slide Number Placeholder 5">
            <a:extLst>
              <a:ext uri="{FF2B5EF4-FFF2-40B4-BE49-F238E27FC236}">
                <a16:creationId xmlns:a16="http://schemas.microsoft.com/office/drawing/2014/main" id="{2E9633AE-21E6-4452-BAF5-43EE61B6A684}"/>
              </a:ext>
            </a:extLst>
          </p:cNvPr>
          <p:cNvSpPr txBox="1">
            <a:spLocks/>
          </p:cNvSpPr>
          <p:nvPr userDrawn="1"/>
        </p:nvSpPr>
        <p:spPr>
          <a:xfrm>
            <a:off x="9329616" y="6356350"/>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1000" b="1" kern="1200">
                <a:solidFill>
                  <a:schemeClr val="accent1"/>
                </a:solidFill>
                <a:latin typeface="+mj-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81D0F217-5B86-41B1-BC85-807B0CD5ACB5}" type="slidenum">
              <a:rPr lang="en-GB" noProof="0" smtClean="0"/>
              <a:pPr/>
              <a:t>‹#›</a:t>
            </a:fld>
            <a:endParaRPr lang="en-GB" noProof="0"/>
          </a:p>
        </p:txBody>
      </p:sp>
      <p:sp>
        <p:nvSpPr>
          <p:cNvPr id="2" name="Title 1">
            <a:extLst>
              <a:ext uri="{FF2B5EF4-FFF2-40B4-BE49-F238E27FC236}">
                <a16:creationId xmlns:a16="http://schemas.microsoft.com/office/drawing/2014/main" id="{269DACB8-273E-49A8-A860-854823F4322D}"/>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E809F5AA-44C2-45DD-88CE-A43FD3C0E5CD}"/>
              </a:ext>
            </a:extLst>
          </p:cNvPr>
          <p:cNvSpPr>
            <a:spLocks noGrp="1"/>
          </p:cNvSpPr>
          <p:nvPr>
            <p:ph type="ftr" sz="quarter" idx="34"/>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ACF784A5-E19D-486A-B3E9-91A3948617C2}"/>
              </a:ext>
            </a:extLst>
          </p:cNvPr>
          <p:cNvSpPr>
            <a:spLocks noGrp="1"/>
          </p:cNvSpPr>
          <p:nvPr>
            <p:ph type="sldNum" sz="quarter" idx="35"/>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497211162"/>
      </p:ext>
    </p:extLst>
  </p:cSld>
  <p:clrMapOvr>
    <a:masterClrMapping/>
  </p:clrMapOvr>
  <p:hf sldNum="0" hdr="0" dt="0"/>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 Members of the Team">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56DF6A2B-A531-473E-8D7E-6F6A9AD2B922}"/>
              </a:ext>
            </a:extLst>
          </p:cNvPr>
          <p:cNvSpPr/>
          <p:nvPr userDrawn="1"/>
        </p:nvSpPr>
        <p:spPr>
          <a:xfrm rot="2700000">
            <a:off x="604122"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solidFill>
                <a:schemeClr val="tx1"/>
              </a:solidFill>
            </a:endParaRPr>
          </a:p>
        </p:txBody>
      </p:sp>
      <p:sp>
        <p:nvSpPr>
          <p:cNvPr id="14" name="Picture Placeholder 34">
            <a:extLst>
              <a:ext uri="{FF2B5EF4-FFF2-40B4-BE49-F238E27FC236}">
                <a16:creationId xmlns:a16="http://schemas.microsoft.com/office/drawing/2014/main" id="{7AD40BD5-8C94-4964-98FC-222DF603EEBE}"/>
              </a:ext>
            </a:extLst>
          </p:cNvPr>
          <p:cNvSpPr>
            <a:spLocks noGrp="1"/>
          </p:cNvSpPr>
          <p:nvPr>
            <p:ph type="pic" sz="quarter" idx="27" hasCustomPrompt="1"/>
          </p:nvPr>
        </p:nvSpPr>
        <p:spPr>
          <a:xfrm>
            <a:off x="312706"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15" name="Text Placeholder 31">
            <a:extLst>
              <a:ext uri="{FF2B5EF4-FFF2-40B4-BE49-F238E27FC236}">
                <a16:creationId xmlns:a16="http://schemas.microsoft.com/office/drawing/2014/main" id="{9F94C5E3-A1FB-493F-BFDE-8DB86B265666}"/>
              </a:ext>
            </a:extLst>
          </p:cNvPr>
          <p:cNvSpPr>
            <a:spLocks noGrp="1"/>
          </p:cNvSpPr>
          <p:nvPr>
            <p:ph type="body" sz="quarter" idx="14" hasCustomPrompt="1"/>
          </p:nvPr>
        </p:nvSpPr>
        <p:spPr>
          <a:xfrm>
            <a:off x="2496265" y="1122933"/>
            <a:ext cx="3437274" cy="1170137"/>
          </a:xfrm>
          <a:prstGeom prst="rect">
            <a:avLst/>
          </a:prstGeom>
          <a:noFill/>
        </p:spPr>
        <p:txBody>
          <a:bodyPr>
            <a:noAutofit/>
          </a:bodyPr>
          <a:lstStyle>
            <a:lvl1pPr marL="0" indent="0" algn="r">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16" name="Text Placeholder 31">
            <a:extLst>
              <a:ext uri="{FF2B5EF4-FFF2-40B4-BE49-F238E27FC236}">
                <a16:creationId xmlns:a16="http://schemas.microsoft.com/office/drawing/2014/main" id="{174CECFF-44FA-4779-BACB-A721089412B4}"/>
              </a:ext>
            </a:extLst>
          </p:cNvPr>
          <p:cNvSpPr>
            <a:spLocks noGrp="1"/>
          </p:cNvSpPr>
          <p:nvPr>
            <p:ph type="body" sz="quarter" idx="15" hasCustomPrompt="1"/>
          </p:nvPr>
        </p:nvSpPr>
        <p:spPr>
          <a:xfrm>
            <a:off x="3181409" y="2360177"/>
            <a:ext cx="2752130" cy="997926"/>
          </a:xfrm>
          <a:prstGeom prst="rect">
            <a:avLst/>
          </a:prstGeom>
          <a:noFill/>
        </p:spPr>
        <p:txBody>
          <a:bodyPr>
            <a:noAutofit/>
          </a:bodyPr>
          <a:lstStyle>
            <a:lvl1pPr marL="0" indent="0" algn="r">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27" name="Text Placeholder 26">
            <a:extLst>
              <a:ext uri="{FF2B5EF4-FFF2-40B4-BE49-F238E27FC236}">
                <a16:creationId xmlns:a16="http://schemas.microsoft.com/office/drawing/2014/main" id="{9901A6FE-5A96-4B46-A2F9-8F2730B7CD97}"/>
              </a:ext>
            </a:extLst>
          </p:cNvPr>
          <p:cNvSpPr>
            <a:spLocks noGrp="1"/>
          </p:cNvSpPr>
          <p:nvPr>
            <p:ph type="body" sz="quarter" idx="28" hasCustomPrompt="1"/>
          </p:nvPr>
        </p:nvSpPr>
        <p:spPr>
          <a:xfrm>
            <a:off x="2432050" y="3505374"/>
            <a:ext cx="3502025" cy="2727325"/>
          </a:xfrm>
          <a:prstGeom prst="rect">
            <a:avLst/>
          </a:prstGeom>
        </p:spPr>
        <p:txBody>
          <a:bodyPr>
            <a:normAutofit/>
          </a:bodyPr>
          <a:lstStyle>
            <a:lvl1pPr marL="0" indent="0" algn="r">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29" name="Straight Connector 28">
            <a:extLst>
              <a:ext uri="{FF2B5EF4-FFF2-40B4-BE49-F238E27FC236}">
                <a16:creationId xmlns:a16="http://schemas.microsoft.com/office/drawing/2014/main" id="{59843B8A-30A1-42E9-B128-7D4EE63A8E30}"/>
              </a:ext>
            </a:extLst>
          </p:cNvPr>
          <p:cNvCxnSpPr/>
          <p:nvPr userDrawn="1"/>
        </p:nvCxnSpPr>
        <p:spPr>
          <a:xfrm>
            <a:off x="6096000" y="1379345"/>
            <a:ext cx="0" cy="491050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5C686652-9152-4A23-AD16-F2F3150F916F}"/>
              </a:ext>
            </a:extLst>
          </p:cNvPr>
          <p:cNvSpPr/>
          <p:nvPr userDrawn="1"/>
        </p:nvSpPr>
        <p:spPr>
          <a:xfrm rot="2700000">
            <a:off x="9514448" y="1567779"/>
            <a:ext cx="2028479" cy="2028479"/>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sp>
        <p:nvSpPr>
          <p:cNvPr id="33" name="Picture Placeholder 34">
            <a:extLst>
              <a:ext uri="{FF2B5EF4-FFF2-40B4-BE49-F238E27FC236}">
                <a16:creationId xmlns:a16="http://schemas.microsoft.com/office/drawing/2014/main" id="{1D3C337B-D389-4AA0-9064-55E8386C9B70}"/>
              </a:ext>
            </a:extLst>
          </p:cNvPr>
          <p:cNvSpPr>
            <a:spLocks noGrp="1"/>
          </p:cNvSpPr>
          <p:nvPr>
            <p:ph type="pic" sz="quarter" idx="29" hasCustomPrompt="1"/>
          </p:nvPr>
        </p:nvSpPr>
        <p:spPr>
          <a:xfrm>
            <a:off x="9223032" y="1269955"/>
            <a:ext cx="2611310" cy="2624126"/>
          </a:xfrm>
          <a:prstGeom prst="diamond">
            <a:avLst/>
          </a:prstGeom>
          <a:solidFill>
            <a:schemeClr val="bg1"/>
          </a:solidFill>
        </p:spPr>
        <p:txBody>
          <a:bodyPr anchor="ctr">
            <a:noAutofit/>
          </a:bodyPr>
          <a:lstStyle>
            <a:lvl1pPr marL="0" indent="0" algn="ctr">
              <a:buFont typeface="Arial" panose="020B0604020202020204" pitchFamily="34" charset="0"/>
              <a:buChar char="•"/>
              <a:defRPr sz="1400" baseline="0"/>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34" name="Text Placeholder 31">
            <a:extLst>
              <a:ext uri="{FF2B5EF4-FFF2-40B4-BE49-F238E27FC236}">
                <a16:creationId xmlns:a16="http://schemas.microsoft.com/office/drawing/2014/main" id="{9C0A2D27-60D4-42BE-8FB1-77EF2D698D56}"/>
              </a:ext>
            </a:extLst>
          </p:cNvPr>
          <p:cNvSpPr>
            <a:spLocks noGrp="1"/>
          </p:cNvSpPr>
          <p:nvPr>
            <p:ph type="body" sz="quarter" idx="30" hasCustomPrompt="1"/>
          </p:nvPr>
        </p:nvSpPr>
        <p:spPr>
          <a:xfrm>
            <a:off x="6258461" y="1122933"/>
            <a:ext cx="3437274" cy="1170137"/>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a:t>
            </a:r>
            <a:br>
              <a:rPr lang="en-GB" noProof="0"/>
            </a:br>
            <a:r>
              <a:rPr lang="en-GB" noProof="0"/>
              <a:t>surname</a:t>
            </a:r>
          </a:p>
        </p:txBody>
      </p:sp>
      <p:sp>
        <p:nvSpPr>
          <p:cNvPr id="36" name="Text Placeholder 31">
            <a:extLst>
              <a:ext uri="{FF2B5EF4-FFF2-40B4-BE49-F238E27FC236}">
                <a16:creationId xmlns:a16="http://schemas.microsoft.com/office/drawing/2014/main" id="{ED29B6FD-E223-4E45-AC69-3A3569234CF5}"/>
              </a:ext>
            </a:extLst>
          </p:cNvPr>
          <p:cNvSpPr>
            <a:spLocks noGrp="1"/>
          </p:cNvSpPr>
          <p:nvPr>
            <p:ph type="body" sz="quarter" idx="31" hasCustomPrompt="1"/>
          </p:nvPr>
        </p:nvSpPr>
        <p:spPr>
          <a:xfrm>
            <a:off x="6257926" y="2360177"/>
            <a:ext cx="2752130" cy="997926"/>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a:t>
            </a:r>
            <a:br>
              <a:rPr lang="en-GB" noProof="0"/>
            </a:br>
            <a:r>
              <a:rPr lang="en-GB" noProof="0"/>
              <a:t>Title</a:t>
            </a:r>
            <a:br>
              <a:rPr lang="en-GB" noProof="0"/>
            </a:br>
            <a:r>
              <a:rPr lang="en-GB" noProof="0"/>
              <a:t>Consultant</a:t>
            </a:r>
          </a:p>
        </p:txBody>
      </p:sp>
      <p:sp>
        <p:nvSpPr>
          <p:cNvPr id="37" name="Text Placeholder 26">
            <a:extLst>
              <a:ext uri="{FF2B5EF4-FFF2-40B4-BE49-F238E27FC236}">
                <a16:creationId xmlns:a16="http://schemas.microsoft.com/office/drawing/2014/main" id="{5CA66CE4-D367-4EE9-862F-9538B97A6A9B}"/>
              </a:ext>
            </a:extLst>
          </p:cNvPr>
          <p:cNvSpPr>
            <a:spLocks noGrp="1"/>
          </p:cNvSpPr>
          <p:nvPr>
            <p:ph type="body" sz="quarter" idx="32" hasCustomPrompt="1"/>
          </p:nvPr>
        </p:nvSpPr>
        <p:spPr>
          <a:xfrm>
            <a:off x="6257926" y="3505374"/>
            <a:ext cx="3502025" cy="2727325"/>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sp>
        <p:nvSpPr>
          <p:cNvPr id="2" name="Title 1">
            <a:extLst>
              <a:ext uri="{FF2B5EF4-FFF2-40B4-BE49-F238E27FC236}">
                <a16:creationId xmlns:a16="http://schemas.microsoft.com/office/drawing/2014/main" id="{B05F4B8E-8504-4D42-A29A-00B5DD5D912B}"/>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86743A95-6CA1-4C45-B4DA-1610BB5A9185}"/>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2C6A89E4-A83A-48AE-9C8E-CF9647A34975}"/>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58967759"/>
      </p:ext>
    </p:extLst>
  </p:cSld>
  <p:clrMapOvr>
    <a:masterClrMapping/>
  </p:clrMapOvr>
  <p:hf sldNum="0" hdr="0" dt="0"/>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potlight of Member of the Team">
    <p:spTree>
      <p:nvGrpSpPr>
        <p:cNvPr id="1" name=""/>
        <p:cNvGrpSpPr/>
        <p:nvPr/>
      </p:nvGrpSpPr>
      <p:grpSpPr>
        <a:xfrm>
          <a:off x="0" y="0"/>
          <a:ext cx="0" cy="0"/>
          <a:chOff x="0" y="0"/>
          <a:chExt cx="0" cy="0"/>
        </a:xfrm>
      </p:grpSpPr>
      <p:sp>
        <p:nvSpPr>
          <p:cNvPr id="11" name="Text Placeholder 31">
            <a:extLst>
              <a:ext uri="{FF2B5EF4-FFF2-40B4-BE49-F238E27FC236}">
                <a16:creationId xmlns:a16="http://schemas.microsoft.com/office/drawing/2014/main" id="{1D5BD2D3-0F06-42D5-AE41-458159D7BDDD}"/>
              </a:ext>
            </a:extLst>
          </p:cNvPr>
          <p:cNvSpPr>
            <a:spLocks noGrp="1"/>
          </p:cNvSpPr>
          <p:nvPr>
            <p:ph type="body" sz="quarter" idx="30" hasCustomPrompt="1"/>
          </p:nvPr>
        </p:nvSpPr>
        <p:spPr>
          <a:xfrm>
            <a:off x="4600417" y="1439167"/>
            <a:ext cx="6827300" cy="505314"/>
          </a:xfrm>
          <a:prstGeom prst="rect">
            <a:avLst/>
          </a:prstGeom>
          <a:noFill/>
        </p:spPr>
        <p:txBody>
          <a:bodyPr>
            <a:noAutofit/>
          </a:bodyPr>
          <a:lstStyle>
            <a:lvl1pPr marL="0" indent="0" algn="l">
              <a:lnSpc>
                <a:spcPct val="100000"/>
              </a:lnSpc>
              <a:buNone/>
              <a:defRPr sz="2800" cap="all" baseline="0">
                <a:solidFill>
                  <a:schemeClr val="tx1"/>
                </a:solidFill>
                <a:latin typeface="+mj-lt"/>
              </a:defRPr>
            </a:lvl1pPr>
          </a:lstStyle>
          <a:p>
            <a:pPr lvl="0"/>
            <a:r>
              <a:rPr lang="en-GB" noProof="0"/>
              <a:t>Name surname</a:t>
            </a:r>
          </a:p>
        </p:txBody>
      </p:sp>
      <p:sp>
        <p:nvSpPr>
          <p:cNvPr id="12" name="Text Placeholder 31">
            <a:extLst>
              <a:ext uri="{FF2B5EF4-FFF2-40B4-BE49-F238E27FC236}">
                <a16:creationId xmlns:a16="http://schemas.microsoft.com/office/drawing/2014/main" id="{3BE2DCED-BAAE-4225-AB1C-9DDB5B96A6E4}"/>
              </a:ext>
            </a:extLst>
          </p:cNvPr>
          <p:cNvSpPr>
            <a:spLocks noGrp="1"/>
          </p:cNvSpPr>
          <p:nvPr>
            <p:ph type="body" sz="quarter" idx="31" hasCustomPrompt="1"/>
          </p:nvPr>
        </p:nvSpPr>
        <p:spPr>
          <a:xfrm>
            <a:off x="4600417" y="2076597"/>
            <a:ext cx="6827301" cy="257430"/>
          </a:xfrm>
          <a:prstGeom prst="rect">
            <a:avLst/>
          </a:prstGeom>
          <a:noFill/>
        </p:spPr>
        <p:txBody>
          <a:bodyPr>
            <a:noAutofit/>
          </a:bodyPr>
          <a:lstStyle>
            <a:lvl1pPr marL="0" indent="0" algn="l">
              <a:lnSpc>
                <a:spcPts val="2100"/>
              </a:lnSpc>
              <a:buNone/>
              <a:defRPr sz="1800" b="1">
                <a:solidFill>
                  <a:schemeClr val="tx1"/>
                </a:solidFill>
                <a:latin typeface="+mn-lt"/>
              </a:defRPr>
            </a:lvl1pPr>
          </a:lstStyle>
          <a:p>
            <a:pPr lvl="0"/>
            <a:r>
              <a:rPr lang="en-GB" noProof="0"/>
              <a:t>Job Title</a:t>
            </a:r>
          </a:p>
        </p:txBody>
      </p:sp>
      <p:sp>
        <p:nvSpPr>
          <p:cNvPr id="13" name="Text Placeholder 26">
            <a:extLst>
              <a:ext uri="{FF2B5EF4-FFF2-40B4-BE49-F238E27FC236}">
                <a16:creationId xmlns:a16="http://schemas.microsoft.com/office/drawing/2014/main" id="{AF6525B3-F53B-4DE9-9A60-191EF87DBEE6}"/>
              </a:ext>
            </a:extLst>
          </p:cNvPr>
          <p:cNvSpPr>
            <a:spLocks noGrp="1"/>
          </p:cNvSpPr>
          <p:nvPr>
            <p:ph type="body" sz="quarter" idx="32" hasCustomPrompt="1"/>
          </p:nvPr>
        </p:nvSpPr>
        <p:spPr>
          <a:xfrm>
            <a:off x="4600417" y="2823222"/>
            <a:ext cx="6896014" cy="3055082"/>
          </a:xfrm>
          <a:prstGeom prst="rect">
            <a:avLst/>
          </a:prstGeom>
        </p:spPr>
        <p:txBody>
          <a:bodyPr>
            <a:normAutofit/>
          </a:bodyPr>
          <a:lstStyle>
            <a:lvl1pPr marL="0" indent="0">
              <a:buNone/>
              <a:defRPr sz="2000">
                <a:solidFill>
                  <a:schemeClr val="tx1"/>
                </a:solidFill>
              </a:defRPr>
            </a:lvl1pPr>
            <a:lvl2pPr marL="457200" indent="0">
              <a:buNone/>
              <a:defRPr sz="2000"/>
            </a:lvl2pPr>
            <a:lvl3pPr marL="914400" indent="0">
              <a:buNone/>
              <a:defRPr sz="2000"/>
            </a:lvl3pPr>
            <a:lvl4pPr marL="1371600" indent="0">
              <a:buNone/>
              <a:defRPr sz="2000"/>
            </a:lvl4pPr>
            <a:lvl5pPr marL="1828800" indent="0">
              <a:buNone/>
              <a:defRPr sz="2000"/>
            </a:lvl5pPr>
          </a:lstStyle>
          <a:p>
            <a:pPr lvl="0"/>
            <a:r>
              <a:rPr lang="en-GB" noProof="0"/>
              <a:t>Description about the employee </a:t>
            </a:r>
          </a:p>
        </p:txBody>
      </p:sp>
      <p:cxnSp>
        <p:nvCxnSpPr>
          <p:cNvPr id="14" name="Straight Connector 13">
            <a:extLst>
              <a:ext uri="{FF2B5EF4-FFF2-40B4-BE49-F238E27FC236}">
                <a16:creationId xmlns:a16="http://schemas.microsoft.com/office/drawing/2014/main" id="{3A247D73-B56C-423E-9501-9FB5DB45E1A7}"/>
              </a:ext>
            </a:extLst>
          </p:cNvPr>
          <p:cNvCxnSpPr>
            <a:cxnSpLocks/>
          </p:cNvCxnSpPr>
          <p:nvPr userDrawn="1"/>
        </p:nvCxnSpPr>
        <p:spPr>
          <a:xfrm flipH="1">
            <a:off x="4691917" y="2503280"/>
            <a:ext cx="3404821" cy="0"/>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8" name="Pentagon 17">
            <a:extLst>
              <a:ext uri="{FF2B5EF4-FFF2-40B4-BE49-F238E27FC236}">
                <a16:creationId xmlns:a16="http://schemas.microsoft.com/office/drawing/2014/main" id="{ACF829BA-0B45-4E15-9ECF-28C635A7B5AD}"/>
              </a:ext>
            </a:extLst>
          </p:cNvPr>
          <p:cNvSpPr/>
          <p:nvPr userDrawn="1"/>
        </p:nvSpPr>
        <p:spPr>
          <a:xfrm rot="2700000">
            <a:off x="-391188" y="1677880"/>
            <a:ext cx="3954800" cy="3934496"/>
          </a:xfrm>
          <a:custGeom>
            <a:avLst/>
            <a:gdLst>
              <a:gd name="connsiteX0" fmla="*/ 4 w 3909281"/>
              <a:gd name="connsiteY0" fmla="*/ 1493209 h 3909281"/>
              <a:gd name="connsiteX1" fmla="*/ 1954641 w 3909281"/>
              <a:gd name="connsiteY1" fmla="*/ 0 h 3909281"/>
              <a:gd name="connsiteX2" fmla="*/ 3909277 w 3909281"/>
              <a:gd name="connsiteY2" fmla="*/ 1493209 h 3909281"/>
              <a:gd name="connsiteX3" fmla="*/ 3162672 w 3909281"/>
              <a:gd name="connsiteY3" fmla="*/ 3909271 h 3909281"/>
              <a:gd name="connsiteX4" fmla="*/ 746609 w 3909281"/>
              <a:gd name="connsiteY4" fmla="*/ 3909271 h 3909281"/>
              <a:gd name="connsiteX5" fmla="*/ 4 w 3909281"/>
              <a:gd name="connsiteY5" fmla="*/ 1493209 h 3909281"/>
              <a:gd name="connsiteX0" fmla="*/ 0 w 3927402"/>
              <a:gd name="connsiteY0" fmla="*/ 639 h 3909271"/>
              <a:gd name="connsiteX1" fmla="*/ 1972766 w 3927402"/>
              <a:gd name="connsiteY1" fmla="*/ 0 h 3909271"/>
              <a:gd name="connsiteX2" fmla="*/ 3927402 w 3927402"/>
              <a:gd name="connsiteY2" fmla="*/ 1493209 h 3909271"/>
              <a:gd name="connsiteX3" fmla="*/ 3180797 w 3927402"/>
              <a:gd name="connsiteY3" fmla="*/ 3909271 h 3909271"/>
              <a:gd name="connsiteX4" fmla="*/ 764734 w 3927402"/>
              <a:gd name="connsiteY4" fmla="*/ 3909271 h 3909271"/>
              <a:gd name="connsiteX5" fmla="*/ 0 w 3927402"/>
              <a:gd name="connsiteY5" fmla="*/ 639 h 3909271"/>
              <a:gd name="connsiteX0" fmla="*/ 0 w 3954800"/>
              <a:gd name="connsiteY0" fmla="*/ 639 h 3909271"/>
              <a:gd name="connsiteX1" fmla="*/ 3954800 w 3954800"/>
              <a:gd name="connsiteY1" fmla="*/ 0 h 3909271"/>
              <a:gd name="connsiteX2" fmla="*/ 3927402 w 3954800"/>
              <a:gd name="connsiteY2" fmla="*/ 1493209 h 3909271"/>
              <a:gd name="connsiteX3" fmla="*/ 3180797 w 3954800"/>
              <a:gd name="connsiteY3" fmla="*/ 3909271 h 3909271"/>
              <a:gd name="connsiteX4" fmla="*/ 764734 w 3954800"/>
              <a:gd name="connsiteY4" fmla="*/ 3909271 h 3909271"/>
              <a:gd name="connsiteX5" fmla="*/ 0 w 3954800"/>
              <a:gd name="connsiteY5" fmla="*/ 639 h 3909271"/>
              <a:gd name="connsiteX0" fmla="*/ 0 w 3954800"/>
              <a:gd name="connsiteY0" fmla="*/ 639 h 3934496"/>
              <a:gd name="connsiteX1" fmla="*/ 3954800 w 3954800"/>
              <a:gd name="connsiteY1" fmla="*/ 0 h 3934496"/>
              <a:gd name="connsiteX2" fmla="*/ 3939488 w 3954800"/>
              <a:gd name="connsiteY2" fmla="*/ 3934496 h 3934496"/>
              <a:gd name="connsiteX3" fmla="*/ 3180797 w 3954800"/>
              <a:gd name="connsiteY3" fmla="*/ 3909271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764734 w 3954800"/>
              <a:gd name="connsiteY4" fmla="*/ 3909271 h 3934496"/>
              <a:gd name="connsiteX5" fmla="*/ 0 w 3954800"/>
              <a:gd name="connsiteY5" fmla="*/ 639 h 3934496"/>
              <a:gd name="connsiteX0" fmla="*/ 0 w 3954800"/>
              <a:gd name="connsiteY0" fmla="*/ 639 h 3934496"/>
              <a:gd name="connsiteX1" fmla="*/ 3954800 w 3954800"/>
              <a:gd name="connsiteY1" fmla="*/ 0 h 3934496"/>
              <a:gd name="connsiteX2" fmla="*/ 3939488 w 3954800"/>
              <a:gd name="connsiteY2" fmla="*/ 3934496 h 3934496"/>
              <a:gd name="connsiteX3" fmla="*/ 1627799 w 3954800"/>
              <a:gd name="connsiteY3" fmla="*/ 3915313 h 3934496"/>
              <a:gd name="connsiteX4" fmla="*/ 3342 w 3954800"/>
              <a:gd name="connsiteY4" fmla="*/ 2277718 h 3934496"/>
              <a:gd name="connsiteX5" fmla="*/ 0 w 3954800"/>
              <a:gd name="connsiteY5" fmla="*/ 639 h 39344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4800" h="3934496">
                <a:moveTo>
                  <a:pt x="0" y="639"/>
                </a:moveTo>
                <a:lnTo>
                  <a:pt x="3954800" y="0"/>
                </a:lnTo>
                <a:lnTo>
                  <a:pt x="3939488" y="3934496"/>
                </a:lnTo>
                <a:lnTo>
                  <a:pt x="1627799" y="3915313"/>
                </a:lnTo>
                <a:lnTo>
                  <a:pt x="3342" y="2277718"/>
                </a:lnTo>
                <a:lnTo>
                  <a:pt x="0" y="639"/>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chemeClr val="tx1"/>
              </a:solidFill>
            </a:endParaRPr>
          </a:p>
        </p:txBody>
      </p:sp>
      <p:sp>
        <p:nvSpPr>
          <p:cNvPr id="19" name="Picture Placeholder 34">
            <a:extLst>
              <a:ext uri="{FF2B5EF4-FFF2-40B4-BE49-F238E27FC236}">
                <a16:creationId xmlns:a16="http://schemas.microsoft.com/office/drawing/2014/main" id="{5A444853-131A-455B-8653-0F64691A5AF5}"/>
              </a:ext>
            </a:extLst>
          </p:cNvPr>
          <p:cNvSpPr>
            <a:spLocks noGrp="1"/>
          </p:cNvSpPr>
          <p:nvPr>
            <p:ph type="pic" sz="quarter" idx="27" hasCustomPrompt="1"/>
          </p:nvPr>
        </p:nvSpPr>
        <p:spPr>
          <a:xfrm>
            <a:off x="-38270" y="1133375"/>
            <a:ext cx="4144081" cy="5024742"/>
          </a:xfrm>
          <a:custGeom>
            <a:avLst/>
            <a:gdLst>
              <a:gd name="connsiteX0" fmla="*/ 5 w 5032511"/>
              <a:gd name="connsiteY0" fmla="*/ 1931677 h 5057210"/>
              <a:gd name="connsiteX1" fmla="*/ 2516256 w 5032511"/>
              <a:gd name="connsiteY1" fmla="*/ 0 h 5057210"/>
              <a:gd name="connsiteX2" fmla="*/ 5032506 w 5032511"/>
              <a:gd name="connsiteY2" fmla="*/ 1931677 h 5057210"/>
              <a:gd name="connsiteX3" fmla="*/ 4071384 w 5032511"/>
              <a:gd name="connsiteY3" fmla="*/ 5057197 h 5057210"/>
              <a:gd name="connsiteX4" fmla="*/ 961127 w 5032511"/>
              <a:gd name="connsiteY4" fmla="*/ 5057197 h 5057210"/>
              <a:gd name="connsiteX5" fmla="*/ 5 w 5032511"/>
              <a:gd name="connsiteY5" fmla="*/ 1931677 h 5057210"/>
              <a:gd name="connsiteX0" fmla="*/ 0 w 5032501"/>
              <a:gd name="connsiteY0" fmla="*/ 2153868 h 5279388"/>
              <a:gd name="connsiteX1" fmla="*/ 2507705 w 5032501"/>
              <a:gd name="connsiteY1" fmla="*/ 0 h 5279388"/>
              <a:gd name="connsiteX2" fmla="*/ 5032501 w 5032501"/>
              <a:gd name="connsiteY2" fmla="*/ 2153868 h 5279388"/>
              <a:gd name="connsiteX3" fmla="*/ 4071379 w 5032501"/>
              <a:gd name="connsiteY3" fmla="*/ 5279388 h 5279388"/>
              <a:gd name="connsiteX4" fmla="*/ 961122 w 5032501"/>
              <a:gd name="connsiteY4" fmla="*/ 5279388 h 5279388"/>
              <a:gd name="connsiteX5" fmla="*/ 0 w 5032501"/>
              <a:gd name="connsiteY5" fmla="*/ 2153868 h 5279388"/>
              <a:gd name="connsiteX0" fmla="*/ 0 w 5280329"/>
              <a:gd name="connsiteY0" fmla="*/ 2153868 h 5279388"/>
              <a:gd name="connsiteX1" fmla="*/ 2507705 w 5280329"/>
              <a:gd name="connsiteY1" fmla="*/ 0 h 5279388"/>
              <a:gd name="connsiteX2" fmla="*/ 5280329 w 5280329"/>
              <a:gd name="connsiteY2" fmla="*/ 2743528 h 5279388"/>
              <a:gd name="connsiteX3" fmla="*/ 4071379 w 5280329"/>
              <a:gd name="connsiteY3" fmla="*/ 5279388 h 5279388"/>
              <a:gd name="connsiteX4" fmla="*/ 961122 w 5280329"/>
              <a:gd name="connsiteY4" fmla="*/ 5279388 h 5279388"/>
              <a:gd name="connsiteX5" fmla="*/ 0 w 5280329"/>
              <a:gd name="connsiteY5" fmla="*/ 2153868 h 5279388"/>
              <a:gd name="connsiteX0" fmla="*/ 0 w 5280329"/>
              <a:gd name="connsiteY0" fmla="*/ 2153868 h 5527216"/>
              <a:gd name="connsiteX1" fmla="*/ 2507705 w 5280329"/>
              <a:gd name="connsiteY1" fmla="*/ 0 h 5527216"/>
              <a:gd name="connsiteX2" fmla="*/ 5280329 w 5280329"/>
              <a:gd name="connsiteY2" fmla="*/ 2743528 h 5527216"/>
              <a:gd name="connsiteX3" fmla="*/ 2498953 w 5280329"/>
              <a:gd name="connsiteY3" fmla="*/ 5527216 h 5527216"/>
              <a:gd name="connsiteX4" fmla="*/ 961122 w 5280329"/>
              <a:gd name="connsiteY4" fmla="*/ 5279388 h 5527216"/>
              <a:gd name="connsiteX5" fmla="*/ 0 w 5280329"/>
              <a:gd name="connsiteY5" fmla="*/ 2153868 h 5527216"/>
              <a:gd name="connsiteX0" fmla="*/ 354930 w 4319207"/>
              <a:gd name="connsiteY0" fmla="*/ 1487296 h 5527216"/>
              <a:gd name="connsiteX1" fmla="*/ 1546583 w 4319207"/>
              <a:gd name="connsiteY1" fmla="*/ 0 h 5527216"/>
              <a:gd name="connsiteX2" fmla="*/ 4319207 w 4319207"/>
              <a:gd name="connsiteY2" fmla="*/ 2743528 h 5527216"/>
              <a:gd name="connsiteX3" fmla="*/ 1537831 w 4319207"/>
              <a:gd name="connsiteY3" fmla="*/ 5527216 h 5527216"/>
              <a:gd name="connsiteX4" fmla="*/ 0 w 4319207"/>
              <a:gd name="connsiteY4" fmla="*/ 5279388 h 5527216"/>
              <a:gd name="connsiteX5" fmla="*/ 354930 w 4319207"/>
              <a:gd name="connsiteY5" fmla="*/ 1487296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55268 w 4374475"/>
              <a:gd name="connsiteY4" fmla="*/ 5279388 h 5527216"/>
              <a:gd name="connsiteX5" fmla="*/ 0 w 4374475"/>
              <a:gd name="connsiteY5" fmla="*/ 1624029 h 5527216"/>
              <a:gd name="connsiteX0" fmla="*/ 0 w 4374475"/>
              <a:gd name="connsiteY0" fmla="*/ 1624029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624029 h 5527216"/>
              <a:gd name="connsiteX0" fmla="*/ 0 w 4408658"/>
              <a:gd name="connsiteY0" fmla="*/ 2230780 h 5527216"/>
              <a:gd name="connsiteX1" fmla="*/ 1636034 w 4408658"/>
              <a:gd name="connsiteY1" fmla="*/ 0 h 5527216"/>
              <a:gd name="connsiteX2" fmla="*/ 4408658 w 4408658"/>
              <a:gd name="connsiteY2" fmla="*/ 2743528 h 5527216"/>
              <a:gd name="connsiteX3" fmla="*/ 1627282 w 4408658"/>
              <a:gd name="connsiteY3" fmla="*/ 5527216 h 5527216"/>
              <a:gd name="connsiteX4" fmla="*/ 38176 w 4408658"/>
              <a:gd name="connsiteY4" fmla="*/ 3894969 h 5527216"/>
              <a:gd name="connsiteX5" fmla="*/ 0 w 4408658"/>
              <a:gd name="connsiteY5" fmla="*/ 2230780 h 5527216"/>
              <a:gd name="connsiteX0" fmla="*/ 0 w 4374475"/>
              <a:gd name="connsiteY0" fmla="*/ 1589846 h 5527216"/>
              <a:gd name="connsiteX1" fmla="*/ 1601851 w 4374475"/>
              <a:gd name="connsiteY1" fmla="*/ 0 h 5527216"/>
              <a:gd name="connsiteX2" fmla="*/ 4374475 w 4374475"/>
              <a:gd name="connsiteY2" fmla="*/ 2743528 h 5527216"/>
              <a:gd name="connsiteX3" fmla="*/ 1593099 w 4374475"/>
              <a:gd name="connsiteY3" fmla="*/ 5527216 h 5527216"/>
              <a:gd name="connsiteX4" fmla="*/ 3993 w 4374475"/>
              <a:gd name="connsiteY4" fmla="*/ 3894969 h 5527216"/>
              <a:gd name="connsiteX5" fmla="*/ 0 w 4374475"/>
              <a:gd name="connsiteY5" fmla="*/ 1589846 h 5527216"/>
              <a:gd name="connsiteX0" fmla="*/ 0 w 4374475"/>
              <a:gd name="connsiteY0" fmla="*/ 1042915 h 4980285"/>
              <a:gd name="connsiteX1" fmla="*/ 1601851 w 4374475"/>
              <a:gd name="connsiteY1" fmla="*/ 0 h 4980285"/>
              <a:gd name="connsiteX2" fmla="*/ 4374475 w 4374475"/>
              <a:gd name="connsiteY2" fmla="*/ 2196597 h 4980285"/>
              <a:gd name="connsiteX3" fmla="*/ 1593099 w 4374475"/>
              <a:gd name="connsiteY3" fmla="*/ 4980285 h 4980285"/>
              <a:gd name="connsiteX4" fmla="*/ 3993 w 4374475"/>
              <a:gd name="connsiteY4" fmla="*/ 3348038 h 4980285"/>
              <a:gd name="connsiteX5" fmla="*/ 0 w 4374475"/>
              <a:gd name="connsiteY5" fmla="*/ 1042915 h 4980285"/>
              <a:gd name="connsiteX0" fmla="*/ 0 w 4374475"/>
              <a:gd name="connsiteY0" fmla="*/ 1606938 h 5544308"/>
              <a:gd name="connsiteX1" fmla="*/ 1610397 w 4374475"/>
              <a:gd name="connsiteY1" fmla="*/ 0 h 5544308"/>
              <a:gd name="connsiteX2" fmla="*/ 4374475 w 4374475"/>
              <a:gd name="connsiteY2" fmla="*/ 2760620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3930094"/>
              <a:gd name="connsiteY0" fmla="*/ 1606938 h 5544308"/>
              <a:gd name="connsiteX1" fmla="*/ 1610397 w 3930094"/>
              <a:gd name="connsiteY1" fmla="*/ 0 h 5544308"/>
              <a:gd name="connsiteX2" fmla="*/ 3930094 w 3930094"/>
              <a:gd name="connsiteY2" fmla="*/ 2709346 h 5544308"/>
              <a:gd name="connsiteX3" fmla="*/ 1593099 w 3930094"/>
              <a:gd name="connsiteY3" fmla="*/ 5544308 h 5544308"/>
              <a:gd name="connsiteX4" fmla="*/ 3993 w 3930094"/>
              <a:gd name="connsiteY4" fmla="*/ 3912061 h 5544308"/>
              <a:gd name="connsiteX5" fmla="*/ 0 w 3930094"/>
              <a:gd name="connsiteY5" fmla="*/ 1606938 h 5544308"/>
              <a:gd name="connsiteX0" fmla="*/ 0 w 4374475"/>
              <a:gd name="connsiteY0" fmla="*/ 1606938 h 5544308"/>
              <a:gd name="connsiteX1" fmla="*/ 1610397 w 4374475"/>
              <a:gd name="connsiteY1" fmla="*/ 0 h 5544308"/>
              <a:gd name="connsiteX2" fmla="*/ 4374475 w 4374475"/>
              <a:gd name="connsiteY2" fmla="*/ 2769167 h 5544308"/>
              <a:gd name="connsiteX3" fmla="*/ 1593099 w 4374475"/>
              <a:gd name="connsiteY3" fmla="*/ 5544308 h 5544308"/>
              <a:gd name="connsiteX4" fmla="*/ 3993 w 4374475"/>
              <a:gd name="connsiteY4" fmla="*/ 3912061 h 5544308"/>
              <a:gd name="connsiteX5" fmla="*/ 0 w 4374475"/>
              <a:gd name="connsiteY5" fmla="*/ 1606938 h 5544308"/>
              <a:gd name="connsiteX0" fmla="*/ 0 w 4374475"/>
              <a:gd name="connsiteY0" fmla="*/ 1606938 h 4886282"/>
              <a:gd name="connsiteX1" fmla="*/ 1610397 w 4374475"/>
              <a:gd name="connsiteY1" fmla="*/ 0 h 4886282"/>
              <a:gd name="connsiteX2" fmla="*/ 4374475 w 4374475"/>
              <a:gd name="connsiteY2" fmla="*/ 2769167 h 4886282"/>
              <a:gd name="connsiteX3" fmla="*/ 1618736 w 4374475"/>
              <a:gd name="connsiteY3" fmla="*/ 4886282 h 4886282"/>
              <a:gd name="connsiteX4" fmla="*/ 3993 w 4374475"/>
              <a:gd name="connsiteY4" fmla="*/ 3912061 h 4886282"/>
              <a:gd name="connsiteX5" fmla="*/ 0 w 4374475"/>
              <a:gd name="connsiteY5" fmla="*/ 1606938 h 4886282"/>
              <a:gd name="connsiteX0" fmla="*/ 0 w 4374475"/>
              <a:gd name="connsiteY0" fmla="*/ 1606938 h 5527216"/>
              <a:gd name="connsiteX1" fmla="*/ 1610397 w 4374475"/>
              <a:gd name="connsiteY1" fmla="*/ 0 h 5527216"/>
              <a:gd name="connsiteX2" fmla="*/ 4374475 w 4374475"/>
              <a:gd name="connsiteY2" fmla="*/ 2769167 h 5527216"/>
              <a:gd name="connsiteX3" fmla="*/ 1601645 w 4374475"/>
              <a:gd name="connsiteY3" fmla="*/ 5527216 h 5527216"/>
              <a:gd name="connsiteX4" fmla="*/ 3993 w 4374475"/>
              <a:gd name="connsiteY4" fmla="*/ 3912061 h 5527216"/>
              <a:gd name="connsiteX5" fmla="*/ 0 w 4374475"/>
              <a:gd name="connsiteY5" fmla="*/ 1606938 h 5527216"/>
              <a:gd name="connsiteX0" fmla="*/ 0 w 4553082"/>
              <a:gd name="connsiteY0" fmla="*/ 1804346 h 5527216"/>
              <a:gd name="connsiteX1" fmla="*/ 1789004 w 4553082"/>
              <a:gd name="connsiteY1" fmla="*/ 0 h 5527216"/>
              <a:gd name="connsiteX2" fmla="*/ 4553082 w 4553082"/>
              <a:gd name="connsiteY2" fmla="*/ 2769167 h 5527216"/>
              <a:gd name="connsiteX3" fmla="*/ 1780252 w 4553082"/>
              <a:gd name="connsiteY3" fmla="*/ 5527216 h 5527216"/>
              <a:gd name="connsiteX4" fmla="*/ 182600 w 4553082"/>
              <a:gd name="connsiteY4" fmla="*/ 3912061 h 5527216"/>
              <a:gd name="connsiteX5" fmla="*/ 0 w 4553082"/>
              <a:gd name="connsiteY5" fmla="*/ 1804346 h 5527216"/>
              <a:gd name="connsiteX0" fmla="*/ 5408 w 4558490"/>
              <a:gd name="connsiteY0" fmla="*/ 1804346 h 5527216"/>
              <a:gd name="connsiteX1" fmla="*/ 1794412 w 4558490"/>
              <a:gd name="connsiteY1" fmla="*/ 0 h 5527216"/>
              <a:gd name="connsiteX2" fmla="*/ 4558490 w 4558490"/>
              <a:gd name="connsiteY2" fmla="*/ 2769167 h 5527216"/>
              <a:gd name="connsiteX3" fmla="*/ 1785660 w 4558490"/>
              <a:gd name="connsiteY3" fmla="*/ 5527216 h 5527216"/>
              <a:gd name="connsiteX4" fmla="*/ 0 w 4558490"/>
              <a:gd name="connsiteY4" fmla="*/ 3705252 h 5527216"/>
              <a:gd name="connsiteX5" fmla="*/ 5408 w 4558490"/>
              <a:gd name="connsiteY5" fmla="*/ 1804346 h 55272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558490" h="5527216">
                <a:moveTo>
                  <a:pt x="5408" y="1804346"/>
                </a:moveTo>
                <a:lnTo>
                  <a:pt x="1794412" y="0"/>
                </a:lnTo>
                <a:lnTo>
                  <a:pt x="4558490" y="2769167"/>
                </a:lnTo>
                <a:lnTo>
                  <a:pt x="1785660" y="5527216"/>
                </a:lnTo>
                <a:lnTo>
                  <a:pt x="0" y="3705252"/>
                </a:lnTo>
                <a:cubicBezTo>
                  <a:pt x="1803" y="3071617"/>
                  <a:pt x="3605" y="2437981"/>
                  <a:pt x="5408" y="1804346"/>
                </a:cubicBezTo>
                <a:close/>
              </a:path>
            </a:pathLst>
          </a:custGeom>
          <a:solidFill>
            <a:schemeClr val="bg1"/>
          </a:solidFill>
        </p:spPr>
        <p:txBody>
          <a:bodyPr anchor="ctr">
            <a:noAutofit/>
          </a:bodyPr>
          <a:lstStyle>
            <a:lvl1pPr marL="0" indent="0" algn="ctr">
              <a:buFont typeface="Arial" panose="020B0604020202020204" pitchFamily="34" charset="0"/>
              <a:buChar char="•"/>
              <a:defRPr sz="1800" baseline="0">
                <a:solidFill>
                  <a:schemeClr val="tx1"/>
                </a:solidFill>
              </a:defRPr>
            </a:lvl1pPr>
          </a:lstStyle>
          <a:p>
            <a:pPr marL="457200" marR="0" lvl="0" indent="-457200" algn="l" defTabSz="914400" rtl="0" eaLnBrk="1" fontAlgn="auto" latinLnBrk="0" hangingPunct="1">
              <a:lnSpc>
                <a:spcPct val="90000"/>
              </a:lnSpc>
              <a:spcBef>
                <a:spcPts val="1000"/>
              </a:spcBef>
              <a:spcAft>
                <a:spcPts val="0"/>
              </a:spcAft>
              <a:buClrTx/>
              <a:buSzTx/>
              <a:tabLst/>
              <a:defRPr/>
            </a:pPr>
            <a:r>
              <a:rPr lang="en-GB" noProof="0"/>
              <a:t>Double click center to add a picture</a:t>
            </a:r>
          </a:p>
        </p:txBody>
      </p:sp>
      <p:sp>
        <p:nvSpPr>
          <p:cNvPr id="2" name="Title 1">
            <a:extLst>
              <a:ext uri="{FF2B5EF4-FFF2-40B4-BE49-F238E27FC236}">
                <a16:creationId xmlns:a16="http://schemas.microsoft.com/office/drawing/2014/main" id="{659EFB75-4A0D-43B5-B72E-532045384D31}"/>
              </a:ext>
            </a:extLst>
          </p:cNvPr>
          <p:cNvSpPr>
            <a:spLocks noGrp="1"/>
          </p:cNvSpPr>
          <p:nvPr>
            <p:ph type="title"/>
          </p:nvPr>
        </p:nvSpPr>
        <p:spPr/>
        <p:txBody>
          <a:bodyPr/>
          <a:lstStyle/>
          <a:p>
            <a:r>
              <a:rPr lang="en-GB" noProof="0"/>
              <a:t>Click to edit Master title style</a:t>
            </a:r>
          </a:p>
        </p:txBody>
      </p:sp>
      <p:sp>
        <p:nvSpPr>
          <p:cNvPr id="3" name="Footer Placeholder 2">
            <a:extLst>
              <a:ext uri="{FF2B5EF4-FFF2-40B4-BE49-F238E27FC236}">
                <a16:creationId xmlns:a16="http://schemas.microsoft.com/office/drawing/2014/main" id="{1948A1EE-6473-4615-A9DC-BF9C7CE23A69}"/>
              </a:ext>
            </a:extLst>
          </p:cNvPr>
          <p:cNvSpPr>
            <a:spLocks noGrp="1"/>
          </p:cNvSpPr>
          <p:nvPr>
            <p:ph type="ftr" sz="quarter" idx="33"/>
          </p:nvPr>
        </p:nvSpPr>
        <p:spPr/>
        <p:txBody>
          <a:bodyPr/>
          <a:lstStyle/>
          <a:p>
            <a:pPr algn="l">
              <a:defRPr/>
            </a:pPr>
            <a:r>
              <a:rPr lang="en-GB" cap="all" noProof="0"/>
              <a:t>Commercial in confidence</a:t>
            </a:r>
          </a:p>
        </p:txBody>
      </p:sp>
      <p:sp>
        <p:nvSpPr>
          <p:cNvPr id="4" name="Slide Number Placeholder 3">
            <a:extLst>
              <a:ext uri="{FF2B5EF4-FFF2-40B4-BE49-F238E27FC236}">
                <a16:creationId xmlns:a16="http://schemas.microsoft.com/office/drawing/2014/main" id="{0A8A6E96-1A3F-4C71-9E88-C7B9E2F4734A}"/>
              </a:ext>
            </a:extLst>
          </p:cNvPr>
          <p:cNvSpPr>
            <a:spLocks noGrp="1"/>
          </p:cNvSpPr>
          <p:nvPr>
            <p:ph type="sldNum" sz="quarter" idx="34"/>
          </p:nvPr>
        </p:nvSpPr>
        <p:spPr/>
        <p:txBody>
          <a:bodyPr/>
          <a:lstStyle/>
          <a:p>
            <a:fld id="{81D0F217-5B86-41B1-BC85-807B0CD5ACB5}" type="slidenum">
              <a:rPr lang="en-GB" noProof="0" smtClean="0"/>
              <a:pPr/>
              <a:t>‹#›</a:t>
            </a:fld>
            <a:endParaRPr lang="en-GB" noProof="0"/>
          </a:p>
        </p:txBody>
      </p:sp>
    </p:spTree>
    <p:extLst>
      <p:ext uri="{BB962C8B-B14F-4D97-AF65-F5344CB8AC3E}">
        <p14:creationId xmlns:p14="http://schemas.microsoft.com/office/powerpoint/2010/main" val="3448324493"/>
      </p:ext>
    </p:extLst>
  </p:cSld>
  <p:clrMapOvr>
    <a:masterClrMapping/>
  </p:clrMapOvr>
  <p:hf sldNum="0" hdr="0" dt="0"/>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less color">
    <p:spTree>
      <p:nvGrpSpPr>
        <p:cNvPr id="1" name=""/>
        <p:cNvGrpSpPr/>
        <p:nvPr/>
      </p:nvGrpSpPr>
      <p:grpSpPr>
        <a:xfrm>
          <a:off x="0" y="0"/>
          <a:ext cx="0" cy="0"/>
          <a:chOff x="0" y="0"/>
          <a:chExt cx="0" cy="0"/>
        </a:xfrm>
      </p:grpSpPr>
      <p:sp>
        <p:nvSpPr>
          <p:cNvPr id="2" name="Titel 1"/>
          <p:cNvSpPr>
            <a:spLocks noGrp="1"/>
          </p:cNvSpPr>
          <p:nvPr>
            <p:ph type="ctrTitle" hasCustomPrompt="1"/>
          </p:nvPr>
        </p:nvSpPr>
        <p:spPr>
          <a:xfrm>
            <a:off x="504000" y="499200"/>
            <a:ext cx="9264000" cy="1368000"/>
          </a:xfrm>
        </p:spPr>
        <p:txBody>
          <a:bodyPr anchor="t" anchorCtr="0">
            <a:noAutofit/>
          </a:bodyPr>
          <a:lstStyle>
            <a:lvl1pPr algn="l">
              <a:lnSpc>
                <a:spcPts val="5333"/>
              </a:lnSpc>
              <a:defRPr sz="5333" kern="100" baseline="0">
                <a:solidFill>
                  <a:srgbClr val="EA1B0A"/>
                </a:solidFill>
              </a:defRPr>
            </a:lvl1pPr>
          </a:lstStyle>
          <a:p>
            <a:r>
              <a:rPr lang="en-US"/>
              <a:t>Click to edit presentation title (maximum three lines)</a:t>
            </a:r>
            <a:endParaRPr lang="de-DE"/>
          </a:p>
        </p:txBody>
      </p:sp>
      <p:sp>
        <p:nvSpPr>
          <p:cNvPr id="3" name="Untertitel 2"/>
          <p:cNvSpPr>
            <a:spLocks noGrp="1"/>
          </p:cNvSpPr>
          <p:nvPr>
            <p:ph type="subTitle" idx="1" hasCustomPrompt="1"/>
          </p:nvPr>
        </p:nvSpPr>
        <p:spPr>
          <a:xfrm>
            <a:off x="504000" y="2846400"/>
            <a:ext cx="5424000" cy="273600"/>
          </a:xfrm>
        </p:spPr>
        <p:txBody>
          <a:bodyPr>
            <a:noAutofit/>
          </a:bodyPr>
          <a:lstStyle>
            <a:lvl1pPr marL="0" indent="0" algn="l">
              <a:lnSpc>
                <a:spcPts val="2133"/>
              </a:lnSpc>
              <a:spcAft>
                <a:spcPts val="0"/>
              </a:spcAft>
              <a:buNone/>
              <a:defRPr sz="1867" kern="100" baseline="0">
                <a:solidFill>
                  <a:srgbClr val="EA1B0A"/>
                </a:solidFill>
                <a:latin typeface="+mj-lt"/>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de-DE"/>
              <a:t>Click </a:t>
            </a:r>
            <a:r>
              <a:rPr lang="de-DE" err="1"/>
              <a:t>to</a:t>
            </a:r>
            <a:r>
              <a:rPr lang="de-DE"/>
              <a:t> </a:t>
            </a:r>
            <a:r>
              <a:rPr lang="de-DE" err="1"/>
              <a:t>edit</a:t>
            </a:r>
            <a:r>
              <a:rPr lang="de-DE"/>
              <a:t> </a:t>
            </a:r>
            <a:r>
              <a:rPr lang="de-DE" err="1"/>
              <a:t>subtitle</a:t>
            </a:r>
            <a:endParaRPr lang="de-DE"/>
          </a:p>
        </p:txBody>
      </p:sp>
      <p:sp>
        <p:nvSpPr>
          <p:cNvPr id="4" name="Datumsplatzhalter 3"/>
          <p:cNvSpPr>
            <a:spLocks noGrp="1"/>
          </p:cNvSpPr>
          <p:nvPr>
            <p:ph type="dt" sz="half" idx="10"/>
          </p:nvPr>
        </p:nvSpPr>
        <p:spPr>
          <a:xfrm>
            <a:off x="504000" y="3235201"/>
            <a:ext cx="1584000" cy="180370"/>
          </a:xfrm>
        </p:spPr>
        <p:txBody>
          <a:bodyPr/>
          <a:lstStyle>
            <a:lvl1pPr algn="l">
              <a:defRPr sz="1067">
                <a:solidFill>
                  <a:srgbClr val="EA1B0A"/>
                </a:solidFill>
              </a:defRPr>
            </a:lvl1pPr>
          </a:lstStyle>
          <a:p>
            <a:r>
              <a:rPr lang="de-DE"/>
              <a:t>04.01.2024</a:t>
            </a:r>
          </a:p>
        </p:txBody>
      </p:sp>
      <p:pic>
        <p:nvPicPr>
          <p:cNvPr id="11" name="EON_Logo_r">
            <a:extLst>
              <a:ext uri="{FF2B5EF4-FFF2-40B4-BE49-F238E27FC236}">
                <a16:creationId xmlns:a16="http://schemas.microsoft.com/office/drawing/2014/main" id="{2CB9535E-E967-3D15-1B82-1927609AF7C1}"/>
              </a:ext>
            </a:extLst>
          </p:cNvP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5893" y="5836800"/>
            <a:ext cx="1749836" cy="523200"/>
          </a:xfrm>
          <a:prstGeom prst="rect">
            <a:avLst/>
          </a:prstGeom>
        </p:spPr>
      </p:pic>
    </p:spTree>
    <p:extLst>
      <p:ext uri="{BB962C8B-B14F-4D97-AF65-F5344CB8AC3E}">
        <p14:creationId xmlns:p14="http://schemas.microsoft.com/office/powerpoint/2010/main" val="4241011408"/>
      </p:ext>
    </p:extLst>
  </p:cSld>
  <p:clrMapOvr>
    <a:masterClrMapping/>
  </p:clrMapOvr>
  <p:hf hdr="0" ftr="0"/>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Title with Image V01">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9264000" cy="1367896"/>
          </a:xfrm>
        </p:spPr>
        <p:txBody>
          <a:bodyPr anchor="t" anchorCtr="0">
            <a:spAutoFit/>
          </a:bodyPr>
          <a:lstStyle>
            <a:lvl1pPr algn="l">
              <a:lnSpc>
                <a:spcPts val="5333"/>
              </a:lnSpc>
              <a:defRPr sz="5333" kern="100" baseline="0">
                <a:solidFill>
                  <a:schemeClr val="bg1"/>
                </a:solidFill>
              </a:defRPr>
            </a:lvl1pPr>
          </a:lstStyle>
          <a:p>
            <a:r>
              <a:rPr lang="en-GB" noProof="0"/>
              <a:t>Click to edit presentation title (maximum three lines)</a:t>
            </a:r>
          </a:p>
        </p:txBody>
      </p:sp>
      <p:sp>
        <p:nvSpPr>
          <p:cNvPr id="3" name="Untertitel 2"/>
          <p:cNvSpPr>
            <a:spLocks noGrp="1"/>
          </p:cNvSpPr>
          <p:nvPr>
            <p:ph type="subTitle" idx="1" hasCustomPrompt="1"/>
          </p:nvPr>
        </p:nvSpPr>
        <p:spPr>
          <a:xfrm>
            <a:off x="504000" y="2846380"/>
            <a:ext cx="5424784" cy="273579"/>
          </a:xfrm>
        </p:spPr>
        <p:txBody>
          <a:bodyPr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6" name="Text Placeholder 5">
            <a:extLst>
              <a:ext uri="{FF2B5EF4-FFF2-40B4-BE49-F238E27FC236}">
                <a16:creationId xmlns:a16="http://schemas.microsoft.com/office/drawing/2014/main" id="{764CDDD4-E41C-2594-51E3-E26B0BC08072}"/>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120221498"/>
      </p:ext>
    </p:extLst>
  </p:cSld>
  <p:clrMapOvr>
    <a:masterClrMapping/>
  </p:clrMapOvr>
  <p:hf hdr="0" ftr="0"/>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le with Image V02">
    <p:bg>
      <p:bgPr>
        <a:solidFill>
          <a:srgbClr val="EA1B0A"/>
        </a:solidFill>
        <a:effectLst/>
      </p:bgPr>
    </p:bg>
    <p:spTree>
      <p:nvGrpSpPr>
        <p:cNvPr id="1" name=""/>
        <p:cNvGrpSpPr/>
        <p:nvPr/>
      </p:nvGrpSpPr>
      <p:grpSpPr>
        <a:xfrm>
          <a:off x="0" y="0"/>
          <a:ext cx="0" cy="0"/>
          <a:chOff x="0" y="0"/>
          <a:chExt cx="0" cy="0"/>
        </a:xfrm>
      </p:grpSpPr>
      <p:sp>
        <p:nvSpPr>
          <p:cNvPr id="11" name="Picture Placeholder 10">
            <a:extLst>
              <a:ext uri="{FF2B5EF4-FFF2-40B4-BE49-F238E27FC236}">
                <a16:creationId xmlns:a16="http://schemas.microsoft.com/office/drawing/2014/main" id="{E61B843B-E575-4959-C629-74105537F29F}"/>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ctrTitle" hasCustomPrompt="1"/>
          </p:nvPr>
        </p:nvSpPr>
        <p:spPr>
          <a:xfrm>
            <a:off x="504000" y="500675"/>
            <a:ext cx="3504000" cy="1846660"/>
          </a:xfrm>
        </p:spPr>
        <p:txBody>
          <a:bodyPr anchor="t" anchorCtr="0">
            <a:spAutoFit/>
          </a:bodyPr>
          <a:lstStyle>
            <a:lvl1pPr algn="l">
              <a:lnSpc>
                <a:spcPts val="4800"/>
              </a:lnSpc>
              <a:defRPr sz="4800" kern="100" baseline="0">
                <a:solidFill>
                  <a:schemeClr val="bg1"/>
                </a:solidFill>
              </a:defRPr>
            </a:lvl1pPr>
          </a:lstStyle>
          <a:p>
            <a:r>
              <a:rPr lang="en-GB" noProof="0"/>
              <a:t>Click to edit presentation title</a:t>
            </a:r>
          </a:p>
        </p:txBody>
      </p:sp>
      <p:sp>
        <p:nvSpPr>
          <p:cNvPr id="3" name="Untertitel 2"/>
          <p:cNvSpPr>
            <a:spLocks noGrp="1"/>
          </p:cNvSpPr>
          <p:nvPr>
            <p:ph type="subTitle" idx="1" hasCustomPrompt="1"/>
          </p:nvPr>
        </p:nvSpPr>
        <p:spPr>
          <a:xfrm>
            <a:off x="504000" y="2846380"/>
            <a:ext cx="3502851" cy="273579"/>
          </a:xfrm>
        </p:spPr>
        <p:txBody>
          <a:bodyPr wrap="square" anchor="b">
            <a:spAutoFit/>
          </a:bodyPr>
          <a:lstStyle>
            <a:lvl1pPr marL="0" indent="0" algn="l">
              <a:lnSpc>
                <a:spcPts val="2133"/>
              </a:lnSpc>
              <a:spcBef>
                <a:spcPts val="0"/>
              </a:spcBef>
              <a:spcAft>
                <a:spcPts val="0"/>
              </a:spcAft>
              <a:buFont typeface="EON Brix Sans" panose="020B0604020202020204" pitchFamily="34" charset="0"/>
              <a:buNone/>
              <a:defRPr sz="1867" kern="100" baseline="0">
                <a:solidFill>
                  <a:schemeClr val="bg1"/>
                </a:solidFill>
                <a:latin typeface="+mj-lt"/>
              </a:defRPr>
            </a:lvl1pPr>
            <a:lvl2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2pPr>
            <a:lvl3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3pPr>
            <a:lvl4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4pPr>
            <a:lvl5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5pPr>
            <a:lvl6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6pPr>
            <a:lvl7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7pPr>
            <a:lvl8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8pPr>
            <a:lvl9pPr marL="0" indent="0" algn="l">
              <a:lnSpc>
                <a:spcPts val="2133"/>
              </a:lnSpc>
              <a:spcBef>
                <a:spcPts val="0"/>
              </a:spcBef>
              <a:spcAft>
                <a:spcPts val="0"/>
              </a:spcAft>
              <a:buFont typeface="EON Brix Sans" panose="020B0604020202020204" pitchFamily="34" charset="0"/>
              <a:buNone/>
              <a:defRPr sz="1867">
                <a:solidFill>
                  <a:schemeClr val="bg1"/>
                </a:solidFill>
                <a:latin typeface="+mj-lt"/>
              </a:defRPr>
            </a:lvl9pPr>
          </a:lstStyle>
          <a:p>
            <a:pPr lvl="0"/>
            <a:r>
              <a:rPr lang="en-GB" noProof="0"/>
              <a:t>Click to edit subtitle</a:t>
            </a:r>
          </a:p>
        </p:txBody>
      </p:sp>
      <p:sp>
        <p:nvSpPr>
          <p:cNvPr id="4" name="Datumsplatzhalter 3"/>
          <p:cNvSpPr>
            <a:spLocks noGrp="1"/>
          </p:cNvSpPr>
          <p:nvPr>
            <p:ph type="dt" sz="half" idx="10"/>
          </p:nvPr>
        </p:nvSpPr>
        <p:spPr>
          <a:xfrm>
            <a:off x="504001" y="3235201"/>
            <a:ext cx="1585151" cy="180370"/>
          </a:xfrm>
        </p:spPr>
        <p:txBody>
          <a:bodyPr/>
          <a:lstStyle>
            <a:lvl1pPr marL="0" algn="l">
              <a:lnSpc>
                <a:spcPts val="1500"/>
              </a:lnSpc>
              <a:defRPr sz="1067" b="1">
                <a:solidFill>
                  <a:schemeClr val="bg1"/>
                </a:solidFill>
              </a:defRPr>
            </a:lvl1pPr>
            <a:lvl2pPr marL="0" algn="l">
              <a:lnSpc>
                <a:spcPts val="1500"/>
              </a:lnSpc>
              <a:defRPr sz="1067" b="1"/>
            </a:lvl2pPr>
            <a:lvl3pPr marL="0" algn="l">
              <a:lnSpc>
                <a:spcPts val="1500"/>
              </a:lnSpc>
              <a:defRPr sz="1067" b="1"/>
            </a:lvl3pPr>
            <a:lvl4pPr marL="0" algn="l">
              <a:lnSpc>
                <a:spcPts val="1500"/>
              </a:lnSpc>
              <a:defRPr sz="1067" b="1"/>
            </a:lvl4pPr>
            <a:lvl5pPr marL="0" algn="l">
              <a:lnSpc>
                <a:spcPts val="1500"/>
              </a:lnSpc>
              <a:defRPr sz="1067" b="1"/>
            </a:lvl5pPr>
            <a:lvl6pPr marL="0" algn="l">
              <a:lnSpc>
                <a:spcPts val="1500"/>
              </a:lnSpc>
              <a:defRPr sz="1067" b="1"/>
            </a:lvl6pPr>
            <a:lvl7pPr marL="0" algn="l">
              <a:lnSpc>
                <a:spcPts val="1500"/>
              </a:lnSpc>
              <a:defRPr sz="1067" b="1"/>
            </a:lvl7pPr>
            <a:lvl8pPr marL="0" algn="l">
              <a:lnSpc>
                <a:spcPts val="1500"/>
              </a:lnSpc>
              <a:defRPr sz="1067" b="1"/>
            </a:lvl8pPr>
            <a:lvl9pPr marL="0" algn="l">
              <a:lnSpc>
                <a:spcPts val="1500"/>
              </a:lnSpc>
              <a:defRPr sz="1067" b="1"/>
            </a:lvl9pPr>
          </a:lstStyle>
          <a:p>
            <a:r>
              <a:rPr lang="en-GB" noProof="0">
                <a:solidFill>
                  <a:schemeClr val="bg1"/>
                </a:solidFill>
              </a:rPr>
              <a:t>04.01.2024</a:t>
            </a:r>
          </a:p>
        </p:txBody>
      </p:sp>
      <p:sp>
        <p:nvSpPr>
          <p:cNvPr id="10" name="Text Placeholder 5">
            <a:extLst>
              <a:ext uri="{FF2B5EF4-FFF2-40B4-BE49-F238E27FC236}">
                <a16:creationId xmlns:a16="http://schemas.microsoft.com/office/drawing/2014/main" id="{AEA9D219-8CB4-2BD5-C5A4-2AB1601E05BF}"/>
              </a:ext>
            </a:extLst>
          </p:cNvPr>
          <p:cNvSpPr txBox="1">
            <a:spLocks noChangeAspect="1"/>
          </p:cNvSpPr>
          <p:nvPr userDrawn="1"/>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Tree>
    <p:extLst>
      <p:ext uri="{BB962C8B-B14F-4D97-AF65-F5344CB8AC3E}">
        <p14:creationId xmlns:p14="http://schemas.microsoft.com/office/powerpoint/2010/main" val="3000756944"/>
      </p:ext>
    </p:extLst>
  </p:cSld>
  <p:clrMapOvr>
    <a:masterClrMapping/>
  </p:clrMapOvr>
  <p:hf hdr="0" ftr="0"/>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Content 1 column">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Inhaltsplatzhalter 2"/>
          <p:cNvSpPr>
            <a:spLocks noGrp="1"/>
          </p:cNvSpPr>
          <p:nvPr>
            <p:ph idx="1" hasCustomPrompt="1"/>
          </p:nvPr>
        </p:nvSpPr>
        <p:spPr>
          <a:xfrm>
            <a:off x="501651" y="1828800"/>
            <a:ext cx="11184000" cy="40656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10"/>
          </p:nvPr>
        </p:nvSpPr>
        <p:spPr/>
        <p:txBody>
          <a:bodyPr/>
          <a:lstStyle/>
          <a:p>
            <a:r>
              <a:rPr lang="en-GB" noProof="0"/>
              <a:t>04.01.2024</a:t>
            </a:r>
          </a:p>
        </p:txBody>
      </p:sp>
      <p:sp>
        <p:nvSpPr>
          <p:cNvPr id="5" name="Fußzeilenplatzhalter 4"/>
          <p:cNvSpPr>
            <a:spLocks noGrp="1"/>
          </p:cNvSpPr>
          <p:nvPr>
            <p:ph type="ftr" sz="quarter" idx="11"/>
          </p:nvPr>
        </p:nvSpPr>
        <p:spPr/>
        <p:txBody>
          <a:bodyPr/>
          <a:lstStyle/>
          <a:p>
            <a:endParaRPr lang="en-GB" noProof="0"/>
          </a:p>
        </p:txBody>
      </p:sp>
      <p:sp>
        <p:nvSpPr>
          <p:cNvPr id="6" name="Foliennummernplatzhalter 5"/>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160215200"/>
      </p:ext>
    </p:extLst>
  </p:cSld>
  <p:clrMapOvr>
    <a:masterClrMapping/>
  </p:clrMapOvr>
  <p:hf hdr="0" ftr="0"/>
</p:sldLayout>
</file>

<file path=ppt/slideLayouts/slideLayout60.xml><?xml version="1.0" encoding="utf-8"?>
<p:sldLayout xmlns:a="http://schemas.openxmlformats.org/drawingml/2006/main" xmlns:r="http://schemas.openxmlformats.org/officeDocument/2006/relationships" xmlns:p="http://schemas.openxmlformats.org/presentationml/2006/main" type="twoObj" preserve="1">
  <p:cSld name="Content 2 columns">
    <p:spTree>
      <p:nvGrpSpPr>
        <p:cNvPr id="1" name=""/>
        <p:cNvGrpSpPr/>
        <p:nvPr/>
      </p:nvGrpSpPr>
      <p:grpSpPr>
        <a:xfrm>
          <a:off x="0" y="0"/>
          <a:ext cx="0" cy="0"/>
          <a:chOff x="0" y="0"/>
          <a:chExt cx="0" cy="0"/>
        </a:xfrm>
      </p:grpSpPr>
      <p:graphicFrame>
        <p:nvGraphicFramePr>
          <p:cNvPr id="9" name="Object 8" hidden="1">
            <a:extLst>
              <a:ext uri="{FF2B5EF4-FFF2-40B4-BE49-F238E27FC236}">
                <a16:creationId xmlns:a16="http://schemas.microsoft.com/office/drawing/2014/main" id="{A62A1652-4EB9-AD0A-F9A5-06630648C3EB}"/>
              </a:ext>
            </a:extLst>
          </p:cNvPr>
          <p:cNvGraphicFramePr>
            <a:graphicFrameLocks noChangeAspect="1"/>
          </p:cNvGraphicFramePr>
          <p:nvPr userDrawn="1">
            <p:custDataLst>
              <p:tags r:id="rId1"/>
            </p:custDataLst>
            <p:extLst>
              <p:ext uri="{D42A27DB-BD31-4B8C-83A1-F6EECF244321}">
                <p14:modId xmlns:p14="http://schemas.microsoft.com/office/powerpoint/2010/main" val="1338844313"/>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9" name="Object 8" hidden="1">
                        <a:extLst>
                          <a:ext uri="{FF2B5EF4-FFF2-40B4-BE49-F238E27FC236}">
                            <a16:creationId xmlns:a16="http://schemas.microsoft.com/office/drawing/2014/main" id="{A62A1652-4EB9-AD0A-F9A5-06630648C3E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6265335" y="1828800"/>
            <a:ext cx="5424000" cy="4065600"/>
          </a:xfrm>
        </p:spPr>
        <p:txBody>
          <a:bodyPr>
            <a:noAutofit/>
          </a:bodyPr>
          <a:lstStyle>
            <a:lvl1pPr>
              <a:defRPr sz="1867"/>
            </a:lvl1pPr>
            <a:lvl2pPr>
              <a:defRPr sz="1867"/>
            </a:lvl2pPr>
            <a:lvl3pPr>
              <a:defRPr sz="1867"/>
            </a:lvl3pPr>
            <a:lvl4pPr>
              <a:defRPr sz="1867"/>
            </a:lvl4pPr>
            <a:lvl5pPr>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1724810438"/>
      </p:ext>
    </p:extLst>
  </p:cSld>
  <p:clrMapOvr>
    <a:masterClrMapping/>
  </p:clrMapOvr>
  <p:hf hdr="0" ftr="0"/>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Content 3 columns">
    <p:spTree>
      <p:nvGrpSpPr>
        <p:cNvPr id="1" name=""/>
        <p:cNvGrpSpPr/>
        <p:nvPr/>
      </p:nvGrpSpPr>
      <p:grpSpPr>
        <a:xfrm>
          <a:off x="0" y="0"/>
          <a:ext cx="0" cy="0"/>
          <a:chOff x="0" y="0"/>
          <a:chExt cx="0" cy="0"/>
        </a:xfrm>
      </p:grpSpPr>
      <p:graphicFrame>
        <p:nvGraphicFramePr>
          <p:cNvPr id="10" name="Object 9" hidden="1">
            <a:extLst>
              <a:ext uri="{FF2B5EF4-FFF2-40B4-BE49-F238E27FC236}">
                <a16:creationId xmlns:a16="http://schemas.microsoft.com/office/drawing/2014/main" id="{D8AC51BC-C160-D926-1EB5-146FA484D64B}"/>
              </a:ext>
            </a:extLst>
          </p:cNvPr>
          <p:cNvGraphicFramePr>
            <a:graphicFrameLocks noChangeAspect="1"/>
          </p:cNvGraphicFramePr>
          <p:nvPr userDrawn="1">
            <p:custDataLst>
              <p:tags r:id="rId1"/>
            </p:custDataLst>
            <p:extLst>
              <p:ext uri="{D42A27DB-BD31-4B8C-83A1-F6EECF244321}">
                <p14:modId xmlns:p14="http://schemas.microsoft.com/office/powerpoint/2010/main" val="309041144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3" imgW="306" imgH="306" progId="TCLayout.ActiveDocument.1">
                  <p:embed/>
                </p:oleObj>
              </mc:Choice>
              <mc:Fallback>
                <p:oleObj name="think-cell Slide" r:id="rId3" imgW="306" imgH="306" progId="TCLayout.ActiveDocument.1">
                  <p:embed/>
                  <p:pic>
                    <p:nvPicPr>
                      <p:cNvPr id="10" name="Object 9" hidden="1">
                        <a:extLst>
                          <a:ext uri="{FF2B5EF4-FFF2-40B4-BE49-F238E27FC236}">
                            <a16:creationId xmlns:a16="http://schemas.microsoft.com/office/drawing/2014/main" id="{D8AC51BC-C160-D926-1EB5-146FA484D64B}"/>
                          </a:ext>
                        </a:extLst>
                      </p:cNvPr>
                      <p:cNvPicPr/>
                      <p:nvPr/>
                    </p:nvPicPr>
                    <p:blipFill>
                      <a:blip r:embed="rId4"/>
                      <a:stretch>
                        <a:fillRect/>
                      </a:stretch>
                    </p:blipFill>
                    <p:spPr>
                      <a:xfrm>
                        <a:off x="2118" y="2118"/>
                        <a:ext cx="2117" cy="2117"/>
                      </a:xfrm>
                      <a:prstGeom prst="rect">
                        <a:avLst/>
                      </a:prstGeom>
                    </p:spPr>
                  </p:pic>
                </p:oleObj>
              </mc:Fallback>
            </mc:AlternateContent>
          </a:graphicData>
        </a:graphic>
      </p:graphicFrame>
      <p:sp>
        <p:nvSpPr>
          <p:cNvPr id="2" name="Titel 1"/>
          <p:cNvSpPr>
            <a:spLocks noGrp="1"/>
          </p:cNvSpPr>
          <p:nvPr>
            <p:ph type="title" hasCustomPrompt="1"/>
          </p:nvPr>
        </p:nvSpPr>
        <p:spPr/>
        <p:txBody>
          <a:bodyPr vert="horz"/>
          <a:lstStyle/>
          <a:p>
            <a:r>
              <a:rPr lang="en-GB" noProof="0"/>
              <a:t>Click to edit slide title (maximum two lines)</a:t>
            </a:r>
          </a:p>
        </p:txBody>
      </p:sp>
      <p:sp>
        <p:nvSpPr>
          <p:cNvPr id="3" name="Inhaltsplatzhalter 2"/>
          <p:cNvSpPr>
            <a:spLocks noGrp="1"/>
          </p:cNvSpPr>
          <p:nvPr>
            <p:ph sz="half" idx="1" hasCustomPrompt="1"/>
          </p:nvPr>
        </p:nvSpPr>
        <p:spPr>
          <a:xfrm>
            <a:off x="501651"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half" idx="2" hasCustomPrompt="1"/>
          </p:nvPr>
        </p:nvSpPr>
        <p:spPr>
          <a:xfrm>
            <a:off x="434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8" name="Inhaltsplatzhalter 3"/>
          <p:cNvSpPr>
            <a:spLocks noGrp="1"/>
          </p:cNvSpPr>
          <p:nvPr>
            <p:ph sz="half" idx="13" hasCustomPrompt="1"/>
          </p:nvPr>
        </p:nvSpPr>
        <p:spPr>
          <a:xfrm>
            <a:off x="8184000" y="1828800"/>
            <a:ext cx="3504000" cy="4065600"/>
          </a:xfrm>
        </p:spPr>
        <p:txBody>
          <a:bodyPr>
            <a:noAutofit/>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vl6pPr>
              <a:defRPr sz="2400"/>
            </a:lvl6pPr>
            <a:lvl7pPr>
              <a:defRPr sz="2400"/>
            </a:lvl7pPr>
            <a:lvl8pPr>
              <a:defRPr sz="2400"/>
            </a:lvl8pPr>
            <a:lvl9pPr>
              <a:defRPr sz="2400"/>
            </a:lvl9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Tree>
    <p:extLst>
      <p:ext uri="{BB962C8B-B14F-4D97-AF65-F5344CB8AC3E}">
        <p14:creationId xmlns:p14="http://schemas.microsoft.com/office/powerpoint/2010/main" val="4112651574"/>
      </p:ext>
    </p:extLst>
  </p:cSld>
  <p:clrMapOvr>
    <a:masterClrMapping/>
  </p:clrMapOvr>
  <p:hf hdr="0" ftr="0"/>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Content small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2" y="504000"/>
            <a:ext cx="5424000" cy="856816"/>
          </a:xfrm>
        </p:spPr>
        <p:txBody>
          <a:bodyPr/>
          <a:lstStyle>
            <a:lvl1pPr>
              <a:defRPr/>
            </a:lvl1pPr>
          </a:lstStyle>
          <a:p>
            <a:r>
              <a:rPr lang="en-GB" noProof="0"/>
              <a:t>Click to edit slide title (maximum two lines)</a:t>
            </a:r>
          </a:p>
        </p:txBody>
      </p:sp>
      <p:sp>
        <p:nvSpPr>
          <p:cNvPr id="3" name="Inhaltsplatzhalter 2"/>
          <p:cNvSpPr>
            <a:spLocks noGrp="1"/>
          </p:cNvSpPr>
          <p:nvPr>
            <p:ph sz="half" idx="1" hasCustomPrompt="1"/>
          </p:nvPr>
        </p:nvSpPr>
        <p:spPr>
          <a:xfrm>
            <a:off x="501652" y="1828800"/>
            <a:ext cx="5425017" cy="4526400"/>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6265333" y="95999"/>
            <a:ext cx="5926667" cy="6761996"/>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1026186855"/>
      </p:ext>
    </p:extLst>
  </p:cSld>
  <p:clrMapOvr>
    <a:masterClrMapping/>
  </p:clrMapOvr>
  <p:hf hdr="0" ftr="0"/>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ntent medium image">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1653" y="504000"/>
            <a:ext cx="3505199" cy="856816"/>
          </a:xfrm>
        </p:spPr>
        <p:txBody>
          <a:bodyPr/>
          <a:lstStyle>
            <a:lvl1pPr>
              <a:defRPr/>
            </a:lvl1pPr>
          </a:lstStyle>
          <a:p>
            <a:r>
              <a:rPr lang="en-GB" noProof="0"/>
              <a:t>Click to edit slide title (max. two lines)</a:t>
            </a:r>
          </a:p>
        </p:txBody>
      </p:sp>
      <p:sp>
        <p:nvSpPr>
          <p:cNvPr id="4" name="Inhaltsplatzhalter 3"/>
          <p:cNvSpPr>
            <a:spLocks noGrp="1"/>
          </p:cNvSpPr>
          <p:nvPr>
            <p:ph sz="half" idx="2" hasCustomPrompt="1"/>
          </p:nvPr>
        </p:nvSpPr>
        <p:spPr>
          <a:xfrm>
            <a:off x="501652" y="1828800"/>
            <a:ext cx="3505201" cy="45264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Datumsplatzhalter 4"/>
          <p:cNvSpPr>
            <a:spLocks noGrp="1"/>
          </p:cNvSpPr>
          <p:nvPr>
            <p:ph type="dt" sz="half" idx="10"/>
          </p:nvPr>
        </p:nvSpPr>
        <p:spPr/>
        <p:txBody>
          <a:bodyPr/>
          <a:lstStyle/>
          <a:p>
            <a:r>
              <a:rPr lang="en-GB" noProof="0"/>
              <a:t>04.01.2024</a:t>
            </a:r>
          </a:p>
        </p:txBody>
      </p:sp>
      <p:sp>
        <p:nvSpPr>
          <p:cNvPr id="6" name="Fußzeilenplatzhalter 5"/>
          <p:cNvSpPr>
            <a:spLocks noGrp="1"/>
          </p:cNvSpPr>
          <p:nvPr>
            <p:ph type="ftr" sz="quarter" idx="11"/>
          </p:nvPr>
        </p:nvSpPr>
        <p:spPr/>
        <p:txBody>
          <a:bodyPr/>
          <a:lstStyle/>
          <a:p>
            <a:endParaRPr lang="en-GB" noProof="0"/>
          </a:p>
        </p:txBody>
      </p:sp>
      <p:sp>
        <p:nvSpPr>
          <p:cNvPr id="7" name="Foliennummernplatzhalter 6"/>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9" name="Bildplatzhalter 8"/>
          <p:cNvSpPr>
            <a:spLocks noGrp="1"/>
          </p:cNvSpPr>
          <p:nvPr>
            <p:ph type="pic" sz="quarter" idx="13" hasCustomPrompt="1"/>
          </p:nvPr>
        </p:nvSpPr>
        <p:spPr>
          <a:xfrm>
            <a:off x="4572000" y="96000"/>
            <a:ext cx="7620000" cy="67620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474052545"/>
      </p:ext>
    </p:extLst>
  </p:cSld>
  <p:clrMapOvr>
    <a:masterClrMapping/>
  </p:clrMapOvr>
  <p:hf hdr="0" ftr="0"/>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Content large imag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
        <p:nvSpPr>
          <p:cNvPr id="9" name="Bildplatzhalter 8"/>
          <p:cNvSpPr>
            <a:spLocks noGrp="1"/>
          </p:cNvSpPr>
          <p:nvPr>
            <p:ph type="pic" sz="quarter" idx="13" hasCustomPrompt="1"/>
          </p:nvPr>
        </p:nvSpPr>
        <p:spPr>
          <a:xfrm>
            <a:off x="0" y="1828800"/>
            <a:ext cx="12192000" cy="5030400"/>
          </a:xfrm>
        </p:spPr>
        <p:txBody>
          <a:bodyPr tIns="576000" anchor="ctr"/>
          <a:lstStyle>
            <a:lvl1pPr algn="ctr">
              <a:defRPr/>
            </a:lvl1pPr>
          </a:lstStyle>
          <a:p>
            <a:r>
              <a:rPr lang="en-GB" noProof="0"/>
              <a:t>Add image by clicking on icon</a:t>
            </a:r>
          </a:p>
        </p:txBody>
      </p:sp>
    </p:spTree>
    <p:extLst>
      <p:ext uri="{BB962C8B-B14F-4D97-AF65-F5344CB8AC3E}">
        <p14:creationId xmlns:p14="http://schemas.microsoft.com/office/powerpoint/2010/main" val="2431702333"/>
      </p:ext>
    </p:extLst>
  </p:cSld>
  <p:clrMapOvr>
    <a:masterClrMapping/>
  </p:clrMapOvr>
  <p:hf hdr="0" ftr="0"/>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Custom chart">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3" name="Datumsplatzhalter 2"/>
          <p:cNvSpPr>
            <a:spLocks noGrp="1"/>
          </p:cNvSpPr>
          <p:nvPr>
            <p:ph type="dt" sz="half" idx="10"/>
          </p:nvPr>
        </p:nvSpPr>
        <p:spPr/>
        <p:txBody>
          <a:bodyPr/>
          <a:lstStyle/>
          <a:p>
            <a:r>
              <a:rPr lang="en-GB" noProof="0"/>
              <a:t>04.01.2024</a:t>
            </a:r>
          </a:p>
        </p:txBody>
      </p:sp>
      <p:sp>
        <p:nvSpPr>
          <p:cNvPr id="4" name="Fußzeilenplatzhalter 3"/>
          <p:cNvSpPr>
            <a:spLocks noGrp="1"/>
          </p:cNvSpPr>
          <p:nvPr>
            <p:ph type="ftr" sz="quarter" idx="11"/>
          </p:nvPr>
        </p:nvSpPr>
        <p:spPr/>
        <p:txBody>
          <a:bodyPr/>
          <a:lstStyle/>
          <a:p>
            <a:endParaRPr lang="en-GB" noProof="0"/>
          </a:p>
        </p:txBody>
      </p:sp>
      <p:sp>
        <p:nvSpPr>
          <p:cNvPr id="5" name="Foliennummernplatzhalter 4"/>
          <p:cNvSpPr>
            <a:spLocks noGrp="1"/>
          </p:cNvSpPr>
          <p:nvPr>
            <p:ph type="sldNum" sz="quarter" idx="12"/>
          </p:nvPr>
        </p:nvSpPr>
        <p:spPr/>
        <p:txBody>
          <a:bodyPr/>
          <a:lstStyle/>
          <a:p>
            <a:fld id="{93C795C4-4A26-412B-AA90-98E97FF83D41}" type="slidenum">
              <a:rPr lang="en-GB" noProof="0" smtClean="0"/>
              <a:t>‹#›</a:t>
            </a:fld>
            <a:endParaRPr lang="en-GB" noProof="0"/>
          </a:p>
        </p:txBody>
      </p:sp>
    </p:spTree>
    <p:extLst>
      <p:ext uri="{BB962C8B-B14F-4D97-AF65-F5344CB8AC3E}">
        <p14:creationId xmlns:p14="http://schemas.microsoft.com/office/powerpoint/2010/main" val="3377853438"/>
      </p:ext>
    </p:extLst>
  </p:cSld>
  <p:clrMapOvr>
    <a:masterClrMapping/>
  </p:clrMapOvr>
  <p:hf hdr="0" ftr="0"/>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9304438"/>
      </p:ext>
    </p:extLst>
  </p:cSld>
  <p:clrMapOvr>
    <a:masterClrMapping/>
  </p:clrMapOvr>
  <p:hf hdr="0" ftr="0"/>
</p:sldLayout>
</file>

<file path=ppt/slideLayouts/slideLayout67.xml><?xml version="1.0" encoding="utf-8"?>
<p:sldLayout xmlns:a="http://schemas.openxmlformats.org/drawingml/2006/main" xmlns:r="http://schemas.openxmlformats.org/officeDocument/2006/relationships" xmlns:p="http://schemas.openxmlformats.org/presentationml/2006/main" type="titleOnly" preserve="1">
  <p:cSld name="No slidenumber, no da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slide title (maximum two lines)</a:t>
            </a:r>
          </a:p>
        </p:txBody>
      </p:sp>
      <p:sp>
        <p:nvSpPr>
          <p:cNvPr id="4" name="Fußzeilenplatzhalter 3"/>
          <p:cNvSpPr>
            <a:spLocks noGrp="1"/>
          </p:cNvSpPr>
          <p:nvPr>
            <p:ph type="ftr" sz="quarter" idx="11"/>
          </p:nvPr>
        </p:nvSpPr>
        <p:spPr/>
        <p:txBody>
          <a:bodyPr/>
          <a:lstStyle/>
          <a:p>
            <a:endParaRPr lang="en-GB" noProof="0"/>
          </a:p>
        </p:txBody>
      </p:sp>
    </p:spTree>
    <p:extLst>
      <p:ext uri="{BB962C8B-B14F-4D97-AF65-F5344CB8AC3E}">
        <p14:creationId xmlns:p14="http://schemas.microsoft.com/office/powerpoint/2010/main" val="4190834852"/>
      </p:ext>
    </p:extLst>
  </p:cSld>
  <p:clrMapOvr>
    <a:masterClrMapping/>
  </p:clrMapOvr>
  <p:hf hdr="0" ftr="0"/>
</p:sldLayout>
</file>

<file path=ppt/slideLayouts/slideLayout68.xml><?xml version="1.0" encoding="utf-8"?>
<p:sldLayout xmlns:a="http://schemas.openxmlformats.org/drawingml/2006/main" xmlns:r="http://schemas.openxmlformats.org/officeDocument/2006/relationships" xmlns:p="http://schemas.openxmlformats.org/presentationml/2006/main" type="twoObjAndTx" preserve="1">
  <p:cSld name="Graph/Table">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4E8EC191-45F5-9383-C0BE-7D920E2A3A16}"/>
              </a:ext>
            </a:extLst>
          </p:cNvPr>
          <p:cNvSpPr/>
          <p:nvPr userDrawn="1"/>
        </p:nvSpPr>
        <p:spPr>
          <a:xfrm>
            <a:off x="1" y="96000"/>
            <a:ext cx="7846484" cy="6762000"/>
          </a:xfrm>
          <a:prstGeom prst="rect">
            <a:avLst/>
          </a:prstGeom>
          <a:solidFill>
            <a:srgbClr val="F9F6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2400" noProof="0"/>
          </a:p>
        </p:txBody>
      </p:sp>
      <p:sp>
        <p:nvSpPr>
          <p:cNvPr id="2" name="Titel 1"/>
          <p:cNvSpPr>
            <a:spLocks noGrp="1"/>
          </p:cNvSpPr>
          <p:nvPr>
            <p:ph type="title" hasCustomPrompt="1"/>
          </p:nvPr>
        </p:nvSpPr>
        <p:spPr>
          <a:xfrm>
            <a:off x="8183033" y="504000"/>
            <a:ext cx="3505200" cy="856816"/>
          </a:xfrm>
        </p:spPr>
        <p:txBody>
          <a:bodyPr/>
          <a:lstStyle>
            <a:lvl1pPr>
              <a:defRPr/>
            </a:lvl1pPr>
          </a:lstStyle>
          <a:p>
            <a:r>
              <a:rPr lang="en-GB" noProof="0"/>
              <a:t>Click to edit slide title (max. two lines)</a:t>
            </a:r>
          </a:p>
        </p:txBody>
      </p:sp>
      <p:sp>
        <p:nvSpPr>
          <p:cNvPr id="3" name="Inhaltsplatzhalter 2"/>
          <p:cNvSpPr>
            <a:spLocks noGrp="1"/>
          </p:cNvSpPr>
          <p:nvPr>
            <p:ph sz="quarter" idx="1" hasCustomPrompt="1"/>
          </p:nvPr>
        </p:nvSpPr>
        <p:spPr>
          <a:xfrm>
            <a:off x="8184000" y="1828801"/>
            <a:ext cx="3499200" cy="4068233"/>
          </a:xfrm>
        </p:spPr>
        <p:txBody>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Inhaltsplatzhalter 3"/>
          <p:cNvSpPr>
            <a:spLocks noGrp="1"/>
          </p:cNvSpPr>
          <p:nvPr>
            <p:ph sz="quarter" idx="2" hasCustomPrompt="1"/>
          </p:nvPr>
        </p:nvSpPr>
        <p:spPr>
          <a:xfrm>
            <a:off x="501649" y="1364771"/>
            <a:ext cx="7056000" cy="4416000"/>
          </a:xfrm>
        </p:spPr>
        <p:txBody>
          <a:bodyPr/>
          <a:lstStyle>
            <a:lvl1pPr>
              <a:lnSpc>
                <a:spcPts val="2333"/>
              </a:lnSpc>
              <a:defRPr sz="1867"/>
            </a:lvl1pPr>
            <a:lvl2pPr>
              <a:lnSpc>
                <a:spcPts val="2333"/>
              </a:lnSpc>
              <a:defRPr sz="1867"/>
            </a:lvl2pPr>
            <a:lvl3pPr>
              <a:lnSpc>
                <a:spcPts val="2333"/>
              </a:lnSpc>
              <a:defRPr sz="1867"/>
            </a:lvl3pPr>
            <a:lvl4pPr>
              <a:lnSpc>
                <a:spcPts val="2333"/>
              </a:lnSpc>
              <a:defRPr sz="1867"/>
            </a:lvl4pPr>
            <a:lvl5pPr>
              <a:lnSpc>
                <a:spcPts val="2333"/>
              </a:lnSpc>
              <a:defRPr sz="1867"/>
            </a:lvl5p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5" name="Textplatzhalter 4"/>
          <p:cNvSpPr>
            <a:spLocks noGrp="1"/>
          </p:cNvSpPr>
          <p:nvPr>
            <p:ph type="body" sz="half" idx="3" hasCustomPrompt="1"/>
          </p:nvPr>
        </p:nvSpPr>
        <p:spPr>
          <a:xfrm>
            <a:off x="501649" y="5897034"/>
            <a:ext cx="7056000" cy="175817"/>
          </a:xfrm>
        </p:spPr>
        <p:txBody>
          <a:bodyPr wrap="square" anchor="t" anchorCtr="0">
            <a:spAutoFit/>
          </a:bodyPr>
          <a:lstStyle>
            <a:lvl1pPr>
              <a:lnSpc>
                <a:spcPts val="1500"/>
              </a:lnSpc>
              <a:defRPr sz="933" b="0">
                <a:solidFill>
                  <a:schemeClr val="tx1"/>
                </a:solidFill>
                <a:latin typeface="+mn-lt"/>
              </a:defRPr>
            </a:lvl1pPr>
            <a:lvl2pPr>
              <a:defRPr sz="1200">
                <a:solidFill>
                  <a:srgbClr val="B00402"/>
                </a:solidFill>
              </a:defRPr>
            </a:lvl2pPr>
            <a:lvl3pPr>
              <a:defRPr sz="1200">
                <a:solidFill>
                  <a:srgbClr val="B00402"/>
                </a:solidFill>
              </a:defRPr>
            </a:lvl3pPr>
            <a:lvl4pPr>
              <a:defRPr sz="1200">
                <a:solidFill>
                  <a:srgbClr val="B00402"/>
                </a:solidFill>
              </a:defRPr>
            </a:lvl4pPr>
            <a:lvl5pPr>
              <a:defRPr sz="1200">
                <a:solidFill>
                  <a:srgbClr val="B00402"/>
                </a:solidFill>
              </a:defRPr>
            </a:lvl5pPr>
          </a:lstStyle>
          <a:p>
            <a:pPr lvl="0"/>
            <a:r>
              <a:rPr lang="en-GB" noProof="0"/>
              <a:t>Click to edit footnote/source</a:t>
            </a:r>
          </a:p>
        </p:txBody>
      </p:sp>
      <p:sp>
        <p:nvSpPr>
          <p:cNvPr id="6" name="Datumsplatzhalter 5"/>
          <p:cNvSpPr>
            <a:spLocks noGrp="1"/>
          </p:cNvSpPr>
          <p:nvPr>
            <p:ph type="dt" sz="half" idx="10"/>
          </p:nvPr>
        </p:nvSpPr>
        <p:spPr/>
        <p:txBody>
          <a:bodyPr/>
          <a:lstStyle/>
          <a:p>
            <a:r>
              <a:rPr lang="en-GB" noProof="0"/>
              <a:t>04.01.2024</a:t>
            </a:r>
          </a:p>
        </p:txBody>
      </p:sp>
      <p:sp>
        <p:nvSpPr>
          <p:cNvPr id="7" name="Fußzeilenplatzhalter 6"/>
          <p:cNvSpPr>
            <a:spLocks noGrp="1"/>
          </p:cNvSpPr>
          <p:nvPr>
            <p:ph type="ftr" sz="quarter" idx="11"/>
          </p:nvPr>
        </p:nvSpPr>
        <p:spPr/>
        <p:txBody>
          <a:bodyPr/>
          <a:lstStyle/>
          <a:p>
            <a:endParaRPr lang="en-GB" noProof="0"/>
          </a:p>
        </p:txBody>
      </p:sp>
      <p:sp>
        <p:nvSpPr>
          <p:cNvPr id="8" name="Foliennummernplatzhalter 7"/>
          <p:cNvSpPr>
            <a:spLocks noGrp="1"/>
          </p:cNvSpPr>
          <p:nvPr>
            <p:ph type="sldNum" sz="quarter" idx="12"/>
          </p:nvPr>
        </p:nvSpPr>
        <p:spPr/>
        <p:txBody>
          <a:bodyPr/>
          <a:lstStyle/>
          <a:p>
            <a:fld id="{93C795C4-4A26-412B-AA90-98E97FF83D41}" type="slidenum">
              <a:rPr lang="en-GB" noProof="0" smtClean="0"/>
              <a:pPr/>
              <a:t>‹#›</a:t>
            </a:fld>
            <a:endParaRPr lang="en-GB" noProof="0"/>
          </a:p>
        </p:txBody>
      </p:sp>
      <p:sp>
        <p:nvSpPr>
          <p:cNvPr id="13" name="Textplatzhalter 4">
            <a:extLst>
              <a:ext uri="{FF2B5EF4-FFF2-40B4-BE49-F238E27FC236}">
                <a16:creationId xmlns:a16="http://schemas.microsoft.com/office/drawing/2014/main" id="{BB296D3B-97D9-B15F-DDAE-91B071AB850D}"/>
              </a:ext>
            </a:extLst>
          </p:cNvPr>
          <p:cNvSpPr>
            <a:spLocks noGrp="1"/>
          </p:cNvSpPr>
          <p:nvPr>
            <p:ph type="body" sz="half" idx="13" hasCustomPrompt="1"/>
          </p:nvPr>
        </p:nvSpPr>
        <p:spPr>
          <a:xfrm>
            <a:off x="501649" y="504001"/>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1">
                <a:solidFill>
                  <a:schemeClr val="tx1"/>
                </a:solidFill>
                <a:latin typeface="+mn-lt"/>
              </a:defRPr>
            </a:lvl1pPr>
            <a:lvl2pPr marL="0" indent="0">
              <a:lnSpc>
                <a:spcPts val="2333"/>
              </a:lnSpc>
              <a:spcBef>
                <a:spcPts val="0"/>
              </a:spcBef>
              <a:spcAft>
                <a:spcPts val="0"/>
              </a:spcAft>
              <a:buNone/>
              <a:defRPr sz="1867" b="1">
                <a:solidFill>
                  <a:schemeClr val="tx1"/>
                </a:solidFill>
              </a:defRPr>
            </a:lvl2pPr>
            <a:lvl3pPr marL="0" indent="0">
              <a:lnSpc>
                <a:spcPts val="2333"/>
              </a:lnSpc>
              <a:spcBef>
                <a:spcPts val="0"/>
              </a:spcBef>
              <a:spcAft>
                <a:spcPts val="0"/>
              </a:spcAft>
              <a:buNone/>
              <a:defRPr sz="1867" b="1">
                <a:solidFill>
                  <a:schemeClr val="tx1"/>
                </a:solidFill>
              </a:defRPr>
            </a:lvl3pPr>
            <a:lvl4pPr marL="0" indent="0">
              <a:lnSpc>
                <a:spcPts val="2333"/>
              </a:lnSpc>
              <a:spcBef>
                <a:spcPts val="0"/>
              </a:spcBef>
              <a:spcAft>
                <a:spcPts val="0"/>
              </a:spcAft>
              <a:buNone/>
              <a:defRPr sz="1867" b="1">
                <a:solidFill>
                  <a:schemeClr val="tx1"/>
                </a:solidFill>
              </a:defRPr>
            </a:lvl4pPr>
            <a:lvl5pPr marL="0" indent="0">
              <a:lnSpc>
                <a:spcPts val="2333"/>
              </a:lnSpc>
              <a:spcBef>
                <a:spcPts val="0"/>
              </a:spcBef>
              <a:spcAft>
                <a:spcPts val="0"/>
              </a:spcAft>
              <a:buNone/>
              <a:defRPr sz="1867" b="1">
                <a:solidFill>
                  <a:schemeClr val="tx1"/>
                </a:solidFill>
              </a:defRPr>
            </a:lvl5pPr>
            <a:lvl6pPr marL="0" indent="0">
              <a:lnSpc>
                <a:spcPts val="2333"/>
              </a:lnSpc>
              <a:spcBef>
                <a:spcPts val="0"/>
              </a:spcBef>
              <a:spcAft>
                <a:spcPts val="0"/>
              </a:spcAft>
              <a:buNone/>
              <a:defRPr sz="1867" b="1">
                <a:solidFill>
                  <a:schemeClr val="tx1"/>
                </a:solidFill>
              </a:defRPr>
            </a:lvl6pPr>
            <a:lvl7pPr marL="0" indent="0">
              <a:lnSpc>
                <a:spcPts val="2333"/>
              </a:lnSpc>
              <a:spcBef>
                <a:spcPts val="0"/>
              </a:spcBef>
              <a:spcAft>
                <a:spcPts val="0"/>
              </a:spcAft>
              <a:buNone/>
              <a:defRPr sz="1867" b="1">
                <a:solidFill>
                  <a:schemeClr val="tx1"/>
                </a:solidFill>
              </a:defRPr>
            </a:lvl7pPr>
            <a:lvl8pPr marL="0" indent="0">
              <a:lnSpc>
                <a:spcPts val="2333"/>
              </a:lnSpc>
              <a:spcBef>
                <a:spcPts val="0"/>
              </a:spcBef>
              <a:spcAft>
                <a:spcPts val="0"/>
              </a:spcAft>
              <a:buNone/>
              <a:defRPr sz="1867" b="1">
                <a:solidFill>
                  <a:schemeClr val="tx1"/>
                </a:solidFill>
              </a:defRPr>
            </a:lvl8pPr>
            <a:lvl9pPr marL="0" indent="0">
              <a:lnSpc>
                <a:spcPts val="2333"/>
              </a:lnSpc>
              <a:spcBef>
                <a:spcPts val="0"/>
              </a:spcBef>
              <a:spcAft>
                <a:spcPts val="0"/>
              </a:spcAft>
              <a:buNone/>
              <a:defRPr sz="1867" b="1">
                <a:solidFill>
                  <a:schemeClr val="tx1"/>
                </a:solidFill>
              </a:defRPr>
            </a:lvl9pPr>
          </a:lstStyle>
          <a:p>
            <a:pPr lvl="0"/>
            <a:r>
              <a:rPr lang="en-GB" noProof="0"/>
              <a:t>Click to edit chart title</a:t>
            </a:r>
          </a:p>
        </p:txBody>
      </p:sp>
      <p:sp>
        <p:nvSpPr>
          <p:cNvPr id="14" name="Textplatzhalter 4">
            <a:extLst>
              <a:ext uri="{FF2B5EF4-FFF2-40B4-BE49-F238E27FC236}">
                <a16:creationId xmlns:a16="http://schemas.microsoft.com/office/drawing/2014/main" id="{BB3FD1F2-7B8D-15C1-32FA-3539A648C04D}"/>
              </a:ext>
            </a:extLst>
          </p:cNvPr>
          <p:cNvSpPr>
            <a:spLocks noGrp="1"/>
          </p:cNvSpPr>
          <p:nvPr>
            <p:ph type="body" sz="half" idx="14" hasCustomPrompt="1"/>
          </p:nvPr>
        </p:nvSpPr>
        <p:spPr>
          <a:xfrm>
            <a:off x="501649" y="833393"/>
            <a:ext cx="7056000" cy="286148"/>
          </a:xfrm>
        </p:spPr>
        <p:txBody>
          <a:bodyPr wrap="square" anchor="t" anchorCtr="0">
            <a:spAutoFit/>
          </a:bodyPr>
          <a:lstStyle>
            <a:lvl1pPr marL="0" indent="0">
              <a:lnSpc>
                <a:spcPts val="2333"/>
              </a:lnSpc>
              <a:spcBef>
                <a:spcPts val="0"/>
              </a:spcBef>
              <a:spcAft>
                <a:spcPts val="0"/>
              </a:spcAft>
              <a:buFont typeface="EON Brix Sans" panose="020B0604020202020204" pitchFamily="34" charset="0"/>
              <a:buNone/>
              <a:defRPr sz="1867" b="0">
                <a:solidFill>
                  <a:schemeClr val="tx1"/>
                </a:solidFill>
                <a:latin typeface="+mn-lt"/>
              </a:defRPr>
            </a:lvl1pPr>
            <a:lvl2pPr marL="0" indent="0">
              <a:lnSpc>
                <a:spcPts val="2333"/>
              </a:lnSpc>
              <a:spcBef>
                <a:spcPts val="0"/>
              </a:spcBef>
              <a:spcAft>
                <a:spcPts val="0"/>
              </a:spcAft>
              <a:buNone/>
              <a:defRPr sz="1867">
                <a:solidFill>
                  <a:schemeClr val="tx1"/>
                </a:solidFill>
              </a:defRPr>
            </a:lvl2pPr>
            <a:lvl3pPr marL="0" indent="0">
              <a:lnSpc>
                <a:spcPts val="2333"/>
              </a:lnSpc>
              <a:spcBef>
                <a:spcPts val="0"/>
              </a:spcBef>
              <a:spcAft>
                <a:spcPts val="0"/>
              </a:spcAft>
              <a:buNone/>
              <a:defRPr sz="1867">
                <a:solidFill>
                  <a:schemeClr val="tx1"/>
                </a:solidFill>
              </a:defRPr>
            </a:lvl3pPr>
            <a:lvl4pPr marL="0" indent="0">
              <a:lnSpc>
                <a:spcPts val="2333"/>
              </a:lnSpc>
              <a:spcBef>
                <a:spcPts val="0"/>
              </a:spcBef>
              <a:spcAft>
                <a:spcPts val="0"/>
              </a:spcAft>
              <a:buNone/>
              <a:defRPr sz="1867">
                <a:solidFill>
                  <a:schemeClr val="tx1"/>
                </a:solidFill>
              </a:defRPr>
            </a:lvl4pPr>
            <a:lvl5pPr marL="0" indent="0">
              <a:lnSpc>
                <a:spcPts val="2333"/>
              </a:lnSpc>
              <a:spcBef>
                <a:spcPts val="0"/>
              </a:spcBef>
              <a:spcAft>
                <a:spcPts val="0"/>
              </a:spcAft>
              <a:buNone/>
              <a:defRPr sz="1867">
                <a:solidFill>
                  <a:schemeClr val="tx1"/>
                </a:solidFill>
              </a:defRPr>
            </a:lvl5pPr>
            <a:lvl6pPr marL="0" indent="0">
              <a:lnSpc>
                <a:spcPts val="2333"/>
              </a:lnSpc>
              <a:spcBef>
                <a:spcPts val="0"/>
              </a:spcBef>
              <a:spcAft>
                <a:spcPts val="0"/>
              </a:spcAft>
              <a:buNone/>
              <a:defRPr sz="1867">
                <a:solidFill>
                  <a:schemeClr val="tx1"/>
                </a:solidFill>
              </a:defRPr>
            </a:lvl6pPr>
            <a:lvl7pPr marL="0" indent="0">
              <a:lnSpc>
                <a:spcPts val="2333"/>
              </a:lnSpc>
              <a:spcBef>
                <a:spcPts val="0"/>
              </a:spcBef>
              <a:spcAft>
                <a:spcPts val="0"/>
              </a:spcAft>
              <a:buNone/>
              <a:defRPr sz="1867">
                <a:solidFill>
                  <a:schemeClr val="tx1"/>
                </a:solidFill>
              </a:defRPr>
            </a:lvl7pPr>
            <a:lvl8pPr marL="0" indent="0">
              <a:lnSpc>
                <a:spcPts val="2333"/>
              </a:lnSpc>
              <a:spcBef>
                <a:spcPts val="0"/>
              </a:spcBef>
              <a:spcAft>
                <a:spcPts val="0"/>
              </a:spcAft>
              <a:buNone/>
              <a:defRPr sz="1867">
                <a:solidFill>
                  <a:schemeClr val="tx1"/>
                </a:solidFill>
              </a:defRPr>
            </a:lvl8pPr>
            <a:lvl9pPr marL="0" indent="0">
              <a:lnSpc>
                <a:spcPts val="2333"/>
              </a:lnSpc>
              <a:spcBef>
                <a:spcPts val="0"/>
              </a:spcBef>
              <a:spcAft>
                <a:spcPts val="0"/>
              </a:spcAft>
              <a:buNone/>
              <a:defRPr sz="1867">
                <a:solidFill>
                  <a:schemeClr val="tx1"/>
                </a:solidFill>
              </a:defRPr>
            </a:lvl9pPr>
          </a:lstStyle>
          <a:p>
            <a:pPr lvl="0"/>
            <a:r>
              <a:rPr lang="en-GB" noProof="0"/>
              <a:t>Click to edit unit measure</a:t>
            </a:r>
          </a:p>
        </p:txBody>
      </p:sp>
    </p:spTree>
    <p:extLst>
      <p:ext uri="{BB962C8B-B14F-4D97-AF65-F5344CB8AC3E}">
        <p14:creationId xmlns:p14="http://schemas.microsoft.com/office/powerpoint/2010/main" val="1124681925"/>
      </p:ext>
    </p:extLst>
  </p:cSld>
  <p:clrMapOvr>
    <a:masterClrMapping/>
  </p:clrMapOvr>
  <p:hf hdr="0" ftr="0"/>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Agenda 1 column white">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p>
            <a:r>
              <a:rPr lang="en-GB" noProof="0"/>
              <a:t>Click to edit agenda placeholder</a:t>
            </a:r>
          </a:p>
        </p:txBody>
      </p:sp>
      <p:sp>
        <p:nvSpPr>
          <p:cNvPr id="3" name="Inhaltsplatzhalter 2"/>
          <p:cNvSpPr>
            <a:spLocks noGrp="1"/>
          </p:cNvSpPr>
          <p:nvPr>
            <p:ph idx="1" hasCustomPrompt="1"/>
          </p:nvPr>
        </p:nvSpPr>
        <p:spPr>
          <a:xfrm>
            <a:off x="501651" y="1828800"/>
            <a:ext cx="9264000" cy="4526400"/>
          </a:xfrm>
        </p:spPr>
        <p:txBody>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2pPr>
            <a:lvl3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3pPr>
            <a:lvl4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4pPr>
            <a:lvl5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5pPr>
            <a:lvl6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6pPr>
            <a:lvl7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7pPr>
            <a:lvl8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8pPr>
            <a:lvl9pPr marL="527037" indent="0">
              <a:lnSpc>
                <a:spcPct val="100000"/>
              </a:lnSpc>
              <a:spcBef>
                <a:spcPts val="0"/>
              </a:spcBef>
              <a:spcAft>
                <a:spcPts val="0"/>
              </a:spcAft>
              <a:buFont typeface="EON Brix Sans" panose="020B0604020202020204" pitchFamily="34" charset="0"/>
              <a:buNone/>
              <a:defRPr sz="1867" b="0">
                <a:solidFill>
                  <a:schemeClr val="tx1"/>
                </a:solidFill>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2723625109"/>
      </p:ext>
    </p:extLst>
  </p:cSld>
  <p:clrMapOvr>
    <a:masterClrMapping/>
  </p:clrMapOvr>
  <p:hf hdr="0" ftr="0"/>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Agenda 2 columns white">
    <p:bg>
      <p:bgPr>
        <a:solidFill>
          <a:srgbClr val="FFFFF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p:txBody>
          <a:bodyPr/>
          <a:lstStyle>
            <a:lvl1pPr>
              <a:defRPr>
                <a:solidFill>
                  <a:srgbClr val="EA1C0A"/>
                </a:solidFill>
              </a:defRPr>
            </a:lvl1pPr>
          </a:lstStyle>
          <a:p>
            <a:r>
              <a:rPr lang="en-GB" noProof="0"/>
              <a:t>Click to edit agenda placeholder</a:t>
            </a:r>
          </a:p>
        </p:txBody>
      </p:sp>
      <p:sp>
        <p:nvSpPr>
          <p:cNvPr id="3" name="Inhaltsplatzhalter 2"/>
          <p:cNvSpPr>
            <a:spLocks noGrp="1"/>
          </p:cNvSpPr>
          <p:nvPr>
            <p:ph sz="half" idx="1" hasCustomPrompt="1"/>
          </p:nvPr>
        </p:nvSpPr>
        <p:spPr>
          <a:xfrm>
            <a:off x="501651" y="1828800"/>
            <a:ext cx="5424000" cy="4526400"/>
          </a:xfrm>
        </p:spPr>
        <p:txBody>
          <a:bodyPr>
            <a:noAutofit/>
          </a:bodyPr>
          <a:lstStyle>
            <a:lvl1pPr marL="527987" indent="-527987">
              <a:lnSpc>
                <a:spcPct val="100000"/>
              </a:lnSpc>
              <a:spcBef>
                <a:spcPts val="1600"/>
              </a:spcBef>
              <a:spcAft>
                <a:spcPts val="0"/>
              </a:spcAft>
              <a:buFont typeface="+mj-lt"/>
              <a:buAutoNum type="arabicPeriod"/>
              <a:defRPr sz="2667" b="1">
                <a:solidFill>
                  <a:srgbClr val="EA1B0A"/>
                </a:solidFill>
                <a:latin typeface="+mn-lt"/>
              </a:defRPr>
            </a:lvl1pPr>
            <a:lvl2pPr marL="527987" indent="0">
              <a:lnSpc>
                <a:spcPct val="100000"/>
              </a:lnSpc>
              <a:spcBef>
                <a:spcPts val="0"/>
              </a:spcBef>
              <a:spcAft>
                <a:spcPts val="0"/>
              </a:spcAft>
              <a:buNone/>
              <a:defRPr sz="1867">
                <a:solidFill>
                  <a:srgbClr val="000000"/>
                </a:solidFill>
                <a:latin typeface="+mn-lt"/>
              </a:defRPr>
            </a:lvl2pPr>
            <a:lvl3pPr marL="527987" indent="0">
              <a:lnSpc>
                <a:spcPct val="100000"/>
              </a:lnSpc>
              <a:spcBef>
                <a:spcPts val="0"/>
              </a:spcBef>
              <a:spcAft>
                <a:spcPts val="0"/>
              </a:spcAft>
              <a:buNone/>
              <a:defRPr sz="1867">
                <a:solidFill>
                  <a:srgbClr val="000000"/>
                </a:solidFill>
                <a:latin typeface="+mn-lt"/>
              </a:defRPr>
            </a:lvl3pPr>
            <a:lvl4pPr marL="527987" indent="0">
              <a:lnSpc>
                <a:spcPct val="100000"/>
              </a:lnSpc>
              <a:spcBef>
                <a:spcPts val="0"/>
              </a:spcBef>
              <a:spcAft>
                <a:spcPts val="0"/>
              </a:spcAft>
              <a:buNone/>
              <a:defRPr sz="1867">
                <a:solidFill>
                  <a:srgbClr val="000000"/>
                </a:solidFill>
                <a:latin typeface="+mn-lt"/>
              </a:defRPr>
            </a:lvl4pPr>
            <a:lvl5pPr marL="527987" indent="0">
              <a:lnSpc>
                <a:spcPct val="100000"/>
              </a:lnSpc>
              <a:spcBef>
                <a:spcPts val="0"/>
              </a:spcBef>
              <a:spcAft>
                <a:spcPts val="0"/>
              </a:spcAft>
              <a:buNone/>
              <a:defRPr sz="1867">
                <a:solidFill>
                  <a:srgbClr val="000000"/>
                </a:solidFill>
                <a:latin typeface="+mn-lt"/>
              </a:defRPr>
            </a:lvl5pPr>
            <a:lvl6pPr marL="527987" indent="0">
              <a:lnSpc>
                <a:spcPct val="100000"/>
              </a:lnSpc>
              <a:spcBef>
                <a:spcPts val="0"/>
              </a:spcBef>
              <a:spcAft>
                <a:spcPts val="0"/>
              </a:spcAft>
              <a:buNone/>
              <a:defRPr sz="1867">
                <a:latin typeface="+mn-lt"/>
              </a:defRPr>
            </a:lvl6pPr>
            <a:lvl7pPr marL="527987" indent="0">
              <a:lnSpc>
                <a:spcPct val="100000"/>
              </a:lnSpc>
              <a:spcBef>
                <a:spcPts val="0"/>
              </a:spcBef>
              <a:spcAft>
                <a:spcPts val="0"/>
              </a:spcAft>
              <a:buNone/>
              <a:defRPr sz="1867">
                <a:latin typeface="+mn-lt"/>
              </a:defRPr>
            </a:lvl7pPr>
            <a:lvl8pPr marL="527987" indent="0">
              <a:lnSpc>
                <a:spcPct val="100000"/>
              </a:lnSpc>
              <a:spcBef>
                <a:spcPts val="0"/>
              </a:spcBef>
              <a:spcAft>
                <a:spcPts val="0"/>
              </a:spcAft>
              <a:buNone/>
              <a:defRPr sz="1867">
                <a:latin typeface="+mn-lt"/>
              </a:defRPr>
            </a:lvl8pPr>
            <a:lvl9pPr marL="527987" indent="0">
              <a:lnSpc>
                <a:spcPct val="100000"/>
              </a:lnSpc>
              <a:spcBef>
                <a:spcPts val="0"/>
              </a:spcBef>
              <a:spcAft>
                <a:spcPts val="0"/>
              </a:spcAft>
              <a:buNone/>
              <a:defRPr sz="1867">
                <a:latin typeface="+mn-lt"/>
              </a:defRPr>
            </a:lvl9pPr>
          </a:lstStyle>
          <a:p>
            <a:pPr lvl="0"/>
            <a:r>
              <a:rPr lang="en-GB" noProof="0"/>
              <a:t>Click to edit agenda point</a:t>
            </a:r>
          </a:p>
          <a:p>
            <a:pPr lvl="1"/>
            <a:r>
              <a:rPr lang="en-GB" noProof="0"/>
              <a:t>Second level: description/subpoint</a:t>
            </a:r>
          </a:p>
        </p:txBody>
      </p:sp>
      <p:sp>
        <p:nvSpPr>
          <p:cNvPr id="4" name="Inhaltsplatzhalter 3"/>
          <p:cNvSpPr>
            <a:spLocks noGrp="1"/>
          </p:cNvSpPr>
          <p:nvPr>
            <p:ph sz="half" idx="2" hasCustomPrompt="1"/>
          </p:nvPr>
        </p:nvSpPr>
        <p:spPr>
          <a:xfrm>
            <a:off x="6265335" y="1828800"/>
            <a:ext cx="5424000" cy="4526400"/>
          </a:xfrm>
        </p:spPr>
        <p:txBody>
          <a:bodyPr>
            <a:noAutofit/>
          </a:bodyPr>
          <a:lstStyle>
            <a:lvl1pPr marL="527987" indent="-527987">
              <a:lnSpc>
                <a:spcPct val="100000"/>
              </a:lnSpc>
              <a:spcBef>
                <a:spcPts val="1600"/>
              </a:spcBef>
              <a:spcAft>
                <a:spcPts val="0"/>
              </a:spcAft>
              <a:buFont typeface="+mj-lt"/>
              <a:buAutoNum type="arabicPeriod" startAt="6"/>
              <a:defRPr sz="2667" b="1">
                <a:solidFill>
                  <a:srgbClr val="EA1B0A"/>
                </a:solidFill>
                <a:latin typeface="+mn-lt"/>
              </a:defRPr>
            </a:lvl1pPr>
            <a:lvl2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2pPr>
            <a:lvl3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3pPr>
            <a:lvl4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4pPr>
            <a:lvl5pPr marL="527987" indent="0">
              <a:lnSpc>
                <a:spcPct val="100000"/>
              </a:lnSpc>
              <a:spcBef>
                <a:spcPts val="0"/>
              </a:spcBef>
              <a:spcAft>
                <a:spcPts val="0"/>
              </a:spcAft>
              <a:buFont typeface="EON Brix Sans" panose="020B0604020202020204" pitchFamily="34" charset="0"/>
              <a:buNone/>
              <a:defRPr sz="1867" b="0">
                <a:solidFill>
                  <a:srgbClr val="000000"/>
                </a:solidFill>
                <a:latin typeface="+mn-lt"/>
              </a:defRPr>
            </a:lvl5pPr>
            <a:lvl6pPr marL="527987" indent="0">
              <a:lnSpc>
                <a:spcPct val="100000"/>
              </a:lnSpc>
              <a:spcBef>
                <a:spcPts val="0"/>
              </a:spcBef>
              <a:spcAft>
                <a:spcPts val="0"/>
              </a:spcAft>
              <a:buFont typeface="EON Brix Sans" panose="020B0604020202020204" pitchFamily="34" charset="0"/>
              <a:buNone/>
              <a:defRPr sz="1867" b="0">
                <a:latin typeface="+mn-lt"/>
              </a:defRPr>
            </a:lvl6pPr>
            <a:lvl7pPr marL="527987" indent="0">
              <a:lnSpc>
                <a:spcPct val="100000"/>
              </a:lnSpc>
              <a:spcBef>
                <a:spcPts val="0"/>
              </a:spcBef>
              <a:spcAft>
                <a:spcPts val="0"/>
              </a:spcAft>
              <a:buFont typeface="EON Brix Sans" panose="020B0604020202020204" pitchFamily="34" charset="0"/>
              <a:buNone/>
              <a:defRPr sz="1867" b="0">
                <a:latin typeface="+mn-lt"/>
              </a:defRPr>
            </a:lvl7pPr>
            <a:lvl8pPr marL="527987" indent="0">
              <a:lnSpc>
                <a:spcPct val="100000"/>
              </a:lnSpc>
              <a:spcBef>
                <a:spcPts val="0"/>
              </a:spcBef>
              <a:spcAft>
                <a:spcPts val="0"/>
              </a:spcAft>
              <a:buFont typeface="EON Brix Sans" panose="020B0604020202020204" pitchFamily="34" charset="0"/>
              <a:buNone/>
              <a:defRPr sz="1867" b="0">
                <a:latin typeface="+mn-lt"/>
              </a:defRPr>
            </a:lvl8pPr>
            <a:lvl9pPr marL="527987" indent="0">
              <a:lnSpc>
                <a:spcPct val="100000"/>
              </a:lnSpc>
              <a:spcBef>
                <a:spcPts val="0"/>
              </a:spcBef>
              <a:spcAft>
                <a:spcPts val="0"/>
              </a:spcAft>
              <a:buFont typeface="EON Brix Sans" panose="020B0604020202020204" pitchFamily="34" charset="0"/>
              <a:buNone/>
              <a:defRPr sz="1867" b="0">
                <a:latin typeface="+mn-lt"/>
              </a:defRPr>
            </a:lvl9pPr>
          </a:lstStyle>
          <a:p>
            <a:pPr lvl="0"/>
            <a:r>
              <a:rPr lang="en-GB" noProof="0"/>
              <a:t>Click to edit agenda point</a:t>
            </a:r>
          </a:p>
          <a:p>
            <a:pPr lvl="1"/>
            <a:r>
              <a:rPr lang="en-GB" noProof="0"/>
              <a:t>Second level: description/subpoint</a:t>
            </a:r>
          </a:p>
        </p:txBody>
      </p:sp>
    </p:spTree>
    <p:extLst>
      <p:ext uri="{BB962C8B-B14F-4D97-AF65-F5344CB8AC3E}">
        <p14:creationId xmlns:p14="http://schemas.microsoft.com/office/powerpoint/2010/main" val="667704568"/>
      </p:ext>
    </p:extLst>
  </p:cSld>
  <p:clrMapOvr>
    <a:masterClrMapping/>
  </p:clrMapOvr>
  <p:hf hdr="0" ftr="0"/>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Chapter V01">
    <p:bg>
      <p:bgPr>
        <a:solidFill>
          <a:srgbClr val="F59A86"/>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378383522"/>
      </p:ext>
    </p:extLst>
  </p:cSld>
  <p:clrMapOvr>
    <a:masterClrMapping/>
  </p:clrMapOvr>
  <p:hf hdr="0" ftr="0"/>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Chapter V02">
    <p:bg>
      <p:bgPr>
        <a:solidFill>
          <a:srgbClr val="EDEA6C"/>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2785836134"/>
      </p:ext>
    </p:extLst>
  </p:cSld>
  <p:clrMapOvr>
    <a:masterClrMapping/>
  </p:clrMapOvr>
  <p:hf hdr="0" ftr="0"/>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hapter V03">
    <p:bg>
      <p:bgPr>
        <a:solidFill>
          <a:srgbClr val="7FC7CF"/>
        </a:solidFill>
        <a:effectLst/>
      </p:bgPr>
    </p:bg>
    <p:spTree>
      <p:nvGrpSpPr>
        <p:cNvPr id="1" name=""/>
        <p:cNvGrpSpPr/>
        <p:nvPr/>
      </p:nvGrpSpPr>
      <p:grpSpPr>
        <a:xfrm>
          <a:off x="0" y="0"/>
          <a:ext cx="0" cy="0"/>
          <a:chOff x="0" y="0"/>
          <a:chExt cx="0" cy="0"/>
        </a:xfrm>
      </p:grpSpPr>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3032594392"/>
      </p:ext>
    </p:extLst>
  </p:cSld>
  <p:clrMapOvr>
    <a:masterClrMapping/>
  </p:clrMapOvr>
  <p:hf hdr="0" ftr="0"/>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Chapter with Image V01">
    <p:bg>
      <p:bgPr>
        <a:solidFill>
          <a:srgbClr val="7FC7CF"/>
        </a:solidFill>
        <a:effectLst/>
      </p:bgPr>
    </p:bg>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7318484" cy="1846660"/>
          </a:xfrm>
        </p:spPr>
        <p:txBody>
          <a:bodyPr wrap="square" anchor="t" anchorCtr="0">
            <a:spAutoFit/>
          </a:bodyPr>
          <a:lstStyle>
            <a:lvl1pPr algn="l">
              <a:lnSpc>
                <a:spcPts val="7200"/>
              </a:lnSpc>
              <a:defRPr sz="6400" b="0" cap="none" baseline="0">
                <a:solidFill>
                  <a:schemeClr val="bg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bg1"/>
                </a:solidFill>
                <a:latin typeface="+mj-lt"/>
              </a:defRPr>
            </a:lvl1pPr>
            <a:lvl2pPr marL="0" indent="0">
              <a:lnSpc>
                <a:spcPts val="17066"/>
              </a:lnSpc>
              <a:spcBef>
                <a:spcPts val="0"/>
              </a:spcBef>
              <a:spcAft>
                <a:spcPts val="0"/>
              </a:spcAft>
              <a:buNone/>
              <a:defRPr sz="16266">
                <a:solidFill>
                  <a:schemeClr val="bg1"/>
                </a:solidFill>
                <a:latin typeface="+mj-lt"/>
              </a:defRPr>
            </a:lvl2pPr>
            <a:lvl3pPr marL="0" indent="0">
              <a:lnSpc>
                <a:spcPts val="17066"/>
              </a:lnSpc>
              <a:spcBef>
                <a:spcPts val="0"/>
              </a:spcBef>
              <a:spcAft>
                <a:spcPts val="0"/>
              </a:spcAft>
              <a:buNone/>
              <a:defRPr sz="16266">
                <a:solidFill>
                  <a:schemeClr val="bg1"/>
                </a:solidFill>
                <a:latin typeface="+mj-lt"/>
              </a:defRPr>
            </a:lvl3pPr>
            <a:lvl4pPr marL="0" indent="0">
              <a:lnSpc>
                <a:spcPts val="17066"/>
              </a:lnSpc>
              <a:spcBef>
                <a:spcPts val="0"/>
              </a:spcBef>
              <a:spcAft>
                <a:spcPts val="0"/>
              </a:spcAft>
              <a:buNone/>
              <a:defRPr sz="16266">
                <a:solidFill>
                  <a:schemeClr val="bg1"/>
                </a:solidFill>
                <a:latin typeface="+mj-lt"/>
              </a:defRPr>
            </a:lvl4pPr>
            <a:lvl5pPr marL="0" indent="0">
              <a:lnSpc>
                <a:spcPts val="17066"/>
              </a:lnSpc>
              <a:spcBef>
                <a:spcPts val="0"/>
              </a:spcBef>
              <a:spcAft>
                <a:spcPts val="0"/>
              </a:spcAft>
              <a:buNone/>
              <a:defRPr sz="16266">
                <a:solidFill>
                  <a:schemeClr val="bg1"/>
                </a:solidFill>
                <a:latin typeface="+mj-lt"/>
              </a:defRPr>
            </a:lvl5pPr>
            <a:lvl6pPr marL="0" indent="0">
              <a:lnSpc>
                <a:spcPts val="17066"/>
              </a:lnSpc>
              <a:spcBef>
                <a:spcPts val="0"/>
              </a:spcBef>
              <a:spcAft>
                <a:spcPts val="0"/>
              </a:spcAft>
              <a:buNone/>
              <a:defRPr sz="16266">
                <a:solidFill>
                  <a:schemeClr val="bg1"/>
                </a:solidFill>
                <a:latin typeface="+mj-lt"/>
              </a:defRPr>
            </a:lvl6pPr>
            <a:lvl7pPr marL="0" indent="0">
              <a:lnSpc>
                <a:spcPts val="17066"/>
              </a:lnSpc>
              <a:spcBef>
                <a:spcPts val="0"/>
              </a:spcBef>
              <a:spcAft>
                <a:spcPts val="0"/>
              </a:spcAft>
              <a:buNone/>
              <a:defRPr sz="16266">
                <a:solidFill>
                  <a:schemeClr val="bg1"/>
                </a:solidFill>
                <a:latin typeface="+mj-lt"/>
              </a:defRPr>
            </a:lvl7pPr>
            <a:lvl8pPr marL="0" indent="0">
              <a:lnSpc>
                <a:spcPts val="17066"/>
              </a:lnSpc>
              <a:spcBef>
                <a:spcPts val="0"/>
              </a:spcBef>
              <a:spcAft>
                <a:spcPts val="0"/>
              </a:spcAft>
              <a:buNone/>
              <a:defRPr sz="16266">
                <a:solidFill>
                  <a:schemeClr val="bg1"/>
                </a:solidFill>
                <a:latin typeface="+mj-lt"/>
              </a:defRPr>
            </a:lvl8pPr>
            <a:lvl9pPr marL="0" indent="0">
              <a:lnSpc>
                <a:spcPts val="17066"/>
              </a:lnSpc>
              <a:spcBef>
                <a:spcPts val="0"/>
              </a:spcBef>
              <a:spcAft>
                <a:spcPts val="0"/>
              </a:spcAft>
              <a:buNone/>
              <a:defRPr sz="16266">
                <a:solidFill>
                  <a:schemeClr val="bg1"/>
                </a:solidFill>
                <a:latin typeface="+mj-lt"/>
              </a:defRPr>
            </a:lvl9pPr>
          </a:lstStyle>
          <a:p>
            <a:pPr lvl="0"/>
            <a:r>
              <a:rPr lang="en-GB" noProof="0"/>
              <a:t>X</a:t>
            </a:r>
          </a:p>
        </p:txBody>
      </p:sp>
    </p:spTree>
    <p:extLst>
      <p:ext uri="{BB962C8B-B14F-4D97-AF65-F5344CB8AC3E}">
        <p14:creationId xmlns:p14="http://schemas.microsoft.com/office/powerpoint/2010/main" val="1012484429"/>
      </p:ext>
    </p:extLst>
  </p:cSld>
  <p:clrMapOvr>
    <a:masterClrMapping/>
  </p:clrMapOvr>
  <p:hf hdr="0" ftr="0"/>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Chapter with Image V02">
    <p:spTree>
      <p:nvGrpSpPr>
        <p:cNvPr id="1" name=""/>
        <p:cNvGrpSpPr/>
        <p:nvPr/>
      </p:nvGrpSpPr>
      <p:grpSpPr>
        <a:xfrm>
          <a:off x="0" y="0"/>
          <a:ext cx="0" cy="0"/>
          <a:chOff x="0" y="0"/>
          <a:chExt cx="0" cy="0"/>
        </a:xfrm>
      </p:grpSpPr>
      <p:sp>
        <p:nvSpPr>
          <p:cNvPr id="3" name="Picture Placeholder 10">
            <a:extLst>
              <a:ext uri="{FF2B5EF4-FFF2-40B4-BE49-F238E27FC236}">
                <a16:creationId xmlns:a16="http://schemas.microsoft.com/office/drawing/2014/main" id="{5AF0533A-51F2-BB29-D669-E4AABD18D2E8}"/>
              </a:ext>
            </a:extLst>
          </p:cNvPr>
          <p:cNvSpPr>
            <a:spLocks noGrp="1"/>
          </p:cNvSpPr>
          <p:nvPr>
            <p:ph type="pic" sz="quarter" idx="15" hasCustomPrompt="1"/>
          </p:nvPr>
        </p:nvSpPr>
        <p:spPr>
          <a:xfrm>
            <a:off x="6265333" y="96000"/>
            <a:ext cx="5926667"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2" name="Titel 1"/>
          <p:cNvSpPr>
            <a:spLocks noGrp="1"/>
          </p:cNvSpPr>
          <p:nvPr>
            <p:ph type="title" hasCustomPrompt="1"/>
          </p:nvPr>
        </p:nvSpPr>
        <p:spPr>
          <a:xfrm>
            <a:off x="504001" y="408001"/>
            <a:ext cx="5424784" cy="1846660"/>
          </a:xfrm>
        </p:spPr>
        <p:txBody>
          <a:bodyPr wrap="square" anchor="t" anchorCtr="0">
            <a:spAutoFit/>
          </a:bodyPr>
          <a:lstStyle>
            <a:lvl1pPr algn="l">
              <a:lnSpc>
                <a:spcPts val="7200"/>
              </a:lnSpc>
              <a:defRPr sz="6400" b="0" cap="none" baseline="0">
                <a:solidFill>
                  <a:schemeClr val="tx1"/>
                </a:solidFill>
              </a:defRPr>
            </a:lvl1pPr>
          </a:lstStyle>
          <a:p>
            <a:r>
              <a:rPr lang="en-GB" noProof="0"/>
              <a:t>Click to edit chapter name</a:t>
            </a:r>
          </a:p>
        </p:txBody>
      </p:sp>
      <p:sp>
        <p:nvSpPr>
          <p:cNvPr id="6" name="Text Placeholder 9">
            <a:extLst>
              <a:ext uri="{FF2B5EF4-FFF2-40B4-BE49-F238E27FC236}">
                <a16:creationId xmlns:a16="http://schemas.microsoft.com/office/drawing/2014/main" id="{8CBB259C-5757-1771-2BC3-A6633E6F30ED}"/>
              </a:ext>
            </a:extLst>
          </p:cNvPr>
          <p:cNvSpPr>
            <a:spLocks noGrp="1"/>
          </p:cNvSpPr>
          <p:nvPr>
            <p:ph type="body" sz="quarter" idx="11" hasCustomPrompt="1"/>
          </p:nvPr>
        </p:nvSpPr>
        <p:spPr>
          <a:xfrm>
            <a:off x="503999" y="4648746"/>
            <a:ext cx="2400000" cy="2188633"/>
          </a:xfrm>
        </p:spPr>
        <p:txBody>
          <a:bodyPr wrap="square" anchor="b">
            <a:noAutofit/>
          </a:bodyPr>
          <a:lstStyle>
            <a:lvl1pPr marL="0" indent="0">
              <a:lnSpc>
                <a:spcPts val="17066"/>
              </a:lnSpc>
              <a:spcBef>
                <a:spcPts val="0"/>
              </a:spcBef>
              <a:spcAft>
                <a:spcPts val="0"/>
              </a:spcAft>
              <a:buFont typeface="EON Brix Sans" panose="020B0604020202020204" pitchFamily="34" charset="0"/>
              <a:buNone/>
              <a:defRPr sz="16266">
                <a:solidFill>
                  <a:schemeClr val="tx1"/>
                </a:solidFill>
                <a:latin typeface="+mj-lt"/>
              </a:defRPr>
            </a:lvl1pPr>
            <a:lvl2pPr marL="0" indent="0">
              <a:lnSpc>
                <a:spcPts val="17066"/>
              </a:lnSpc>
              <a:spcBef>
                <a:spcPts val="0"/>
              </a:spcBef>
              <a:spcAft>
                <a:spcPts val="0"/>
              </a:spcAft>
              <a:buNone/>
              <a:defRPr sz="16266">
                <a:solidFill>
                  <a:schemeClr val="tx1"/>
                </a:solidFill>
                <a:latin typeface="+mj-lt"/>
              </a:defRPr>
            </a:lvl2pPr>
            <a:lvl3pPr marL="0" indent="0">
              <a:lnSpc>
                <a:spcPts val="17066"/>
              </a:lnSpc>
              <a:spcBef>
                <a:spcPts val="0"/>
              </a:spcBef>
              <a:spcAft>
                <a:spcPts val="0"/>
              </a:spcAft>
              <a:buNone/>
              <a:defRPr sz="16266">
                <a:solidFill>
                  <a:schemeClr val="tx1"/>
                </a:solidFill>
                <a:latin typeface="+mj-lt"/>
              </a:defRPr>
            </a:lvl3pPr>
            <a:lvl4pPr marL="0" indent="0">
              <a:lnSpc>
                <a:spcPts val="17066"/>
              </a:lnSpc>
              <a:spcBef>
                <a:spcPts val="0"/>
              </a:spcBef>
              <a:spcAft>
                <a:spcPts val="0"/>
              </a:spcAft>
              <a:buNone/>
              <a:defRPr sz="16266">
                <a:solidFill>
                  <a:schemeClr val="tx1"/>
                </a:solidFill>
                <a:latin typeface="+mj-lt"/>
              </a:defRPr>
            </a:lvl4pPr>
            <a:lvl5pPr marL="0" indent="0">
              <a:lnSpc>
                <a:spcPts val="17066"/>
              </a:lnSpc>
              <a:spcBef>
                <a:spcPts val="0"/>
              </a:spcBef>
              <a:spcAft>
                <a:spcPts val="0"/>
              </a:spcAft>
              <a:buNone/>
              <a:defRPr sz="16266">
                <a:solidFill>
                  <a:schemeClr val="tx1"/>
                </a:solidFill>
                <a:latin typeface="+mj-lt"/>
              </a:defRPr>
            </a:lvl5pPr>
            <a:lvl6pPr marL="0" indent="0">
              <a:lnSpc>
                <a:spcPts val="17066"/>
              </a:lnSpc>
              <a:spcBef>
                <a:spcPts val="0"/>
              </a:spcBef>
              <a:spcAft>
                <a:spcPts val="0"/>
              </a:spcAft>
              <a:buNone/>
              <a:defRPr sz="16266">
                <a:solidFill>
                  <a:schemeClr val="tx1"/>
                </a:solidFill>
                <a:latin typeface="+mj-lt"/>
              </a:defRPr>
            </a:lvl6pPr>
            <a:lvl7pPr marL="0" indent="0">
              <a:lnSpc>
                <a:spcPts val="17066"/>
              </a:lnSpc>
              <a:spcBef>
                <a:spcPts val="0"/>
              </a:spcBef>
              <a:spcAft>
                <a:spcPts val="0"/>
              </a:spcAft>
              <a:buNone/>
              <a:defRPr sz="16266">
                <a:solidFill>
                  <a:schemeClr val="tx1"/>
                </a:solidFill>
                <a:latin typeface="+mj-lt"/>
              </a:defRPr>
            </a:lvl7pPr>
            <a:lvl8pPr marL="0" indent="0">
              <a:lnSpc>
                <a:spcPts val="17066"/>
              </a:lnSpc>
              <a:spcBef>
                <a:spcPts val="0"/>
              </a:spcBef>
              <a:spcAft>
                <a:spcPts val="0"/>
              </a:spcAft>
              <a:buNone/>
              <a:defRPr sz="16266">
                <a:solidFill>
                  <a:schemeClr val="tx1"/>
                </a:solidFill>
                <a:latin typeface="+mj-lt"/>
              </a:defRPr>
            </a:lvl8pPr>
            <a:lvl9pPr marL="0" indent="0">
              <a:lnSpc>
                <a:spcPts val="17066"/>
              </a:lnSpc>
              <a:spcBef>
                <a:spcPts val="0"/>
              </a:spcBef>
              <a:spcAft>
                <a:spcPts val="0"/>
              </a:spcAft>
              <a:buNone/>
              <a:defRPr sz="16266">
                <a:solidFill>
                  <a:schemeClr val="tx1"/>
                </a:solidFill>
                <a:latin typeface="+mj-lt"/>
              </a:defRPr>
            </a:lvl9pPr>
          </a:lstStyle>
          <a:p>
            <a:pPr lvl="0"/>
            <a:r>
              <a:rPr lang="en-GB" noProof="0"/>
              <a:t>X</a:t>
            </a:r>
          </a:p>
        </p:txBody>
      </p:sp>
    </p:spTree>
    <p:extLst>
      <p:ext uri="{BB962C8B-B14F-4D97-AF65-F5344CB8AC3E}">
        <p14:creationId xmlns:p14="http://schemas.microsoft.com/office/powerpoint/2010/main" val="4269595889"/>
      </p:ext>
    </p:extLst>
  </p:cSld>
  <p:clrMapOvr>
    <a:masterClrMapping/>
  </p:clrMapOvr>
  <p:hf hdr="0" ftr="0"/>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Closing chart less color">
    <p:spTree>
      <p:nvGrpSpPr>
        <p:cNvPr id="1" name=""/>
        <p:cNvGrpSpPr/>
        <p:nvPr/>
      </p:nvGrpSpPr>
      <p:grpSpPr>
        <a:xfrm>
          <a:off x="0" y="0"/>
          <a:ext cx="0" cy="0"/>
          <a:chOff x="0" y="0"/>
          <a:chExt cx="0" cy="0"/>
        </a:xfrm>
      </p:grpSpPr>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784"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tx1"/>
                </a:solidFill>
                <a:latin typeface="+mj-lt"/>
              </a:defRPr>
            </a:lvl1pPr>
            <a:lvl2pPr marL="0" indent="0" algn="l">
              <a:lnSpc>
                <a:spcPts val="1947"/>
              </a:lnSpc>
              <a:spcBef>
                <a:spcPts val="0"/>
              </a:spcBef>
              <a:spcAft>
                <a:spcPts val="0"/>
              </a:spcAft>
              <a:buNone/>
              <a:defRPr sz="1867">
                <a:solidFill>
                  <a:schemeClr val="tx1"/>
                </a:solidFill>
                <a:latin typeface="+mj-lt"/>
              </a:defRPr>
            </a:lvl2pPr>
            <a:lvl3pPr marL="0" indent="0" algn="l">
              <a:lnSpc>
                <a:spcPts val="1947"/>
              </a:lnSpc>
              <a:spcBef>
                <a:spcPts val="0"/>
              </a:spcBef>
              <a:spcAft>
                <a:spcPts val="0"/>
              </a:spcAft>
              <a:buNone/>
              <a:defRPr sz="1867">
                <a:solidFill>
                  <a:schemeClr val="tx1"/>
                </a:solidFill>
                <a:latin typeface="+mj-lt"/>
              </a:defRPr>
            </a:lvl3pPr>
            <a:lvl4pPr marL="0" indent="0" algn="l">
              <a:lnSpc>
                <a:spcPts val="1947"/>
              </a:lnSpc>
              <a:spcBef>
                <a:spcPts val="0"/>
              </a:spcBef>
              <a:spcAft>
                <a:spcPts val="0"/>
              </a:spcAft>
              <a:buNone/>
              <a:defRPr sz="1867">
                <a:solidFill>
                  <a:schemeClr val="tx1"/>
                </a:solidFill>
                <a:latin typeface="+mj-lt"/>
              </a:defRPr>
            </a:lvl4pPr>
            <a:lvl5pPr marL="0" indent="0" algn="l">
              <a:lnSpc>
                <a:spcPts val="1947"/>
              </a:lnSpc>
              <a:spcBef>
                <a:spcPts val="0"/>
              </a:spcBef>
              <a:spcAft>
                <a:spcPts val="0"/>
              </a:spcAft>
              <a:buNone/>
              <a:defRPr sz="1867">
                <a:solidFill>
                  <a:schemeClr val="tx1"/>
                </a:solidFill>
                <a:latin typeface="+mj-lt"/>
              </a:defRPr>
            </a:lvl5pPr>
            <a:lvl6pPr marL="0" indent="0" algn="l">
              <a:lnSpc>
                <a:spcPts val="1947"/>
              </a:lnSpc>
              <a:spcBef>
                <a:spcPts val="0"/>
              </a:spcBef>
              <a:spcAft>
                <a:spcPts val="0"/>
              </a:spcAft>
              <a:buNone/>
              <a:defRPr sz="1867">
                <a:solidFill>
                  <a:schemeClr val="tx1"/>
                </a:solidFill>
                <a:latin typeface="+mj-lt"/>
              </a:defRPr>
            </a:lvl6pPr>
            <a:lvl7pPr marL="0" indent="0" algn="l">
              <a:lnSpc>
                <a:spcPts val="1947"/>
              </a:lnSpc>
              <a:spcBef>
                <a:spcPts val="0"/>
              </a:spcBef>
              <a:spcAft>
                <a:spcPts val="0"/>
              </a:spcAft>
              <a:buNone/>
              <a:defRPr sz="1867">
                <a:solidFill>
                  <a:schemeClr val="tx1"/>
                </a:solidFill>
                <a:latin typeface="+mj-lt"/>
              </a:defRPr>
            </a:lvl7pPr>
            <a:lvl8pPr marL="0" indent="0" algn="l">
              <a:lnSpc>
                <a:spcPts val="1947"/>
              </a:lnSpc>
              <a:spcBef>
                <a:spcPts val="0"/>
              </a:spcBef>
              <a:spcAft>
                <a:spcPts val="0"/>
              </a:spcAft>
              <a:buNone/>
              <a:defRPr sz="1867">
                <a:solidFill>
                  <a:schemeClr val="tx1"/>
                </a:solidFill>
                <a:latin typeface="+mj-lt"/>
              </a:defRPr>
            </a:lvl8pPr>
            <a:lvl9pPr marL="0" indent="0" algn="l">
              <a:lnSpc>
                <a:spcPts val="1947"/>
              </a:lnSpc>
              <a:spcBef>
                <a:spcPts val="0"/>
              </a:spcBef>
              <a:spcAft>
                <a:spcPts val="0"/>
              </a:spcAft>
              <a:buNone/>
              <a:defRPr sz="1867">
                <a:solidFill>
                  <a:schemeClr val="tx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784"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tx1"/>
                </a:solidFill>
                <a:latin typeface="+mj-lt"/>
              </a:defRPr>
            </a:lvl1pPr>
            <a:lvl2pPr marL="0" indent="0">
              <a:lnSpc>
                <a:spcPct val="100000"/>
              </a:lnSpc>
              <a:spcBef>
                <a:spcPts val="0"/>
              </a:spcBef>
              <a:spcAft>
                <a:spcPts val="0"/>
              </a:spcAft>
              <a:buNone/>
              <a:defRPr sz="1867">
                <a:solidFill>
                  <a:schemeClr val="tx1"/>
                </a:solidFill>
                <a:latin typeface="+mj-lt"/>
              </a:defRPr>
            </a:lvl2pPr>
            <a:lvl3pPr marL="0" indent="0">
              <a:lnSpc>
                <a:spcPct val="100000"/>
              </a:lnSpc>
              <a:spcBef>
                <a:spcPts val="0"/>
              </a:spcBef>
              <a:spcAft>
                <a:spcPts val="0"/>
              </a:spcAft>
              <a:buNone/>
              <a:defRPr sz="1867">
                <a:solidFill>
                  <a:schemeClr val="tx1"/>
                </a:solidFill>
                <a:latin typeface="+mj-lt"/>
              </a:defRPr>
            </a:lvl3pPr>
            <a:lvl4pPr marL="0" indent="0">
              <a:lnSpc>
                <a:spcPct val="100000"/>
              </a:lnSpc>
              <a:spcBef>
                <a:spcPts val="0"/>
              </a:spcBef>
              <a:spcAft>
                <a:spcPts val="0"/>
              </a:spcAft>
              <a:buNone/>
              <a:defRPr sz="1867">
                <a:solidFill>
                  <a:schemeClr val="tx1"/>
                </a:solidFill>
                <a:latin typeface="+mj-lt"/>
              </a:defRPr>
            </a:lvl4pPr>
            <a:lvl5pPr marL="0" indent="0">
              <a:lnSpc>
                <a:spcPct val="100000"/>
              </a:lnSpc>
              <a:spcBef>
                <a:spcPts val="0"/>
              </a:spcBef>
              <a:spcAft>
                <a:spcPts val="0"/>
              </a:spcAft>
              <a:buNone/>
              <a:defRPr sz="1867">
                <a:solidFill>
                  <a:schemeClr val="tx1"/>
                </a:solidFill>
                <a:latin typeface="+mj-lt"/>
              </a:defRPr>
            </a:lvl5pPr>
            <a:lvl6pPr marL="0" indent="0">
              <a:lnSpc>
                <a:spcPct val="100000"/>
              </a:lnSpc>
              <a:spcBef>
                <a:spcPts val="0"/>
              </a:spcBef>
              <a:spcAft>
                <a:spcPts val="0"/>
              </a:spcAft>
              <a:buNone/>
              <a:defRPr sz="1867">
                <a:solidFill>
                  <a:schemeClr val="tx1"/>
                </a:solidFill>
                <a:latin typeface="+mj-lt"/>
              </a:defRPr>
            </a:lvl6pPr>
            <a:lvl7pPr marL="0" indent="0">
              <a:lnSpc>
                <a:spcPct val="100000"/>
              </a:lnSpc>
              <a:spcBef>
                <a:spcPts val="0"/>
              </a:spcBef>
              <a:spcAft>
                <a:spcPts val="0"/>
              </a:spcAft>
              <a:buNone/>
              <a:defRPr sz="1867">
                <a:solidFill>
                  <a:schemeClr val="tx1"/>
                </a:solidFill>
                <a:latin typeface="+mj-lt"/>
              </a:defRPr>
            </a:lvl7pPr>
            <a:lvl8pPr marL="0" indent="0">
              <a:lnSpc>
                <a:spcPct val="100000"/>
              </a:lnSpc>
              <a:spcBef>
                <a:spcPts val="0"/>
              </a:spcBef>
              <a:spcAft>
                <a:spcPts val="0"/>
              </a:spcAft>
              <a:buNone/>
              <a:defRPr sz="1867">
                <a:solidFill>
                  <a:schemeClr val="tx1"/>
                </a:solidFill>
                <a:latin typeface="+mj-lt"/>
              </a:defRPr>
            </a:lvl8pPr>
            <a:lvl9pPr marL="0" indent="0">
              <a:lnSpc>
                <a:spcPct val="100000"/>
              </a:lnSpc>
              <a:spcBef>
                <a:spcPts val="0"/>
              </a:spcBef>
              <a:spcAft>
                <a:spcPts val="0"/>
              </a:spcAft>
              <a:buNone/>
              <a:defRPr sz="1867">
                <a:solidFill>
                  <a:schemeClr val="tx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564094729"/>
      </p:ext>
    </p:extLst>
  </p:cSld>
  <p:clrMapOvr>
    <a:masterClrMapping/>
  </p:clrMapOvr>
  <p:hf hdr="0" ftr="0"/>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losing chart with Image V01">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sp>
        <p:nvSpPr>
          <p:cNvPr id="3" name="Textplatzhalter 2"/>
          <p:cNvSpPr>
            <a:spLocks noGrp="1"/>
          </p:cNvSpPr>
          <p:nvPr>
            <p:ph type="body" sz="quarter" idx="10" hasCustomPrompt="1"/>
          </p:nvPr>
        </p:nvSpPr>
        <p:spPr>
          <a:xfrm>
            <a:off x="504000" y="500675"/>
            <a:ext cx="9264000" cy="1367896"/>
          </a:xfrm>
        </p:spPr>
        <p:txBody>
          <a:bodyPr>
            <a:spAutoFit/>
          </a:bodyPr>
          <a:lstStyle>
            <a:lvl1pPr algn="l">
              <a:lnSpc>
                <a:spcPts val="5333"/>
              </a:lnSpc>
              <a:spcAft>
                <a:spcPts val="0"/>
              </a:spcAft>
              <a:defRPr sz="5333">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Click to edit closing statement/ conclusion</a:t>
            </a:r>
          </a:p>
        </p:txBody>
      </p:sp>
      <p:sp>
        <p:nvSpPr>
          <p:cNvPr id="7" name="Textplatzhalter 6"/>
          <p:cNvSpPr>
            <a:spLocks noGrp="1"/>
          </p:cNvSpPr>
          <p:nvPr>
            <p:ph type="body" sz="quarter" idx="11" hasCustomPrompt="1"/>
          </p:nvPr>
        </p:nvSpPr>
        <p:spPr>
          <a:xfrm>
            <a:off x="504000" y="2606971"/>
            <a:ext cx="542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chemeClr val="bg1"/>
                </a:solidFill>
                <a:latin typeface="+mj-lt"/>
              </a:defRPr>
            </a:lvl1pPr>
            <a:lvl2pPr marL="0" indent="0" algn="l">
              <a:lnSpc>
                <a:spcPts val="1947"/>
              </a:lnSpc>
              <a:spcBef>
                <a:spcPts val="0"/>
              </a:spcBef>
              <a:spcAft>
                <a:spcPts val="0"/>
              </a:spcAft>
              <a:buNone/>
              <a:defRPr sz="1867">
                <a:solidFill>
                  <a:schemeClr val="bg1"/>
                </a:solidFill>
                <a:latin typeface="+mj-lt"/>
              </a:defRPr>
            </a:lvl2pPr>
            <a:lvl3pPr marL="0" indent="0" algn="l">
              <a:lnSpc>
                <a:spcPts val="1947"/>
              </a:lnSpc>
              <a:spcBef>
                <a:spcPts val="0"/>
              </a:spcBef>
              <a:spcAft>
                <a:spcPts val="0"/>
              </a:spcAft>
              <a:buNone/>
              <a:defRPr sz="1867">
                <a:solidFill>
                  <a:schemeClr val="bg1"/>
                </a:solidFill>
                <a:latin typeface="+mj-lt"/>
              </a:defRPr>
            </a:lvl3pPr>
            <a:lvl4pPr marL="0" indent="0" algn="l">
              <a:lnSpc>
                <a:spcPts val="1947"/>
              </a:lnSpc>
              <a:spcBef>
                <a:spcPts val="0"/>
              </a:spcBef>
              <a:spcAft>
                <a:spcPts val="0"/>
              </a:spcAft>
              <a:buNone/>
              <a:defRPr sz="1867">
                <a:solidFill>
                  <a:schemeClr val="bg1"/>
                </a:solidFill>
                <a:latin typeface="+mj-lt"/>
              </a:defRPr>
            </a:lvl4pPr>
            <a:lvl5pPr marL="0" indent="0" algn="l">
              <a:lnSpc>
                <a:spcPts val="1947"/>
              </a:lnSpc>
              <a:spcBef>
                <a:spcPts val="0"/>
              </a:spcBef>
              <a:spcAft>
                <a:spcPts val="0"/>
              </a:spcAft>
              <a:buNone/>
              <a:defRPr sz="1867">
                <a:solidFill>
                  <a:schemeClr val="bg1"/>
                </a:solidFill>
                <a:latin typeface="+mj-lt"/>
              </a:defRPr>
            </a:lvl5pPr>
            <a:lvl6pPr marL="0" indent="0" algn="l">
              <a:lnSpc>
                <a:spcPts val="1947"/>
              </a:lnSpc>
              <a:spcBef>
                <a:spcPts val="0"/>
              </a:spcBef>
              <a:spcAft>
                <a:spcPts val="0"/>
              </a:spcAft>
              <a:buNone/>
              <a:defRPr sz="1867">
                <a:solidFill>
                  <a:schemeClr val="bg1"/>
                </a:solidFill>
                <a:latin typeface="+mj-lt"/>
              </a:defRPr>
            </a:lvl6pPr>
            <a:lvl7pPr marL="0" indent="0" algn="l">
              <a:lnSpc>
                <a:spcPts val="1947"/>
              </a:lnSpc>
              <a:spcBef>
                <a:spcPts val="0"/>
              </a:spcBef>
              <a:spcAft>
                <a:spcPts val="0"/>
              </a:spcAft>
              <a:buNone/>
              <a:defRPr sz="1867">
                <a:solidFill>
                  <a:schemeClr val="bg1"/>
                </a:solidFill>
                <a:latin typeface="+mj-lt"/>
              </a:defRPr>
            </a:lvl7pPr>
            <a:lvl8pPr marL="0" indent="0" algn="l">
              <a:lnSpc>
                <a:spcPts val="1947"/>
              </a:lnSpc>
              <a:spcBef>
                <a:spcPts val="0"/>
              </a:spcBef>
              <a:spcAft>
                <a:spcPts val="0"/>
              </a:spcAft>
              <a:buNone/>
              <a:defRPr sz="1867">
                <a:solidFill>
                  <a:schemeClr val="bg1"/>
                </a:solidFill>
                <a:latin typeface="+mj-lt"/>
              </a:defRPr>
            </a:lvl8pPr>
            <a:lvl9pPr marL="0" indent="0" algn="l">
              <a:lnSpc>
                <a:spcPts val="1947"/>
              </a:lnSpc>
              <a:spcBef>
                <a:spcPts val="0"/>
              </a:spcBef>
              <a:spcAft>
                <a:spcPts val="0"/>
              </a:spcAft>
              <a:buNone/>
              <a:defRPr sz="1867">
                <a:solidFill>
                  <a:schemeClr val="bg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542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chemeClr val="bg1"/>
                </a:solidFill>
                <a:latin typeface="+mj-lt"/>
              </a:defRPr>
            </a:lvl1pPr>
            <a:lvl2pPr marL="0" indent="0">
              <a:lnSpc>
                <a:spcPct val="100000"/>
              </a:lnSpc>
              <a:spcBef>
                <a:spcPts val="0"/>
              </a:spcBef>
              <a:spcAft>
                <a:spcPts val="0"/>
              </a:spcAft>
              <a:buNone/>
              <a:defRPr sz="1867">
                <a:solidFill>
                  <a:schemeClr val="bg1"/>
                </a:solidFill>
                <a:latin typeface="+mj-lt"/>
              </a:defRPr>
            </a:lvl2pPr>
            <a:lvl3pPr marL="0" indent="0">
              <a:lnSpc>
                <a:spcPct val="100000"/>
              </a:lnSpc>
              <a:spcBef>
                <a:spcPts val="0"/>
              </a:spcBef>
              <a:spcAft>
                <a:spcPts val="0"/>
              </a:spcAft>
              <a:buNone/>
              <a:defRPr sz="1867">
                <a:solidFill>
                  <a:schemeClr val="bg1"/>
                </a:solidFill>
                <a:latin typeface="+mj-lt"/>
              </a:defRPr>
            </a:lvl3pPr>
            <a:lvl4pPr marL="0" indent="0">
              <a:lnSpc>
                <a:spcPct val="100000"/>
              </a:lnSpc>
              <a:spcBef>
                <a:spcPts val="0"/>
              </a:spcBef>
              <a:spcAft>
                <a:spcPts val="0"/>
              </a:spcAft>
              <a:buNone/>
              <a:defRPr sz="1867">
                <a:solidFill>
                  <a:schemeClr val="bg1"/>
                </a:solidFill>
                <a:latin typeface="+mj-lt"/>
              </a:defRPr>
            </a:lvl4pPr>
            <a:lvl5pPr marL="0" indent="0">
              <a:lnSpc>
                <a:spcPct val="100000"/>
              </a:lnSpc>
              <a:spcBef>
                <a:spcPts val="0"/>
              </a:spcBef>
              <a:spcAft>
                <a:spcPts val="0"/>
              </a:spcAft>
              <a:buNone/>
              <a:defRPr sz="1867">
                <a:solidFill>
                  <a:schemeClr val="bg1"/>
                </a:solidFill>
                <a:latin typeface="+mj-lt"/>
              </a:defRPr>
            </a:lvl5pPr>
            <a:lvl6pPr marL="0" indent="0">
              <a:lnSpc>
                <a:spcPct val="100000"/>
              </a:lnSpc>
              <a:spcBef>
                <a:spcPts val="0"/>
              </a:spcBef>
              <a:spcAft>
                <a:spcPts val="0"/>
              </a:spcAft>
              <a:buNone/>
              <a:defRPr sz="1867">
                <a:solidFill>
                  <a:schemeClr val="bg1"/>
                </a:solidFill>
                <a:latin typeface="+mj-lt"/>
              </a:defRPr>
            </a:lvl6pPr>
            <a:lvl7pPr marL="0" indent="0">
              <a:lnSpc>
                <a:spcPct val="100000"/>
              </a:lnSpc>
              <a:spcBef>
                <a:spcPts val="0"/>
              </a:spcBef>
              <a:spcAft>
                <a:spcPts val="0"/>
              </a:spcAft>
              <a:buNone/>
              <a:defRPr sz="1867">
                <a:solidFill>
                  <a:schemeClr val="bg1"/>
                </a:solidFill>
                <a:latin typeface="+mj-lt"/>
              </a:defRPr>
            </a:lvl7pPr>
            <a:lvl8pPr marL="0" indent="0">
              <a:lnSpc>
                <a:spcPct val="100000"/>
              </a:lnSpc>
              <a:spcBef>
                <a:spcPts val="0"/>
              </a:spcBef>
              <a:spcAft>
                <a:spcPts val="0"/>
              </a:spcAft>
              <a:buNone/>
              <a:defRPr sz="1867">
                <a:solidFill>
                  <a:schemeClr val="bg1"/>
                </a:solidFill>
                <a:latin typeface="+mj-lt"/>
              </a:defRPr>
            </a:lvl8pPr>
            <a:lvl9pPr marL="0" indent="0">
              <a:lnSpc>
                <a:spcPct val="100000"/>
              </a:lnSpc>
              <a:spcBef>
                <a:spcPts val="0"/>
              </a:spcBef>
              <a:spcAft>
                <a:spcPts val="0"/>
              </a:spcAft>
              <a:buNone/>
              <a:defRPr sz="1867">
                <a:solidFill>
                  <a:schemeClr val="bg1"/>
                </a:solidFill>
                <a:latin typeface="+mj-lt"/>
              </a:defRPr>
            </a:lvl9pPr>
          </a:lstStyle>
          <a:p>
            <a:pPr lvl="0"/>
            <a:r>
              <a:rPr lang="en-GB" noProof="0"/>
              <a:t>Click to edit contact information</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05893"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4237141260"/>
      </p:ext>
    </p:extLst>
  </p:cSld>
  <p:clrMapOvr>
    <a:masterClrMapping/>
  </p:clrMapOvr>
  <p:hf hdr="0" ftr="0"/>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Closing chart with Image V02">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4572000" y="96000"/>
            <a:ext cx="7620000" cy="6762000"/>
          </a:xfrm>
          <a:solidFill>
            <a:schemeClr val="bg1">
              <a:lumMod val="50000"/>
            </a:schemeClr>
          </a:solidFill>
        </p:spPr>
        <p:txBody>
          <a:bodyPr tIns="576000" anchor="ctr"/>
          <a:lstStyle>
            <a:lvl1pPr algn="ctr">
              <a:defRPr>
                <a:solidFill>
                  <a:schemeClr val="bg1"/>
                </a:solidFill>
              </a:defRPr>
            </a:lvl1pPr>
          </a:lstStyle>
          <a:p>
            <a:r>
              <a:rPr lang="en-GB" noProof="0"/>
              <a:t>Add image by clicking on icon</a:t>
            </a:r>
          </a:p>
        </p:txBody>
      </p:sp>
      <p:pic>
        <p:nvPicPr>
          <p:cNvPr id="5" name="EON_Logo_r"/>
          <p:cNvPicPr>
            <a:picLocks noChangeAspect="1"/>
          </p:cNvPicPr>
          <p:nvPr userDrawn="1"/>
        </p:nvPicPr>
        <p:blipFill>
          <a:blip r:embed="rId2" cstate="print">
            <a:extLst>
              <a:ext uri="{28A0092B-C50C-407E-A947-70E740481C1C}">
                <a14:useLocalDpi xmlns:a14="http://schemas.microsoft.com/office/drawing/2010/main" val="0"/>
              </a:ext>
            </a:extLst>
          </a:blip>
          <a:srcRect/>
          <a:stretch/>
        </p:blipFill>
        <p:spPr>
          <a:xfrm>
            <a:off x="504001" y="5836800"/>
            <a:ext cx="1749836" cy="523200"/>
          </a:xfrm>
          <a:prstGeom prst="rect">
            <a:avLst/>
          </a:prstGeom>
        </p:spPr>
      </p:pic>
      <p:sp>
        <p:nvSpPr>
          <p:cNvPr id="3" name="Textplatzhalter 2"/>
          <p:cNvSpPr>
            <a:spLocks noGrp="1"/>
          </p:cNvSpPr>
          <p:nvPr>
            <p:ph type="body" sz="quarter" idx="10" hasCustomPrompt="1"/>
          </p:nvPr>
        </p:nvSpPr>
        <p:spPr>
          <a:xfrm>
            <a:off x="504000" y="500675"/>
            <a:ext cx="3504000" cy="1846660"/>
          </a:xfrm>
        </p:spPr>
        <p:txBody>
          <a:bodyPr>
            <a:spAutoFit/>
          </a:bodyPr>
          <a:lstStyle>
            <a:lvl1pPr algn="l">
              <a:lnSpc>
                <a:spcPts val="4800"/>
              </a:lnSpc>
              <a:spcAft>
                <a:spcPts val="0"/>
              </a:spcAft>
              <a:defRPr sz="4800">
                <a:solidFill>
                  <a:srgbClr val="EA1B0A"/>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Conclusion/ closing statement</a:t>
            </a:r>
          </a:p>
        </p:txBody>
      </p:sp>
      <p:sp>
        <p:nvSpPr>
          <p:cNvPr id="7" name="Textplatzhalter 6"/>
          <p:cNvSpPr>
            <a:spLocks noGrp="1"/>
          </p:cNvSpPr>
          <p:nvPr>
            <p:ph type="body" sz="quarter" idx="11" hasCustomPrompt="1"/>
          </p:nvPr>
        </p:nvSpPr>
        <p:spPr>
          <a:xfrm>
            <a:off x="504000" y="2606971"/>
            <a:ext cx="3504000" cy="245965"/>
          </a:xfrm>
        </p:spPr>
        <p:txBody>
          <a:bodyPr wrap="square" anchor="b">
            <a:spAutoFit/>
          </a:bodyPr>
          <a:lstStyle>
            <a:lvl1pPr marL="0" indent="0" algn="l">
              <a:lnSpc>
                <a:spcPts val="1947"/>
              </a:lnSpc>
              <a:spcBef>
                <a:spcPts val="0"/>
              </a:spcBef>
              <a:spcAft>
                <a:spcPts val="0"/>
              </a:spcAft>
              <a:buFont typeface="EON Brix Sans" panose="020B0604020202020204" pitchFamily="34" charset="0"/>
              <a:buNone/>
              <a:defRPr sz="1867">
                <a:solidFill>
                  <a:srgbClr val="EA1B0A"/>
                </a:solidFill>
                <a:latin typeface="+mj-lt"/>
              </a:defRPr>
            </a:lvl1pPr>
            <a:lvl2pPr marL="0" indent="0" algn="l">
              <a:lnSpc>
                <a:spcPts val="1947"/>
              </a:lnSpc>
              <a:spcBef>
                <a:spcPts val="0"/>
              </a:spcBef>
              <a:spcAft>
                <a:spcPts val="0"/>
              </a:spcAft>
              <a:buNone/>
              <a:defRPr sz="1867">
                <a:solidFill>
                  <a:schemeClr val="accent1"/>
                </a:solidFill>
                <a:latin typeface="+mj-lt"/>
              </a:defRPr>
            </a:lvl2pPr>
            <a:lvl3pPr marL="0" indent="0" algn="l">
              <a:lnSpc>
                <a:spcPts val="1947"/>
              </a:lnSpc>
              <a:spcBef>
                <a:spcPts val="0"/>
              </a:spcBef>
              <a:spcAft>
                <a:spcPts val="0"/>
              </a:spcAft>
              <a:buNone/>
              <a:defRPr sz="1867">
                <a:solidFill>
                  <a:schemeClr val="accent1"/>
                </a:solidFill>
                <a:latin typeface="+mj-lt"/>
              </a:defRPr>
            </a:lvl3pPr>
            <a:lvl4pPr marL="0" indent="0" algn="l">
              <a:lnSpc>
                <a:spcPts val="1947"/>
              </a:lnSpc>
              <a:spcBef>
                <a:spcPts val="0"/>
              </a:spcBef>
              <a:spcAft>
                <a:spcPts val="0"/>
              </a:spcAft>
              <a:buNone/>
              <a:defRPr sz="1867">
                <a:solidFill>
                  <a:schemeClr val="accent1"/>
                </a:solidFill>
                <a:latin typeface="+mj-lt"/>
              </a:defRPr>
            </a:lvl4pPr>
            <a:lvl5pPr marL="0" indent="0" algn="l">
              <a:lnSpc>
                <a:spcPts val="1947"/>
              </a:lnSpc>
              <a:spcBef>
                <a:spcPts val="0"/>
              </a:spcBef>
              <a:spcAft>
                <a:spcPts val="0"/>
              </a:spcAft>
              <a:buNone/>
              <a:defRPr sz="1867">
                <a:solidFill>
                  <a:schemeClr val="accent1"/>
                </a:solidFill>
                <a:latin typeface="+mj-lt"/>
              </a:defRPr>
            </a:lvl5pPr>
            <a:lvl6pPr marL="0" indent="0" algn="l">
              <a:lnSpc>
                <a:spcPts val="1947"/>
              </a:lnSpc>
              <a:spcBef>
                <a:spcPts val="0"/>
              </a:spcBef>
              <a:spcAft>
                <a:spcPts val="0"/>
              </a:spcAft>
              <a:buNone/>
              <a:defRPr sz="1867">
                <a:solidFill>
                  <a:schemeClr val="accent1"/>
                </a:solidFill>
                <a:latin typeface="+mj-lt"/>
              </a:defRPr>
            </a:lvl6pPr>
            <a:lvl7pPr marL="0" indent="0" algn="l">
              <a:lnSpc>
                <a:spcPts val="1947"/>
              </a:lnSpc>
              <a:spcBef>
                <a:spcPts val="0"/>
              </a:spcBef>
              <a:spcAft>
                <a:spcPts val="0"/>
              </a:spcAft>
              <a:buNone/>
              <a:defRPr sz="1867">
                <a:solidFill>
                  <a:schemeClr val="accent1"/>
                </a:solidFill>
                <a:latin typeface="+mj-lt"/>
              </a:defRPr>
            </a:lvl7pPr>
            <a:lvl8pPr marL="0" indent="0" algn="l">
              <a:lnSpc>
                <a:spcPts val="1947"/>
              </a:lnSpc>
              <a:spcBef>
                <a:spcPts val="0"/>
              </a:spcBef>
              <a:spcAft>
                <a:spcPts val="0"/>
              </a:spcAft>
              <a:buNone/>
              <a:defRPr sz="1867">
                <a:solidFill>
                  <a:schemeClr val="accent1"/>
                </a:solidFill>
                <a:latin typeface="+mj-lt"/>
              </a:defRPr>
            </a:lvl8pPr>
            <a:lvl9pPr marL="0" indent="0" algn="l">
              <a:lnSpc>
                <a:spcPts val="1947"/>
              </a:lnSpc>
              <a:spcBef>
                <a:spcPts val="0"/>
              </a:spcBef>
              <a:spcAft>
                <a:spcPts val="0"/>
              </a:spcAft>
              <a:buNone/>
              <a:defRPr sz="1867">
                <a:solidFill>
                  <a:schemeClr val="accent1"/>
                </a:solidFill>
                <a:latin typeface="+mj-lt"/>
              </a:defRPr>
            </a:lvl9pPr>
          </a:lstStyle>
          <a:p>
            <a:pPr lvl="0"/>
            <a:r>
              <a:rPr lang="en-GB" noProof="0"/>
              <a:t>Click to edit Name Surname</a:t>
            </a:r>
          </a:p>
        </p:txBody>
      </p:sp>
      <p:sp>
        <p:nvSpPr>
          <p:cNvPr id="4" name="Text Placeholder 9">
            <a:extLst>
              <a:ext uri="{FF2B5EF4-FFF2-40B4-BE49-F238E27FC236}">
                <a16:creationId xmlns:a16="http://schemas.microsoft.com/office/drawing/2014/main" id="{435ECDFF-7CF6-88A7-3B86-3DF7C124D64A}"/>
              </a:ext>
            </a:extLst>
          </p:cNvPr>
          <p:cNvSpPr>
            <a:spLocks noGrp="1"/>
          </p:cNvSpPr>
          <p:nvPr>
            <p:ph type="body" sz="quarter" idx="12" hasCustomPrompt="1"/>
          </p:nvPr>
        </p:nvSpPr>
        <p:spPr>
          <a:xfrm>
            <a:off x="504000" y="3140968"/>
            <a:ext cx="3504000" cy="287259"/>
          </a:xfrm>
        </p:spPr>
        <p:txBody>
          <a:bodyPr wrap="square">
            <a:spAutoFit/>
          </a:bodyPr>
          <a:lstStyle>
            <a:lvl1pPr marL="0" indent="0">
              <a:lnSpc>
                <a:spcPct val="100000"/>
              </a:lnSpc>
              <a:spcBef>
                <a:spcPts val="0"/>
              </a:spcBef>
              <a:spcAft>
                <a:spcPts val="0"/>
              </a:spcAft>
              <a:buFont typeface="EON Brix Sans" panose="020B0604020202020204" pitchFamily="34" charset="0"/>
              <a:buNone/>
              <a:defRPr sz="1867">
                <a:solidFill>
                  <a:srgbClr val="EA1B0A"/>
                </a:solidFill>
                <a:latin typeface="+mj-lt"/>
              </a:defRPr>
            </a:lvl1pPr>
            <a:lvl2pPr marL="0" indent="0">
              <a:lnSpc>
                <a:spcPct val="100000"/>
              </a:lnSpc>
              <a:spcBef>
                <a:spcPts val="0"/>
              </a:spcBef>
              <a:spcAft>
                <a:spcPts val="0"/>
              </a:spcAft>
              <a:buNone/>
              <a:defRPr sz="1867">
                <a:solidFill>
                  <a:schemeClr val="accent1"/>
                </a:solidFill>
                <a:latin typeface="+mj-lt"/>
              </a:defRPr>
            </a:lvl2pPr>
            <a:lvl3pPr marL="0" indent="0">
              <a:lnSpc>
                <a:spcPct val="100000"/>
              </a:lnSpc>
              <a:spcBef>
                <a:spcPts val="0"/>
              </a:spcBef>
              <a:spcAft>
                <a:spcPts val="0"/>
              </a:spcAft>
              <a:buNone/>
              <a:defRPr sz="1867">
                <a:solidFill>
                  <a:schemeClr val="accent1"/>
                </a:solidFill>
                <a:latin typeface="+mj-lt"/>
              </a:defRPr>
            </a:lvl3pPr>
            <a:lvl4pPr marL="0" indent="0">
              <a:lnSpc>
                <a:spcPct val="100000"/>
              </a:lnSpc>
              <a:spcBef>
                <a:spcPts val="0"/>
              </a:spcBef>
              <a:spcAft>
                <a:spcPts val="0"/>
              </a:spcAft>
              <a:buNone/>
              <a:defRPr sz="1867">
                <a:solidFill>
                  <a:schemeClr val="accent1"/>
                </a:solidFill>
                <a:latin typeface="+mj-lt"/>
              </a:defRPr>
            </a:lvl4pPr>
            <a:lvl5pPr marL="0" indent="0">
              <a:lnSpc>
                <a:spcPct val="100000"/>
              </a:lnSpc>
              <a:spcBef>
                <a:spcPts val="0"/>
              </a:spcBef>
              <a:spcAft>
                <a:spcPts val="0"/>
              </a:spcAft>
              <a:buNone/>
              <a:defRPr sz="1867">
                <a:solidFill>
                  <a:schemeClr val="accent1"/>
                </a:solidFill>
                <a:latin typeface="+mj-lt"/>
              </a:defRPr>
            </a:lvl5pPr>
            <a:lvl6pPr marL="0" indent="0">
              <a:lnSpc>
                <a:spcPct val="100000"/>
              </a:lnSpc>
              <a:spcBef>
                <a:spcPts val="0"/>
              </a:spcBef>
              <a:spcAft>
                <a:spcPts val="0"/>
              </a:spcAft>
              <a:buNone/>
              <a:defRPr sz="1867">
                <a:solidFill>
                  <a:schemeClr val="accent1"/>
                </a:solidFill>
                <a:latin typeface="+mj-lt"/>
              </a:defRPr>
            </a:lvl6pPr>
            <a:lvl7pPr marL="0" indent="0">
              <a:lnSpc>
                <a:spcPct val="100000"/>
              </a:lnSpc>
              <a:spcBef>
                <a:spcPts val="0"/>
              </a:spcBef>
              <a:spcAft>
                <a:spcPts val="0"/>
              </a:spcAft>
              <a:buNone/>
              <a:defRPr sz="1867">
                <a:solidFill>
                  <a:schemeClr val="accent1"/>
                </a:solidFill>
                <a:latin typeface="+mj-lt"/>
              </a:defRPr>
            </a:lvl7pPr>
            <a:lvl8pPr marL="0" indent="0">
              <a:lnSpc>
                <a:spcPct val="100000"/>
              </a:lnSpc>
              <a:spcBef>
                <a:spcPts val="0"/>
              </a:spcBef>
              <a:spcAft>
                <a:spcPts val="0"/>
              </a:spcAft>
              <a:buNone/>
              <a:defRPr sz="1867">
                <a:solidFill>
                  <a:schemeClr val="accent1"/>
                </a:solidFill>
                <a:latin typeface="+mj-lt"/>
              </a:defRPr>
            </a:lvl8pPr>
            <a:lvl9pPr marL="0" indent="0">
              <a:lnSpc>
                <a:spcPct val="100000"/>
              </a:lnSpc>
              <a:spcBef>
                <a:spcPts val="0"/>
              </a:spcBef>
              <a:spcAft>
                <a:spcPts val="0"/>
              </a:spcAft>
              <a:buNone/>
              <a:defRPr sz="1867">
                <a:solidFill>
                  <a:schemeClr val="accent1"/>
                </a:solidFill>
                <a:latin typeface="+mj-lt"/>
              </a:defRPr>
            </a:lvl9pPr>
          </a:lstStyle>
          <a:p>
            <a:pPr lvl="0"/>
            <a:r>
              <a:rPr lang="en-GB" noProof="0"/>
              <a:t>Click to edit contact information</a:t>
            </a:r>
          </a:p>
        </p:txBody>
      </p:sp>
    </p:spTree>
    <p:extLst>
      <p:ext uri="{BB962C8B-B14F-4D97-AF65-F5344CB8AC3E}">
        <p14:creationId xmlns:p14="http://schemas.microsoft.com/office/powerpoint/2010/main" val="333153596"/>
      </p:ext>
    </p:extLst>
  </p:cSld>
  <p:clrMapOvr>
    <a:masterClrMapping/>
  </p:clrMapOvr>
  <p:hf hdr="0" ftr="0"/>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Closing chart with Image V03">
    <p:spTree>
      <p:nvGrpSpPr>
        <p:cNvPr id="1" name=""/>
        <p:cNvGrpSpPr/>
        <p:nvPr/>
      </p:nvGrpSpPr>
      <p:grpSpPr>
        <a:xfrm>
          <a:off x="0" y="0"/>
          <a:ext cx="0" cy="0"/>
          <a:chOff x="0" y="0"/>
          <a:chExt cx="0" cy="0"/>
        </a:xfrm>
      </p:grpSpPr>
      <p:sp>
        <p:nvSpPr>
          <p:cNvPr id="2" name="Picture Placeholder 10">
            <a:extLst>
              <a:ext uri="{FF2B5EF4-FFF2-40B4-BE49-F238E27FC236}">
                <a16:creationId xmlns:a16="http://schemas.microsoft.com/office/drawing/2014/main" id="{955CDBE4-8E1E-DDB1-3A2E-D667E4574F92}"/>
              </a:ext>
            </a:extLst>
          </p:cNvPr>
          <p:cNvSpPr>
            <a:spLocks noGrp="1"/>
          </p:cNvSpPr>
          <p:nvPr>
            <p:ph type="pic" sz="quarter" idx="15" hasCustomPrompt="1"/>
          </p:nvPr>
        </p:nvSpPr>
        <p:spPr>
          <a:xfrm>
            <a:off x="0" y="96000"/>
            <a:ext cx="12192000" cy="6762000"/>
          </a:xfrm>
          <a:solidFill>
            <a:schemeClr val="bg1">
              <a:lumMod val="50000"/>
            </a:schemeClr>
          </a:solidFill>
        </p:spPr>
        <p:txBody>
          <a:bodyPr tIns="72000" anchor="t"/>
          <a:lstStyle>
            <a:lvl1pPr algn="ctr">
              <a:defRPr>
                <a:solidFill>
                  <a:schemeClr val="bg1"/>
                </a:solidFill>
              </a:defRPr>
            </a:lvl1pPr>
          </a:lstStyle>
          <a:p>
            <a:r>
              <a:rPr lang="en-GB" noProof="0"/>
              <a:t>To insert a background image: Please select an image by clicking on the “Insert” tab and choosing the “Pictures” command.</a:t>
            </a:r>
          </a:p>
        </p:txBody>
      </p:sp>
      <p:sp>
        <p:nvSpPr>
          <p:cNvPr id="3" name="Textplatzhalter 2"/>
          <p:cNvSpPr>
            <a:spLocks noGrp="1"/>
          </p:cNvSpPr>
          <p:nvPr>
            <p:ph type="body" sz="quarter" idx="10" hasCustomPrompt="1"/>
          </p:nvPr>
        </p:nvSpPr>
        <p:spPr>
          <a:xfrm>
            <a:off x="1464000" y="1826236"/>
            <a:ext cx="9264000" cy="3282951"/>
          </a:xfrm>
        </p:spPr>
        <p:txBody>
          <a:bodyPr anchor="ctr">
            <a:spAutoFit/>
          </a:bodyPr>
          <a:lstStyle>
            <a:lvl1pPr algn="ctr">
              <a:lnSpc>
                <a:spcPts val="12800"/>
              </a:lnSpc>
              <a:spcAft>
                <a:spcPts val="0"/>
              </a:spcAft>
              <a:defRPr sz="12800">
                <a:solidFill>
                  <a:schemeClr val="bg1"/>
                </a:solidFill>
                <a:latin typeface="+mj-lt"/>
              </a:defRPr>
            </a:lvl1pPr>
            <a:lvl2pPr algn="r">
              <a:lnSpc>
                <a:spcPct val="100000"/>
              </a:lnSpc>
              <a:spcAft>
                <a:spcPts val="0"/>
              </a:spcAft>
              <a:defRPr sz="8000">
                <a:solidFill>
                  <a:srgbClr val="EA1C0A"/>
                </a:solidFill>
                <a:latin typeface="+mj-lt"/>
              </a:defRPr>
            </a:lvl2pPr>
            <a:lvl3pPr algn="r">
              <a:lnSpc>
                <a:spcPct val="100000"/>
              </a:lnSpc>
              <a:spcAft>
                <a:spcPts val="0"/>
              </a:spcAft>
              <a:defRPr sz="8000">
                <a:solidFill>
                  <a:srgbClr val="EA1C0A"/>
                </a:solidFill>
                <a:latin typeface="+mj-lt"/>
              </a:defRPr>
            </a:lvl3pPr>
            <a:lvl4pPr algn="r">
              <a:lnSpc>
                <a:spcPct val="100000"/>
              </a:lnSpc>
              <a:spcAft>
                <a:spcPts val="0"/>
              </a:spcAft>
              <a:defRPr sz="8000">
                <a:solidFill>
                  <a:srgbClr val="EA1C0A"/>
                </a:solidFill>
                <a:latin typeface="+mj-lt"/>
              </a:defRPr>
            </a:lvl4pPr>
            <a:lvl5pPr algn="r">
              <a:lnSpc>
                <a:spcPct val="100000"/>
              </a:lnSpc>
              <a:spcAft>
                <a:spcPts val="0"/>
              </a:spcAft>
              <a:defRPr sz="8000">
                <a:solidFill>
                  <a:srgbClr val="EA1C0A"/>
                </a:solidFill>
                <a:latin typeface="+mj-lt"/>
              </a:defRPr>
            </a:lvl5pPr>
          </a:lstStyle>
          <a:p>
            <a:pPr lvl="0"/>
            <a:r>
              <a:rPr lang="en-GB" noProof="0"/>
              <a:t>Closing statement</a:t>
            </a:r>
          </a:p>
        </p:txBody>
      </p:sp>
      <p:sp>
        <p:nvSpPr>
          <p:cNvPr id="6" name="Text Placeholder 5">
            <a:extLst>
              <a:ext uri="{FF2B5EF4-FFF2-40B4-BE49-F238E27FC236}">
                <a16:creationId xmlns:a16="http://schemas.microsoft.com/office/drawing/2014/main" id="{9DDCBCDE-2D70-DF92-5328-B681C9E23C77}"/>
              </a:ext>
            </a:extLst>
          </p:cNvPr>
          <p:cNvSpPr>
            <a:spLocks noGrp="1" noChangeAspect="1"/>
          </p:cNvSpPr>
          <p:nvPr>
            <p:ph type="body" sz="quarter" idx="16" hasCustomPrompt="1"/>
          </p:nvPr>
        </p:nvSpPr>
        <p:spPr>
          <a:xfrm>
            <a:off x="5220221" y="5836801"/>
            <a:ext cx="1751561" cy="523716"/>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blipFill>
            <a:blip r:embed="rId2"/>
            <a:stretch>
              <a:fillRect/>
            </a:stretch>
          </a:blipFill>
        </p:spPr>
        <p:txBody>
          <a:bodyPr wrap="square">
            <a:noAutofit/>
          </a:bodyPr>
          <a:lstStyle>
            <a:lvl1pPr marL="0" indent="0">
              <a:lnSpc>
                <a:spcPct val="100000"/>
              </a:lnSpc>
              <a:spcBef>
                <a:spcPts val="0"/>
              </a:spcBef>
              <a:spcAft>
                <a:spcPts val="0"/>
              </a:spcAft>
              <a:buFont typeface="EON Brix Sans" panose="020B0604020202020204" pitchFamily="34" charset="0"/>
              <a:buNone/>
              <a:defRPr sz="133">
                <a:noFill/>
              </a:defRPr>
            </a:lvl1pPr>
            <a:lvl2pPr marL="0" indent="0">
              <a:lnSpc>
                <a:spcPct val="100000"/>
              </a:lnSpc>
              <a:spcBef>
                <a:spcPts val="0"/>
              </a:spcBef>
              <a:spcAft>
                <a:spcPts val="0"/>
              </a:spcAft>
              <a:buNone/>
              <a:defRPr sz="133">
                <a:noFill/>
              </a:defRPr>
            </a:lvl2pPr>
            <a:lvl3pPr marL="0" indent="0">
              <a:lnSpc>
                <a:spcPct val="100000"/>
              </a:lnSpc>
              <a:spcBef>
                <a:spcPts val="0"/>
              </a:spcBef>
              <a:spcAft>
                <a:spcPts val="0"/>
              </a:spcAft>
              <a:buNone/>
              <a:defRPr sz="133">
                <a:noFill/>
              </a:defRPr>
            </a:lvl3pPr>
            <a:lvl4pPr marL="0" indent="0">
              <a:lnSpc>
                <a:spcPct val="100000"/>
              </a:lnSpc>
              <a:spcBef>
                <a:spcPts val="0"/>
              </a:spcBef>
              <a:spcAft>
                <a:spcPts val="0"/>
              </a:spcAft>
              <a:buNone/>
              <a:defRPr sz="133">
                <a:noFill/>
              </a:defRPr>
            </a:lvl4pPr>
            <a:lvl5pPr marL="0" indent="0">
              <a:lnSpc>
                <a:spcPct val="100000"/>
              </a:lnSpc>
              <a:spcBef>
                <a:spcPts val="0"/>
              </a:spcBef>
              <a:spcAft>
                <a:spcPts val="0"/>
              </a:spcAft>
              <a:buNone/>
              <a:defRPr sz="133">
                <a:noFill/>
              </a:defRPr>
            </a:lvl5pPr>
            <a:lvl6pPr marL="0" indent="0">
              <a:lnSpc>
                <a:spcPct val="100000"/>
              </a:lnSpc>
              <a:spcBef>
                <a:spcPts val="0"/>
              </a:spcBef>
              <a:spcAft>
                <a:spcPts val="0"/>
              </a:spcAft>
              <a:buNone/>
              <a:defRPr sz="133">
                <a:noFill/>
              </a:defRPr>
            </a:lvl6pPr>
            <a:lvl7pPr marL="0" indent="0">
              <a:lnSpc>
                <a:spcPct val="100000"/>
              </a:lnSpc>
              <a:spcBef>
                <a:spcPts val="0"/>
              </a:spcBef>
              <a:spcAft>
                <a:spcPts val="0"/>
              </a:spcAft>
              <a:buNone/>
              <a:defRPr sz="133">
                <a:noFill/>
              </a:defRPr>
            </a:lvl7pPr>
            <a:lvl8pPr marL="0" indent="0">
              <a:lnSpc>
                <a:spcPct val="100000"/>
              </a:lnSpc>
              <a:spcBef>
                <a:spcPts val="0"/>
              </a:spcBef>
              <a:spcAft>
                <a:spcPts val="0"/>
              </a:spcAft>
              <a:buNone/>
              <a:defRPr sz="133">
                <a:noFill/>
              </a:defRPr>
            </a:lvl8pPr>
            <a:lvl9pPr marL="0" indent="0">
              <a:lnSpc>
                <a:spcPct val="100000"/>
              </a:lnSpc>
              <a:spcBef>
                <a:spcPts val="0"/>
              </a:spcBef>
              <a:spcAft>
                <a:spcPts val="0"/>
              </a:spcAft>
              <a:buNone/>
              <a:defRPr sz="133">
                <a:noFill/>
              </a:defRPr>
            </a:lvl9pPr>
          </a:lstStyle>
          <a:p>
            <a:pPr lvl="0"/>
            <a:r>
              <a:rPr lang="en-GB" noProof="0"/>
              <a:t> </a:t>
            </a:r>
          </a:p>
        </p:txBody>
      </p:sp>
    </p:spTree>
    <p:extLst>
      <p:ext uri="{BB962C8B-B14F-4D97-AF65-F5344CB8AC3E}">
        <p14:creationId xmlns:p14="http://schemas.microsoft.com/office/powerpoint/2010/main" val="1834624565"/>
      </p:ext>
    </p:extLst>
  </p:cSld>
  <p:clrMapOvr>
    <a:masterClrMapping/>
  </p:clrMapOvr>
  <p:hf hdr="0" ftr="0"/>
</p:sldLayout>
</file>

<file path=ppt/slideLayouts/slideLayout8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2606889053"/>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30023844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1765820371"/>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1432905183"/>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708833"/>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425898221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Title Slide">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2"/>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450319342"/>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2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38168215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3_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62E7B7C6-92B9-B34B-86F6-7D69046277FD}"/>
              </a:ext>
            </a:extLst>
          </p:cNvPr>
          <p:cNvPicPr>
            <a:picLocks noChangeAspect="1"/>
          </p:cNvPicPr>
          <p:nvPr userDrawn="1"/>
        </p:nvPicPr>
        <p:blipFill>
          <a:blip r:embed="rId3"/>
          <a:stretch>
            <a:fillRect/>
          </a:stretch>
        </p:blipFill>
        <p:spPr>
          <a:xfrm>
            <a:off x="512400" y="512400"/>
            <a:ext cx="2269490" cy="719486"/>
          </a:xfrm>
          <a:prstGeom prst="rect">
            <a:avLst/>
          </a:prstGeom>
        </p:spPr>
      </p:pic>
      <p:sp>
        <p:nvSpPr>
          <p:cNvPr id="6" name="Date Placeholder 3">
            <a:extLst>
              <a:ext uri="{FF2B5EF4-FFF2-40B4-BE49-F238E27FC236}">
                <a16:creationId xmlns:a16="http://schemas.microsoft.com/office/drawing/2014/main" id="{D7007120-E422-C04D-8F5B-06C418D0FF54}"/>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0" name="Footer Placeholder 4">
            <a:extLst>
              <a:ext uri="{FF2B5EF4-FFF2-40B4-BE49-F238E27FC236}">
                <a16:creationId xmlns:a16="http://schemas.microsoft.com/office/drawing/2014/main" id="{0446642D-D31A-3446-923A-549BD047ACC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1" name="Slide Number Placeholder 5">
            <a:extLst>
              <a:ext uri="{FF2B5EF4-FFF2-40B4-BE49-F238E27FC236}">
                <a16:creationId xmlns:a16="http://schemas.microsoft.com/office/drawing/2014/main" id="{7FFEE623-1BD6-2844-B41F-20FDCFD85B9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7466799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VIDERS">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pic>
        <p:nvPicPr>
          <p:cNvPr id="7" name="Picture 6" descr="Graphical user interface, text&#10;&#10;Description automatically generated">
            <a:extLst>
              <a:ext uri="{FF2B5EF4-FFF2-40B4-BE49-F238E27FC236}">
                <a16:creationId xmlns:a16="http://schemas.microsoft.com/office/drawing/2014/main" id="{64AAEEAF-E08D-9D42-A19C-24493F518AAA}"/>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2" name="Title 1"/>
          <p:cNvSpPr>
            <a:spLocks noGrp="1"/>
          </p:cNvSpPr>
          <p:nvPr>
            <p:ph type="title"/>
          </p:nvPr>
        </p:nvSpPr>
        <p:spPr>
          <a:xfrm>
            <a:off x="928800" y="540000"/>
            <a:ext cx="9421700" cy="4463798"/>
          </a:xfrm>
        </p:spPr>
        <p:txBody>
          <a:bodyPr anchor="ctr" anchorCtr="0"/>
          <a:lstStyle>
            <a:lvl1pPr algn="l">
              <a:defRPr sz="5400" b="0" i="0" spc="0" baseline="0">
                <a:solidFill>
                  <a:schemeClr val="bg1"/>
                </a:solidFill>
                <a:latin typeface="Lato Heavy" panose="020F0502020204030203" pitchFamily="34" charset="77"/>
              </a:defRPr>
            </a:lvl1pPr>
          </a:lstStyle>
          <a:p>
            <a:r>
              <a:rPr lang="en-US"/>
              <a:t>Click to edit</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hasCustomPrompt="1"/>
          </p:nvPr>
        </p:nvSpPr>
        <p:spPr>
          <a:xfrm>
            <a:off x="928800" y="3581404"/>
            <a:ext cx="7045200" cy="933766"/>
          </a:xfrm>
        </p:spPr>
        <p:txBody>
          <a:bodyPr anchor="t" anchorCtr="0"/>
          <a:lstStyle>
            <a:lvl1pPr marL="0" indent="0" algn="l">
              <a:spcBef>
                <a:spcPts val="0"/>
              </a:spcBef>
              <a:buFontTx/>
              <a:buNone/>
              <a:defRPr sz="3600" b="1" spc="0" baseline="0">
                <a:solidFill>
                  <a:schemeClr val="bg1">
                    <a:alpha val="65000"/>
                  </a:schemeClr>
                </a:solidFill>
              </a:defRPr>
            </a:lvl1pPr>
            <a:lvl2pPr marL="457189" indent="0" algn="ctr">
              <a:buFontTx/>
              <a:buNone/>
              <a:tabLst/>
              <a:defRPr sz="1400">
                <a:solidFill>
                  <a:schemeClr val="bg1"/>
                </a:solidFill>
              </a:defRPr>
            </a:lvl2pPr>
            <a:lvl3pPr marL="914377" indent="0" algn="ctr">
              <a:buFontTx/>
              <a:buNone/>
              <a:defRPr>
                <a:solidFill>
                  <a:schemeClr val="bg1"/>
                </a:solidFill>
              </a:defRPr>
            </a:lvl3pPr>
            <a:lvl4pPr marL="1371566" indent="0" algn="ctr">
              <a:buFontTx/>
              <a:buNone/>
              <a:defRPr>
                <a:solidFill>
                  <a:schemeClr val="bg1"/>
                </a:solidFill>
              </a:defRPr>
            </a:lvl4pPr>
            <a:lvl5pPr marL="1828754" indent="0" algn="ctr">
              <a:buFontTx/>
              <a:buNone/>
              <a:defRPr>
                <a:solidFill>
                  <a:schemeClr val="bg1"/>
                </a:solidFill>
              </a:defRPr>
            </a:lvl5pPr>
          </a:lstStyle>
          <a:p>
            <a:pPr lvl="0"/>
            <a:r>
              <a:rPr lang="en-US"/>
              <a:t>Edit master text styles</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3" name="Date Placeholder 3">
            <a:extLst>
              <a:ext uri="{FF2B5EF4-FFF2-40B4-BE49-F238E27FC236}">
                <a16:creationId xmlns:a16="http://schemas.microsoft.com/office/drawing/2014/main" id="{DA1E41F6-8AB6-B54A-A8BD-BAF7314861F3}"/>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4" name="Footer Placeholder 4">
            <a:extLst>
              <a:ext uri="{FF2B5EF4-FFF2-40B4-BE49-F238E27FC236}">
                <a16:creationId xmlns:a16="http://schemas.microsoft.com/office/drawing/2014/main" id="{F4657D5D-078C-F04C-8CA5-338477E3C48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6" name="Slide Number Placeholder 5">
            <a:extLst>
              <a:ext uri="{FF2B5EF4-FFF2-40B4-BE49-F238E27FC236}">
                <a16:creationId xmlns:a16="http://schemas.microsoft.com/office/drawing/2014/main" id="{7324B8AF-50B5-3F40-A4C8-07C884701C97}"/>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12836967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Standard slide (GRAD)">
    <p:bg>
      <p:bgPr>
        <a:gradFill>
          <a:gsLst>
            <a:gs pos="0">
              <a:schemeClr val="accent2"/>
            </a:gs>
            <a:gs pos="100000">
              <a:schemeClr val="accent4"/>
            </a:gs>
          </a:gsLst>
          <a:lin ang="2700000" scaled="0"/>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40000"/>
            <a:ext cx="9000000" cy="720000"/>
          </a:xfrm>
        </p:spPr>
        <p:txBody>
          <a:bodyPr/>
          <a:lstStyle>
            <a:lvl1pPr>
              <a:defRPr sz="3000" b="0" i="0" spc="0" baseline="0">
                <a:solidFill>
                  <a:schemeClr val="bg1"/>
                </a:solidFill>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080000"/>
            <a:ext cx="9000000" cy="4140000"/>
          </a:xfrm>
        </p:spPr>
        <p:txBody>
          <a:bodyPr/>
          <a:lstStyle>
            <a:lvl1pPr marL="0" indent="0">
              <a:buFontTx/>
              <a:buNone/>
              <a:defRPr sz="1600" b="1">
                <a:solidFill>
                  <a:schemeClr val="bg1"/>
                </a:solidFill>
              </a:defRPr>
            </a:lvl1pPr>
            <a:lvl2pPr marL="457189" indent="0">
              <a:buFontTx/>
              <a:buNone/>
              <a:tabLst/>
              <a:defRPr sz="1400">
                <a:solidFill>
                  <a:schemeClr val="bg1"/>
                </a:solidFill>
              </a:defRPr>
            </a:lvl2pPr>
            <a:lvl3pPr marL="914377" indent="0">
              <a:buFontTx/>
              <a:buNone/>
              <a:defRPr>
                <a:solidFill>
                  <a:schemeClr val="bg1"/>
                </a:solidFill>
              </a:defRPr>
            </a:lvl3pPr>
            <a:lvl4pPr marL="1371566" indent="0">
              <a:buFontTx/>
              <a:buNone/>
              <a:defRPr>
                <a:solidFill>
                  <a:schemeClr val="bg1"/>
                </a:solidFill>
              </a:defRPr>
            </a:lvl4pPr>
            <a:lvl5pPr marL="1828754" indent="0">
              <a:buFontTx/>
              <a:buNone/>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Graphical user interface, text&#10;&#10;Description automatically generated">
            <a:extLst>
              <a:ext uri="{FF2B5EF4-FFF2-40B4-BE49-F238E27FC236}">
                <a16:creationId xmlns:a16="http://schemas.microsoft.com/office/drawing/2014/main" id="{661C5B55-89E5-BD46-80BF-B043B3043F87}"/>
              </a:ext>
            </a:extLst>
          </p:cNvPr>
          <p:cNvPicPr>
            <a:picLocks noChangeAspect="1"/>
          </p:cNvPicPr>
          <p:nvPr userDrawn="1"/>
        </p:nvPicPr>
        <p:blipFill>
          <a:blip r:embed="rId2"/>
          <a:stretch>
            <a:fillRect/>
          </a:stretch>
        </p:blipFill>
        <p:spPr>
          <a:xfrm>
            <a:off x="540000" y="6527650"/>
            <a:ext cx="684000" cy="233182"/>
          </a:xfrm>
          <a:prstGeom prst="rect">
            <a:avLst/>
          </a:prstGeom>
        </p:spPr>
      </p:pic>
      <p:sp>
        <p:nvSpPr>
          <p:cNvPr id="14" name="Date Placeholder 3">
            <a:extLst>
              <a:ext uri="{FF2B5EF4-FFF2-40B4-BE49-F238E27FC236}">
                <a16:creationId xmlns:a16="http://schemas.microsoft.com/office/drawing/2014/main" id="{B2E74CC8-2CB4-5C4A-AE33-16054D57074D}"/>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r>
              <a:rPr lang="en-GB"/>
              <a:t>21st June 2022</a:t>
            </a:r>
          </a:p>
        </p:txBody>
      </p:sp>
      <p:sp>
        <p:nvSpPr>
          <p:cNvPr id="15" name="Footer Placeholder 4">
            <a:extLst>
              <a:ext uri="{FF2B5EF4-FFF2-40B4-BE49-F238E27FC236}">
                <a16:creationId xmlns:a16="http://schemas.microsoft.com/office/drawing/2014/main" id="{DFBE82A1-C699-5C46-891D-3B91DD9C2FA2}"/>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bg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5D4519FB-9137-D14B-AF06-70EB4712798F}"/>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bg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2994235544"/>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Standard slide (CREAM)">
    <p:bg>
      <p:bgPr>
        <a:solidFill>
          <a:srgbClr val="F5F2ED"/>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422740476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1_Standard slide (GREY)">
    <p:bg>
      <p:bgPr>
        <a:solidFill>
          <a:schemeClr val="accent6">
            <a:lumMod val="20000"/>
            <a:lumOff val="80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914557694"/>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1_Standard slide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07900079"/>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4_Standard slide (WHITE)">
    <p:bg>
      <p:bgPr>
        <a:solidFill>
          <a:schemeClr val="bg1"/>
        </a:solidFill>
        <a:effectLst/>
      </p:bgPr>
    </p:bg>
    <p:spTree>
      <p:nvGrpSpPr>
        <p:cNvPr id="1" name=""/>
        <p:cNvGrpSpPr/>
        <p:nvPr/>
      </p:nvGrpSpPr>
      <p:grpSpPr>
        <a:xfrm>
          <a:off x="0" y="0"/>
          <a:ext cx="0" cy="0"/>
          <a:chOff x="0" y="0"/>
          <a:chExt cx="0" cy="0"/>
        </a:xfrm>
      </p:grpSpPr>
      <p:sp>
        <p:nvSpPr>
          <p:cNvPr id="14" name="Oval 13">
            <a:extLst>
              <a:ext uri="{FF2B5EF4-FFF2-40B4-BE49-F238E27FC236}">
                <a16:creationId xmlns:a16="http://schemas.microsoft.com/office/drawing/2014/main" id="{729C164C-C6F6-E8A6-BEE9-6A37F63C7DFB}"/>
              </a:ext>
            </a:extLst>
          </p:cNvPr>
          <p:cNvSpPr/>
          <p:nvPr userDrawn="1"/>
        </p:nvSpPr>
        <p:spPr>
          <a:xfrm>
            <a:off x="-3447548" y="-429324"/>
            <a:ext cx="7387465" cy="7387465"/>
          </a:xfrm>
          <a:prstGeom prst="ellipse">
            <a:avLst/>
          </a:prstGeom>
          <a:solidFill>
            <a:schemeClr val="accent1">
              <a:alpha val="9864"/>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 name="Title 1"/>
          <p:cNvSpPr>
            <a:spLocks noGrp="1"/>
          </p:cNvSpPr>
          <p:nvPr>
            <p:ph type="title" hasCustomPrompt="1"/>
          </p:nvPr>
        </p:nvSpPr>
        <p:spPr>
          <a:xfrm>
            <a:off x="540000" y="539999"/>
            <a:ext cx="9000000" cy="775127"/>
          </a:xfrm>
        </p:spPr>
        <p:txBody>
          <a:bodyPr/>
          <a:lstStyle>
            <a:lvl1pPr>
              <a:defRPr sz="3000" b="0" i="0" spc="0" baseline="0">
                <a:latin typeface="Lato Heavy" panose="020F0502020204030203" pitchFamily="34" charset="77"/>
              </a:defRPr>
            </a:lvl1pPr>
          </a:lstStyle>
          <a:p>
            <a:r>
              <a:rPr lang="en-US"/>
              <a:t>CLICK TO EDIT MASTER TITLE STYLE</a:t>
            </a:r>
          </a:p>
        </p:txBody>
      </p:sp>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540000" y="1531126"/>
            <a:ext cx="9000000" cy="3688874"/>
          </a:xfrm>
        </p:spPr>
        <p:txBody>
          <a:bodyPr/>
          <a:lstStyle>
            <a:lvl1pPr marL="0" indent="0">
              <a:buFontTx/>
              <a:buNone/>
              <a:defRPr sz="1400" b="1">
                <a:solidFill>
                  <a:srgbClr val="1F144A"/>
                </a:solidFill>
              </a:defRPr>
            </a:lvl1pPr>
            <a:lvl2pPr marL="457189" indent="0">
              <a:buFontTx/>
              <a:buNone/>
              <a:tabLst/>
              <a:defRPr sz="1400">
                <a:solidFill>
                  <a:srgbClr val="1F144A"/>
                </a:solidFill>
              </a:defRPr>
            </a:lvl2pPr>
            <a:lvl3pPr marL="914377" indent="0">
              <a:buFontTx/>
              <a:buNone/>
              <a:defRPr sz="1400">
                <a:solidFill>
                  <a:srgbClr val="1F144A"/>
                </a:solidFill>
              </a:defRPr>
            </a:lvl3pPr>
            <a:lvl4pPr marL="1371566" indent="0">
              <a:buFontTx/>
              <a:buNone/>
              <a:defRPr sz="1400">
                <a:solidFill>
                  <a:srgbClr val="1F144A"/>
                </a:solidFill>
              </a:defRPr>
            </a:lvl4pPr>
            <a:lvl5pPr marL="1828754" indent="0">
              <a:buFontTx/>
              <a:buNone/>
              <a:defRPr sz="1400">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2" name="Straight Connector 11">
            <a:extLst>
              <a:ext uri="{FF2B5EF4-FFF2-40B4-BE49-F238E27FC236}">
                <a16:creationId xmlns:a16="http://schemas.microsoft.com/office/drawing/2014/main" id="{31DB91AF-C69A-5D46-9D66-420327240C34}"/>
              </a:ext>
            </a:extLst>
          </p:cNvPr>
          <p:cNvCxnSpPr>
            <a:cxnSpLocks/>
          </p:cNvCxnSpPr>
          <p:nvPr userDrawn="1"/>
        </p:nvCxnSpPr>
        <p:spPr>
          <a:xfrm>
            <a:off x="0" y="6428385"/>
            <a:ext cx="12192000"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Picture 6" descr="Logo&#10;&#10;Description automatically generated">
            <a:extLst>
              <a:ext uri="{FF2B5EF4-FFF2-40B4-BE49-F238E27FC236}">
                <a16:creationId xmlns:a16="http://schemas.microsoft.com/office/drawing/2014/main" id="{D1EC8B7D-38BF-C344-A9D6-1D1C25FBDA58}"/>
              </a:ext>
            </a:extLst>
          </p:cNvPr>
          <p:cNvPicPr>
            <a:picLocks noChangeAspect="1"/>
          </p:cNvPicPr>
          <p:nvPr userDrawn="1"/>
        </p:nvPicPr>
        <p:blipFill>
          <a:blip r:embed="rId2"/>
          <a:stretch>
            <a:fillRect/>
          </a:stretch>
        </p:blipFill>
        <p:spPr>
          <a:xfrm>
            <a:off x="540000" y="6534000"/>
            <a:ext cx="666000" cy="211553"/>
          </a:xfrm>
          <a:prstGeom prst="rect">
            <a:avLst/>
          </a:prstGeom>
        </p:spPr>
      </p:pic>
      <p:sp>
        <p:nvSpPr>
          <p:cNvPr id="10" name="Date Placeholder 3">
            <a:extLst>
              <a:ext uri="{FF2B5EF4-FFF2-40B4-BE49-F238E27FC236}">
                <a16:creationId xmlns:a16="http://schemas.microsoft.com/office/drawing/2014/main" id="{8FC66049-CCC2-7545-85A3-1CF868322A6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16" name="Footer Placeholder 4">
            <a:extLst>
              <a:ext uri="{FF2B5EF4-FFF2-40B4-BE49-F238E27FC236}">
                <a16:creationId xmlns:a16="http://schemas.microsoft.com/office/drawing/2014/main" id="{EF7E2FBF-CF86-D945-B215-CC624FF66DAB}"/>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17" name="Slide Number Placeholder 5">
            <a:extLst>
              <a:ext uri="{FF2B5EF4-FFF2-40B4-BE49-F238E27FC236}">
                <a16:creationId xmlns:a16="http://schemas.microsoft.com/office/drawing/2014/main" id="{C55E5E07-C6F2-4944-9536-0EC0FD809CFA}"/>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cxnSp>
        <p:nvCxnSpPr>
          <p:cNvPr id="13" name="Straight Connector 12">
            <a:extLst>
              <a:ext uri="{FF2B5EF4-FFF2-40B4-BE49-F238E27FC236}">
                <a16:creationId xmlns:a16="http://schemas.microsoft.com/office/drawing/2014/main" id="{7E377461-6832-3A44-B58F-67E893A6F1BD}"/>
              </a:ext>
            </a:extLst>
          </p:cNvPr>
          <p:cNvCxnSpPr>
            <a:cxnSpLocks/>
          </p:cNvCxnSpPr>
          <p:nvPr userDrawn="1"/>
        </p:nvCxnSpPr>
        <p:spPr>
          <a:xfrm>
            <a:off x="0" y="6429600"/>
            <a:ext cx="12192000" cy="0"/>
          </a:xfrm>
          <a:prstGeom prst="line">
            <a:avLst/>
          </a:prstGeom>
          <a:ln w="19050">
            <a:solidFill>
              <a:schemeClr val="accent6">
                <a:lumMod val="20000"/>
                <a:lumOff val="8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29370710"/>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3960000" y="1800000"/>
            <a:ext cx="6644640" cy="1800000"/>
          </a:xfrm>
        </p:spPr>
        <p:txBody>
          <a:bodyPr anchor="t" anchorCtr="0"/>
          <a:lstStyle>
            <a:lvl1pPr algn="l">
              <a:defRPr sz="4000">
                <a:solidFill>
                  <a:srgbClr val="1F144A"/>
                </a:solidFill>
              </a:defRPr>
            </a:lvl1pPr>
          </a:lstStyle>
          <a:p>
            <a:r>
              <a:rPr lang="en-US"/>
              <a:t>Click to edit Master title style</a:t>
            </a:r>
          </a:p>
        </p:txBody>
      </p:sp>
      <p:sp>
        <p:nvSpPr>
          <p:cNvPr id="3" name="Subtitle 2"/>
          <p:cNvSpPr>
            <a:spLocks noGrp="1"/>
          </p:cNvSpPr>
          <p:nvPr>
            <p:ph type="subTitle" idx="1"/>
          </p:nvPr>
        </p:nvSpPr>
        <p:spPr>
          <a:xfrm>
            <a:off x="3960000" y="3968752"/>
            <a:ext cx="6644640" cy="978635"/>
          </a:xfrm>
        </p:spPr>
        <p:txBody>
          <a:bodyPr/>
          <a:lstStyle>
            <a:lvl1pPr marL="0" indent="0" algn="l">
              <a:buNone/>
              <a:defRPr sz="2400">
                <a:solidFill>
                  <a:srgbClr val="1F144A"/>
                </a:solidFill>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3960000" y="4956138"/>
            <a:ext cx="2743200" cy="365125"/>
          </a:xfrm>
        </p:spPr>
        <p:txBody>
          <a:bodyPr/>
          <a:lstStyle>
            <a:lvl1pPr algn="l">
              <a:defRPr sz="1300">
                <a:solidFill>
                  <a:srgbClr val="1F144A"/>
                </a:solidFill>
              </a:defRPr>
            </a:lvl1pPr>
          </a:lstStyle>
          <a:p>
            <a:r>
              <a:rPr lang="en-GB"/>
              <a:t>12 November 2020</a:t>
            </a:r>
            <a:endParaRPr lang="en-US"/>
          </a:p>
        </p:txBody>
      </p:sp>
      <p:pic>
        <p:nvPicPr>
          <p:cNvPr id="7" name="Picture 6">
            <a:extLst>
              <a:ext uri="{FF2B5EF4-FFF2-40B4-BE49-F238E27FC236}">
                <a16:creationId xmlns:a16="http://schemas.microsoft.com/office/drawing/2014/main" id="{CFA8F52F-46BA-7E49-8DCC-ADBFA4778489}"/>
              </a:ext>
            </a:extLst>
          </p:cNvPr>
          <p:cNvPicPr>
            <a:picLocks noChangeAspect="1"/>
          </p:cNvPicPr>
          <p:nvPr userDrawn="1"/>
        </p:nvPicPr>
        <p:blipFill>
          <a:blip r:embed="rId3"/>
          <a:stretch>
            <a:fillRect/>
          </a:stretch>
        </p:blipFill>
        <p:spPr>
          <a:xfrm>
            <a:off x="360000" y="360000"/>
            <a:ext cx="2269490" cy="719486"/>
          </a:xfrm>
          <a:prstGeom prst="rect">
            <a:avLst/>
          </a:prstGeom>
        </p:spPr>
      </p:pic>
      <p:sp>
        <p:nvSpPr>
          <p:cNvPr id="8" name="Oval 7">
            <a:extLst>
              <a:ext uri="{FF2B5EF4-FFF2-40B4-BE49-F238E27FC236}">
                <a16:creationId xmlns:a16="http://schemas.microsoft.com/office/drawing/2014/main" id="{E53E04FD-AFF5-E546-ACFD-910B28DB6736}"/>
              </a:ext>
            </a:extLst>
          </p:cNvPr>
          <p:cNvSpPr/>
          <p:nvPr userDrawn="1"/>
        </p:nvSpPr>
        <p:spPr>
          <a:xfrm>
            <a:off x="8605977" y="5047578"/>
            <a:ext cx="1296975" cy="1296975"/>
          </a:xfrm>
          <a:prstGeom prst="ellipse">
            <a:avLst/>
          </a:prstGeom>
          <a:solidFill>
            <a:schemeClr val="accent3">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B6E5817A-2D6B-DF4D-ADDF-DBFAE2F9EC57}"/>
              </a:ext>
            </a:extLst>
          </p:cNvPr>
          <p:cNvSpPr/>
          <p:nvPr userDrawn="1"/>
        </p:nvSpPr>
        <p:spPr>
          <a:xfrm>
            <a:off x="9409176" y="4762536"/>
            <a:ext cx="2995464" cy="2995464"/>
          </a:xfrm>
          <a:prstGeom prst="ellipse">
            <a:avLst/>
          </a:prstGeom>
          <a:solidFill>
            <a:schemeClr val="accent4">
              <a:alpha val="90000"/>
            </a:schemeClr>
          </a:solidFill>
          <a:ln w="508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68947563"/>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Standard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12" name="Slide Number Placeholder 6">
            <a:extLst>
              <a:ext uri="{FF2B5EF4-FFF2-40B4-BE49-F238E27FC236}">
                <a16:creationId xmlns:a16="http://schemas.microsoft.com/office/drawing/2014/main" id="{CE0B18F8-D393-724C-B4D7-64CBA0C770AB}"/>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March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pic>
        <p:nvPicPr>
          <p:cNvPr id="5" name="Picture 4">
            <a:extLst>
              <a:ext uri="{FF2B5EF4-FFF2-40B4-BE49-F238E27FC236}">
                <a16:creationId xmlns:a16="http://schemas.microsoft.com/office/drawing/2014/main" id="{34DD57ED-5918-664A-AE43-E2962133AEBA}"/>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Content Placeholder 2">
            <a:extLst>
              <a:ext uri="{FF2B5EF4-FFF2-40B4-BE49-F238E27FC236}">
                <a16:creationId xmlns:a16="http://schemas.microsoft.com/office/drawing/2014/main" id="{85EC2FDE-593E-9541-9BBF-FF0D99C9FE4F}"/>
              </a:ext>
            </a:extLst>
          </p:cNvPr>
          <p:cNvSpPr>
            <a:spLocks noGrp="1"/>
          </p:cNvSpPr>
          <p:nvPr>
            <p:ph sz="half" idx="1"/>
          </p:nvPr>
        </p:nvSpPr>
        <p:spPr>
          <a:xfrm>
            <a:off x="720000" y="1080000"/>
            <a:ext cx="9000000" cy="4140000"/>
          </a:xfrm>
        </p:spPr>
        <p:txBody>
          <a:bodyPr/>
          <a:lstStyle>
            <a:lvl1pPr marL="0" indent="0">
              <a:buFontTx/>
              <a:buNone/>
              <a:defRPr sz="1600" b="1">
                <a:solidFill>
                  <a:srgbClr val="1F144A"/>
                </a:solidFill>
              </a:defRPr>
            </a:lvl1pPr>
            <a:lvl2pPr marL="457189" indent="0">
              <a:buFontTx/>
              <a:buNone/>
              <a:tabLst/>
              <a:defRPr sz="1400">
                <a:solidFill>
                  <a:srgbClr val="1F144A"/>
                </a:solidFill>
              </a:defRPr>
            </a:lvl2pPr>
            <a:lvl3pPr marL="914377" indent="0">
              <a:buFontTx/>
              <a:buNone/>
              <a:defRPr>
                <a:solidFill>
                  <a:srgbClr val="1F144A"/>
                </a:solidFill>
              </a:defRPr>
            </a:lvl3pPr>
            <a:lvl4pPr marL="1371566" indent="0">
              <a:buFontTx/>
              <a:buNone/>
              <a:defRPr>
                <a:solidFill>
                  <a:srgbClr val="1F144A"/>
                </a:solidFill>
              </a:defRPr>
            </a:lvl4pPr>
            <a:lvl5pPr marL="1828754" indent="0">
              <a:buFontTx/>
              <a:buNone/>
              <a:defRPr>
                <a:solidFill>
                  <a:srgbClr val="1F144A"/>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Date Placeholder 2">
            <a:extLst>
              <a:ext uri="{FF2B5EF4-FFF2-40B4-BE49-F238E27FC236}">
                <a16:creationId xmlns:a16="http://schemas.microsoft.com/office/drawing/2014/main" id="{AE9D0DD4-A564-E6F1-564E-6D9D62A36A5D}"/>
              </a:ext>
            </a:extLst>
          </p:cNvPr>
          <p:cNvSpPr>
            <a:spLocks noGrp="1"/>
          </p:cNvSpPr>
          <p:nvPr>
            <p:ph type="dt" sz="half" idx="10"/>
          </p:nvPr>
        </p:nvSpPr>
        <p:spPr/>
        <p:txBody>
          <a:bodyPr/>
          <a:lstStyle/>
          <a:p>
            <a:r>
              <a:rPr lang="en-GB"/>
              <a:t>12 November 2020</a:t>
            </a:r>
            <a:endParaRPr lang="en-US"/>
          </a:p>
        </p:txBody>
      </p:sp>
    </p:spTree>
    <p:extLst>
      <p:ext uri="{BB962C8B-B14F-4D97-AF65-F5344CB8AC3E}">
        <p14:creationId xmlns:p14="http://schemas.microsoft.com/office/powerpoint/2010/main" val="4067402592"/>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Standard Two Colum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720000" y="540000"/>
            <a:ext cx="9000000" cy="720000"/>
          </a:xfrm>
        </p:spPr>
        <p:txBody>
          <a:bodyPr/>
          <a:lstStyle/>
          <a:p>
            <a:r>
              <a:rPr lang="en-US"/>
              <a:t>Click to edit Master title style</a:t>
            </a:r>
          </a:p>
        </p:txBody>
      </p:sp>
      <p:sp>
        <p:nvSpPr>
          <p:cNvPr id="3" name="Content Placeholder 2"/>
          <p:cNvSpPr>
            <a:spLocks noGrp="1"/>
          </p:cNvSpPr>
          <p:nvPr>
            <p:ph sz="half" idx="1"/>
          </p:nvPr>
        </p:nvSpPr>
        <p:spPr>
          <a:xfrm>
            <a:off x="72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400000" y="1080000"/>
            <a:ext cx="43200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pic>
        <p:nvPicPr>
          <p:cNvPr id="9" name="Picture 8">
            <a:extLst>
              <a:ext uri="{FF2B5EF4-FFF2-40B4-BE49-F238E27FC236}">
                <a16:creationId xmlns:a16="http://schemas.microsoft.com/office/drawing/2014/main" id="{21DD0BD0-3F0D-8948-B9C8-C761D42DB7A4}"/>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2" name="Slide Number Placeholder 6">
            <a:extLst>
              <a:ext uri="{FF2B5EF4-FFF2-40B4-BE49-F238E27FC236}">
                <a16:creationId xmlns:a16="http://schemas.microsoft.com/office/drawing/2014/main" id="{CFF8A314-B502-C345-9637-4F95290F284F}"/>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March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6310585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399EEE5E-9535-8B49-A425-83AF87AA0A6F}"/>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9" name="Slide Number Placeholder 6">
            <a:extLst>
              <a:ext uri="{FF2B5EF4-FFF2-40B4-BE49-F238E27FC236}">
                <a16:creationId xmlns:a16="http://schemas.microsoft.com/office/drawing/2014/main" id="{CAFE4FA8-3512-5046-BE8B-1AE90529CAA1}"/>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March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3443048564"/>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Final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6801" y="2520288"/>
            <a:ext cx="4979201" cy="1219522"/>
          </a:xfrm>
        </p:spPr>
        <p:txBody>
          <a:bodyPr anchor="t" anchorCtr="0"/>
          <a:lstStyle>
            <a:lvl1pPr algn="ctr">
              <a:defRPr sz="4000">
                <a:solidFill>
                  <a:schemeClr val="bg1"/>
                </a:solidFill>
              </a:defRPr>
            </a:lvl1pPr>
          </a:lstStyle>
          <a:p>
            <a:r>
              <a:rPr lang="en-US"/>
              <a:t>Click to edit Master title style</a:t>
            </a:r>
          </a:p>
        </p:txBody>
      </p:sp>
      <p:pic>
        <p:nvPicPr>
          <p:cNvPr id="8" name="Picture 7">
            <a:extLst>
              <a:ext uri="{FF2B5EF4-FFF2-40B4-BE49-F238E27FC236}">
                <a16:creationId xmlns:a16="http://schemas.microsoft.com/office/drawing/2014/main" id="{0F8E56FA-68CE-7E40-A091-322DAAC2D991}"/>
              </a:ext>
            </a:extLst>
          </p:cNvPr>
          <p:cNvPicPr>
            <a:picLocks noChangeAspect="1"/>
          </p:cNvPicPr>
          <p:nvPr userDrawn="1"/>
        </p:nvPicPr>
        <p:blipFill>
          <a:blip r:embed="rId3"/>
          <a:stretch>
            <a:fillRect/>
          </a:stretch>
        </p:blipFill>
        <p:spPr>
          <a:xfrm>
            <a:off x="720000" y="6330951"/>
            <a:ext cx="1249111" cy="396000"/>
          </a:xfrm>
          <a:prstGeom prst="rect">
            <a:avLst/>
          </a:prstGeom>
        </p:spPr>
      </p:pic>
      <p:sp>
        <p:nvSpPr>
          <p:cNvPr id="11" name="Slide Number Placeholder 6">
            <a:extLst>
              <a:ext uri="{FF2B5EF4-FFF2-40B4-BE49-F238E27FC236}">
                <a16:creationId xmlns:a16="http://schemas.microsoft.com/office/drawing/2014/main" id="{CCA4EABB-5E32-A94F-A685-BC0029D537BC}"/>
              </a:ext>
            </a:extLst>
          </p:cNvPr>
          <p:cNvSpPr txBox="1">
            <a:spLocks/>
          </p:cNvSpPr>
          <p:nvPr userDrawn="1"/>
        </p:nvSpPr>
        <p:spPr>
          <a:xfrm>
            <a:off x="9153650" y="6482648"/>
            <a:ext cx="2464229" cy="143408"/>
          </a:xfrm>
          <a:prstGeom prst="rect">
            <a:avLst/>
          </a:prstGeom>
        </p:spPr>
        <p:txBody>
          <a:bodyPr vert="horz" lIns="0" tIns="0" rIns="0" bIns="0" rtlCol="0" anchor="t" anchorCtr="0"/>
          <a:lstStyle>
            <a:defPPr>
              <a:defRPr lang="en-US"/>
            </a:defPPr>
            <a:lvl1pPr marL="0" algn="ctr" defTabSz="914400" rtl="0" eaLnBrk="1" latinLnBrk="0" hangingPunct="1">
              <a:defRPr sz="1200" kern="1200">
                <a:solidFill>
                  <a:srgbClr val="1F144A"/>
                </a:solidFill>
                <a:latin typeface="Arial Rounded MT Bold" panose="020F0704030504030204" pitchFamily="34" charset="77"/>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r>
              <a:rPr lang="en-US" sz="900" b="1" i="0">
                <a:solidFill>
                  <a:schemeClr val="bg1"/>
                </a:solidFill>
                <a:latin typeface="Lato" panose="020F0502020204030203" pitchFamily="34" charset="77"/>
              </a:rPr>
              <a:t> </a:t>
            </a:r>
            <a:fld id="{68F1BF3E-5F0E-D24A-8AA5-A9EEC54EF19C}" type="datetime4">
              <a:rPr lang="en-GB" sz="900" b="1" i="0" smtClean="0">
                <a:solidFill>
                  <a:schemeClr val="bg1"/>
                </a:solidFill>
                <a:latin typeface="Lato" panose="020F0502020204030203" pitchFamily="34" charset="77"/>
              </a:rPr>
              <a:pPr algn="r"/>
              <a:t>10 March 2024</a:t>
            </a:fld>
            <a:r>
              <a:rPr lang="en-GB" sz="900" b="1" i="0">
                <a:solidFill>
                  <a:schemeClr val="bg1"/>
                </a:solidFill>
                <a:latin typeface="Lato" panose="020F0502020204030203" pitchFamily="34" charset="77"/>
              </a:rPr>
              <a:t>    |    </a:t>
            </a:r>
            <a:fld id="{2B613C8D-C864-C543-AF89-04A4A766BF11}" type="slidenum">
              <a:rPr lang="en-US" sz="900" b="1" i="0" smtClean="0">
                <a:solidFill>
                  <a:schemeClr val="bg1"/>
                </a:solidFill>
                <a:latin typeface="Lato" panose="020F0502020204030203" pitchFamily="34" charset="77"/>
              </a:rPr>
              <a:pPr algn="r"/>
              <a:t>‹#›</a:t>
            </a:fld>
            <a:endParaRPr lang="en-US" sz="900" b="1" i="0">
              <a:solidFill>
                <a:schemeClr val="bg1"/>
              </a:solidFill>
              <a:latin typeface="Lato" panose="020F0502020204030203" pitchFamily="34" charset="77"/>
            </a:endParaRPr>
          </a:p>
        </p:txBody>
      </p:sp>
    </p:spTree>
    <p:extLst>
      <p:ext uri="{BB962C8B-B14F-4D97-AF65-F5344CB8AC3E}">
        <p14:creationId xmlns:p14="http://schemas.microsoft.com/office/powerpoint/2010/main" val="1518396344"/>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144B9-87E7-1301-19D5-AEAD3C4B0CC2}"/>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D22665F1-9B60-488E-C754-39DC7853CC18}"/>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5ABBED1-2831-4989-22E9-3B5627C78AAA}"/>
              </a:ext>
            </a:extLst>
          </p:cNvPr>
          <p:cNvSpPr>
            <a:spLocks noGrp="1"/>
          </p:cNvSpPr>
          <p:nvPr>
            <p:ph type="dt" sz="half" idx="10"/>
          </p:nvPr>
        </p:nvSpPr>
        <p:spPr/>
        <p:txBody>
          <a:bodyPr/>
          <a:lstStyle/>
          <a:p>
            <a:fld id="{BD95A3C7-8603-464E-8D50-BAB3A6A038D3}" type="datetimeFigureOut">
              <a:rPr lang="en-GB" smtClean="0"/>
              <a:t>10/03/2024</a:t>
            </a:fld>
            <a:endParaRPr lang="en-GB"/>
          </a:p>
        </p:txBody>
      </p:sp>
      <p:sp>
        <p:nvSpPr>
          <p:cNvPr id="5" name="Footer Placeholder 4">
            <a:extLst>
              <a:ext uri="{FF2B5EF4-FFF2-40B4-BE49-F238E27FC236}">
                <a16:creationId xmlns:a16="http://schemas.microsoft.com/office/drawing/2014/main" id="{4BC5EC05-E8E7-F2CA-3584-863D725EAF1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7CF3DF7-A185-12DD-D6F2-DBEDDC7E205B}"/>
              </a:ext>
            </a:extLst>
          </p:cNvPr>
          <p:cNvSpPr>
            <a:spLocks noGrp="1"/>
          </p:cNvSpPr>
          <p:nvPr>
            <p:ph type="sldNum" sz="quarter" idx="12"/>
          </p:nvPr>
        </p:nvSpPr>
        <p:spPr/>
        <p:txBody>
          <a:bodyPr/>
          <a:lstStyle/>
          <a:p>
            <a:fld id="{96E8510E-6924-4F7F-9310-05109BF6DF85}" type="slidenum">
              <a:rPr lang="en-GB" smtClean="0"/>
              <a:t>‹#›</a:t>
            </a:fld>
            <a:endParaRPr lang="en-GB"/>
          </a:p>
        </p:txBody>
      </p:sp>
    </p:spTree>
    <p:extLst>
      <p:ext uri="{BB962C8B-B14F-4D97-AF65-F5344CB8AC3E}">
        <p14:creationId xmlns:p14="http://schemas.microsoft.com/office/powerpoint/2010/main" val="1387023252"/>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type="title" preserve="1">
  <p:cSld name="CONTENT SLIDE HEAD &amp; SUB HEA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AEC17-3017-2746-AC9B-13844B8144CE}"/>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3" name="Subtitle 2">
            <a:extLst>
              <a:ext uri="{FF2B5EF4-FFF2-40B4-BE49-F238E27FC236}">
                <a16:creationId xmlns:a16="http://schemas.microsoft.com/office/drawing/2014/main" id="{820AF813-1A5A-5845-9C1D-263E7BA96894}"/>
              </a:ext>
            </a:extLst>
          </p:cNvPr>
          <p:cNvSpPr>
            <a:spLocks noGrp="1"/>
          </p:cNvSpPr>
          <p:nvPr>
            <p:ph type="subTitle" idx="1"/>
          </p:nvPr>
        </p:nvSpPr>
        <p:spPr>
          <a:xfrm>
            <a:off x="2345094" y="2668976"/>
            <a:ext cx="9144000" cy="678445"/>
          </a:xfrm>
        </p:spPr>
        <p:txBody>
          <a:bodyPr>
            <a:normAutofit/>
          </a:bodyPr>
          <a:lstStyle>
            <a:lvl1pPr marL="0" indent="0" algn="l">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Tree>
    <p:extLst>
      <p:ext uri="{BB962C8B-B14F-4D97-AF65-F5344CB8AC3E}">
        <p14:creationId xmlns:p14="http://schemas.microsoft.com/office/powerpoint/2010/main" val="1714222391"/>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CONTENT HEADERS &amp; 1 COL TEXT">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F6E9CF64-1AA4-6841-B4E1-6D2EC96C902D}"/>
              </a:ext>
            </a:extLst>
          </p:cNvPr>
          <p:cNvSpPr>
            <a:spLocks noGrp="1"/>
          </p:cNvSpPr>
          <p:nvPr>
            <p:ph type="ctrTitle"/>
          </p:nvPr>
        </p:nvSpPr>
        <p:spPr>
          <a:xfrm>
            <a:off x="2345094" y="1682200"/>
            <a:ext cx="7554686" cy="678445"/>
          </a:xfrm>
          <a:prstGeom prst="rect">
            <a:avLst/>
          </a:prstGeom>
        </p:spPr>
        <p:txBody>
          <a:bodyPr anchor="t">
            <a:normAutofit/>
          </a:bodyPr>
          <a:lstStyle>
            <a:lvl1pPr algn="l">
              <a:defRPr sz="2000"/>
            </a:lvl1pPr>
          </a:lstStyle>
          <a:p>
            <a:r>
              <a:rPr lang="en-GB"/>
              <a:t>Click to edit Master title style</a:t>
            </a:r>
            <a:endParaRPr lang="en-US"/>
          </a:p>
        </p:txBody>
      </p:sp>
      <p:sp>
        <p:nvSpPr>
          <p:cNvPr id="9" name="Subtitle 2">
            <a:extLst>
              <a:ext uri="{FF2B5EF4-FFF2-40B4-BE49-F238E27FC236}">
                <a16:creationId xmlns:a16="http://schemas.microsoft.com/office/drawing/2014/main" id="{7E624306-26B4-1743-8FFF-3183267B65AB}"/>
              </a:ext>
            </a:extLst>
          </p:cNvPr>
          <p:cNvSpPr>
            <a:spLocks noGrp="1"/>
          </p:cNvSpPr>
          <p:nvPr>
            <p:ph type="subTitle" idx="1" hasCustomPrompt="1"/>
          </p:nvPr>
        </p:nvSpPr>
        <p:spPr>
          <a:xfrm>
            <a:off x="2345094" y="2668976"/>
            <a:ext cx="7554686" cy="2761440"/>
          </a:xfrm>
        </p:spPr>
        <p:txBody>
          <a:bodyPr>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53709983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CONTENT HEADERS &amp; 2 COL TEXT">
    <p:spTree>
      <p:nvGrpSpPr>
        <p:cNvPr id="1" name=""/>
        <p:cNvGrpSpPr/>
        <p:nvPr/>
      </p:nvGrpSpPr>
      <p:grpSpPr>
        <a:xfrm>
          <a:off x="0" y="0"/>
          <a:ext cx="0" cy="0"/>
          <a:chOff x="0" y="0"/>
          <a:chExt cx="0" cy="0"/>
        </a:xfrm>
      </p:grpSpPr>
      <p:sp>
        <p:nvSpPr>
          <p:cNvPr id="10" name="Title 1">
            <a:extLst>
              <a:ext uri="{FF2B5EF4-FFF2-40B4-BE49-F238E27FC236}">
                <a16:creationId xmlns:a16="http://schemas.microsoft.com/office/drawing/2014/main" id="{292C5A97-97FB-CA48-AE5F-EA59A19E8458}"/>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11" name="Subtitle 2">
            <a:extLst>
              <a:ext uri="{FF2B5EF4-FFF2-40B4-BE49-F238E27FC236}">
                <a16:creationId xmlns:a16="http://schemas.microsoft.com/office/drawing/2014/main" id="{47AD1D97-6651-0246-873E-1A82AD6FC95E}"/>
              </a:ext>
            </a:extLst>
          </p:cNvPr>
          <p:cNvSpPr>
            <a:spLocks noGrp="1"/>
          </p:cNvSpPr>
          <p:nvPr>
            <p:ph type="subTitle" idx="1" hasCustomPrompt="1"/>
          </p:nvPr>
        </p:nvSpPr>
        <p:spPr>
          <a:xfrm>
            <a:off x="2345094" y="2668976"/>
            <a:ext cx="7703975" cy="2005661"/>
          </a:xfrm>
        </p:spPr>
        <p:txBody>
          <a:bodyPr numCol="2" spcCol="360000">
            <a:normAutofit/>
          </a:bodyPr>
          <a:lstStyle>
            <a:lvl1pPr marL="0" indent="0" algn="l">
              <a:lnSpc>
                <a:spcPct val="150000"/>
              </a:lnSpc>
              <a:buNone/>
              <a:defRPr sz="10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Lorem ipsum dolor sit </a:t>
            </a:r>
            <a:r>
              <a:rPr lang="en-US" err="1"/>
              <a:t>amet</a:t>
            </a:r>
            <a:r>
              <a:rPr lang="en-US"/>
              <a:t>, </a:t>
            </a:r>
            <a:r>
              <a:rPr lang="en-US" err="1"/>
              <a:t>eos</a:t>
            </a:r>
            <a:r>
              <a:rPr lang="en-US"/>
              <a:t> </a:t>
            </a:r>
            <a:r>
              <a:rPr lang="en-US" err="1"/>
              <a:t>inani</a:t>
            </a:r>
            <a:r>
              <a:rPr lang="en-US"/>
              <a:t> facete option id, </a:t>
            </a:r>
            <a:r>
              <a:rPr lang="en-US" err="1"/>
              <a:t>vix</a:t>
            </a:r>
            <a:r>
              <a:rPr lang="en-US"/>
              <a:t> an </a:t>
            </a:r>
            <a:r>
              <a:rPr lang="en-US" err="1"/>
              <a:t>laudem</a:t>
            </a:r>
            <a:r>
              <a:rPr lang="en-US"/>
              <a:t> nostrum </a:t>
            </a:r>
            <a:r>
              <a:rPr lang="en-US" err="1"/>
              <a:t>reprehendunt</a:t>
            </a:r>
            <a:r>
              <a:rPr lang="en-US"/>
              <a:t>. </a:t>
            </a:r>
            <a:r>
              <a:rPr lang="en-US" err="1"/>
              <a:t>Aperiam</a:t>
            </a:r>
            <a:r>
              <a:rPr lang="en-US"/>
              <a:t> </a:t>
            </a:r>
            <a:r>
              <a:rPr lang="en-US" err="1"/>
              <a:t>propriae</a:t>
            </a:r>
            <a:r>
              <a:rPr lang="en-US"/>
              <a:t> </a:t>
            </a:r>
            <a:r>
              <a:rPr lang="en-US" err="1"/>
              <a:t>ei</a:t>
            </a:r>
            <a:r>
              <a:rPr lang="en-US"/>
              <a:t> </a:t>
            </a:r>
            <a:r>
              <a:rPr lang="en-US" err="1"/>
              <a:t>eum</a:t>
            </a:r>
            <a:r>
              <a:rPr lang="en-US"/>
              <a:t>, vim facilis </a:t>
            </a:r>
            <a:r>
              <a:rPr lang="en-US" err="1"/>
              <a:t>recusabo</a:t>
            </a:r>
            <a:r>
              <a:rPr lang="en-US"/>
              <a:t> at. Vel at </a:t>
            </a:r>
            <a:r>
              <a:rPr lang="en-US" err="1"/>
              <a:t>vivendum</a:t>
            </a:r>
            <a:r>
              <a:rPr lang="en-US"/>
              <a:t> </a:t>
            </a:r>
            <a:r>
              <a:rPr lang="en-US" err="1"/>
              <a:t>electram</a:t>
            </a:r>
            <a:r>
              <a:rPr lang="en-US"/>
              <a:t>, </a:t>
            </a:r>
            <a:r>
              <a:rPr lang="en-US" err="1"/>
              <a:t>ius</a:t>
            </a:r>
            <a:r>
              <a:rPr lang="en-US"/>
              <a:t> nihil </a:t>
            </a:r>
            <a:r>
              <a:rPr lang="en-US" err="1"/>
              <a:t>labores</a:t>
            </a:r>
            <a:r>
              <a:rPr lang="en-US"/>
              <a:t> ea. Ut </a:t>
            </a:r>
            <a:r>
              <a:rPr lang="en-US" err="1"/>
              <a:t>falli</a:t>
            </a:r>
            <a:r>
              <a:rPr lang="en-US"/>
              <a:t> </a:t>
            </a:r>
            <a:r>
              <a:rPr lang="en-US" err="1"/>
              <a:t>prodesset</a:t>
            </a:r>
            <a:r>
              <a:rPr lang="en-US"/>
              <a:t> </a:t>
            </a:r>
            <a:r>
              <a:rPr lang="en-US" err="1"/>
              <a:t>eum</a:t>
            </a:r>
            <a:r>
              <a:rPr lang="en-US"/>
              <a:t>. At duo </a:t>
            </a:r>
            <a:r>
              <a:rPr lang="en-US" err="1"/>
              <a:t>rebum</a:t>
            </a:r>
            <a:r>
              <a:rPr lang="en-US"/>
              <a:t> </a:t>
            </a:r>
            <a:r>
              <a:rPr lang="en-US" err="1"/>
              <a:t>epicurei</a:t>
            </a:r>
            <a:r>
              <a:rPr lang="en-US"/>
              <a:t> </a:t>
            </a:r>
            <a:r>
              <a:rPr lang="en-US" err="1"/>
              <a:t>aliquando</a:t>
            </a:r>
            <a:r>
              <a:rPr lang="en-US"/>
              <a:t>.</a:t>
            </a:r>
          </a:p>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Tree>
    <p:extLst>
      <p:ext uri="{BB962C8B-B14F-4D97-AF65-F5344CB8AC3E}">
        <p14:creationId xmlns:p14="http://schemas.microsoft.com/office/powerpoint/2010/main" val="731911789"/>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PHS &amp; TEXT">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5BDEC08-1444-3A43-A0FF-535A9B70C8C1}"/>
              </a:ext>
            </a:extLst>
          </p:cNvPr>
          <p:cNvSpPr>
            <a:spLocks noGrp="1"/>
          </p:cNvSpPr>
          <p:nvPr>
            <p:ph type="ctrTitle"/>
          </p:nvPr>
        </p:nvSpPr>
        <p:spPr>
          <a:xfrm>
            <a:off x="2345094" y="1682200"/>
            <a:ext cx="7703975"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9D6A0081-2D05-E345-BB53-D498662170A2}"/>
              </a:ext>
            </a:extLst>
          </p:cNvPr>
          <p:cNvSpPr>
            <a:spLocks noGrp="1"/>
          </p:cNvSpPr>
          <p:nvPr>
            <p:ph type="subTitle" idx="1" hasCustomPrompt="1"/>
          </p:nvPr>
        </p:nvSpPr>
        <p:spPr>
          <a:xfrm>
            <a:off x="7461504" y="3336488"/>
            <a:ext cx="2614997" cy="2506824"/>
          </a:xfrm>
        </p:spPr>
        <p:txBody>
          <a:bodyPr numCol="1" spcCol="360000">
            <a:normAutofit/>
          </a:bodyPr>
          <a:lstStyle>
            <a:lvl1pPr marL="0" indent="0" algn="l">
              <a:lnSpc>
                <a:spcPct val="150000"/>
              </a:lnSpc>
              <a:buNone/>
              <a:defRPr sz="90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An per </a:t>
            </a:r>
            <a:r>
              <a:rPr lang="en-US" err="1"/>
              <a:t>vero</a:t>
            </a:r>
            <a:r>
              <a:rPr lang="en-US"/>
              <a:t> </a:t>
            </a:r>
            <a:r>
              <a:rPr lang="en-US" err="1"/>
              <a:t>tempor</a:t>
            </a:r>
            <a:r>
              <a:rPr lang="en-US"/>
              <a:t>, </a:t>
            </a:r>
            <a:r>
              <a:rPr lang="en-US" err="1"/>
              <a:t>ornatus</a:t>
            </a:r>
            <a:r>
              <a:rPr lang="en-US"/>
              <a:t> </a:t>
            </a:r>
            <a:r>
              <a:rPr lang="en-US" err="1"/>
              <a:t>epicurei</a:t>
            </a:r>
            <a:r>
              <a:rPr lang="en-US"/>
              <a:t> </a:t>
            </a:r>
            <a:r>
              <a:rPr lang="en-US" err="1"/>
              <a:t>intellegam</a:t>
            </a:r>
            <a:r>
              <a:rPr lang="en-US"/>
              <a:t> </a:t>
            </a:r>
            <a:r>
              <a:rPr lang="en-US" err="1"/>
              <a:t>te</a:t>
            </a:r>
            <a:r>
              <a:rPr lang="en-US"/>
              <a:t> usu. Eu </a:t>
            </a:r>
            <a:r>
              <a:rPr lang="en-US" err="1"/>
              <a:t>eos</a:t>
            </a:r>
            <a:r>
              <a:rPr lang="en-US"/>
              <a:t> populo </a:t>
            </a:r>
            <a:r>
              <a:rPr lang="en-US" err="1"/>
              <a:t>moderatius</a:t>
            </a:r>
            <a:r>
              <a:rPr lang="en-US"/>
              <a:t> </a:t>
            </a:r>
            <a:r>
              <a:rPr lang="en-US" err="1"/>
              <a:t>reprimique</a:t>
            </a:r>
            <a:r>
              <a:rPr lang="en-US"/>
              <a:t>, id sit </a:t>
            </a:r>
            <a:r>
              <a:rPr lang="en-US" err="1"/>
              <a:t>officiis</a:t>
            </a:r>
            <a:r>
              <a:rPr lang="en-US"/>
              <a:t> </a:t>
            </a:r>
            <a:r>
              <a:rPr lang="en-US" err="1"/>
              <a:t>gubergren</a:t>
            </a:r>
            <a:r>
              <a:rPr lang="en-US"/>
              <a:t>, qui </a:t>
            </a:r>
            <a:r>
              <a:rPr lang="en-US" err="1"/>
              <a:t>singulis</a:t>
            </a:r>
            <a:r>
              <a:rPr lang="en-US"/>
              <a:t> </a:t>
            </a:r>
            <a:r>
              <a:rPr lang="en-US" err="1"/>
              <a:t>recteque</a:t>
            </a:r>
            <a:r>
              <a:rPr lang="en-US"/>
              <a:t> </a:t>
            </a:r>
            <a:r>
              <a:rPr lang="en-US" err="1"/>
              <a:t>concludaturque</a:t>
            </a:r>
            <a:r>
              <a:rPr lang="en-US"/>
              <a:t> ad. Doming </a:t>
            </a:r>
            <a:r>
              <a:rPr lang="en-US" err="1"/>
              <a:t>reprimique</a:t>
            </a:r>
            <a:r>
              <a:rPr lang="en-US"/>
              <a:t> </a:t>
            </a:r>
            <a:r>
              <a:rPr lang="en-US" err="1"/>
              <a:t>ei</a:t>
            </a:r>
            <a:r>
              <a:rPr lang="en-US"/>
              <a:t> vis. </a:t>
            </a:r>
            <a:r>
              <a:rPr lang="en-US" err="1"/>
              <a:t>Enim</a:t>
            </a:r>
            <a:r>
              <a:rPr lang="en-US"/>
              <a:t> </a:t>
            </a:r>
            <a:r>
              <a:rPr lang="en-US" err="1"/>
              <a:t>tation</a:t>
            </a:r>
            <a:r>
              <a:rPr lang="en-US"/>
              <a:t> </a:t>
            </a:r>
            <a:r>
              <a:rPr lang="en-US" err="1"/>
              <a:t>ridens</a:t>
            </a:r>
            <a:r>
              <a:rPr lang="en-US"/>
              <a:t> </a:t>
            </a:r>
            <a:r>
              <a:rPr lang="en-US" err="1"/>
              <a:t>ius</a:t>
            </a:r>
            <a:r>
              <a:rPr lang="en-US"/>
              <a:t> an, id lorem </a:t>
            </a:r>
            <a:r>
              <a:rPr lang="en-US" err="1"/>
              <a:t>ullum</a:t>
            </a:r>
            <a:r>
              <a:rPr lang="en-US"/>
              <a:t> </a:t>
            </a:r>
            <a:r>
              <a:rPr lang="en-US" err="1"/>
              <a:t>iusto</a:t>
            </a:r>
            <a:r>
              <a:rPr lang="en-US"/>
              <a:t> sed, </a:t>
            </a:r>
            <a:r>
              <a:rPr lang="en-US" err="1"/>
              <a:t>ei</a:t>
            </a:r>
            <a:r>
              <a:rPr lang="en-US"/>
              <a:t> per </a:t>
            </a:r>
            <a:r>
              <a:rPr lang="en-US" err="1"/>
              <a:t>natum</a:t>
            </a:r>
            <a:r>
              <a:rPr lang="en-US"/>
              <a:t> </a:t>
            </a:r>
            <a:r>
              <a:rPr lang="en-US" err="1"/>
              <a:t>senserit</a:t>
            </a:r>
            <a:r>
              <a:rPr lang="en-US"/>
              <a:t>. No </a:t>
            </a:r>
            <a:r>
              <a:rPr lang="en-US" err="1"/>
              <a:t>est</a:t>
            </a:r>
            <a:r>
              <a:rPr lang="en-US"/>
              <a:t> </a:t>
            </a:r>
            <a:r>
              <a:rPr lang="en-US" err="1"/>
              <a:t>zril</a:t>
            </a:r>
            <a:r>
              <a:rPr lang="en-US"/>
              <a:t> </a:t>
            </a:r>
            <a:r>
              <a:rPr lang="en-US" err="1"/>
              <a:t>expetenda</a:t>
            </a:r>
            <a:r>
              <a:rPr lang="en-US"/>
              <a:t> </a:t>
            </a:r>
            <a:r>
              <a:rPr lang="en-US" err="1"/>
              <a:t>delicatissimi</a:t>
            </a:r>
            <a:r>
              <a:rPr lang="en-US"/>
              <a:t>, cu </a:t>
            </a:r>
            <a:r>
              <a:rPr lang="en-US" err="1"/>
              <a:t>eligendi</a:t>
            </a:r>
            <a:r>
              <a:rPr lang="en-US"/>
              <a:t> </a:t>
            </a:r>
            <a:r>
              <a:rPr lang="en-US" err="1"/>
              <a:t>tacimates</a:t>
            </a:r>
            <a:r>
              <a:rPr lang="en-US"/>
              <a:t> </a:t>
            </a:r>
            <a:r>
              <a:rPr lang="en-US" err="1"/>
              <a:t>theophrastus</a:t>
            </a:r>
            <a:r>
              <a:rPr lang="en-US"/>
              <a:t> </a:t>
            </a:r>
            <a:r>
              <a:rPr lang="en-US" err="1"/>
              <a:t>vix</a:t>
            </a:r>
            <a:r>
              <a:rPr lang="en-US"/>
              <a:t>.</a:t>
            </a:r>
          </a:p>
        </p:txBody>
      </p:sp>
      <p:sp>
        <p:nvSpPr>
          <p:cNvPr id="10" name="Picture Placeholder 2">
            <a:extLst>
              <a:ext uri="{FF2B5EF4-FFF2-40B4-BE49-F238E27FC236}">
                <a16:creationId xmlns:a16="http://schemas.microsoft.com/office/drawing/2014/main" id="{A033FBF4-7937-5A4F-8CBB-C6E849165BEB}"/>
              </a:ext>
            </a:extLst>
          </p:cNvPr>
          <p:cNvSpPr>
            <a:spLocks noGrp="1"/>
          </p:cNvSpPr>
          <p:nvPr>
            <p:ph type="pic" idx="10"/>
          </p:nvPr>
        </p:nvSpPr>
        <p:spPr>
          <a:xfrm>
            <a:off x="2345094" y="2468880"/>
            <a:ext cx="4887810" cy="388594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Tree>
    <p:extLst>
      <p:ext uri="{BB962C8B-B14F-4D97-AF65-F5344CB8AC3E}">
        <p14:creationId xmlns:p14="http://schemas.microsoft.com/office/powerpoint/2010/main" val="2522518760"/>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HEADING &amp; BULLET POINTS">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883D74B6-D092-E248-8E9C-592BE1363E49}"/>
              </a:ext>
            </a:extLst>
          </p:cNvPr>
          <p:cNvSpPr>
            <a:spLocks noGrp="1"/>
          </p:cNvSpPr>
          <p:nvPr>
            <p:ph type="ctrTitle"/>
          </p:nvPr>
        </p:nvSpPr>
        <p:spPr>
          <a:xfrm>
            <a:off x="2345094" y="1682200"/>
            <a:ext cx="9144000" cy="678445"/>
          </a:xfrm>
          <a:prstGeom prst="rect">
            <a:avLst/>
          </a:prstGeom>
        </p:spPr>
        <p:txBody>
          <a:bodyPr anchor="t">
            <a:normAutofit/>
          </a:bodyPr>
          <a:lstStyle>
            <a:lvl1pPr algn="l">
              <a:defRPr sz="2000"/>
            </a:lvl1pPr>
          </a:lstStyle>
          <a:p>
            <a:r>
              <a:rPr lang="en-GB"/>
              <a:t>Click to edit Master title style</a:t>
            </a:r>
            <a:endParaRPr lang="en-US"/>
          </a:p>
        </p:txBody>
      </p:sp>
      <p:sp>
        <p:nvSpPr>
          <p:cNvPr id="7" name="Subtitle 2">
            <a:extLst>
              <a:ext uri="{FF2B5EF4-FFF2-40B4-BE49-F238E27FC236}">
                <a16:creationId xmlns:a16="http://schemas.microsoft.com/office/drawing/2014/main" id="{D68285FD-C013-B048-94D1-C1D188E712BC}"/>
              </a:ext>
            </a:extLst>
          </p:cNvPr>
          <p:cNvSpPr>
            <a:spLocks noGrp="1"/>
          </p:cNvSpPr>
          <p:nvPr>
            <p:ph type="subTitle" idx="1" hasCustomPrompt="1"/>
          </p:nvPr>
        </p:nvSpPr>
        <p:spPr>
          <a:xfrm>
            <a:off x="2345094" y="2668976"/>
            <a:ext cx="9144000" cy="2638520"/>
          </a:xfrm>
        </p:spPr>
        <p:txBody>
          <a:bodyPr>
            <a:normAutofit/>
          </a:bodyPr>
          <a:lstStyle>
            <a:lvl1pPr marL="285750" indent="-285750" algn="l">
              <a:buFont typeface="Wingdings" pitchFamily="2" charset="2"/>
              <a:buChar char="§"/>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Bullet Points…</a:t>
            </a:r>
          </a:p>
          <a:p>
            <a:r>
              <a:rPr lang="en-GB"/>
              <a:t>Click to edit Bullet Points</a:t>
            </a:r>
            <a:endParaRPr lang="en-US"/>
          </a:p>
        </p:txBody>
      </p:sp>
    </p:spTree>
    <p:extLst>
      <p:ext uri="{BB962C8B-B14F-4D97-AF65-F5344CB8AC3E}">
        <p14:creationId xmlns:p14="http://schemas.microsoft.com/office/powerpoint/2010/main" val="2551967018"/>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userDrawn="1">
  <p:cSld name="TITLE SLIDE 1">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61D6F378-E385-254D-BD86-F82B62470E2C}"/>
              </a:ext>
            </a:extLst>
          </p:cNvPr>
          <p:cNvPicPr>
            <a:picLocks noChangeAspect="1"/>
          </p:cNvPicPr>
          <p:nvPr userDrawn="1"/>
        </p:nvPicPr>
        <p:blipFill>
          <a:blip r:embed="rId2"/>
          <a:stretch>
            <a:fillRect/>
          </a:stretch>
        </p:blipFill>
        <p:spPr>
          <a:xfrm>
            <a:off x="0" y="0"/>
            <a:ext cx="12192000" cy="6858000"/>
          </a:xfrm>
          <a:prstGeom prst="rect">
            <a:avLst/>
          </a:prstGeom>
        </p:spPr>
      </p:pic>
      <p:sp>
        <p:nvSpPr>
          <p:cNvPr id="2" name="Title 1">
            <a:extLst>
              <a:ext uri="{FF2B5EF4-FFF2-40B4-BE49-F238E27FC236}">
                <a16:creationId xmlns:a16="http://schemas.microsoft.com/office/drawing/2014/main" id="{3BAC5FEE-2A32-484F-BB72-090951A93DB5}"/>
              </a:ext>
            </a:extLst>
          </p:cNvPr>
          <p:cNvSpPr>
            <a:spLocks noGrp="1"/>
          </p:cNvSpPr>
          <p:nvPr>
            <p:ph type="ctrTitle" hasCustomPrompt="1"/>
          </p:nvPr>
        </p:nvSpPr>
        <p:spPr>
          <a:xfrm>
            <a:off x="2074507" y="4771848"/>
            <a:ext cx="6220407" cy="1377027"/>
          </a:xfrm>
          <a:solidFill>
            <a:srgbClr val="68A495"/>
          </a:solidFill>
          <a:ln>
            <a:noFill/>
          </a:ln>
        </p:spPr>
        <p:txBody>
          <a:bodyPr lIns="288000" anchor="ctr">
            <a:normAutofit/>
          </a:bodyPr>
          <a:lstStyle>
            <a:lvl1pPr algn="l">
              <a:lnSpc>
                <a:spcPct val="150000"/>
              </a:lnSpc>
              <a:defRPr sz="2000">
                <a:solidFill>
                  <a:schemeClr val="bg1"/>
                </a:solidFill>
              </a:defRPr>
            </a:lvl1pPr>
          </a:lstStyle>
          <a:p>
            <a:r>
              <a:rPr lang="en-GB"/>
              <a:t>Presentation title</a:t>
            </a:r>
            <a:br>
              <a:rPr lang="en-GB"/>
            </a:br>
            <a:r>
              <a:rPr lang="en-GB"/>
              <a:t>day month year</a:t>
            </a:r>
            <a:endParaRPr lang="en-US"/>
          </a:p>
        </p:txBody>
      </p:sp>
      <p:pic>
        <p:nvPicPr>
          <p:cNvPr id="10" name="Picture 9" descr="A picture containing text&#10;&#10;Description automatically generated">
            <a:extLst>
              <a:ext uri="{FF2B5EF4-FFF2-40B4-BE49-F238E27FC236}">
                <a16:creationId xmlns:a16="http://schemas.microsoft.com/office/drawing/2014/main" id="{7A2AB28D-4815-964D-A608-339A3389EBED}"/>
              </a:ext>
            </a:extLst>
          </p:cNvPr>
          <p:cNvPicPr>
            <a:picLocks noChangeAspect="1"/>
          </p:cNvPicPr>
          <p:nvPr userDrawn="1"/>
        </p:nvPicPr>
        <p:blipFill>
          <a:blip r:embed="rId3"/>
          <a:stretch>
            <a:fillRect/>
          </a:stretch>
        </p:blipFill>
        <p:spPr>
          <a:xfrm>
            <a:off x="1975628" y="666830"/>
            <a:ext cx="5007702" cy="3326671"/>
          </a:xfrm>
          <a:prstGeom prst="rect">
            <a:avLst/>
          </a:prstGeom>
        </p:spPr>
      </p:pic>
    </p:spTree>
    <p:extLst>
      <p:ext uri="{BB962C8B-B14F-4D97-AF65-F5344CB8AC3E}">
        <p14:creationId xmlns:p14="http://schemas.microsoft.com/office/powerpoint/2010/main" val="380544550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titleOnly">
  <p:cSld name="SECTION SLIDE 1 TEAL">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8E25EC69-8438-1E41-A22A-4012AB95618C}"/>
              </a:ext>
            </a:extLst>
          </p:cNvPr>
          <p:cNvSpPr/>
          <p:nvPr userDrawn="1"/>
        </p:nvSpPr>
        <p:spPr>
          <a:xfrm>
            <a:off x="0" y="0"/>
            <a:ext cx="12192000" cy="6858000"/>
          </a:xfrm>
          <a:prstGeom prst="rect">
            <a:avLst/>
          </a:prstGeom>
          <a:solidFill>
            <a:srgbClr val="68A49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1461934-6919-CC43-9440-DB1EA99C7F02}"/>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8" name="Picture 7" descr="A picture containing text&#10;&#10;Description automatically generated">
            <a:extLst>
              <a:ext uri="{FF2B5EF4-FFF2-40B4-BE49-F238E27FC236}">
                <a16:creationId xmlns:a16="http://schemas.microsoft.com/office/drawing/2014/main" id="{9BB3CC02-D0A2-0D4F-812E-09E47BEDF7F3}"/>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3" name="Rectangle 2">
            <a:extLst>
              <a:ext uri="{FF2B5EF4-FFF2-40B4-BE49-F238E27FC236}">
                <a16:creationId xmlns:a16="http://schemas.microsoft.com/office/drawing/2014/main" id="{F0409608-5DFA-1644-9542-C15421C12DD5}"/>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7710539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userDrawn="1">
  <p:cSld name="SECTION SLIDE 4 BUTTERCUP">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A5CB135-0D78-CC48-8A15-4DE9BC94E6FA}"/>
              </a:ext>
            </a:extLst>
          </p:cNvPr>
          <p:cNvSpPr/>
          <p:nvPr userDrawn="1"/>
        </p:nvSpPr>
        <p:spPr>
          <a:xfrm>
            <a:off x="0" y="0"/>
            <a:ext cx="12192000" cy="6858000"/>
          </a:xfrm>
          <a:prstGeom prst="rect">
            <a:avLst/>
          </a:prstGeom>
          <a:solidFill>
            <a:srgbClr val="DBA32E"/>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9D9522AB-DD9A-FB49-A35E-BDB51282831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2153EBEC-28F6-0A4E-9D3B-64A5321A4AC0}"/>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63214092-9C2F-4643-B625-3493E57FA8B3}"/>
              </a:ext>
            </a:extLst>
          </p:cNvPr>
          <p:cNvSpPr/>
          <p:nvPr userDrawn="1"/>
        </p:nvSpPr>
        <p:spPr>
          <a:xfrm>
            <a:off x="548044" y="2099387"/>
            <a:ext cx="1141608" cy="4114800"/>
          </a:xfrm>
          <a:prstGeom prst="rect">
            <a:avLst/>
          </a:prstGeom>
          <a:solidFill>
            <a:srgbClr val="B3CB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14222801"/>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userDrawn="1">
  <p:cSld name="SECTION SLIDE 2 ALO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296483B-3A77-554B-8654-51DB170674DD}"/>
              </a:ext>
            </a:extLst>
          </p:cNvPr>
          <p:cNvSpPr/>
          <p:nvPr userDrawn="1"/>
        </p:nvSpPr>
        <p:spPr>
          <a:xfrm>
            <a:off x="0" y="0"/>
            <a:ext cx="12192000" cy="6858000"/>
          </a:xfrm>
          <a:prstGeom prst="rect">
            <a:avLst/>
          </a:prstGeom>
          <a:solidFill>
            <a:srgbClr val="B3CB8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itle 1">
            <a:extLst>
              <a:ext uri="{FF2B5EF4-FFF2-40B4-BE49-F238E27FC236}">
                <a16:creationId xmlns:a16="http://schemas.microsoft.com/office/drawing/2014/main" id="{7068E0E6-83DC-464B-A6C5-EE078D1734DB}"/>
              </a:ext>
            </a:extLst>
          </p:cNvPr>
          <p:cNvSpPr>
            <a:spLocks noGrp="1"/>
          </p:cNvSpPr>
          <p:nvPr>
            <p:ph type="title"/>
          </p:nvPr>
        </p:nvSpPr>
        <p:spPr>
          <a:xfrm>
            <a:off x="2768730" y="2099388"/>
            <a:ext cx="8181392" cy="1978090"/>
          </a:xfrm>
        </p:spPr>
        <p:txBody>
          <a:bodyPr/>
          <a:lstStyle>
            <a:lvl1pPr>
              <a:defRPr>
                <a:solidFill>
                  <a:schemeClr val="bg1"/>
                </a:solidFill>
              </a:defRPr>
            </a:lvl1pPr>
          </a:lstStyle>
          <a:p>
            <a:r>
              <a:rPr lang="en-GB"/>
              <a:t>Click to edit Master title style</a:t>
            </a:r>
            <a:endParaRPr lang="en-US"/>
          </a:p>
        </p:txBody>
      </p:sp>
      <p:pic>
        <p:nvPicPr>
          <p:cNvPr id="10" name="Picture 9" descr="A picture containing text&#10;&#10;Description automatically generated">
            <a:extLst>
              <a:ext uri="{FF2B5EF4-FFF2-40B4-BE49-F238E27FC236}">
                <a16:creationId xmlns:a16="http://schemas.microsoft.com/office/drawing/2014/main" id="{E988B2F2-E7B2-8D48-A497-247F4F3385AE}"/>
              </a:ext>
            </a:extLst>
          </p:cNvPr>
          <p:cNvPicPr>
            <a:picLocks noChangeAspect="1"/>
          </p:cNvPicPr>
          <p:nvPr userDrawn="1"/>
        </p:nvPicPr>
        <p:blipFill>
          <a:blip r:embed="rId2"/>
          <a:stretch>
            <a:fillRect/>
          </a:stretch>
        </p:blipFill>
        <p:spPr>
          <a:xfrm>
            <a:off x="548044" y="499707"/>
            <a:ext cx="1672642" cy="1111154"/>
          </a:xfrm>
          <a:prstGeom prst="rect">
            <a:avLst/>
          </a:prstGeom>
        </p:spPr>
      </p:pic>
      <p:sp>
        <p:nvSpPr>
          <p:cNvPr id="5" name="Rectangle 4">
            <a:extLst>
              <a:ext uri="{FF2B5EF4-FFF2-40B4-BE49-F238E27FC236}">
                <a16:creationId xmlns:a16="http://schemas.microsoft.com/office/drawing/2014/main" id="{7FFB2235-4458-B14C-A769-431B26B04EB5}"/>
              </a:ext>
            </a:extLst>
          </p:cNvPr>
          <p:cNvSpPr/>
          <p:nvPr userDrawn="1"/>
        </p:nvSpPr>
        <p:spPr>
          <a:xfrm>
            <a:off x="548044" y="2099387"/>
            <a:ext cx="1141608" cy="411480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6416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2.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1.xml"/><Relationship Id="rId4"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23.xml"/><Relationship Id="rId1" Type="http://schemas.openxmlformats.org/officeDocument/2006/relationships/slideLayout" Target="../slideLayouts/slideLayout22.xml"/><Relationship Id="rId5" Type="http://schemas.openxmlformats.org/officeDocument/2006/relationships/image" Target="../media/image4.png"/><Relationship Id="rId4" Type="http://schemas.openxmlformats.org/officeDocument/2006/relationships/image" Target="../media/image3.png"/></Relationships>
</file>

<file path=ppt/slideMasters/_rels/slideMaster4.xml.rels><?xml version="1.0" encoding="UTF-8" standalone="yes"?>
<Relationships xmlns="http://schemas.openxmlformats.org/package/2006/relationships"><Relationship Id="rId8" Type="http://schemas.openxmlformats.org/officeDocument/2006/relationships/theme" Target="../theme/theme4.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image" Target="../media/image5.jpeg"/></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33.xml"/><Relationship Id="rId7" Type="http://schemas.openxmlformats.org/officeDocument/2006/relationships/image" Target="../media/image5.jpeg"/><Relationship Id="rId2" Type="http://schemas.openxmlformats.org/officeDocument/2006/relationships/slideLayout" Target="../slideLayouts/slideLayout32.xml"/><Relationship Id="rId1" Type="http://schemas.openxmlformats.org/officeDocument/2006/relationships/slideLayout" Target="../slideLayouts/slideLayout31.xml"/><Relationship Id="rId6" Type="http://schemas.openxmlformats.org/officeDocument/2006/relationships/theme" Target="../theme/theme5.xml"/><Relationship Id="rId5" Type="http://schemas.openxmlformats.org/officeDocument/2006/relationships/slideLayout" Target="../slideLayouts/slideLayout35.xml"/><Relationship Id="rId4" Type="http://schemas.openxmlformats.org/officeDocument/2006/relationships/slideLayout" Target="../slideLayouts/slideLayout34.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13" Type="http://schemas.openxmlformats.org/officeDocument/2006/relationships/slideLayout" Target="../slideLayouts/slideLayout48.xml"/><Relationship Id="rId18" Type="http://schemas.openxmlformats.org/officeDocument/2006/relationships/slideLayout" Target="../slideLayouts/slideLayout53.xml"/><Relationship Id="rId3" Type="http://schemas.openxmlformats.org/officeDocument/2006/relationships/slideLayout" Target="../slideLayouts/slideLayout38.xml"/><Relationship Id="rId21" Type="http://schemas.openxmlformats.org/officeDocument/2006/relationships/theme" Target="../theme/theme6.xml"/><Relationship Id="rId7" Type="http://schemas.openxmlformats.org/officeDocument/2006/relationships/slideLayout" Target="../slideLayouts/slideLayout42.xml"/><Relationship Id="rId12" Type="http://schemas.openxmlformats.org/officeDocument/2006/relationships/slideLayout" Target="../slideLayouts/slideLayout47.xml"/><Relationship Id="rId17" Type="http://schemas.openxmlformats.org/officeDocument/2006/relationships/slideLayout" Target="../slideLayouts/slideLayout52.xml"/><Relationship Id="rId2" Type="http://schemas.openxmlformats.org/officeDocument/2006/relationships/slideLayout" Target="../slideLayouts/slideLayout37.xml"/><Relationship Id="rId16" Type="http://schemas.openxmlformats.org/officeDocument/2006/relationships/slideLayout" Target="../slideLayouts/slideLayout51.xml"/><Relationship Id="rId20" Type="http://schemas.openxmlformats.org/officeDocument/2006/relationships/slideLayout" Target="../slideLayouts/slideLayout55.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5" Type="http://schemas.openxmlformats.org/officeDocument/2006/relationships/slideLayout" Target="../slideLayouts/slideLayout50.xml"/><Relationship Id="rId10" Type="http://schemas.openxmlformats.org/officeDocument/2006/relationships/slideLayout" Target="../slideLayouts/slideLayout45.xml"/><Relationship Id="rId19" Type="http://schemas.openxmlformats.org/officeDocument/2006/relationships/slideLayout" Target="../slideLayouts/slideLayout54.xml"/><Relationship Id="rId4" Type="http://schemas.openxmlformats.org/officeDocument/2006/relationships/slideLayout" Target="../slideLayouts/slideLayout39.xml"/><Relationship Id="rId9" Type="http://schemas.openxmlformats.org/officeDocument/2006/relationships/slideLayout" Target="../slideLayouts/slideLayout44.xml"/><Relationship Id="rId14" Type="http://schemas.openxmlformats.org/officeDocument/2006/relationships/slideLayout" Target="../slideLayouts/slideLayout49.xml"/><Relationship Id="rId22" Type="http://schemas.openxmlformats.org/officeDocument/2006/relationships/image" Target="../media/image6.png"/></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slideLayout" Target="../slideLayouts/slideLayout73.xml"/><Relationship Id="rId26" Type="http://schemas.openxmlformats.org/officeDocument/2006/relationships/tags" Target="../tags/tag1.xml"/><Relationship Id="rId3" Type="http://schemas.openxmlformats.org/officeDocument/2006/relationships/slideLayout" Target="../slideLayouts/slideLayout58.xml"/><Relationship Id="rId21" Type="http://schemas.openxmlformats.org/officeDocument/2006/relationships/slideLayout" Target="../slideLayouts/slideLayout76.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slideLayout" Target="../slideLayouts/slideLayout72.xml"/><Relationship Id="rId25" Type="http://schemas.openxmlformats.org/officeDocument/2006/relationships/theme" Target="../theme/theme7.xml"/><Relationship Id="rId2" Type="http://schemas.openxmlformats.org/officeDocument/2006/relationships/slideLayout" Target="../slideLayouts/slideLayout57.xml"/><Relationship Id="rId16" Type="http://schemas.openxmlformats.org/officeDocument/2006/relationships/slideLayout" Target="../slideLayouts/slideLayout71.xml"/><Relationship Id="rId20" Type="http://schemas.openxmlformats.org/officeDocument/2006/relationships/slideLayout" Target="../slideLayouts/slideLayout75.xml"/><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slideLayout" Target="../slideLayouts/slideLayout79.xml"/><Relationship Id="rId5" Type="http://schemas.openxmlformats.org/officeDocument/2006/relationships/slideLayout" Target="../slideLayouts/slideLayout60.xml"/><Relationship Id="rId15" Type="http://schemas.openxmlformats.org/officeDocument/2006/relationships/slideLayout" Target="../slideLayouts/slideLayout70.xml"/><Relationship Id="rId23" Type="http://schemas.openxmlformats.org/officeDocument/2006/relationships/slideLayout" Target="../slideLayouts/slideLayout78.xml"/><Relationship Id="rId28" Type="http://schemas.openxmlformats.org/officeDocument/2006/relationships/image" Target="../media/image9.emf"/><Relationship Id="rId10" Type="http://schemas.openxmlformats.org/officeDocument/2006/relationships/slideLayout" Target="../slideLayouts/slideLayout65.xml"/><Relationship Id="rId19" Type="http://schemas.openxmlformats.org/officeDocument/2006/relationships/slideLayout" Target="../slideLayouts/slideLayout74.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 Id="rId22" Type="http://schemas.openxmlformats.org/officeDocument/2006/relationships/slideLayout" Target="../slideLayouts/slideLayout77.xml"/><Relationship Id="rId27" Type="http://schemas.openxmlformats.org/officeDocument/2006/relationships/oleObject" Target="../embeddings/oleObject1.bin"/></Relationships>
</file>

<file path=ppt/slideMasters/_rels/slideMaster8.xml.rels><?xml version="1.0" encoding="UTF-8" standalone="yes"?>
<Relationships xmlns="http://schemas.openxmlformats.org/package/2006/relationships"><Relationship Id="rId3" Type="http://schemas.openxmlformats.org/officeDocument/2006/relationships/slideLayout" Target="../slideLayouts/slideLayout82.xml"/><Relationship Id="rId7" Type="http://schemas.openxmlformats.org/officeDocument/2006/relationships/image" Target="../media/image5.jpeg"/><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theme" Target="../theme/theme8.xml"/><Relationship Id="rId5" Type="http://schemas.openxmlformats.org/officeDocument/2006/relationships/slideLayout" Target="../slideLayouts/slideLayout84.xml"/><Relationship Id="rId4" Type="http://schemas.openxmlformats.org/officeDocument/2006/relationships/slideLayout" Target="../slideLayouts/slideLayout83.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92.xml"/><Relationship Id="rId3" Type="http://schemas.openxmlformats.org/officeDocument/2006/relationships/slideLayout" Target="../slideLayouts/slideLayout87.xml"/><Relationship Id="rId7" Type="http://schemas.openxmlformats.org/officeDocument/2006/relationships/slideLayout" Target="../slideLayouts/slideLayout91.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5" Type="http://schemas.openxmlformats.org/officeDocument/2006/relationships/slideLayout" Target="../slideLayouts/slideLayout89.xml"/><Relationship Id="rId10" Type="http://schemas.openxmlformats.org/officeDocument/2006/relationships/theme" Target="../theme/theme9.xml"/><Relationship Id="rId4" Type="http://schemas.openxmlformats.org/officeDocument/2006/relationships/slideLayout" Target="../slideLayouts/slideLayout88.xml"/><Relationship Id="rId9" Type="http://schemas.openxmlformats.org/officeDocument/2006/relationships/slideLayout" Target="../slideLayouts/slideLayout93.xml"/></Relationships>
</file>

<file path=ppt/slideMasters/_rels/slideMaster10.xml.rels><?xml version="1.0" encoding="UTF-8" standalone="yes"?>
<Relationships xmlns="http://schemas.openxmlformats.org/package/2006/relationships"><Relationship Id="rId3" Type="http://schemas.openxmlformats.org/officeDocument/2006/relationships/slideLayout" Target="../slideLayouts/slideLayout96.xml"/><Relationship Id="rId7" Type="http://schemas.openxmlformats.org/officeDocument/2006/relationships/theme" Target="../theme/theme10.xml"/><Relationship Id="rId2" Type="http://schemas.openxmlformats.org/officeDocument/2006/relationships/slideLayout" Target="../slideLayouts/slideLayout95.xml"/><Relationship Id="rId1" Type="http://schemas.openxmlformats.org/officeDocument/2006/relationships/slideLayout" Target="../slideLayouts/slideLayout94.xml"/><Relationship Id="rId6" Type="http://schemas.openxmlformats.org/officeDocument/2006/relationships/slideLayout" Target="../slideLayouts/slideLayout99.xml"/><Relationship Id="rId5" Type="http://schemas.openxmlformats.org/officeDocument/2006/relationships/slideLayout" Target="../slideLayouts/slideLayout98.xml"/><Relationship Id="rId4" Type="http://schemas.openxmlformats.org/officeDocument/2006/relationships/slideLayout" Target="../slideLayouts/slideLayout97.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07.xml"/><Relationship Id="rId3" Type="http://schemas.openxmlformats.org/officeDocument/2006/relationships/slideLayout" Target="../slideLayouts/slideLayout102.xml"/><Relationship Id="rId7" Type="http://schemas.openxmlformats.org/officeDocument/2006/relationships/slideLayout" Target="../slideLayouts/slideLayout106.xml"/><Relationship Id="rId2" Type="http://schemas.openxmlformats.org/officeDocument/2006/relationships/slideLayout" Target="../slideLayouts/slideLayout101.xml"/><Relationship Id="rId1" Type="http://schemas.openxmlformats.org/officeDocument/2006/relationships/slideLayout" Target="../slideLayouts/slideLayout100.xml"/><Relationship Id="rId6" Type="http://schemas.openxmlformats.org/officeDocument/2006/relationships/slideLayout" Target="../slideLayouts/slideLayout105.xml"/><Relationship Id="rId11" Type="http://schemas.openxmlformats.org/officeDocument/2006/relationships/image" Target="../media/image5.jpeg"/><Relationship Id="rId5" Type="http://schemas.openxmlformats.org/officeDocument/2006/relationships/slideLayout" Target="../slideLayouts/slideLayout104.xml"/><Relationship Id="rId10" Type="http://schemas.openxmlformats.org/officeDocument/2006/relationships/theme" Target="../theme/theme11.xml"/><Relationship Id="rId4" Type="http://schemas.openxmlformats.org/officeDocument/2006/relationships/slideLayout" Target="../slideLayouts/slideLayout103.xml"/><Relationship Id="rId9" Type="http://schemas.openxmlformats.org/officeDocument/2006/relationships/slideLayout" Target="../slideLayouts/slideLayout10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39D8B19-4CF9-7221-824B-C5C65D9F81A5}"/>
              </a:ext>
            </a:extLst>
          </p:cNvPr>
          <p:cNvSpPr>
            <a:spLocks noGrp="1"/>
          </p:cNvSpPr>
          <p:nvPr>
            <p:ph type="title"/>
          </p:nvPr>
        </p:nvSpPr>
        <p:spPr>
          <a:xfrm>
            <a:off x="838200" y="365125"/>
            <a:ext cx="9284855" cy="660111"/>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199587E0-8444-2E77-3E29-545A8C9A4ED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7" name="Picture 6" descr="A picture containing text, outdoor&#10;&#10;Description automatically generated">
            <a:extLst>
              <a:ext uri="{FF2B5EF4-FFF2-40B4-BE49-F238E27FC236}">
                <a16:creationId xmlns:a16="http://schemas.microsoft.com/office/drawing/2014/main" id="{AC7D8C0D-C6C7-7E72-B6FA-0B12BBAB5F28}"/>
              </a:ext>
            </a:extLst>
          </p:cNvPr>
          <p:cNvPicPr>
            <a:picLocks noChangeAspect="1"/>
          </p:cNvPicPr>
          <p:nvPr userDrawn="1"/>
        </p:nvPicPr>
        <p:blipFill>
          <a:blip r:embed="rId22">
            <a:extLst>
              <a:ext uri="{28A0092B-C50C-407E-A947-70E740481C1C}">
                <a14:useLocalDpi xmlns:a14="http://schemas.microsoft.com/office/drawing/2010/main" val="0"/>
              </a:ext>
            </a:extLst>
          </a:blip>
          <a:stretch>
            <a:fillRect/>
          </a:stretch>
        </p:blipFill>
        <p:spPr>
          <a:xfrm>
            <a:off x="10274899" y="169934"/>
            <a:ext cx="1522246" cy="1050491"/>
          </a:xfrm>
          <a:prstGeom prst="rect">
            <a:avLst/>
          </a:prstGeom>
        </p:spPr>
      </p:pic>
      <p:sp>
        <p:nvSpPr>
          <p:cNvPr id="8" name="Rectangle 7">
            <a:extLst>
              <a:ext uri="{FF2B5EF4-FFF2-40B4-BE49-F238E27FC236}">
                <a16:creationId xmlns:a16="http://schemas.microsoft.com/office/drawing/2014/main" id="{BC82288A-F5D2-CD23-755A-CE3049385CED}"/>
              </a:ext>
            </a:extLst>
          </p:cNvPr>
          <p:cNvSpPr/>
          <p:nvPr userDrawn="1"/>
        </p:nvSpPr>
        <p:spPr>
          <a:xfrm>
            <a:off x="535707" y="312813"/>
            <a:ext cx="281987" cy="746260"/>
          </a:xfrm>
          <a:prstGeom prst="rect">
            <a:avLst/>
          </a:prstGeom>
          <a:solidFill>
            <a:srgbClr val="68A4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green and white logo&#10;&#10;Description automatically generated with low confidence">
            <a:extLst>
              <a:ext uri="{FF2B5EF4-FFF2-40B4-BE49-F238E27FC236}">
                <a16:creationId xmlns:a16="http://schemas.microsoft.com/office/drawing/2014/main" id="{1B9CC3A9-E239-3780-0021-27F64AC0B6FF}"/>
              </a:ext>
            </a:extLst>
          </p:cNvPr>
          <p:cNvPicPr>
            <a:picLocks noChangeAspect="1"/>
          </p:cNvPicPr>
          <p:nvPr userDrawn="1"/>
        </p:nvPicPr>
        <p:blipFill rotWithShape="1">
          <a:blip r:embed="rId23">
            <a:extLst>
              <a:ext uri="{28A0092B-C50C-407E-A947-70E740481C1C}">
                <a14:useLocalDpi xmlns:a14="http://schemas.microsoft.com/office/drawing/2010/main" val="0"/>
              </a:ext>
            </a:extLst>
          </a:blip>
          <a:srcRect l="6356" t="12219" r="45066" b="44983"/>
          <a:stretch/>
        </p:blipFill>
        <p:spPr>
          <a:xfrm>
            <a:off x="10867906" y="5469307"/>
            <a:ext cx="1324094" cy="1388693"/>
          </a:xfrm>
          <a:prstGeom prst="rect">
            <a:avLst/>
          </a:prstGeom>
        </p:spPr>
      </p:pic>
    </p:spTree>
    <p:extLst>
      <p:ext uri="{BB962C8B-B14F-4D97-AF65-F5344CB8AC3E}">
        <p14:creationId xmlns:p14="http://schemas.microsoft.com/office/powerpoint/2010/main" val="2033014776"/>
      </p:ext>
    </p:extLst>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81" r:id="rId8"/>
    <p:sldLayoutId id="2147483782" r:id="rId9"/>
    <p:sldLayoutId id="2147483783" r:id="rId10"/>
    <p:sldLayoutId id="2147483784" r:id="rId11"/>
    <p:sldLayoutId id="2147483668" r:id="rId12"/>
    <p:sldLayoutId id="2147483669" r:id="rId13"/>
    <p:sldLayoutId id="2147483660" r:id="rId14"/>
    <p:sldLayoutId id="2147483661" r:id="rId15"/>
    <p:sldLayoutId id="2147483662" r:id="rId16"/>
    <p:sldLayoutId id="2147483663" r:id="rId17"/>
    <p:sldLayoutId id="2147483664" r:id="rId18"/>
    <p:sldLayoutId id="2147483665" r:id="rId19"/>
    <p:sldLayoutId id="2147483670" r:id="rId20"/>
  </p:sldLayoutIdLst>
  <p:txStyles>
    <p:titleStyle>
      <a:lvl1pPr algn="l" defTabSz="914400" rtl="0" eaLnBrk="1" latinLnBrk="0" hangingPunct="1">
        <a:lnSpc>
          <a:spcPct val="90000"/>
        </a:lnSpc>
        <a:spcBef>
          <a:spcPct val="0"/>
        </a:spcBef>
        <a:buNone/>
        <a:defRPr sz="2800" b="1" kern="1200" cap="all" spc="300" baseline="0">
          <a:solidFill>
            <a:schemeClr val="accent3"/>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tx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tx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tx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tx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tx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4"/>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3384269000"/>
      </p:ext>
    </p:extLst>
  </p:cSld>
  <p:clrMap bg1="lt1" tx1="dk1" bg2="lt2" tx2="dk2" accent1="accent1" accent2="accent2" accent3="accent3" accent4="accent4" accent5="accent5" accent6="accent6" hlink="hlink" folHlink="folHlink"/>
  <p:sldLayoutIdLst>
    <p:sldLayoutId id="2147483667" r:id="rId1"/>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3"/>
        </a:solidFill>
        <a:effectLst/>
      </p:bgPr>
    </p:bg>
    <p:spTree>
      <p:nvGrpSpPr>
        <p:cNvPr id="1" name=""/>
        <p:cNvGrpSpPr/>
        <p:nvPr/>
      </p:nvGrpSpPr>
      <p:grpSpPr>
        <a:xfrm>
          <a:off x="0" y="0"/>
          <a:ext cx="0" cy="0"/>
          <a:chOff x="0" y="0"/>
          <a:chExt cx="0" cy="0"/>
        </a:xfrm>
      </p:grpSpPr>
      <p:pic>
        <p:nvPicPr>
          <p:cNvPr id="5" name="Picture 4" descr="Text&#10;&#10;Description automatically generated with medium confidence">
            <a:extLst>
              <a:ext uri="{FF2B5EF4-FFF2-40B4-BE49-F238E27FC236}">
                <a16:creationId xmlns:a16="http://schemas.microsoft.com/office/drawing/2014/main" id="{3016CE7F-84B1-ABD5-AB40-B64EF3BED19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500007" y="483936"/>
            <a:ext cx="3599695" cy="2398781"/>
          </a:xfrm>
          <a:prstGeom prst="rect">
            <a:avLst/>
          </a:prstGeom>
        </p:spPr>
      </p:pic>
      <p:sp>
        <p:nvSpPr>
          <p:cNvPr id="6" name="Title Placeholder 5">
            <a:extLst>
              <a:ext uri="{FF2B5EF4-FFF2-40B4-BE49-F238E27FC236}">
                <a16:creationId xmlns:a16="http://schemas.microsoft.com/office/drawing/2014/main" id="{BEB85A62-8D90-8B0A-5214-1218CB843FC1}"/>
              </a:ext>
            </a:extLst>
          </p:cNvPr>
          <p:cNvSpPr>
            <a:spLocks noGrp="1"/>
          </p:cNvSpPr>
          <p:nvPr>
            <p:ph type="title"/>
          </p:nvPr>
        </p:nvSpPr>
        <p:spPr>
          <a:xfrm>
            <a:off x="4387272" y="365125"/>
            <a:ext cx="6966527"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10" name="Text Placeholder 9">
            <a:extLst>
              <a:ext uri="{FF2B5EF4-FFF2-40B4-BE49-F238E27FC236}">
                <a16:creationId xmlns:a16="http://schemas.microsoft.com/office/drawing/2014/main" id="{B938C483-D67E-DB27-CEA5-95ADEE519C96}"/>
              </a:ext>
            </a:extLst>
          </p:cNvPr>
          <p:cNvSpPr>
            <a:spLocks noGrp="1"/>
          </p:cNvSpPr>
          <p:nvPr>
            <p:ph type="body" idx="1"/>
          </p:nvPr>
        </p:nvSpPr>
        <p:spPr>
          <a:xfrm>
            <a:off x="838200" y="3315855"/>
            <a:ext cx="10515600" cy="286110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pic>
        <p:nvPicPr>
          <p:cNvPr id="12" name="Picture 11">
            <a:extLst>
              <a:ext uri="{FF2B5EF4-FFF2-40B4-BE49-F238E27FC236}">
                <a16:creationId xmlns:a16="http://schemas.microsoft.com/office/drawing/2014/main" id="{3FA18B76-725F-D2E8-54A7-EBF1DD8CD8A0}"/>
              </a:ext>
            </a:extLst>
          </p:cNvPr>
          <p:cNvPicPr>
            <a:picLocks noChangeAspect="1"/>
          </p:cNvPicPr>
          <p:nvPr userDrawn="1"/>
        </p:nvPicPr>
        <p:blipFill rotWithShape="1">
          <a:blip r:embed="rId5"/>
          <a:srcRect r="44153" b="40965"/>
          <a:stretch/>
        </p:blipFill>
        <p:spPr>
          <a:xfrm>
            <a:off x="10978999" y="5238309"/>
            <a:ext cx="1213002" cy="1619691"/>
          </a:xfrm>
          <a:prstGeom prst="rect">
            <a:avLst/>
          </a:prstGeom>
        </p:spPr>
      </p:pic>
    </p:spTree>
    <p:extLst>
      <p:ext uri="{BB962C8B-B14F-4D97-AF65-F5344CB8AC3E}">
        <p14:creationId xmlns:p14="http://schemas.microsoft.com/office/powerpoint/2010/main" val="2210360445"/>
      </p:ext>
    </p:extLst>
  </p:cSld>
  <p:clrMap bg1="lt1" tx1="dk1" bg2="lt2" tx2="dk2" accent1="accent1" accent2="accent2" accent3="accent3" accent4="accent4" accent5="accent5" accent6="accent6" hlink="hlink" folHlink="folHlink"/>
  <p:sldLayoutIdLst>
    <p:sldLayoutId id="2147483684" r:id="rId1"/>
    <p:sldLayoutId id="2147483685" r:id="rId2"/>
  </p:sldLayoutIdLst>
  <p:txStyles>
    <p:titleStyle>
      <a:lvl1pPr algn="l" defTabSz="914400" rtl="0" eaLnBrk="1" latinLnBrk="0" hangingPunct="1">
        <a:lnSpc>
          <a:spcPct val="90000"/>
        </a:lnSpc>
        <a:spcBef>
          <a:spcPct val="0"/>
        </a:spcBef>
        <a:buNone/>
        <a:defRPr sz="2800" b="1" kern="1200" cap="all" spc="300" baseline="0">
          <a:solidFill>
            <a:schemeClr val="bg1"/>
          </a:solidFill>
          <a:latin typeface="Roboto" panose="02000000000000000000" pitchFamily="2" charset="0"/>
          <a:ea typeface="Roboto" panose="02000000000000000000" pitchFamily="2" charset="0"/>
          <a:cs typeface="+mj-cs"/>
        </a:defRPr>
      </a:lvl1pPr>
    </p:titleStyle>
    <p:bodyStyle>
      <a:lvl1pPr marL="228600" indent="-228600" algn="l" defTabSz="914400" rtl="0" eaLnBrk="1" latinLnBrk="0" hangingPunct="1">
        <a:lnSpc>
          <a:spcPct val="90000"/>
        </a:lnSpc>
        <a:spcBef>
          <a:spcPts val="1000"/>
        </a:spcBef>
        <a:buClr>
          <a:srgbClr val="70ADA3"/>
        </a:buClr>
        <a:buFont typeface="Arial" panose="020B0604020202020204" pitchFamily="34" charset="0"/>
        <a:buChar char="•"/>
        <a:defRPr sz="1800" kern="1200">
          <a:solidFill>
            <a:schemeClr val="bg1"/>
          </a:solidFill>
          <a:latin typeface="Roboto" panose="02000000000000000000" pitchFamily="2" charset="0"/>
          <a:ea typeface="Roboto" panose="02000000000000000000" pitchFamily="2" charset="0"/>
          <a:cs typeface="+mn-cs"/>
        </a:defRPr>
      </a:lvl1pPr>
      <a:lvl2pPr marL="685800" indent="-228600" algn="l" defTabSz="914400" rtl="0" eaLnBrk="1" latinLnBrk="0" hangingPunct="1">
        <a:lnSpc>
          <a:spcPct val="90000"/>
        </a:lnSpc>
        <a:spcBef>
          <a:spcPts val="500"/>
        </a:spcBef>
        <a:buClr>
          <a:srgbClr val="70ADA3"/>
        </a:buClr>
        <a:buFont typeface="Arial" panose="020B0604020202020204" pitchFamily="34" charset="0"/>
        <a:buChar char="•"/>
        <a:defRPr sz="1600" kern="1200">
          <a:solidFill>
            <a:schemeClr val="bg1"/>
          </a:solidFill>
          <a:latin typeface="Roboto" panose="02000000000000000000" pitchFamily="2" charset="0"/>
          <a:ea typeface="Roboto" panose="02000000000000000000" pitchFamily="2" charset="0"/>
          <a:cs typeface="+mn-cs"/>
        </a:defRPr>
      </a:lvl2pPr>
      <a:lvl3pPr marL="1143000" indent="-228600" algn="l" defTabSz="914400" rtl="0" eaLnBrk="1" latinLnBrk="0" hangingPunct="1">
        <a:lnSpc>
          <a:spcPct val="90000"/>
        </a:lnSpc>
        <a:spcBef>
          <a:spcPts val="500"/>
        </a:spcBef>
        <a:buClr>
          <a:srgbClr val="70ADA3"/>
        </a:buClr>
        <a:buFont typeface="Arial" panose="020B0604020202020204" pitchFamily="34" charset="0"/>
        <a:buChar char="•"/>
        <a:defRPr sz="1400" kern="1200">
          <a:solidFill>
            <a:schemeClr val="bg1"/>
          </a:solidFill>
          <a:latin typeface="Roboto" panose="02000000000000000000" pitchFamily="2" charset="0"/>
          <a:ea typeface="Roboto" panose="02000000000000000000" pitchFamily="2" charset="0"/>
          <a:cs typeface="+mn-cs"/>
        </a:defRPr>
      </a:lvl3pPr>
      <a:lvl4pPr marL="1600200" indent="-228600" algn="l" defTabSz="914400" rtl="0" eaLnBrk="1" latinLnBrk="0" hangingPunct="1">
        <a:lnSpc>
          <a:spcPct val="90000"/>
        </a:lnSpc>
        <a:spcBef>
          <a:spcPts val="500"/>
        </a:spcBef>
        <a:buClr>
          <a:srgbClr val="70ADA3"/>
        </a:buClr>
        <a:buFont typeface="Arial" panose="020B0604020202020204" pitchFamily="34" charset="0"/>
        <a:buChar char="•"/>
        <a:defRPr sz="1200" kern="1200">
          <a:solidFill>
            <a:schemeClr val="bg1"/>
          </a:solidFill>
          <a:latin typeface="Roboto" panose="02000000000000000000" pitchFamily="2" charset="0"/>
          <a:ea typeface="Roboto" panose="02000000000000000000" pitchFamily="2" charset="0"/>
          <a:cs typeface="+mn-cs"/>
        </a:defRPr>
      </a:lvl4pPr>
      <a:lvl5pPr marL="2057400" indent="-228600" algn="l" defTabSz="914400" rtl="0" eaLnBrk="1" latinLnBrk="0" hangingPunct="1">
        <a:lnSpc>
          <a:spcPct val="90000"/>
        </a:lnSpc>
        <a:spcBef>
          <a:spcPts val="500"/>
        </a:spcBef>
        <a:buClr>
          <a:srgbClr val="70ADA3"/>
        </a:buClr>
        <a:buFont typeface="Arial" panose="020B0604020202020204" pitchFamily="34" charset="0"/>
        <a:buChar char="•"/>
        <a:defRPr sz="1100" kern="1200">
          <a:solidFill>
            <a:schemeClr val="bg1"/>
          </a:solidFill>
          <a:latin typeface="Roboto" panose="02000000000000000000" pitchFamily="2" charset="0"/>
          <a:ea typeface="Roboto" panose="02000000000000000000" pitchFamily="2" charset="0"/>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a:t>Bodytext1column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9"/>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1763681309"/>
      </p:ext>
    </p:extLst>
  </p:cSld>
  <p:clrMap bg1="lt1" tx1="dk1" bg2="lt2" tx2="dk2" accent1="accent1" accent2="accent2" accent3="accent3" accent4="accent4" accent5="accent5" accent6="accent6" hlink="hlink" folHlink="folHlink"/>
  <p:sldLayoutIdLst>
    <p:sldLayoutId id="2147483687" r:id="rId1"/>
    <p:sldLayoutId id="2147483776" r:id="rId2"/>
    <p:sldLayoutId id="2147483778" r:id="rId3"/>
    <p:sldLayoutId id="2147483779" r:id="rId4"/>
    <p:sldLayoutId id="2147483780" r:id="rId5"/>
    <p:sldLayoutId id="2147483839" r:id="rId6"/>
    <p:sldLayoutId id="2147483840" r:id="rId7"/>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4183926831"/>
      </p:ext>
    </p:extLst>
  </p:cSld>
  <p:clrMap bg1="lt1" tx1="dk1" bg2="lt2" tx2="dk2" accent1="accent1" accent2="accent2" accent3="accent3" accent4="accent4" accent5="accent5" accent6="accent6" hlink="hlink" folHlink="folHlink"/>
  <p:sldLayoutIdLst>
    <p:sldLayoutId id="2147483719" r:id="rId1"/>
    <p:sldLayoutId id="2147483766" r:id="rId2"/>
    <p:sldLayoutId id="2147483721" r:id="rId3"/>
    <p:sldLayoutId id="2147483767" r:id="rId4"/>
    <p:sldLayoutId id="2147483768"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77B94E9-C7BC-4F32-9B89-F6C0A44BAEF3}"/>
              </a:ext>
            </a:extLst>
          </p:cNvPr>
          <p:cNvSpPr>
            <a:spLocks noGrp="1"/>
          </p:cNvSpPr>
          <p:nvPr>
            <p:ph type="title"/>
          </p:nvPr>
        </p:nvSpPr>
        <p:spPr>
          <a:xfrm>
            <a:off x="550862" y="326609"/>
            <a:ext cx="10515600" cy="407922"/>
          </a:xfrm>
          <a:prstGeom prst="rect">
            <a:avLst/>
          </a:prstGeom>
        </p:spPr>
        <p:txBody>
          <a:bodyPr vert="horz" lIns="91440" tIns="45720" rIns="91440" bIns="45720" rtlCol="0" anchor="ctr">
            <a:normAutofit/>
          </a:bodyPr>
          <a:lstStyle/>
          <a:p>
            <a:r>
              <a:rPr lang="en-GB" noProof="0"/>
              <a:t>Click to edit Master title style</a:t>
            </a:r>
          </a:p>
        </p:txBody>
      </p:sp>
      <p:sp>
        <p:nvSpPr>
          <p:cNvPr id="3" name="Text Placeholder 2">
            <a:extLst>
              <a:ext uri="{FF2B5EF4-FFF2-40B4-BE49-F238E27FC236}">
                <a16:creationId xmlns:a16="http://schemas.microsoft.com/office/drawing/2014/main" id="{72E966B0-F2F8-4030-B4EE-DA81BAAC5259}"/>
              </a:ext>
            </a:extLst>
          </p:cNvPr>
          <p:cNvSpPr>
            <a:spLocks noGrp="1"/>
          </p:cNvSpPr>
          <p:nvPr>
            <p:ph type="body" idx="1"/>
          </p:nvPr>
        </p:nvSpPr>
        <p:spPr>
          <a:xfrm>
            <a:off x="550862" y="1628775"/>
            <a:ext cx="11088688" cy="4548188"/>
          </a:xfrm>
          <a:prstGeom prst="rect">
            <a:avLst/>
          </a:prstGeom>
        </p:spPr>
        <p:txBody>
          <a:bodyPr vert="horz" lIns="91440" tIns="45720" rIns="91440" bIns="45720" rtlCol="0">
            <a:normAutofit/>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7" name="Slide Number Placeholder 5">
            <a:extLst>
              <a:ext uri="{FF2B5EF4-FFF2-40B4-BE49-F238E27FC236}">
                <a16:creationId xmlns:a16="http://schemas.microsoft.com/office/drawing/2014/main" id="{CA5CEE66-0C7D-4CC0-A107-3E279CB5C026}"/>
              </a:ext>
            </a:extLst>
          </p:cNvPr>
          <p:cNvSpPr>
            <a:spLocks noGrp="1"/>
          </p:cNvSpPr>
          <p:nvPr>
            <p:ph type="sldNum" sz="quarter" idx="4"/>
          </p:nvPr>
        </p:nvSpPr>
        <p:spPr>
          <a:xfrm>
            <a:off x="9329616" y="6356350"/>
            <a:ext cx="2743200" cy="365125"/>
          </a:xfrm>
          <a:prstGeom prst="rect">
            <a:avLst/>
          </a:prstGeom>
        </p:spPr>
        <p:txBody>
          <a:bodyPr vert="horz" lIns="91440" tIns="45720" rIns="91440" bIns="45720" rtlCol="0" anchor="ctr"/>
          <a:lstStyle>
            <a:lvl1pPr algn="r">
              <a:defRPr sz="1000" b="1">
                <a:solidFill>
                  <a:schemeClr val="accent1"/>
                </a:solidFill>
                <a:latin typeface="+mj-lt"/>
              </a:defRPr>
            </a:lvl1pPr>
          </a:lstStyle>
          <a:p>
            <a:fld id="{81D0F217-5B86-41B1-BC85-807B0CD5ACB5}" type="slidenum">
              <a:rPr lang="en-GB" noProof="0" smtClean="0"/>
              <a:pPr/>
              <a:t>‹#›</a:t>
            </a:fld>
            <a:endParaRPr lang="en-GB" noProof="0"/>
          </a:p>
        </p:txBody>
      </p:sp>
      <p:sp>
        <p:nvSpPr>
          <p:cNvPr id="8" name="Footer Placeholder 3">
            <a:extLst>
              <a:ext uri="{FF2B5EF4-FFF2-40B4-BE49-F238E27FC236}">
                <a16:creationId xmlns:a16="http://schemas.microsoft.com/office/drawing/2014/main" id="{90A6080F-BF57-4C55-BA31-1B85C94C8F32}"/>
              </a:ext>
            </a:extLst>
          </p:cNvPr>
          <p:cNvSpPr>
            <a:spLocks noGrp="1"/>
          </p:cNvSpPr>
          <p:nvPr>
            <p:ph type="ftr" sz="quarter" idx="3"/>
          </p:nvPr>
        </p:nvSpPr>
        <p:spPr>
          <a:xfrm>
            <a:off x="119184" y="6356350"/>
            <a:ext cx="4114800" cy="365125"/>
          </a:xfrm>
          <a:prstGeom prst="rect">
            <a:avLst/>
          </a:prstGeom>
        </p:spPr>
        <p:txBody>
          <a:bodyPr vert="horz" lIns="91440" tIns="45720" rIns="91440" bIns="45720" rtlCol="0" anchor="ctr"/>
          <a:lstStyle>
            <a:lvl1pPr algn="ctr">
              <a:defRPr sz="1000" spc="200" baseline="0">
                <a:solidFill>
                  <a:schemeClr val="tx1"/>
                </a:solidFill>
                <a:latin typeface="+mj-lt"/>
              </a:defRPr>
            </a:lvl1pPr>
          </a:lstStyle>
          <a:p>
            <a:pPr algn="l">
              <a:defRPr/>
            </a:pPr>
            <a:r>
              <a:rPr lang="en-GB" cap="all" noProof="0"/>
              <a:t>Commercial in confidence</a:t>
            </a:r>
          </a:p>
        </p:txBody>
      </p:sp>
      <p:sp>
        <p:nvSpPr>
          <p:cNvPr id="9" name="Rectangle 8">
            <a:extLst>
              <a:ext uri="{FF2B5EF4-FFF2-40B4-BE49-F238E27FC236}">
                <a16:creationId xmlns:a16="http://schemas.microsoft.com/office/drawing/2014/main" id="{7E5D7C3C-CD2B-4215-B980-E61919B18A6C}"/>
              </a:ext>
            </a:extLst>
          </p:cNvPr>
          <p:cNvSpPr/>
          <p:nvPr userDrawn="1"/>
        </p:nvSpPr>
        <p:spPr>
          <a:xfrm>
            <a:off x="412321" y="329565"/>
            <a:ext cx="138541" cy="35709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noProof="0"/>
          </a:p>
        </p:txBody>
      </p:sp>
      <p:pic>
        <p:nvPicPr>
          <p:cNvPr id="10" name="Picture 9">
            <a:extLst>
              <a:ext uri="{FF2B5EF4-FFF2-40B4-BE49-F238E27FC236}">
                <a16:creationId xmlns:a16="http://schemas.microsoft.com/office/drawing/2014/main" id="{F9D6736C-DA7D-4E7D-A1ED-7785DCB09764}"/>
              </a:ext>
            </a:extLst>
          </p:cNvPr>
          <p:cNvPicPr>
            <a:picLocks noChangeAspect="1"/>
          </p:cNvPicPr>
          <p:nvPr userDrawn="1"/>
        </p:nvPicPr>
        <p:blipFill>
          <a:blip r:embed="rId22">
            <a:extLst>
              <a:ext uri="{28A0092B-C50C-407E-A947-70E740481C1C}">
                <a14:useLocalDpi xmlns:a14="http://schemas.microsoft.com/office/drawing/2010/main" val="0"/>
              </a:ext>
            </a:extLst>
          </a:blip>
          <a:srcRect/>
          <a:stretch/>
        </p:blipFill>
        <p:spPr>
          <a:xfrm>
            <a:off x="11111064" y="221566"/>
            <a:ext cx="851975" cy="630743"/>
          </a:xfrm>
          <a:prstGeom prst="rect">
            <a:avLst/>
          </a:prstGeom>
        </p:spPr>
      </p:pic>
    </p:spTree>
    <p:extLst>
      <p:ext uri="{BB962C8B-B14F-4D97-AF65-F5344CB8AC3E}">
        <p14:creationId xmlns:p14="http://schemas.microsoft.com/office/powerpoint/2010/main" val="1995308090"/>
      </p:ext>
    </p:extLst>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37" r:id="rId4"/>
    <p:sldLayoutId id="2147483738" r:id="rId5"/>
    <p:sldLayoutId id="2147483727" r:id="rId6"/>
    <p:sldLayoutId id="2147483728" r:id="rId7"/>
    <p:sldLayoutId id="2147483729" r:id="rId8"/>
    <p:sldLayoutId id="2147483730" r:id="rId9"/>
    <p:sldLayoutId id="2147483681" r:id="rId10"/>
    <p:sldLayoutId id="2147483688" r:id="rId11"/>
    <p:sldLayoutId id="2147483731" r:id="rId12"/>
    <p:sldLayoutId id="2147483689" r:id="rId13"/>
    <p:sldLayoutId id="2147483690" r:id="rId14"/>
    <p:sldLayoutId id="2147483691" r:id="rId15"/>
    <p:sldLayoutId id="2147483692" r:id="rId16"/>
    <p:sldLayoutId id="2147483793" r:id="rId17"/>
    <p:sldLayoutId id="2147483794" r:id="rId18"/>
    <p:sldLayoutId id="2147483795" r:id="rId19"/>
    <p:sldLayoutId id="2147483796" r:id="rId20"/>
  </p:sldLayoutIdLst>
  <p:txStyles>
    <p:titleStyle>
      <a:lvl1pPr algn="l" defTabSz="914400" rtl="0" eaLnBrk="1" latinLnBrk="0" hangingPunct="1">
        <a:lnSpc>
          <a:spcPct val="90000"/>
        </a:lnSpc>
        <a:spcBef>
          <a:spcPct val="0"/>
        </a:spcBef>
        <a:buNone/>
        <a:defRPr sz="3600" kern="1200" cap="all" baseline="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0" userDrawn="1">
          <p15:clr>
            <a:srgbClr val="F26B43"/>
          </p15:clr>
        </p15:guide>
        <p15:guide id="2" pos="3840" userDrawn="1">
          <p15:clr>
            <a:srgbClr val="F26B43"/>
          </p15:clr>
        </p15:guide>
        <p15:guide id="3" orient="horz" pos="436" userDrawn="1">
          <p15:clr>
            <a:srgbClr val="F26B43"/>
          </p15:clr>
        </p15:guide>
        <p15:guide id="4" orient="horz" pos="459" userDrawn="1">
          <p15:clr>
            <a:srgbClr val="F26B43"/>
          </p15:clr>
        </p15:guide>
        <p15:guide id="5" orient="horz" pos="1026" userDrawn="1">
          <p15:clr>
            <a:srgbClr val="F26B43"/>
          </p15:clr>
        </p15:guide>
        <p15:guide id="6" orient="horz" pos="3906" userDrawn="1">
          <p15:clr>
            <a:srgbClr val="F26B43"/>
          </p15:clr>
        </p15:guide>
        <p15:guide id="7" orient="horz" pos="4224" userDrawn="1">
          <p15:clr>
            <a:srgbClr val="F26B43"/>
          </p15:clr>
        </p15:guide>
        <p15:guide id="8" orient="horz" pos="3997" userDrawn="1">
          <p15:clr>
            <a:srgbClr val="F26B43"/>
          </p15:clr>
        </p15:guide>
        <p15:guide id="9" pos="347" userDrawn="1">
          <p15:clr>
            <a:srgbClr val="F26B43"/>
          </p15:clr>
        </p15:guide>
        <p15:guide id="10" pos="257" userDrawn="1">
          <p15:clr>
            <a:srgbClr val="F26B43"/>
          </p15:clr>
        </p15:guide>
        <p15:guide id="11" pos="52" userDrawn="1">
          <p15:clr>
            <a:srgbClr val="F26B43"/>
          </p15:clr>
        </p15:guide>
        <p15:guide id="12" pos="5881" userDrawn="1">
          <p15:clr>
            <a:srgbClr val="F26B43"/>
          </p15:clr>
        </p15:guide>
        <p15:guide id="13" pos="7355" userDrawn="1">
          <p15:clr>
            <a:srgbClr val="F26B43"/>
          </p15:clr>
        </p15:guide>
        <p15:guide id="14" pos="7605" userDrawn="1">
          <p15:clr>
            <a:srgbClr val="F26B43"/>
          </p15:clr>
        </p15:guide>
        <p15:guide id="15" orient="horz" pos="754" userDrawn="1">
          <p15:clr>
            <a:srgbClr val="F26B43"/>
          </p15:clr>
        </p15:guide>
        <p15:guide id="16" pos="3704" userDrawn="1">
          <p15:clr>
            <a:srgbClr val="F26B43"/>
          </p15:clr>
        </p15:guide>
        <p15:guide id="17" pos="3976" userDrawn="1">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11" name="Object 10" hidden="1">
            <a:extLst>
              <a:ext uri="{FF2B5EF4-FFF2-40B4-BE49-F238E27FC236}">
                <a16:creationId xmlns:a16="http://schemas.microsoft.com/office/drawing/2014/main" id="{2EA5ACA9-9D57-4185-D997-BD210D4A9B0C}"/>
              </a:ext>
            </a:extLst>
          </p:cNvPr>
          <p:cNvGraphicFramePr>
            <a:graphicFrameLocks noChangeAspect="1"/>
          </p:cNvGraphicFramePr>
          <p:nvPr userDrawn="1">
            <p:custDataLst>
              <p:tags r:id="rId26"/>
            </p:custDataLst>
            <p:extLst>
              <p:ext uri="{D42A27DB-BD31-4B8C-83A1-F6EECF244321}">
                <p14:modId xmlns:p14="http://schemas.microsoft.com/office/powerpoint/2010/main" val="465983505"/>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27" imgW="306" imgH="306" progId="TCLayout.ActiveDocument.1">
                  <p:embed/>
                </p:oleObj>
              </mc:Choice>
              <mc:Fallback>
                <p:oleObj name="think-cell Slide" r:id="rId27" imgW="306" imgH="306" progId="TCLayout.ActiveDocument.1">
                  <p:embed/>
                  <p:pic>
                    <p:nvPicPr>
                      <p:cNvPr id="11" name="Object 10" hidden="1">
                        <a:extLst>
                          <a:ext uri="{FF2B5EF4-FFF2-40B4-BE49-F238E27FC236}">
                            <a16:creationId xmlns:a16="http://schemas.microsoft.com/office/drawing/2014/main" id="{2EA5ACA9-9D57-4185-D997-BD210D4A9B0C}"/>
                          </a:ext>
                        </a:extLst>
                      </p:cNvPr>
                      <p:cNvPicPr/>
                      <p:nvPr/>
                    </p:nvPicPr>
                    <p:blipFill>
                      <a:blip r:embed="rId28"/>
                      <a:stretch>
                        <a:fillRect/>
                      </a:stretch>
                    </p:blipFill>
                    <p:spPr>
                      <a:xfrm>
                        <a:off x="2118" y="2118"/>
                        <a:ext cx="2117" cy="2117"/>
                      </a:xfrm>
                      <a:prstGeom prst="rect">
                        <a:avLst/>
                      </a:prstGeom>
                    </p:spPr>
                  </p:pic>
                </p:oleObj>
              </mc:Fallback>
            </mc:AlternateContent>
          </a:graphicData>
        </a:graphic>
      </p:graphicFrame>
      <p:sp>
        <p:nvSpPr>
          <p:cNvPr id="7" name="Freeform: Shape 6">
            <a:extLst>
              <a:ext uri="{FF2B5EF4-FFF2-40B4-BE49-F238E27FC236}">
                <a16:creationId xmlns:a16="http://schemas.microsoft.com/office/drawing/2014/main" id="{AA737D0B-EFBD-190C-1EC7-3CA8A6972D73}"/>
              </a:ext>
            </a:extLst>
          </p:cNvPr>
          <p:cNvSpPr txBox="1">
            <a:spLocks/>
          </p:cNvSpPr>
          <p:nvPr userDrawn="1"/>
        </p:nvSpPr>
        <p:spPr bwMode="gray">
          <a:xfrm>
            <a:off x="0" y="0"/>
            <a:ext cx="3048000" cy="96000"/>
          </a:xfrm>
          <a:custGeom>
            <a:avLst/>
            <a:gdLst>
              <a:gd name="connsiteX0" fmla="*/ 0 w 2286000"/>
              <a:gd name="connsiteY0" fmla="*/ 0 h 72000"/>
              <a:gd name="connsiteX1" fmla="*/ 2286000 w 2286000"/>
              <a:gd name="connsiteY1" fmla="*/ 0 h 72000"/>
              <a:gd name="connsiteX2" fmla="*/ 2286000 w 2286000"/>
              <a:gd name="connsiteY2" fmla="*/ 72000 h 72000"/>
              <a:gd name="connsiteX3" fmla="*/ 0 w 2286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2286000" h="72000">
                <a:moveTo>
                  <a:pt x="0" y="0"/>
                </a:moveTo>
                <a:lnTo>
                  <a:pt x="2286000" y="0"/>
                </a:lnTo>
                <a:lnTo>
                  <a:pt x="2286000" y="72000"/>
                </a:lnTo>
                <a:lnTo>
                  <a:pt x="0" y="72000"/>
                </a:lnTo>
                <a:close/>
              </a:path>
            </a:pathLst>
          </a:custGeom>
          <a:solidFill>
            <a:schemeClr val="accent1"/>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8" name="Freeform: Shape 7">
            <a:extLst>
              <a:ext uri="{FF2B5EF4-FFF2-40B4-BE49-F238E27FC236}">
                <a16:creationId xmlns:a16="http://schemas.microsoft.com/office/drawing/2014/main" id="{41D44AA2-C054-D019-F26E-C05BF7B09BE9}"/>
              </a:ext>
            </a:extLst>
          </p:cNvPr>
          <p:cNvSpPr txBox="1">
            <a:spLocks/>
          </p:cNvSpPr>
          <p:nvPr userDrawn="1"/>
        </p:nvSpPr>
        <p:spPr bwMode="gray">
          <a:xfrm>
            <a:off x="3048000" y="0"/>
            <a:ext cx="1524000" cy="96000"/>
          </a:xfrm>
          <a:custGeom>
            <a:avLst/>
            <a:gdLst>
              <a:gd name="connsiteX0" fmla="*/ 0 w 1143000"/>
              <a:gd name="connsiteY0" fmla="*/ 0 h 72000"/>
              <a:gd name="connsiteX1" fmla="*/ 1143000 w 1143000"/>
              <a:gd name="connsiteY1" fmla="*/ 0 h 72000"/>
              <a:gd name="connsiteX2" fmla="*/ 1143000 w 1143000"/>
              <a:gd name="connsiteY2" fmla="*/ 72000 h 72000"/>
              <a:gd name="connsiteX3" fmla="*/ 0 w 1143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1143000" h="72000">
                <a:moveTo>
                  <a:pt x="0" y="0"/>
                </a:moveTo>
                <a:lnTo>
                  <a:pt x="1143000" y="0"/>
                </a:lnTo>
                <a:lnTo>
                  <a:pt x="1143000" y="72000"/>
                </a:lnTo>
                <a:lnTo>
                  <a:pt x="0" y="72000"/>
                </a:lnTo>
                <a:close/>
              </a:path>
            </a:pathLst>
          </a:custGeom>
          <a:solidFill>
            <a:schemeClr val="accent4"/>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9" name="Freeform: Shape 8">
            <a:extLst>
              <a:ext uri="{FF2B5EF4-FFF2-40B4-BE49-F238E27FC236}">
                <a16:creationId xmlns:a16="http://schemas.microsoft.com/office/drawing/2014/main" id="{46BD5AA6-DBEF-BB56-1236-26914F4241D3}"/>
              </a:ext>
            </a:extLst>
          </p:cNvPr>
          <p:cNvSpPr txBox="1">
            <a:spLocks/>
          </p:cNvSpPr>
          <p:nvPr userDrawn="1"/>
        </p:nvSpPr>
        <p:spPr bwMode="gray">
          <a:xfrm>
            <a:off x="4572000" y="0"/>
            <a:ext cx="7620000" cy="96000"/>
          </a:xfrm>
          <a:custGeom>
            <a:avLst/>
            <a:gdLst>
              <a:gd name="connsiteX0" fmla="*/ 0 w 5715000"/>
              <a:gd name="connsiteY0" fmla="*/ 0 h 72000"/>
              <a:gd name="connsiteX1" fmla="*/ 5715000 w 5715000"/>
              <a:gd name="connsiteY1" fmla="*/ 0 h 72000"/>
              <a:gd name="connsiteX2" fmla="*/ 5715000 w 5715000"/>
              <a:gd name="connsiteY2" fmla="*/ 72000 h 72000"/>
              <a:gd name="connsiteX3" fmla="*/ 0 w 5715000"/>
              <a:gd name="connsiteY3" fmla="*/ 72000 h 72000"/>
            </a:gdLst>
            <a:ahLst/>
            <a:cxnLst>
              <a:cxn ang="0">
                <a:pos x="connsiteX0" y="connsiteY0"/>
              </a:cxn>
              <a:cxn ang="0">
                <a:pos x="connsiteX1" y="connsiteY1"/>
              </a:cxn>
              <a:cxn ang="0">
                <a:pos x="connsiteX2" y="connsiteY2"/>
              </a:cxn>
              <a:cxn ang="0">
                <a:pos x="connsiteX3" y="connsiteY3"/>
              </a:cxn>
            </a:cxnLst>
            <a:rect l="l" t="t" r="r" b="b"/>
            <a:pathLst>
              <a:path w="5715000" h="72000">
                <a:moveTo>
                  <a:pt x="0" y="0"/>
                </a:moveTo>
                <a:lnTo>
                  <a:pt x="5715000" y="0"/>
                </a:lnTo>
                <a:lnTo>
                  <a:pt x="5715000" y="72000"/>
                </a:lnTo>
                <a:lnTo>
                  <a:pt x="0" y="72000"/>
                </a:lnTo>
                <a:close/>
              </a:path>
            </a:pathLst>
          </a:custGeom>
          <a:solidFill>
            <a:schemeClr val="accent3"/>
          </a:solidFill>
          <a:ln>
            <a:noFill/>
          </a:ln>
        </p:spPr>
        <p:txBody>
          <a:bodyPr wrap="square">
            <a:noAutofit/>
          </a:bodyPr>
          <a:lstStyle>
            <a:lvl1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1pPr>
            <a:lvl2pPr marL="0" indent="0" algn="l" defTabSz="914400" rtl="0" eaLnBrk="1" latinLnBrk="0" hangingPunct="1">
              <a:lnSpc>
                <a:spcPct val="100000"/>
              </a:lnSpc>
              <a:spcBef>
                <a:spcPts val="0"/>
              </a:spcBef>
              <a:spcAft>
                <a:spcPts val="0"/>
              </a:spcAft>
              <a:buClr>
                <a:srgbClr val="EA1C0A"/>
              </a:buClr>
              <a:buFont typeface="EON Brix Sans" panose="020B0500000000000000" pitchFamily="34" charset="0"/>
              <a:buNone/>
              <a:defRPr sz="100" kern="100" baseline="0">
                <a:noFill/>
                <a:latin typeface="+mn-lt"/>
                <a:ea typeface="+mn-ea"/>
                <a:cs typeface="+mn-cs"/>
              </a:defRPr>
            </a:lvl2pPr>
            <a:lvl3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3pPr>
            <a:lvl4pPr marL="0" indent="0" algn="l" defTabSz="914400" rtl="0" eaLnBrk="1" latinLnBrk="0" hangingPunct="1">
              <a:lnSpc>
                <a:spcPct val="100000"/>
              </a:lnSpc>
              <a:spcBef>
                <a:spcPts val="0"/>
              </a:spcBef>
              <a:spcAft>
                <a:spcPts val="0"/>
              </a:spcAft>
              <a:buFont typeface="EON Brix Sans" panose="020B0604020202020204" pitchFamily="34" charset="0"/>
              <a:buNone/>
              <a:defRPr sz="100" kern="100" baseline="0">
                <a:noFill/>
                <a:latin typeface="+mn-lt"/>
                <a:ea typeface="+mn-ea"/>
                <a:cs typeface="+mn-cs"/>
              </a:defRPr>
            </a:lvl4pPr>
            <a:lvl5pPr marL="0" indent="0" algn="l" defTabSz="914400" rtl="0" eaLnBrk="1" latinLnBrk="0" hangingPunct="1">
              <a:lnSpc>
                <a:spcPct val="100000"/>
              </a:lnSpc>
              <a:spcBef>
                <a:spcPts val="0"/>
              </a:spcBef>
              <a:spcAft>
                <a:spcPts val="0"/>
              </a:spcAft>
              <a:buFont typeface="Symbol" panose="05050102010706020507" pitchFamily="18" charset="2"/>
              <a:buNone/>
              <a:defRPr sz="100" kern="100" baseline="0">
                <a:noFill/>
                <a:latin typeface="+mn-lt"/>
                <a:ea typeface="+mn-ea"/>
                <a:cs typeface="+mn-cs"/>
              </a:defRPr>
            </a:lvl5pPr>
            <a:lvl6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6pPr>
            <a:lvl7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7pPr>
            <a:lvl8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8pPr>
            <a:lvl9pPr marL="0" indent="0" algn="l" defTabSz="914400" rtl="0" eaLnBrk="1" latinLnBrk="0" hangingPunct="1">
              <a:lnSpc>
                <a:spcPct val="100000"/>
              </a:lnSpc>
              <a:spcBef>
                <a:spcPts val="0"/>
              </a:spcBef>
              <a:spcAft>
                <a:spcPts val="0"/>
              </a:spcAft>
              <a:buFont typeface="EON Brix Sans" panose="020B0604020202020204" pitchFamily="34" charset="0"/>
              <a:buNone/>
              <a:defRPr sz="100" kern="1200">
                <a:noFill/>
                <a:latin typeface="+mn-lt"/>
                <a:ea typeface="+mn-ea"/>
                <a:cs typeface="+mn-cs"/>
              </a:defRPr>
            </a:lvl9pPr>
          </a:lstStyle>
          <a:p>
            <a:r>
              <a:rPr lang="en-GB" sz="133" noProof="0"/>
              <a:t> </a:t>
            </a:r>
          </a:p>
        </p:txBody>
      </p:sp>
      <p:sp>
        <p:nvSpPr>
          <p:cNvPr id="2" name="Titelplatzhalter 1"/>
          <p:cNvSpPr>
            <a:spLocks noGrp="1"/>
          </p:cNvSpPr>
          <p:nvPr>
            <p:ph type="title"/>
          </p:nvPr>
        </p:nvSpPr>
        <p:spPr bwMode="gray">
          <a:xfrm>
            <a:off x="501649" y="504001"/>
            <a:ext cx="11184000" cy="428921"/>
          </a:xfrm>
          <a:prstGeom prst="rect">
            <a:avLst/>
          </a:prstGeom>
        </p:spPr>
        <p:txBody>
          <a:bodyPr vert="horz" wrap="square" lIns="0" tIns="0" rIns="0" bIns="0" rtlCol="0" anchor="t" anchorCtr="0">
            <a:spAutoFit/>
          </a:bodyPr>
          <a:lstStyle/>
          <a:p>
            <a:r>
              <a:rPr lang="en-GB" noProof="0"/>
              <a:t>Click to edit slide title (maximum two lines)</a:t>
            </a:r>
          </a:p>
        </p:txBody>
      </p:sp>
      <p:sp>
        <p:nvSpPr>
          <p:cNvPr id="3" name="Textplatzhalter 2"/>
          <p:cNvSpPr>
            <a:spLocks noGrp="1"/>
          </p:cNvSpPr>
          <p:nvPr>
            <p:ph type="body" idx="1"/>
          </p:nvPr>
        </p:nvSpPr>
        <p:spPr bwMode="gray">
          <a:xfrm>
            <a:off x="501651" y="1828800"/>
            <a:ext cx="11184000" cy="4065600"/>
          </a:xfrm>
          <a:prstGeom prst="rect">
            <a:avLst/>
          </a:prstGeom>
        </p:spPr>
        <p:txBody>
          <a:bodyPr vert="horz" lIns="0" tIns="0" rIns="0" bIns="0" rtlCol="0">
            <a:noAutofit/>
          </a:bodyPr>
          <a:lstStyle/>
          <a:p>
            <a:pPr lvl="0"/>
            <a:r>
              <a:rPr lang="en-GB" noProof="0"/>
              <a:t>Click to edit text</a:t>
            </a:r>
          </a:p>
          <a:p>
            <a:pPr lvl="1"/>
            <a:r>
              <a:rPr lang="en-GB" noProof="0"/>
              <a:t>Second level</a:t>
            </a:r>
          </a:p>
          <a:p>
            <a:pPr lvl="2"/>
            <a:r>
              <a:rPr lang="en-GB" noProof="0"/>
              <a:t>Third level</a:t>
            </a:r>
          </a:p>
          <a:p>
            <a:pPr lvl="3"/>
            <a:r>
              <a:rPr lang="en-GB" noProof="0"/>
              <a:t>Fourth level</a:t>
            </a:r>
          </a:p>
          <a:p>
            <a:pPr lvl="4"/>
            <a:r>
              <a:rPr lang="en-GB" noProof="0"/>
              <a:t>Fifth level</a:t>
            </a:r>
          </a:p>
        </p:txBody>
      </p:sp>
      <p:sp>
        <p:nvSpPr>
          <p:cNvPr id="4" name="Datumsplatzhalter 3"/>
          <p:cNvSpPr>
            <a:spLocks noGrp="1"/>
          </p:cNvSpPr>
          <p:nvPr>
            <p:ph type="dt" sz="half" idx="2"/>
          </p:nvPr>
        </p:nvSpPr>
        <p:spPr bwMode="gray">
          <a:xfrm>
            <a:off x="10102849" y="6513601"/>
            <a:ext cx="117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r>
              <a:rPr lang="en-GB" noProof="0"/>
              <a:t>04.01.2024</a:t>
            </a:r>
          </a:p>
        </p:txBody>
      </p:sp>
      <p:sp>
        <p:nvSpPr>
          <p:cNvPr id="5" name="Fußzeilenplatzhalter 4"/>
          <p:cNvSpPr>
            <a:spLocks noGrp="1"/>
          </p:cNvSpPr>
          <p:nvPr>
            <p:ph type="ftr" sz="quarter" idx="3"/>
          </p:nvPr>
        </p:nvSpPr>
        <p:spPr bwMode="gray">
          <a:xfrm>
            <a:off x="501651" y="6513601"/>
            <a:ext cx="7056000" cy="175817"/>
          </a:xfrm>
          <a:prstGeom prst="rect">
            <a:avLst/>
          </a:prstGeom>
        </p:spPr>
        <p:txBody>
          <a:bodyPr vert="horz" wrap="square" lIns="0" tIns="0" rIns="0" bIns="0" rtlCol="0" anchor="t" anchorCtr="0">
            <a:spAutoFit/>
          </a:bodyPr>
          <a:lstStyle>
            <a:lvl1pPr algn="l">
              <a:lnSpc>
                <a:spcPts val="1500"/>
              </a:lnSpc>
              <a:defRPr sz="933" b="1">
                <a:solidFill>
                  <a:schemeClr val="tx1"/>
                </a:solidFill>
                <a:latin typeface="+mn-lt"/>
              </a:defRPr>
            </a:lvl1pPr>
          </a:lstStyle>
          <a:p>
            <a:endParaRPr lang="en-GB" noProof="0"/>
          </a:p>
        </p:txBody>
      </p:sp>
      <p:sp>
        <p:nvSpPr>
          <p:cNvPr id="6" name="Foliennummernplatzhalter 5"/>
          <p:cNvSpPr>
            <a:spLocks noGrp="1"/>
          </p:cNvSpPr>
          <p:nvPr>
            <p:ph type="sldNum" sz="quarter" idx="4"/>
          </p:nvPr>
        </p:nvSpPr>
        <p:spPr bwMode="gray">
          <a:xfrm>
            <a:off x="11352233" y="6513601"/>
            <a:ext cx="336000" cy="175817"/>
          </a:xfrm>
          <a:prstGeom prst="rect">
            <a:avLst/>
          </a:prstGeom>
        </p:spPr>
        <p:txBody>
          <a:bodyPr vert="horz" wrap="square" lIns="0" tIns="0" rIns="0" bIns="0" rtlCol="0" anchor="t" anchorCtr="0">
            <a:spAutoFit/>
          </a:bodyPr>
          <a:lstStyle>
            <a:lvl1pPr algn="r">
              <a:lnSpc>
                <a:spcPts val="1500"/>
              </a:lnSpc>
              <a:defRPr sz="933" b="1">
                <a:solidFill>
                  <a:schemeClr val="tx1"/>
                </a:solidFill>
                <a:latin typeface="+mn-lt"/>
              </a:defRPr>
            </a:lvl1pPr>
          </a:lstStyle>
          <a:p>
            <a:fld id="{93C795C4-4A26-412B-AA90-98E97FF83D41}" type="slidenum">
              <a:rPr lang="en-GB" noProof="0" smtClean="0"/>
              <a:pPr/>
              <a:t>‹#›</a:t>
            </a:fld>
            <a:endParaRPr lang="en-GB" noProof="0"/>
          </a:p>
        </p:txBody>
      </p:sp>
    </p:spTree>
    <p:extLst>
      <p:ext uri="{BB962C8B-B14F-4D97-AF65-F5344CB8AC3E}">
        <p14:creationId xmlns:p14="http://schemas.microsoft.com/office/powerpoint/2010/main" val="3095630472"/>
      </p:ext>
    </p:extLst>
  </p:cSld>
  <p:clrMap bg1="lt1" tx1="dk1" bg2="lt2" tx2="dk2" accent1="accent1" accent2="accent2" accent3="accent3" accent4="accent4" accent5="accent5" accent6="accent6" hlink="hlink" folHlink="folHlink"/>
  <p:sldLayoutIdLst>
    <p:sldLayoutId id="2147483863" r:id="rId1"/>
    <p:sldLayoutId id="2147483864" r:id="rId2"/>
    <p:sldLayoutId id="2147483865" r:id="rId3"/>
    <p:sldLayoutId id="2147483866" r:id="rId4"/>
    <p:sldLayoutId id="2147483867" r:id="rId5"/>
    <p:sldLayoutId id="2147483868" r:id="rId6"/>
    <p:sldLayoutId id="2147483869" r:id="rId7"/>
    <p:sldLayoutId id="2147483870" r:id="rId8"/>
    <p:sldLayoutId id="2147483871" r:id="rId9"/>
    <p:sldLayoutId id="2147483872" r:id="rId10"/>
    <p:sldLayoutId id="2147483873" r:id="rId11"/>
    <p:sldLayoutId id="2147483874" r:id="rId12"/>
    <p:sldLayoutId id="2147483875" r:id="rId13"/>
    <p:sldLayoutId id="2147483876" r:id="rId14"/>
    <p:sldLayoutId id="2147483877" r:id="rId15"/>
    <p:sldLayoutId id="2147483878" r:id="rId16"/>
    <p:sldLayoutId id="2147483879" r:id="rId17"/>
    <p:sldLayoutId id="2147483880" r:id="rId18"/>
    <p:sldLayoutId id="2147483881" r:id="rId19"/>
    <p:sldLayoutId id="2147483882" r:id="rId20"/>
    <p:sldLayoutId id="2147483883" r:id="rId21"/>
    <p:sldLayoutId id="2147483884" r:id="rId22"/>
    <p:sldLayoutId id="2147483885" r:id="rId23"/>
    <p:sldLayoutId id="2147483886" r:id="rId24"/>
  </p:sldLayoutIdLst>
  <p:hf hdr="0" ftr="0"/>
  <p:txStyles>
    <p:titleStyle>
      <a:lvl1pPr algn="l" defTabSz="1219170" rtl="0" eaLnBrk="1" latinLnBrk="0" hangingPunct="1">
        <a:lnSpc>
          <a:spcPct val="87000"/>
        </a:lnSpc>
        <a:spcBef>
          <a:spcPct val="0"/>
        </a:spcBef>
        <a:buNone/>
        <a:defRPr sz="3200" kern="100" baseline="0">
          <a:solidFill>
            <a:srgbClr val="EA1B0A"/>
          </a:solidFill>
          <a:latin typeface="+mj-lt"/>
          <a:ea typeface="+mj-ea"/>
          <a:cs typeface="+mj-cs"/>
        </a:defRPr>
      </a:lvl1pPr>
    </p:titleStyle>
    <p:bodyStyle>
      <a:lvl1pPr marL="0" indent="0" algn="l" defTabSz="1219170" rtl="0" eaLnBrk="1" latinLnBrk="0" hangingPunct="1">
        <a:lnSpc>
          <a:spcPts val="2333"/>
        </a:lnSpc>
        <a:spcBef>
          <a:spcPts val="0"/>
        </a:spcBef>
        <a:spcAft>
          <a:spcPts val="800"/>
        </a:spcAft>
        <a:buFont typeface="EON Brix Sans" panose="020B0604020202020204" pitchFamily="34" charset="0"/>
        <a:buNone/>
        <a:defRPr sz="1867" kern="100" baseline="0">
          <a:solidFill>
            <a:schemeClr val="tx1"/>
          </a:solidFill>
          <a:latin typeface="+mn-lt"/>
          <a:ea typeface="+mn-ea"/>
          <a:cs typeface="+mn-cs"/>
        </a:defRPr>
      </a:lvl1pPr>
      <a:lvl2pPr marL="239178" indent="-239177" algn="l" defTabSz="1219170" rtl="0" eaLnBrk="1" latinLnBrk="0" hangingPunct="1">
        <a:lnSpc>
          <a:spcPts val="2333"/>
        </a:lnSpc>
        <a:spcBef>
          <a:spcPts val="0"/>
        </a:spcBef>
        <a:spcAft>
          <a:spcPts val="800"/>
        </a:spcAft>
        <a:buClrTx/>
        <a:buFont typeface="EON Brix Sans" panose="020B0500000000000000" pitchFamily="34" charset="0"/>
        <a:buChar char="•"/>
        <a:defRPr sz="1867" kern="100" baseline="0">
          <a:solidFill>
            <a:schemeClr val="tx1"/>
          </a:solidFill>
          <a:latin typeface="+mn-lt"/>
          <a:ea typeface="+mn-ea"/>
          <a:cs typeface="+mn-cs"/>
        </a:defRPr>
      </a:lvl2pPr>
      <a:lvl3pPr marL="478355" indent="-239178"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3pPr>
      <a:lvl4pPr marL="717533" indent="-239177" algn="l" defTabSz="1219170" rtl="0" eaLnBrk="1" latinLnBrk="0" hangingPunct="1">
        <a:lnSpc>
          <a:spcPts val="2333"/>
        </a:lnSpc>
        <a:spcBef>
          <a:spcPts val="0"/>
        </a:spcBef>
        <a:spcAft>
          <a:spcPts val="800"/>
        </a:spcAft>
        <a:buFont typeface="EON Brix Sans" panose="020B0604020202020204" pitchFamily="34" charset="0"/>
        <a:buChar char="–"/>
        <a:defRPr sz="1867" kern="100" baseline="0">
          <a:solidFill>
            <a:schemeClr val="tx1"/>
          </a:solidFill>
          <a:latin typeface="+mn-lt"/>
          <a:ea typeface="+mn-ea"/>
          <a:cs typeface="+mn-cs"/>
        </a:defRPr>
      </a:lvl4pPr>
      <a:lvl5pPr marL="956709" indent="-239178" algn="l" defTabSz="1219170" rtl="0" eaLnBrk="1" latinLnBrk="0" hangingPunct="1">
        <a:lnSpc>
          <a:spcPts val="2333"/>
        </a:lnSpc>
        <a:spcBef>
          <a:spcPts val="0"/>
        </a:spcBef>
        <a:spcAft>
          <a:spcPts val="800"/>
        </a:spcAft>
        <a:buFont typeface="EON Brix Sans" panose="020B0500000000000000" pitchFamily="34" charset="0"/>
        <a:buChar char="–"/>
        <a:defRPr sz="1867" kern="100" baseline="0">
          <a:solidFill>
            <a:schemeClr val="tx1"/>
          </a:solidFill>
          <a:latin typeface="+mn-lt"/>
          <a:ea typeface="+mn-ea"/>
          <a:cs typeface="+mn-cs"/>
        </a:defRPr>
      </a:lvl5pPr>
      <a:lvl6pPr marL="335271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EON Brix Sans" panose="020B0604020202020204" pitchFamily="34" charset="0"/>
        <a:buChar char="•"/>
        <a:defRPr sz="2667" kern="1200">
          <a:solidFill>
            <a:schemeClr val="tx1"/>
          </a:solidFill>
          <a:latin typeface="+mn-lt"/>
          <a:ea typeface="+mn-ea"/>
          <a:cs typeface="+mn-cs"/>
        </a:defRPr>
      </a:lvl9pPr>
    </p:bodyStyle>
    <p:otherStyle>
      <a:defPPr>
        <a:defRPr lang="de-DE"/>
      </a:defPPr>
      <a:lvl1pPr marL="0" algn="l" defTabSz="1219170" rtl="0" eaLnBrk="1" latinLnBrk="0" hangingPunct="1">
        <a:defRPr sz="1867" kern="1200">
          <a:solidFill>
            <a:schemeClr val="tx1"/>
          </a:solidFill>
          <a:latin typeface="+mn-lt"/>
          <a:ea typeface="+mn-ea"/>
          <a:cs typeface="+mn-cs"/>
        </a:defRPr>
      </a:lvl1pPr>
      <a:lvl2pPr marL="609585" algn="l" defTabSz="1219170" rtl="0" eaLnBrk="1" latinLnBrk="0" hangingPunct="1">
        <a:defRPr sz="1867" kern="1200">
          <a:solidFill>
            <a:schemeClr val="tx1"/>
          </a:solidFill>
          <a:latin typeface="+mn-lt"/>
          <a:ea typeface="+mn-ea"/>
          <a:cs typeface="+mn-cs"/>
        </a:defRPr>
      </a:lvl2pPr>
      <a:lvl3pPr marL="1219170" algn="l" defTabSz="1219170" rtl="0" eaLnBrk="1" latinLnBrk="0" hangingPunct="1">
        <a:defRPr sz="1867" kern="1200">
          <a:solidFill>
            <a:schemeClr val="tx1"/>
          </a:solidFill>
          <a:latin typeface="+mn-lt"/>
          <a:ea typeface="+mn-ea"/>
          <a:cs typeface="+mn-cs"/>
        </a:defRPr>
      </a:lvl3pPr>
      <a:lvl4pPr marL="1828754" algn="l" defTabSz="1219170" rtl="0" eaLnBrk="1" latinLnBrk="0" hangingPunct="1">
        <a:defRPr sz="1867" kern="1200">
          <a:solidFill>
            <a:schemeClr val="tx1"/>
          </a:solidFill>
          <a:latin typeface="+mn-lt"/>
          <a:ea typeface="+mn-ea"/>
          <a:cs typeface="+mn-cs"/>
        </a:defRPr>
      </a:lvl4pPr>
      <a:lvl5pPr marL="2438339" algn="l" defTabSz="1219170" rtl="0" eaLnBrk="1" latinLnBrk="0" hangingPunct="1">
        <a:defRPr sz="1867" kern="1200">
          <a:solidFill>
            <a:schemeClr val="tx1"/>
          </a:solidFill>
          <a:latin typeface="+mn-lt"/>
          <a:ea typeface="+mn-ea"/>
          <a:cs typeface="+mn-cs"/>
        </a:defRPr>
      </a:lvl5pPr>
      <a:lvl6pPr marL="3047924" algn="l" defTabSz="1219170" rtl="0" eaLnBrk="1" latinLnBrk="0" hangingPunct="1">
        <a:defRPr sz="1867" kern="1200">
          <a:solidFill>
            <a:schemeClr val="tx1"/>
          </a:solidFill>
          <a:latin typeface="+mn-lt"/>
          <a:ea typeface="+mn-ea"/>
          <a:cs typeface="+mn-cs"/>
        </a:defRPr>
      </a:lvl6pPr>
      <a:lvl7pPr marL="3657509" algn="l" defTabSz="1219170" rtl="0" eaLnBrk="1" latinLnBrk="0" hangingPunct="1">
        <a:defRPr sz="1867" kern="1200">
          <a:solidFill>
            <a:schemeClr val="tx1"/>
          </a:solidFill>
          <a:latin typeface="+mn-lt"/>
          <a:ea typeface="+mn-ea"/>
          <a:cs typeface="+mn-cs"/>
        </a:defRPr>
      </a:lvl7pPr>
      <a:lvl8pPr marL="4267093" algn="l" defTabSz="1219170" rtl="0" eaLnBrk="1" latinLnBrk="0" hangingPunct="1">
        <a:defRPr sz="1867" kern="1200">
          <a:solidFill>
            <a:schemeClr val="tx1"/>
          </a:solidFill>
          <a:latin typeface="+mn-lt"/>
          <a:ea typeface="+mn-ea"/>
          <a:cs typeface="+mn-cs"/>
        </a:defRPr>
      </a:lvl8pPr>
      <a:lvl9pPr marL="4876678" algn="l" defTabSz="1219170" rtl="0" eaLnBrk="1" latinLnBrk="0" hangingPunct="1">
        <a:defRPr sz="186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63">
          <p15:clr>
            <a:srgbClr val="F26B43"/>
          </p15:clr>
        </p15:guide>
        <p15:guide id="2" pos="237">
          <p15:clr>
            <a:srgbClr val="F26B43"/>
          </p15:clr>
        </p15:guide>
        <p15:guide id="3" pos="5522">
          <p15:clr>
            <a:srgbClr val="F26B43"/>
          </p15:clr>
        </p15:guide>
        <p15:guide id="4" pos="987">
          <p15:clr>
            <a:srgbClr val="F26B43"/>
          </p15:clr>
        </p15:guide>
        <p15:guide id="5" pos="2052">
          <p15:clr>
            <a:srgbClr val="F26B43"/>
          </p15:clr>
        </p15:guide>
        <p15:guide id="6" pos="3707">
          <p15:clr>
            <a:srgbClr val="F26B43"/>
          </p15:clr>
        </p15:guide>
        <p15:guide id="7" pos="3866">
          <p15:clr>
            <a:srgbClr val="F26B43"/>
          </p15:clr>
        </p15:guide>
        <p15:guide id="8" orient="horz" pos="2786">
          <p15:clr>
            <a:srgbClr val="F26B43"/>
          </p15:clr>
        </p15:guide>
        <p15:guide id="9" pos="2801">
          <p15:clr>
            <a:srgbClr val="F26B43"/>
          </p15:clr>
        </p15:guide>
        <p15:guide id="10" pos="2960">
          <p15:clr>
            <a:srgbClr val="F26B43"/>
          </p15:clr>
        </p15:guide>
        <p15:guide id="11" pos="1145">
          <p15:clr>
            <a:srgbClr val="F26B43"/>
          </p15:clr>
        </p15:guide>
        <p15:guide id="12" pos="1893">
          <p15:clr>
            <a:srgbClr val="F26B43"/>
          </p15:clr>
        </p15:guide>
        <p15:guide id="13" pos="4616">
          <p15:clr>
            <a:srgbClr val="F26B43"/>
          </p15:clr>
        </p15:guide>
        <p15:guide id="14" pos="4773">
          <p15:clr>
            <a:srgbClr val="F26B43"/>
          </p15:clr>
        </p15:guide>
        <p15:guide id="15" orient="horz" pos="237">
          <p15:clr>
            <a:srgbClr val="F26B43"/>
          </p15:clr>
        </p15:guide>
        <p15:guide id="16" orient="horz" pos="3003">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r>
              <a:rPr lang="en-US" err="1"/>
              <a:t>Bodytext</a:t>
            </a:r>
            <a:r>
              <a:rPr lang="en-US"/>
              <a:t> 1 column</a:t>
            </a:r>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7"/>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802520787"/>
      </p:ext>
    </p:extLst>
  </p:cSld>
  <p:clrMap bg1="lt1" tx1="dk1" bg2="lt2" tx2="dk2" accent1="accent1" accent2="accent2" accent3="accent3" accent4="accent4" accent5="accent5" accent6="accent6" hlink="hlink" folHlink="folHlink"/>
  <p:sldLayoutIdLst>
    <p:sldLayoutId id="2147483909" r:id="rId1"/>
    <p:sldLayoutId id="2147483910" r:id="rId2"/>
    <p:sldLayoutId id="2147483911" r:id="rId3"/>
    <p:sldLayoutId id="2147483912" r:id="rId4"/>
    <p:sldLayoutId id="2147483913" r:id="rId5"/>
  </p:sldLayoutIdLst>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a:extLst>
              <a:ext uri="{FF2B5EF4-FFF2-40B4-BE49-F238E27FC236}">
                <a16:creationId xmlns:a16="http://schemas.microsoft.com/office/drawing/2014/main" id="{40A57C1B-F7F0-A447-A946-6B6188755FC0}"/>
              </a:ext>
            </a:extLst>
          </p:cNvPr>
          <p:cNvSpPr>
            <a:spLocks noGrp="1"/>
          </p:cNvSpPr>
          <p:nvPr>
            <p:ph type="dt" sz="half" idx="2"/>
          </p:nvPr>
        </p:nvSpPr>
        <p:spPr>
          <a:xfrm>
            <a:off x="9187200" y="6418800"/>
            <a:ext cx="20844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r>
              <a:rPr lang="en-GB"/>
              <a:t>21st June 2022</a:t>
            </a:r>
          </a:p>
        </p:txBody>
      </p:sp>
      <p:sp>
        <p:nvSpPr>
          <p:cNvPr id="7" name="Footer Placeholder 4">
            <a:extLst>
              <a:ext uri="{FF2B5EF4-FFF2-40B4-BE49-F238E27FC236}">
                <a16:creationId xmlns:a16="http://schemas.microsoft.com/office/drawing/2014/main" id="{678E22DF-2147-CD49-A948-1DEB21809844}"/>
              </a:ext>
            </a:extLst>
          </p:cNvPr>
          <p:cNvSpPr>
            <a:spLocks noGrp="1"/>
          </p:cNvSpPr>
          <p:nvPr>
            <p:ph type="ftr" sz="quarter" idx="3"/>
          </p:nvPr>
        </p:nvSpPr>
        <p:spPr>
          <a:xfrm>
            <a:off x="5053800" y="6418799"/>
            <a:ext cx="2084400" cy="365125"/>
          </a:xfrm>
          <a:prstGeom prst="rect">
            <a:avLst/>
          </a:prstGeom>
        </p:spPr>
        <p:txBody>
          <a:bodyPr vert="horz" lIns="0" tIns="0" rIns="0" bIns="0" rtlCol="0" anchor="ctr"/>
          <a:lstStyle>
            <a:lvl1pPr algn="ctr">
              <a:defRPr sz="800">
                <a:solidFill>
                  <a:schemeClr val="accent1"/>
                </a:solidFill>
                <a:latin typeface="Lato" panose="020F0502020204030203" pitchFamily="34" charset="77"/>
              </a:defRPr>
            </a:lvl1pPr>
          </a:lstStyle>
          <a:p>
            <a:r>
              <a:rPr lang="en-GB"/>
              <a:t>DCC Public</a:t>
            </a:r>
          </a:p>
        </p:txBody>
      </p:sp>
      <p:sp>
        <p:nvSpPr>
          <p:cNvPr id="8" name="Slide Number Placeholder 5">
            <a:extLst>
              <a:ext uri="{FF2B5EF4-FFF2-40B4-BE49-F238E27FC236}">
                <a16:creationId xmlns:a16="http://schemas.microsoft.com/office/drawing/2014/main" id="{99759979-7032-824D-A13C-E81415BF520E}"/>
              </a:ext>
            </a:extLst>
          </p:cNvPr>
          <p:cNvSpPr>
            <a:spLocks noGrp="1"/>
          </p:cNvSpPr>
          <p:nvPr>
            <p:ph type="sldNum" sz="quarter" idx="4"/>
          </p:nvPr>
        </p:nvSpPr>
        <p:spPr>
          <a:xfrm>
            <a:off x="11271600" y="6418800"/>
            <a:ext cx="349200" cy="365125"/>
          </a:xfrm>
          <a:prstGeom prst="rect">
            <a:avLst/>
          </a:prstGeom>
        </p:spPr>
        <p:txBody>
          <a:bodyPr vert="horz" lIns="0" tIns="0" rIns="0" bIns="0" rtlCol="0" anchor="ctr"/>
          <a:lstStyle>
            <a:lvl1pPr algn="r">
              <a:defRPr sz="800">
                <a:solidFill>
                  <a:schemeClr val="accent1"/>
                </a:solidFill>
                <a:latin typeface="Lato" panose="020F0502020204030203" pitchFamily="34" charset="77"/>
              </a:defRPr>
            </a:lvl1pPr>
          </a:lstStyle>
          <a:p>
            <a:fld id="{084BB156-FC8C-CF4E-9BBE-75A3F05FF646}" type="slidenum">
              <a:rPr lang="en-GB" smtClean="0"/>
              <a:pPr/>
              <a:t>‹#›</a:t>
            </a:fld>
            <a:endParaRPr lang="en-GB"/>
          </a:p>
        </p:txBody>
      </p:sp>
    </p:spTree>
    <p:extLst>
      <p:ext uri="{BB962C8B-B14F-4D97-AF65-F5344CB8AC3E}">
        <p14:creationId xmlns:p14="http://schemas.microsoft.com/office/powerpoint/2010/main" val="1667421632"/>
      </p:ext>
    </p:extLst>
  </p:cSld>
  <p:clrMap bg1="lt1" tx1="dk1" bg2="lt2" tx2="dk2" accent1="accent1" accent2="accent2" accent3="accent3" accent4="accent4" accent5="accent5" accent6="accent6" hlink="hlink" folHlink="folHlink"/>
  <p:sldLayoutIdLst>
    <p:sldLayoutId id="2147483921" r:id="rId1"/>
    <p:sldLayoutId id="2147483922" r:id="rId2"/>
    <p:sldLayoutId id="2147483923" r:id="rId3"/>
    <p:sldLayoutId id="2147483924" r:id="rId4"/>
    <p:sldLayoutId id="2147483925" r:id="rId5"/>
    <p:sldLayoutId id="2147483926" r:id="rId6"/>
    <p:sldLayoutId id="2147483927" r:id="rId7"/>
    <p:sldLayoutId id="2147483928" r:id="rId8"/>
    <p:sldLayoutId id="2147483929" r:id="rId9"/>
  </p:sldLayoutIdLst>
  <p:hf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872000" y="360000"/>
            <a:ext cx="9000000" cy="720000"/>
          </a:xfrm>
          <a:prstGeom prst="rect">
            <a:avLst/>
          </a:prstGeom>
        </p:spPr>
        <p:txBody>
          <a:bodyPr vert="horz" lIns="0" tIns="0" rIns="0" bIns="0" rtlCol="0" anchor="t" anchorCtr="0">
            <a:noAutofit/>
          </a:bodyPr>
          <a:lstStyle/>
          <a:p>
            <a:r>
              <a:rPr lang="en-US"/>
              <a:t>Click to edit Master title style</a:t>
            </a:r>
          </a:p>
        </p:txBody>
      </p:sp>
      <p:sp>
        <p:nvSpPr>
          <p:cNvPr id="3" name="Text Placeholder 2"/>
          <p:cNvSpPr>
            <a:spLocks noGrp="1"/>
          </p:cNvSpPr>
          <p:nvPr>
            <p:ph type="body" idx="1"/>
          </p:nvPr>
        </p:nvSpPr>
        <p:spPr>
          <a:xfrm>
            <a:off x="1872000" y="1440000"/>
            <a:ext cx="9000000" cy="4320000"/>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54800" y="6483600"/>
            <a:ext cx="2466000" cy="144000"/>
          </a:xfrm>
          <a:prstGeom prst="rect">
            <a:avLst/>
          </a:prstGeom>
        </p:spPr>
        <p:txBody>
          <a:bodyPr vert="horz" lIns="0" tIns="0" rIns="0" bIns="0" rtlCol="0" anchor="t" anchorCtr="0"/>
          <a:lstStyle>
            <a:lvl1pPr algn="r">
              <a:defRPr sz="900" b="1">
                <a:solidFill>
                  <a:srgbClr val="1F144A"/>
                </a:solidFill>
                <a:latin typeface="Lato" panose="020F0502020204030203" pitchFamily="34" charset="77"/>
              </a:defRPr>
            </a:lvl1pPr>
          </a:lstStyle>
          <a:p>
            <a:r>
              <a:rPr lang="en-GB"/>
              <a:t>12 November 2020</a:t>
            </a:r>
            <a:endParaRPr lang="en-US"/>
          </a:p>
        </p:txBody>
      </p:sp>
      <p:sp>
        <p:nvSpPr>
          <p:cNvPr id="5" name="TextBox 4">
            <a:extLst>
              <a:ext uri="{FF2B5EF4-FFF2-40B4-BE49-F238E27FC236}">
                <a16:creationId xmlns:a16="http://schemas.microsoft.com/office/drawing/2014/main" id="{F4E65F7C-4532-46A8-B953-13F3DBDC298C}"/>
              </a:ext>
            </a:extLst>
          </p:cNvPr>
          <p:cNvSpPr txBox="1"/>
          <p:nvPr>
            <p:extLst>
              <p:ext uri="{1162E1C5-73C7-4A58-AE30-91384D911F3F}">
                <p184:classification xmlns:p184="http://schemas.microsoft.com/office/powerpoint/2018/4/main" val="hdr"/>
              </p:ext>
            </p:extLst>
          </p:nvPr>
        </p:nvSpPr>
        <p:spPr>
          <a:xfrm>
            <a:off x="5703062" y="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
        <p:nvSpPr>
          <p:cNvPr id="6" name="TextBox 5">
            <a:extLst>
              <a:ext uri="{FF2B5EF4-FFF2-40B4-BE49-F238E27FC236}">
                <a16:creationId xmlns:a16="http://schemas.microsoft.com/office/drawing/2014/main" id="{1AD217FB-75AD-4E58-8067-8C79A0913BD0}"/>
              </a:ext>
            </a:extLst>
          </p:cNvPr>
          <p:cNvSpPr txBox="1"/>
          <p:nvPr>
            <p:extLst>
              <p:ext uri="{1162E1C5-73C7-4A58-AE30-91384D911F3F}">
                <p184:classification xmlns:p184="http://schemas.microsoft.com/office/powerpoint/2018/4/main" val="ftr"/>
              </p:ext>
            </p:extLst>
          </p:nvPr>
        </p:nvSpPr>
        <p:spPr>
          <a:xfrm>
            <a:off x="5703062" y="6705600"/>
            <a:ext cx="814388" cy="152400"/>
          </a:xfrm>
          <a:prstGeom prst="rect">
            <a:avLst/>
          </a:prstGeom>
        </p:spPr>
        <p:txBody>
          <a:bodyPr horzOverflow="overflow" lIns="0" tIns="0" rIns="0" bIns="0">
            <a:spAutoFit/>
          </a:bodyPr>
          <a:lstStyle/>
          <a:p>
            <a:pPr algn="l"/>
            <a:r>
              <a:rPr lang="en-GB" sz="1000">
                <a:solidFill>
                  <a:srgbClr val="FF0000"/>
                </a:solidFill>
                <a:latin typeface="Calibri" panose="020F0502020204030204" pitchFamily="34" charset="0"/>
                <a:cs typeface="Calibri" panose="020F0502020204030204" pitchFamily="34" charset="0"/>
              </a:rPr>
              <a:t>DCC Controlled</a:t>
            </a:r>
          </a:p>
        </p:txBody>
      </p:sp>
    </p:spTree>
    <p:extLst>
      <p:ext uri="{BB962C8B-B14F-4D97-AF65-F5344CB8AC3E}">
        <p14:creationId xmlns:p14="http://schemas.microsoft.com/office/powerpoint/2010/main" val="1174976281"/>
      </p:ext>
    </p:extLst>
  </p:cSld>
  <p:clrMap bg1="lt1" tx1="dk1" bg2="lt2" tx2="dk2" accent1="accent1" accent2="accent2" accent3="accent3" accent4="accent4" accent5="accent5" accent6="accent6" hlink="hlink" folHlink="folHlink"/>
  <p:sldLayoutIdLst>
    <p:sldLayoutId id="2147483931" r:id="rId1"/>
    <p:sldLayoutId id="2147483932" r:id="rId2"/>
    <p:sldLayoutId id="2147483933" r:id="rId3"/>
    <p:sldLayoutId id="2147483934" r:id="rId4"/>
    <p:sldLayoutId id="2147483935" r:id="rId5"/>
    <p:sldLayoutId id="2147483936" r:id="rId6"/>
  </p:sldLayoutIdLst>
  <p:hf sldNum="0" hdr="0"/>
  <p:txStyles>
    <p:titleStyle>
      <a:lvl1pPr algn="l" defTabSz="914377" rtl="0" eaLnBrk="1" latinLnBrk="0" hangingPunct="1">
        <a:lnSpc>
          <a:spcPct val="90000"/>
        </a:lnSpc>
        <a:spcBef>
          <a:spcPct val="0"/>
        </a:spcBef>
        <a:buNone/>
        <a:defRPr sz="2600" b="1" kern="1200">
          <a:solidFill>
            <a:schemeClr val="accent1"/>
          </a:solidFill>
          <a:latin typeface="Lato" panose="020F0502020204030203" pitchFamily="34" charset="77"/>
          <a:ea typeface="+mj-ea"/>
          <a:cs typeface="+mj-cs"/>
        </a:defRPr>
      </a:lvl1pPr>
    </p:titleStyle>
    <p:bodyStyle>
      <a:lvl1pPr marL="0" indent="0" algn="l" defTabSz="914377" rtl="0" eaLnBrk="1" latinLnBrk="0" hangingPunct="1">
        <a:lnSpc>
          <a:spcPct val="90000"/>
        </a:lnSpc>
        <a:spcBef>
          <a:spcPts val="1000"/>
        </a:spcBef>
        <a:buFontTx/>
        <a:buNone/>
        <a:defRPr sz="1600" b="1" kern="1200">
          <a:solidFill>
            <a:srgbClr val="1F144A"/>
          </a:solidFill>
          <a:latin typeface="Lato" panose="020F0502020204030203" pitchFamily="34" charset="77"/>
          <a:ea typeface="+mn-ea"/>
          <a:cs typeface="+mn-cs"/>
        </a:defRPr>
      </a:lvl1pPr>
      <a:lvl2pPr marL="457189" indent="0" algn="l" defTabSz="914377" rtl="0" eaLnBrk="1" latinLnBrk="0" hangingPunct="1">
        <a:lnSpc>
          <a:spcPct val="90000"/>
        </a:lnSpc>
        <a:spcBef>
          <a:spcPts val="500"/>
        </a:spcBef>
        <a:buFontTx/>
        <a:buNone/>
        <a:defRPr sz="1400" kern="1200">
          <a:solidFill>
            <a:srgbClr val="1F144A"/>
          </a:solidFill>
          <a:latin typeface="Lato" panose="020F0502020204030203" pitchFamily="34" charset="77"/>
          <a:ea typeface="+mn-ea"/>
          <a:cs typeface="+mn-cs"/>
        </a:defRPr>
      </a:lvl2pPr>
      <a:lvl3pPr marL="914377" indent="0" algn="l" defTabSz="914377" rtl="0" eaLnBrk="1" latinLnBrk="0" hangingPunct="1">
        <a:lnSpc>
          <a:spcPct val="90000"/>
        </a:lnSpc>
        <a:spcBef>
          <a:spcPts val="500"/>
        </a:spcBef>
        <a:buFontTx/>
        <a:buNone/>
        <a:defRPr sz="1200" kern="1200">
          <a:solidFill>
            <a:srgbClr val="1F144A"/>
          </a:solidFill>
          <a:latin typeface="Lato" panose="020F0502020204030203" pitchFamily="34" charset="77"/>
          <a:ea typeface="+mn-ea"/>
          <a:cs typeface="+mn-cs"/>
        </a:defRPr>
      </a:lvl3pPr>
      <a:lvl4pPr marL="1371566" indent="0" algn="l" defTabSz="914377" rtl="0" eaLnBrk="1" latinLnBrk="0" hangingPunct="1">
        <a:lnSpc>
          <a:spcPct val="90000"/>
        </a:lnSpc>
        <a:spcBef>
          <a:spcPts val="500"/>
        </a:spcBef>
        <a:buFontTx/>
        <a:buNone/>
        <a:defRPr sz="1100" kern="1200">
          <a:solidFill>
            <a:srgbClr val="1F144A"/>
          </a:solidFill>
          <a:latin typeface="Lato" panose="020F0502020204030203" pitchFamily="34" charset="77"/>
          <a:ea typeface="+mn-ea"/>
          <a:cs typeface="+mn-cs"/>
        </a:defRPr>
      </a:lvl4pPr>
      <a:lvl5pPr marL="1828754" indent="0" algn="l" defTabSz="914377" rtl="0" eaLnBrk="1" latinLnBrk="0" hangingPunct="1">
        <a:lnSpc>
          <a:spcPct val="90000"/>
        </a:lnSpc>
        <a:spcBef>
          <a:spcPts val="500"/>
        </a:spcBef>
        <a:buFontTx/>
        <a:buNone/>
        <a:defRPr sz="1000" kern="1200">
          <a:solidFill>
            <a:srgbClr val="1F144A"/>
          </a:solidFill>
          <a:latin typeface="Lato" panose="020F0502020204030203" pitchFamily="34" charset="77"/>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D281E0A0-FF9F-5D47-8B30-43F5EF143EF8}"/>
              </a:ext>
            </a:extLst>
          </p:cNvPr>
          <p:cNvSpPr>
            <a:spLocks noGrp="1"/>
          </p:cNvSpPr>
          <p:nvPr>
            <p:ph type="body" idx="1"/>
          </p:nvPr>
        </p:nvSpPr>
        <p:spPr>
          <a:xfrm>
            <a:off x="2565916" y="1825625"/>
            <a:ext cx="8787883" cy="917575"/>
          </a:xfrm>
          <a:prstGeom prst="rect">
            <a:avLst/>
          </a:prstGeom>
        </p:spPr>
        <p:txBody>
          <a:bodyPr vert="horz" lIns="91440" tIns="45720" rIns="91440" bIns="45720" rtlCol="0">
            <a:normAutofit/>
          </a:bodyPr>
          <a:lstStyle/>
          <a:p>
            <a:pPr lvl="0"/>
            <a:r>
              <a:rPr lang="en-GB"/>
              <a:t>Click to edit Master text styles</a:t>
            </a:r>
          </a:p>
          <a:p>
            <a:pPr lvl="1"/>
            <a:r>
              <a:rPr lang="en-GB"/>
              <a:t>Second level</a:t>
            </a:r>
          </a:p>
        </p:txBody>
      </p:sp>
      <p:sp>
        <p:nvSpPr>
          <p:cNvPr id="4" name="Date Placeholder 3">
            <a:extLst>
              <a:ext uri="{FF2B5EF4-FFF2-40B4-BE49-F238E27FC236}">
                <a16:creationId xmlns:a16="http://schemas.microsoft.com/office/drawing/2014/main" id="{06C3212D-917E-AC4E-8880-44E15C589D2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000" baseline="0">
                <a:solidFill>
                  <a:schemeClr val="tx1"/>
                </a:solidFill>
                <a:latin typeface="Roboto Slab" pitchFamily="2" charset="0"/>
              </a:defRPr>
            </a:lvl1pPr>
          </a:lstStyle>
          <a:p>
            <a:endParaRPr lang="en-US"/>
          </a:p>
        </p:txBody>
      </p:sp>
      <p:sp>
        <p:nvSpPr>
          <p:cNvPr id="6" name="Slide Number Placeholder 5">
            <a:extLst>
              <a:ext uri="{FF2B5EF4-FFF2-40B4-BE49-F238E27FC236}">
                <a16:creationId xmlns:a16="http://schemas.microsoft.com/office/drawing/2014/main" id="{DE2D2277-2DB6-1846-9E0A-6CAF7BDA7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D21C090-CF47-E246-AF7D-27A703509089}" type="slidenum">
              <a:rPr lang="en-US" smtClean="0"/>
              <a:t>‹#›</a:t>
            </a:fld>
            <a:endParaRPr lang="en-US"/>
          </a:p>
        </p:txBody>
      </p:sp>
      <p:pic>
        <p:nvPicPr>
          <p:cNvPr id="9" name="Picture 8" descr="A picture containing text&#10;&#10;Description automatically generated">
            <a:extLst>
              <a:ext uri="{FF2B5EF4-FFF2-40B4-BE49-F238E27FC236}">
                <a16:creationId xmlns:a16="http://schemas.microsoft.com/office/drawing/2014/main" id="{144F17D0-9089-434D-AD8C-98A45BA60485}"/>
              </a:ext>
            </a:extLst>
          </p:cNvPr>
          <p:cNvPicPr>
            <a:picLocks noChangeAspect="1"/>
          </p:cNvPicPr>
          <p:nvPr userDrawn="1"/>
        </p:nvPicPr>
        <p:blipFill>
          <a:blip r:embed="rId11"/>
          <a:stretch>
            <a:fillRect/>
          </a:stretch>
        </p:blipFill>
        <p:spPr>
          <a:xfrm>
            <a:off x="548043" y="499707"/>
            <a:ext cx="1672641" cy="1152527"/>
          </a:xfrm>
          <a:prstGeom prst="rect">
            <a:avLst/>
          </a:prstGeom>
        </p:spPr>
      </p:pic>
      <p:sp>
        <p:nvSpPr>
          <p:cNvPr id="12" name="Title Placeholder 11">
            <a:extLst>
              <a:ext uri="{FF2B5EF4-FFF2-40B4-BE49-F238E27FC236}">
                <a16:creationId xmlns:a16="http://schemas.microsoft.com/office/drawing/2014/main" id="{55583BFE-DE12-D242-AD5C-77394358A8E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13" name="Footer Placeholder 12">
            <a:extLst>
              <a:ext uri="{FF2B5EF4-FFF2-40B4-BE49-F238E27FC236}">
                <a16:creationId xmlns:a16="http://schemas.microsoft.com/office/drawing/2014/main" id="{4EF6D3DB-7C68-D64F-B92F-E25D0AACE712}"/>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863833230"/>
      </p:ext>
    </p:extLst>
  </p:cSld>
  <p:clrMap bg1="lt1" tx1="dk1" bg2="lt2" tx2="dk2" accent1="accent1" accent2="accent2" accent3="accent3" accent4="accent4" accent5="accent5" accent6="accent6" hlink="hlink" folHlink="folHlink"/>
  <p:sldLayoutIdLst>
    <p:sldLayoutId id="2147483938" r:id="rId1"/>
    <p:sldLayoutId id="2147483939" r:id="rId2"/>
    <p:sldLayoutId id="2147483940" r:id="rId3"/>
    <p:sldLayoutId id="2147483941" r:id="rId4"/>
    <p:sldLayoutId id="2147483942" r:id="rId5"/>
    <p:sldLayoutId id="2147483943" r:id="rId6"/>
    <p:sldLayoutId id="2147483944" r:id="rId7"/>
    <p:sldLayoutId id="2147483945" r:id="rId8"/>
    <p:sldLayoutId id="2147483946" r:id="rId9"/>
  </p:sldLayoutIdLst>
  <p:hf hdr="0" ftr="0" dt="0"/>
  <p:txStyles>
    <p:titleStyle>
      <a:lvl1pPr algn="l" defTabSz="914400" rtl="0" eaLnBrk="1" latinLnBrk="0" hangingPunct="1">
        <a:lnSpc>
          <a:spcPct val="90000"/>
        </a:lnSpc>
        <a:spcBef>
          <a:spcPct val="0"/>
        </a:spcBef>
        <a:buNone/>
        <a:defRPr sz="2000" b="1" i="0" kern="1200" cap="all" spc="250" baseline="0">
          <a:solidFill>
            <a:srgbClr val="68A495"/>
          </a:solidFill>
          <a:latin typeface="Roboto" panose="020000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600" kern="1200" baseline="0">
          <a:solidFill>
            <a:schemeClr val="tx1"/>
          </a:solidFill>
          <a:latin typeface="Roboto Slab" pitchFamily="2"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kern="1200" baseline="0">
          <a:solidFill>
            <a:schemeClr val="tx1"/>
          </a:solidFill>
          <a:latin typeface="Roboto Slab"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5.xml.rels><?xml version="1.0" encoding="UTF-8" standalone="yes"?>
<Relationships xmlns="http://schemas.openxmlformats.org/package/2006/relationships"><Relationship Id="rId3" Type="http://schemas.openxmlformats.org/officeDocument/2006/relationships/hyperlink" Target="https://www.mhhsprogramme.co.uk/api/documentlibrary/Background%20Programme%20Context/MHHS-DEL2040-Code%20Baseline%20Matrix%20v1.1%20Mop-up%202%20Matrix.xlsx?d=we6b4f6a7461e43a0960e76fba1c6a6dd&amp;csf=1&amp;web=1&amp;e=4uRQvt" TargetMode="External"/><Relationship Id="rId2" Type="http://schemas.openxmlformats.org/officeDocument/2006/relationships/hyperlink" Target="https://www.mhhsprogramme.co.uk/code/code-artefacts/code-topic-mop-up-2" TargetMode="External"/><Relationship Id="rId1" Type="http://schemas.openxmlformats.org/officeDocument/2006/relationships/slideLayout" Target="../slideLayouts/slideLayout84.xml"/></Relationships>
</file>

<file path=ppt/slides/_rels/slide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84.xml"/></Relationships>
</file>

<file path=ppt/slides/_rels/slide7.xml.rels><?xml version="1.0" encoding="UTF-8" standalone="yes"?>
<Relationships xmlns="http://schemas.openxmlformats.org/package/2006/relationships"><Relationship Id="rId2" Type="http://schemas.openxmlformats.org/officeDocument/2006/relationships/hyperlink" Target="https://www.mhhsprogramme.co.uk/testing/qualification" TargetMode="External"/><Relationship Id="rId1" Type="http://schemas.openxmlformats.org/officeDocument/2006/relationships/slideLayout" Target="../slideLayouts/slideLayout8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0.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01.xml"/><Relationship Id="rId4" Type="http://schemas.openxmlformats.org/officeDocument/2006/relationships/image" Target="../media/image24.pn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101.xml"/></Relationships>
</file>

<file path=ppt/slides/_rels/slide1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0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4.xml"/></Relationships>
</file>

<file path=ppt/slides/_rels/slide15.xml.rels><?xml version="1.0" encoding="UTF-8" standalone="yes"?>
<Relationships xmlns="http://schemas.openxmlformats.org/package/2006/relationships"><Relationship Id="rId2" Type="http://schemas.openxmlformats.org/officeDocument/2006/relationships/hyperlink" Target="mailto:carl.dennis@recmanager.co.uk" TargetMode="External"/><Relationship Id="rId1" Type="http://schemas.openxmlformats.org/officeDocument/2006/relationships/slideLayout" Target="../slideLayouts/slideLayout8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7.xml.rels><?xml version="1.0" encoding="UTF-8" standalone="yes"?>
<Relationships xmlns="http://schemas.openxmlformats.org/package/2006/relationships"><Relationship Id="rId2" Type="http://schemas.openxmlformats.org/officeDocument/2006/relationships/hyperlink" Target="mailto:enquiries@recmanager.co.uk" TargetMode="External"/><Relationship Id="rId1" Type="http://schemas.openxmlformats.org/officeDocument/2006/relationships/slideLayout" Target="../slideLayouts/slideLayout8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0D0C2B-7BF1-3915-E681-6021F531D6AB}"/>
              </a:ext>
            </a:extLst>
          </p:cNvPr>
          <p:cNvSpPr>
            <a:spLocks noGrp="1"/>
          </p:cNvSpPr>
          <p:nvPr>
            <p:ph type="ctrTitle"/>
          </p:nvPr>
        </p:nvSpPr>
        <p:spPr/>
        <p:txBody>
          <a:bodyPr/>
          <a:lstStyle/>
          <a:p>
            <a:r>
              <a:rPr lang="en-GB" dirty="0"/>
              <a:t>REC </a:t>
            </a:r>
            <a:r>
              <a:rPr lang="en-GB" dirty="0" err="1"/>
              <a:t>ISSues</a:t>
            </a:r>
            <a:r>
              <a:rPr lang="en-GB" dirty="0"/>
              <a:t> group</a:t>
            </a:r>
          </a:p>
        </p:txBody>
      </p:sp>
      <p:sp>
        <p:nvSpPr>
          <p:cNvPr id="3" name="Subtitle 2">
            <a:extLst>
              <a:ext uri="{FF2B5EF4-FFF2-40B4-BE49-F238E27FC236}">
                <a16:creationId xmlns:a16="http://schemas.microsoft.com/office/drawing/2014/main" id="{CA510E5E-697D-4331-038A-BC23DF000C2A}"/>
              </a:ext>
            </a:extLst>
          </p:cNvPr>
          <p:cNvSpPr>
            <a:spLocks noGrp="1"/>
          </p:cNvSpPr>
          <p:nvPr>
            <p:ph type="subTitle" idx="1"/>
          </p:nvPr>
        </p:nvSpPr>
        <p:spPr/>
        <p:txBody>
          <a:bodyPr/>
          <a:lstStyle/>
          <a:p>
            <a:r>
              <a:rPr lang="en-GB" dirty="0">
                <a:latin typeface="Roboto"/>
                <a:ea typeface="Roboto"/>
                <a:cs typeface="Roboto"/>
              </a:rPr>
              <a:t>08 March 2024</a:t>
            </a:r>
          </a:p>
        </p:txBody>
      </p:sp>
    </p:spTree>
    <p:extLst>
      <p:ext uri="{BB962C8B-B14F-4D97-AF65-F5344CB8AC3E}">
        <p14:creationId xmlns:p14="http://schemas.microsoft.com/office/powerpoint/2010/main" val="4249650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p:txBody>
          <a:bodyPr>
            <a:normAutofit/>
          </a:bodyPr>
          <a:lstStyle/>
          <a:p>
            <a:r>
              <a:rPr lang="en-GB" sz="2400">
                <a:latin typeface="Roboto"/>
                <a:ea typeface="Roboto"/>
                <a:cs typeface="Roboto"/>
              </a:rPr>
              <a:t>1. Introduction and agreement of agenda</a:t>
            </a:r>
            <a:endParaRPr lang="en-GB" sz="2400"/>
          </a:p>
        </p:txBody>
      </p:sp>
      <p:sp>
        <p:nvSpPr>
          <p:cNvPr id="5" name="Text Placeholder 4">
            <a:extLst>
              <a:ext uri="{FF2B5EF4-FFF2-40B4-BE49-F238E27FC236}">
                <a16:creationId xmlns:a16="http://schemas.microsoft.com/office/drawing/2014/main" id="{5707D6EE-7FB3-2299-0020-8B11F52C84E6}"/>
              </a:ext>
            </a:extLst>
          </p:cNvPr>
          <p:cNvSpPr>
            <a:spLocks noGrp="1"/>
          </p:cNvSpPr>
          <p:nvPr>
            <p:ph type="body" sz="quarter" idx="10"/>
          </p:nvPr>
        </p:nvSpPr>
        <p:spPr/>
        <p:txBody>
          <a:bodyPr/>
          <a:lstStyle/>
          <a:p>
            <a:r>
              <a:rPr lang="en-GB"/>
              <a:t>Shelley rouse</a:t>
            </a:r>
          </a:p>
        </p:txBody>
      </p:sp>
    </p:spTree>
    <p:extLst>
      <p:ext uri="{BB962C8B-B14F-4D97-AF65-F5344CB8AC3E}">
        <p14:creationId xmlns:p14="http://schemas.microsoft.com/office/powerpoint/2010/main" val="2386782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69F552-98A8-7B6D-CDB0-DB93F5EA3A07}"/>
              </a:ext>
            </a:extLst>
          </p:cNvPr>
          <p:cNvSpPr>
            <a:spLocks noGrp="1"/>
          </p:cNvSpPr>
          <p:nvPr>
            <p:ph type="title"/>
          </p:nvPr>
        </p:nvSpPr>
        <p:spPr>
          <a:xfrm>
            <a:off x="838200" y="365125"/>
            <a:ext cx="9284855" cy="660111"/>
          </a:xfrm>
        </p:spPr>
        <p:txBody>
          <a:bodyPr anchor="ctr">
            <a:normAutofit/>
          </a:bodyPr>
          <a:lstStyle/>
          <a:p>
            <a:r>
              <a:rPr lang="en-GB" dirty="0"/>
              <a:t>Agenda For today</a:t>
            </a:r>
          </a:p>
        </p:txBody>
      </p:sp>
      <p:graphicFrame>
        <p:nvGraphicFramePr>
          <p:cNvPr id="3" name="Table 2">
            <a:extLst>
              <a:ext uri="{FF2B5EF4-FFF2-40B4-BE49-F238E27FC236}">
                <a16:creationId xmlns:a16="http://schemas.microsoft.com/office/drawing/2014/main" id="{ADE9F281-2DB4-898F-0D79-1AE200709F3A}"/>
              </a:ext>
            </a:extLst>
          </p:cNvPr>
          <p:cNvGraphicFramePr>
            <a:graphicFrameLocks noGrp="1"/>
          </p:cNvGraphicFramePr>
          <p:nvPr>
            <p:extLst>
              <p:ext uri="{D42A27DB-BD31-4B8C-83A1-F6EECF244321}">
                <p14:modId xmlns:p14="http://schemas.microsoft.com/office/powerpoint/2010/main" val="982141826"/>
              </p:ext>
            </p:extLst>
          </p:nvPr>
        </p:nvGraphicFramePr>
        <p:xfrm>
          <a:off x="1058163" y="1178586"/>
          <a:ext cx="9137398" cy="4500827"/>
        </p:xfrm>
        <a:graphic>
          <a:graphicData uri="http://schemas.openxmlformats.org/drawingml/2006/table">
            <a:tbl>
              <a:tblPr firstRow="1" bandRow="1">
                <a:tableStyleId>{8799B23B-EC83-4686-B30A-512413B5E67A}</a:tableStyleId>
              </a:tblPr>
              <a:tblGrid>
                <a:gridCol w="255542">
                  <a:extLst>
                    <a:ext uri="{9D8B030D-6E8A-4147-A177-3AD203B41FA5}">
                      <a16:colId xmlns:a16="http://schemas.microsoft.com/office/drawing/2014/main" val="2985595102"/>
                    </a:ext>
                  </a:extLst>
                </a:gridCol>
                <a:gridCol w="4178328">
                  <a:extLst>
                    <a:ext uri="{9D8B030D-6E8A-4147-A177-3AD203B41FA5}">
                      <a16:colId xmlns:a16="http://schemas.microsoft.com/office/drawing/2014/main" val="2643265497"/>
                    </a:ext>
                  </a:extLst>
                </a:gridCol>
                <a:gridCol w="1389679">
                  <a:extLst>
                    <a:ext uri="{9D8B030D-6E8A-4147-A177-3AD203B41FA5}">
                      <a16:colId xmlns:a16="http://schemas.microsoft.com/office/drawing/2014/main" val="2149799782"/>
                    </a:ext>
                  </a:extLst>
                </a:gridCol>
                <a:gridCol w="3313849">
                  <a:extLst>
                    <a:ext uri="{9D8B030D-6E8A-4147-A177-3AD203B41FA5}">
                      <a16:colId xmlns:a16="http://schemas.microsoft.com/office/drawing/2014/main" val="1672424288"/>
                    </a:ext>
                  </a:extLst>
                </a:gridCol>
              </a:tblGrid>
              <a:tr h="315626">
                <a:tc>
                  <a:txBody>
                    <a:bodyPr/>
                    <a:lstStyle/>
                    <a:p>
                      <a:pPr fontAlgn="ctr"/>
                      <a:endParaRPr lang="en-GB" sz="1000" b="1" cap="none" spc="0">
                        <a:solidFill>
                          <a:schemeClr val="tx1"/>
                        </a:solidFill>
                        <a:effectLst/>
                      </a:endParaRPr>
                    </a:p>
                    <a:p>
                      <a:pPr algn="l" rtl="0" fontAlgn="base"/>
                      <a:r>
                        <a:rPr lang="en-GB" sz="1000" b="1" cap="none" spc="0">
                          <a:solidFill>
                            <a:schemeClr val="tx1"/>
                          </a:solidFill>
                          <a:effectLst/>
                        </a:rPr>
                        <a:t>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TITLE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ctr" rtl="0" fontAlgn="base"/>
                      <a:r>
                        <a:rPr lang="en-GB" sz="1000" b="1" cap="none" spc="0">
                          <a:solidFill>
                            <a:schemeClr val="tx1"/>
                          </a:solidFill>
                          <a:effectLst/>
                        </a:rPr>
                        <a:t>TIME </a:t>
                      </a:r>
                      <a:endParaRPr lang="en-GB" sz="1000" b="1" i="0" cap="none" spc="0">
                        <a:solidFill>
                          <a:schemeClr val="tx1"/>
                        </a:solidFill>
                        <a:effectLst/>
                        <a:latin typeface="+mn-lt"/>
                      </a:endParaRPr>
                    </a:p>
                  </a:txBody>
                  <a:tcPr marL="22680" marR="11861" marT="6480" marB="48600" anchor="b"/>
                </a:tc>
                <a:tc>
                  <a:txBody>
                    <a:bodyPr/>
                    <a:lstStyle/>
                    <a:p>
                      <a:pPr algn="ctr" fontAlgn="ctr"/>
                      <a:endParaRPr lang="en-GB" sz="1000" b="1" cap="none" spc="0">
                        <a:solidFill>
                          <a:schemeClr val="tx1"/>
                        </a:solidFill>
                        <a:effectLst/>
                      </a:endParaRPr>
                    </a:p>
                    <a:p>
                      <a:pPr algn="l" rtl="0" fontAlgn="base"/>
                      <a:r>
                        <a:rPr lang="en-GB" sz="1000" b="1" cap="none" spc="0">
                          <a:solidFill>
                            <a:schemeClr val="tx1"/>
                          </a:solidFill>
                          <a:effectLst/>
                        </a:rPr>
                        <a:t>LEAD </a:t>
                      </a:r>
                      <a:endParaRPr lang="en-GB" sz="1000" b="1" i="0" cap="none" spc="0">
                        <a:solidFill>
                          <a:schemeClr val="tx1"/>
                        </a:solidFill>
                        <a:effectLst/>
                        <a:latin typeface="+mn-lt"/>
                      </a:endParaRPr>
                    </a:p>
                  </a:txBody>
                  <a:tcPr marL="22680" marR="11861" marT="6480" marB="48600" anchor="b"/>
                </a:tc>
                <a:extLst>
                  <a:ext uri="{0D108BD9-81ED-4DB2-BD59-A6C34878D82A}">
                    <a16:rowId xmlns:a16="http://schemas.microsoft.com/office/drawing/2014/main" val="952606947"/>
                  </a:ext>
                </a:extLst>
              </a:tr>
              <a:tr h="426225">
                <a:tc>
                  <a:txBody>
                    <a:bodyPr/>
                    <a:lstStyle/>
                    <a:p>
                      <a:pPr fontAlgn="ctr"/>
                      <a:endParaRPr lang="en-GB" sz="1000" cap="none" spc="0">
                        <a:solidFill>
                          <a:schemeClr val="tx1"/>
                        </a:solidFill>
                        <a:effectLst/>
                      </a:endParaRPr>
                    </a:p>
                    <a:p>
                      <a:pPr algn="l" rtl="0" fontAlgn="base"/>
                      <a:r>
                        <a:rPr lang="en-GB" sz="1000" b="0" cap="none" spc="0">
                          <a:solidFill>
                            <a:schemeClr val="tx1"/>
                          </a:solidFill>
                          <a:effectLst/>
                        </a:rPr>
                        <a:t>1 </a:t>
                      </a:r>
                      <a:endParaRPr lang="en-GB" sz="1000" b="0" i="0" cap="none" spc="0">
                        <a:solidFill>
                          <a:schemeClr val="tx1"/>
                        </a:solidFill>
                        <a:effectLst/>
                        <a:latin typeface="+mn-lt"/>
                      </a:endParaRPr>
                    </a:p>
                  </a:txBody>
                  <a:tcPr marL="22680" marR="11861" marT="6480" marB="48600"/>
                </a:tc>
                <a:tc>
                  <a:txBody>
                    <a:bodyPr/>
                    <a:lstStyle/>
                    <a:p>
                      <a:pPr fontAlgn="ctr"/>
                      <a:endParaRPr lang="en-GB" sz="1000" b="1"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1" cap="none" spc="0" dirty="0">
                          <a:solidFill>
                            <a:schemeClr val="tx1"/>
                          </a:solidFill>
                          <a:effectLst/>
                          <a:latin typeface="Arial" panose="020B0604020202020204" pitchFamily="34" charset="0"/>
                          <a:cs typeface="Arial" panose="020B0604020202020204" pitchFamily="34" charset="0"/>
                        </a:rPr>
                        <a:t>Introductions and Agreement of Agenda </a:t>
                      </a: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tc>
                  <a:txBody>
                    <a:bodyPr/>
                    <a:lstStyle/>
                    <a:p>
                      <a:pPr fontAlgn="ctr"/>
                      <a:endParaRPr lang="en-GB" sz="1000" b="1" cap="none" spc="0">
                        <a:solidFill>
                          <a:schemeClr val="tx1"/>
                        </a:solidFill>
                        <a:effectLst/>
                        <a:latin typeface="Arial" panose="020B0604020202020204" pitchFamily="34" charset="0"/>
                        <a:cs typeface="Arial" panose="020B0604020202020204" pitchFamily="34" charset="0"/>
                      </a:endParaRPr>
                    </a:p>
                    <a:p>
                      <a:pPr algn="ctr" rtl="0" fontAlgn="base"/>
                      <a:r>
                        <a:rPr lang="en-GB" sz="1000" b="1" cap="none" spc="0">
                          <a:solidFill>
                            <a:schemeClr val="tx1"/>
                          </a:solidFill>
                          <a:effectLst/>
                          <a:latin typeface="Arial" panose="020B0604020202020204" pitchFamily="34" charset="0"/>
                          <a:cs typeface="Arial" panose="020B0604020202020204" pitchFamily="34" charset="0"/>
                        </a:rPr>
                        <a:t>10:00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tc>
                <a:tc>
                  <a:txBody>
                    <a:bodyPr/>
                    <a:lstStyle/>
                    <a:p>
                      <a:pPr fontAlgn="ctr"/>
                      <a:endParaRPr lang="en-GB" sz="1000" b="1" cap="none" spc="0">
                        <a:solidFill>
                          <a:schemeClr val="tx1"/>
                        </a:solidFill>
                        <a:effectLst/>
                        <a:latin typeface="Arial" panose="020B0604020202020204" pitchFamily="34" charset="0"/>
                        <a:cs typeface="Arial" panose="020B0604020202020204" pitchFamily="34" charset="0"/>
                      </a:endParaRPr>
                    </a:p>
                    <a:p>
                      <a:pPr algn="l" rtl="0" fontAlgn="base"/>
                      <a:r>
                        <a:rPr lang="en-GB" sz="1000" b="1" cap="none" spc="0">
                          <a:solidFill>
                            <a:schemeClr val="tx1"/>
                          </a:solidFill>
                          <a:effectLst/>
                          <a:latin typeface="Arial" panose="020B0604020202020204" pitchFamily="34" charset="0"/>
                          <a:cs typeface="Arial" panose="020B0604020202020204" pitchFamily="34" charset="0"/>
                        </a:rPr>
                        <a:t>Chair </a:t>
                      </a:r>
                      <a:endParaRPr lang="en-GB" sz="1000" b="1" i="0" cap="none" spc="0">
                        <a:solidFill>
                          <a:schemeClr val="tx1"/>
                        </a:solidFill>
                        <a:effectLst/>
                        <a:latin typeface="Arial" panose="020B0604020202020204" pitchFamily="34" charset="0"/>
                        <a:cs typeface="Arial" panose="020B0604020202020204" pitchFamily="34" charset="0"/>
                      </a:endParaRPr>
                    </a:p>
                  </a:txBody>
                  <a:tcPr marL="22680" marR="11861" marT="6480" marB="48600"/>
                </a:tc>
                <a:extLst>
                  <a:ext uri="{0D108BD9-81ED-4DB2-BD59-A6C34878D82A}">
                    <a16:rowId xmlns:a16="http://schemas.microsoft.com/office/drawing/2014/main" val="662143624"/>
                  </a:ext>
                </a:extLst>
              </a:tr>
              <a:tr h="315626">
                <a:tc>
                  <a:txBody>
                    <a:bodyPr/>
                    <a:lstStyle/>
                    <a:p>
                      <a:pPr algn="l" rtl="0" fontAlgn="base"/>
                      <a:r>
                        <a:rPr lang="en-GB" sz="1000" b="0" i="0" cap="none" spc="0" dirty="0">
                          <a:solidFill>
                            <a:schemeClr val="tx1"/>
                          </a:solidFill>
                          <a:effectLst/>
                          <a:latin typeface="+mn-lt"/>
                        </a:rPr>
                        <a:t>2</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Arial" panose="020B0604020202020204" pitchFamily="34" charset="0"/>
                          <a:cs typeface="Arial" panose="020B0604020202020204" pitchFamily="34" charset="0"/>
                        </a:rPr>
                        <a:t>MHHS Update</a:t>
                      </a:r>
                    </a:p>
                    <a:p>
                      <a:pPr algn="l" rtl="0" fontAlgn="base"/>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10:05</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p>
                      <a:pPr algn="l" rtl="0" fontAlgn="base"/>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extLst>
                  <a:ext uri="{0D108BD9-81ED-4DB2-BD59-A6C34878D82A}">
                    <a16:rowId xmlns:a16="http://schemas.microsoft.com/office/drawing/2014/main" val="2844092112"/>
                  </a:ext>
                </a:extLst>
              </a:tr>
              <a:tr h="449285">
                <a:tc>
                  <a:txBody>
                    <a:bodyPr/>
                    <a:lstStyle/>
                    <a:p>
                      <a:pPr fontAlgn="ctr"/>
                      <a:endParaRPr lang="en-GB" sz="1000" cap="none" spc="0" dirty="0">
                        <a:solidFill>
                          <a:schemeClr val="tx1"/>
                        </a:solidFill>
                        <a:effectLst/>
                      </a:endParaRPr>
                    </a:p>
                    <a:p>
                      <a:pPr algn="l" rtl="0" fontAlgn="base"/>
                      <a:r>
                        <a:rPr lang="en-GB" sz="1000" b="0" i="0" cap="none" spc="0" dirty="0">
                          <a:solidFill>
                            <a:schemeClr val="tx1"/>
                          </a:solidFill>
                          <a:effectLst/>
                          <a:latin typeface="+mn-lt"/>
                        </a:rPr>
                        <a:t>3</a:t>
                      </a:r>
                    </a:p>
                  </a:txBody>
                  <a:tcPr marL="22680" marR="11861" marT="6480" marB="48600"/>
                </a:tc>
                <a:tc>
                  <a:txBody>
                    <a:bodyPr/>
                    <a:lstStyle/>
                    <a:p>
                      <a:pPr fontAlgn="ctr"/>
                      <a:endParaRPr lang="en-GB" sz="1000" b="1" cap="none" spc="0" dirty="0">
                        <a:solidFill>
                          <a:schemeClr val="tx1"/>
                        </a:solidFill>
                        <a:effectLst/>
                        <a:latin typeface="Arial" panose="020B0604020202020204" pitchFamily="34" charset="0"/>
                        <a:cs typeface="Arial" panose="020B0604020202020204" pitchFamily="34" charset="0"/>
                      </a:endParaRPr>
                    </a:p>
                    <a:p>
                      <a:pPr algn="l" rtl="0" fontAlgn="base"/>
                      <a:r>
                        <a:rPr lang="en-GB" sz="1000" b="1" cap="none" spc="0" dirty="0">
                          <a:solidFill>
                            <a:schemeClr val="tx1"/>
                          </a:solidFill>
                          <a:effectLst/>
                          <a:latin typeface="Arial" panose="020B0604020202020204" pitchFamily="34" charset="0"/>
                          <a:cs typeface="Arial" panose="020B0604020202020204" pitchFamily="34" charset="0"/>
                        </a:rPr>
                        <a:t>Data Cleanse Update</a:t>
                      </a:r>
                    </a:p>
                    <a:p>
                      <a:pPr algn="l" rtl="0" fontAlgn="base"/>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tc>
                  <a:txBody>
                    <a:bodyPr/>
                    <a:lstStyle/>
                    <a:p>
                      <a:pPr fontAlgn="ctr"/>
                      <a:endParaRPr lang="en-GB" sz="1000" b="1" cap="none" spc="0" dirty="0">
                        <a:solidFill>
                          <a:schemeClr val="tx1"/>
                        </a:solidFill>
                        <a:effectLst/>
                        <a:latin typeface="Arial" panose="020B0604020202020204" pitchFamily="34" charset="0"/>
                        <a:cs typeface="Arial" panose="020B0604020202020204" pitchFamily="34" charset="0"/>
                      </a:endParaRPr>
                    </a:p>
                    <a:p>
                      <a:pPr algn="ctr" rtl="0" fontAlgn="base"/>
                      <a:r>
                        <a:rPr lang="en-GB" sz="1000" b="1" cap="none" spc="0" dirty="0">
                          <a:solidFill>
                            <a:schemeClr val="tx1"/>
                          </a:solidFill>
                          <a:effectLst/>
                          <a:latin typeface="Arial" panose="020B0604020202020204" pitchFamily="34" charset="0"/>
                          <a:cs typeface="Arial" panose="020B0604020202020204" pitchFamily="34" charset="0"/>
                        </a:rPr>
                        <a:t>10:20</a:t>
                      </a: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tc>
                  <a:txBody>
                    <a:bodyPr/>
                    <a:lstStyle/>
                    <a:p>
                      <a:pPr fontAlgn="ctr"/>
                      <a:endParaRPr lang="en-GB" sz="1000" b="1" cap="none" spc="0" dirty="0">
                        <a:solidFill>
                          <a:schemeClr val="tx1"/>
                        </a:solidFill>
                        <a:effectLst/>
                        <a:latin typeface="Arial" panose="020B0604020202020204" pitchFamily="34" charset="0"/>
                        <a:cs typeface="Arial" panose="020B0604020202020204" pitchFamily="34" charset="0"/>
                      </a:endParaRPr>
                    </a:p>
                    <a:p>
                      <a:pPr fontAlgn="ctr"/>
                      <a:r>
                        <a:rPr lang="en-GB" sz="1000" b="1" cap="none" spc="0" dirty="0">
                          <a:solidFill>
                            <a:schemeClr val="tx1"/>
                          </a:solidFill>
                          <a:effectLst/>
                          <a:latin typeface="Arial" panose="020B0604020202020204" pitchFamily="34" charset="0"/>
                          <a:cs typeface="Arial" panose="020B0604020202020204" pitchFamily="34" charset="0"/>
                        </a:rPr>
                        <a:t>REC Performance Assurance Team</a:t>
                      </a: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extLst>
                  <a:ext uri="{0D108BD9-81ED-4DB2-BD59-A6C34878D82A}">
                    <a16:rowId xmlns:a16="http://schemas.microsoft.com/office/drawing/2014/main" val="2361916360"/>
                  </a:ext>
                </a:extLst>
              </a:tr>
              <a:tr h="422800">
                <a:tc>
                  <a:txBody>
                    <a:bodyPr/>
                    <a:lstStyle/>
                    <a:p>
                      <a:pPr algn="l" rtl="0" fontAlgn="base"/>
                      <a:r>
                        <a:rPr lang="en-GB" sz="1000" b="0" i="0" cap="none" spc="0" dirty="0">
                          <a:solidFill>
                            <a:schemeClr val="tx1"/>
                          </a:solidFill>
                          <a:effectLst/>
                          <a:latin typeface="+mn-lt"/>
                        </a:rPr>
                        <a:t>4</a:t>
                      </a:r>
                    </a:p>
                  </a:txBody>
                  <a:tcPr marL="22680" marR="11861" marT="6480" marB="48600"/>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Party Assurance Quarterly Update</a:t>
                      </a: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10:35</a:t>
                      </a:r>
                    </a:p>
                  </a:txBody>
                  <a:tcPr marL="22680" marR="11861" marT="6480" marB="48600"/>
                </a:tc>
                <a:tc>
                  <a:txBody>
                    <a:bodyPr/>
                    <a:lstStyle/>
                    <a:p>
                      <a:pPr fontAlgn="ctr"/>
                      <a:r>
                        <a:rPr lang="en-GB" sz="1000" b="1" i="0" cap="none" spc="0" dirty="0">
                          <a:solidFill>
                            <a:schemeClr val="tx1"/>
                          </a:solidFill>
                          <a:effectLst/>
                          <a:latin typeface="Arial" panose="020B0604020202020204" pitchFamily="34" charset="0"/>
                          <a:cs typeface="Arial" panose="020B0604020202020204" pitchFamily="34" charset="0"/>
                        </a:rPr>
                        <a:t>REC Performance Assurance Team</a:t>
                      </a:r>
                    </a:p>
                  </a:txBody>
                  <a:tcPr marL="22680" marR="11861" marT="6480" marB="48600"/>
                </a:tc>
                <a:extLst>
                  <a:ext uri="{0D108BD9-81ED-4DB2-BD59-A6C34878D82A}">
                    <a16:rowId xmlns:a16="http://schemas.microsoft.com/office/drawing/2014/main" val="571180992"/>
                  </a:ext>
                </a:extLst>
              </a:tr>
              <a:tr h="422800">
                <a:tc>
                  <a:txBody>
                    <a:bodyPr/>
                    <a:lstStyle/>
                    <a:p>
                      <a:pPr algn="l" rtl="0" fontAlgn="base"/>
                      <a:r>
                        <a:rPr lang="en-GB" sz="1000" b="0" i="0" cap="none" spc="0" dirty="0">
                          <a:solidFill>
                            <a:schemeClr val="tx1"/>
                          </a:solidFill>
                          <a:effectLst/>
                          <a:latin typeface="+mn-lt"/>
                        </a:rPr>
                        <a:t>5</a:t>
                      </a:r>
                    </a:p>
                  </a:txBody>
                  <a:tcPr marL="22680" marR="11861" marT="6480" marB="48600"/>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Erroneous Switch Resolution Process Discussion</a:t>
                      </a: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10:50</a:t>
                      </a:r>
                    </a:p>
                  </a:txBody>
                  <a:tcPr marL="22680" marR="11861" marT="6480" marB="48600"/>
                </a:tc>
                <a:tc>
                  <a:txBody>
                    <a:bodyPr/>
                    <a:lstStyle/>
                    <a:p>
                      <a:pPr fontAlgn="ctr"/>
                      <a:r>
                        <a:rPr lang="en-GB" sz="1000" b="1" kern="1200" cap="none" spc="0" dirty="0">
                          <a:solidFill>
                            <a:schemeClr val="tx1"/>
                          </a:solidFill>
                          <a:effectLst/>
                          <a:latin typeface="Arial" panose="020B0604020202020204" pitchFamily="34" charset="0"/>
                          <a:ea typeface="+mn-ea"/>
                          <a:cs typeface="Arial" panose="020B0604020202020204" pitchFamily="34" charset="0"/>
                        </a:rPr>
                        <a:t>REC Professional Services Team</a:t>
                      </a:r>
                    </a:p>
                  </a:txBody>
                  <a:tcPr marL="22680" marR="11861" marT="6480" marB="48600"/>
                </a:tc>
                <a:extLst>
                  <a:ext uri="{0D108BD9-81ED-4DB2-BD59-A6C34878D82A}">
                    <a16:rowId xmlns:a16="http://schemas.microsoft.com/office/drawing/2014/main" val="1443603315"/>
                  </a:ext>
                </a:extLst>
              </a:tr>
              <a:tr h="410230">
                <a:tc>
                  <a:txBody>
                    <a:bodyPr/>
                    <a:lstStyle/>
                    <a:p>
                      <a:pPr algn="l" rtl="0" fontAlgn="base"/>
                      <a:r>
                        <a:rPr lang="en-GB" sz="1000" b="0" i="0" cap="none" spc="0" dirty="0">
                          <a:solidFill>
                            <a:schemeClr val="tx1"/>
                          </a:solidFill>
                          <a:effectLst/>
                          <a:latin typeface="+mn-lt"/>
                        </a:rPr>
                        <a:t>6</a:t>
                      </a:r>
                    </a:p>
                  </a:txBody>
                  <a:tcPr marL="22680" marR="11861" marT="6480" marB="48600"/>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R0147 – Prepayment Levelisation Update</a:t>
                      </a: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11:20</a:t>
                      </a:r>
                    </a:p>
                  </a:txBody>
                  <a:tcPr marL="22680" marR="11861" marT="6480" marB="48600"/>
                </a:tc>
                <a:tc>
                  <a:txBody>
                    <a:bodyPr/>
                    <a:lstStyle/>
                    <a:p>
                      <a:pPr marL="0" marR="0" lvl="0" indent="0" algn="l" defTabSz="914400" rtl="0" eaLnBrk="1" fontAlgn="ctr" latinLnBrk="0" hangingPunct="1">
                        <a:lnSpc>
                          <a:spcPct val="100000"/>
                        </a:lnSpc>
                        <a:spcBef>
                          <a:spcPts val="0"/>
                        </a:spcBef>
                        <a:spcAft>
                          <a:spcPts val="0"/>
                        </a:spcAft>
                        <a:buClrTx/>
                        <a:buSzTx/>
                        <a:buFontTx/>
                        <a:buNone/>
                        <a:tabLst/>
                        <a:defRPr/>
                      </a:pPr>
                      <a:r>
                        <a:rPr lang="en-GB" sz="1000" b="1" kern="1200" cap="none" spc="0" dirty="0">
                          <a:solidFill>
                            <a:schemeClr val="tx1"/>
                          </a:solidFill>
                          <a:effectLst/>
                          <a:latin typeface="Arial" panose="020B0604020202020204" pitchFamily="34" charset="0"/>
                          <a:ea typeface="+mn-ea"/>
                          <a:cs typeface="Arial" panose="020B0604020202020204" pitchFamily="34" charset="0"/>
                        </a:rPr>
                        <a:t>REC Professional Services Team</a:t>
                      </a:r>
                    </a:p>
                    <a:p>
                      <a:pPr fontAlgn="ctr"/>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extLst>
                  <a:ext uri="{0D108BD9-81ED-4DB2-BD59-A6C34878D82A}">
                    <a16:rowId xmlns:a16="http://schemas.microsoft.com/office/drawing/2014/main" val="1468000286"/>
                  </a:ext>
                </a:extLst>
              </a:tr>
              <a:tr h="315626">
                <a:tc>
                  <a:txBody>
                    <a:bodyPr/>
                    <a:lstStyle/>
                    <a:p>
                      <a:pPr algn="l" rtl="0" fontAlgn="base"/>
                      <a:r>
                        <a:rPr lang="en-GB" sz="1000" b="0" i="0" cap="none" spc="0" dirty="0">
                          <a:solidFill>
                            <a:schemeClr val="tx1"/>
                          </a:solidFill>
                          <a:effectLst/>
                          <a:latin typeface="+mn-lt"/>
                        </a:rPr>
                        <a:t>7</a:t>
                      </a:r>
                    </a:p>
                  </a:txBody>
                  <a:tcPr marL="22680" marR="11861" marT="6480" marB="48600"/>
                </a:tc>
                <a:tc>
                  <a:txBody>
                    <a:bodyPr/>
                    <a:lstStyle/>
                    <a:p>
                      <a:pPr marL="0" marR="0" lvl="0" indent="0" algn="l" defTabSz="914400" rtl="0" eaLnBrk="1" fontAlgn="base" latinLnBrk="0" hangingPunct="1">
                        <a:lnSpc>
                          <a:spcPct val="100000"/>
                        </a:lnSpc>
                        <a:spcBef>
                          <a:spcPts val="0"/>
                        </a:spcBef>
                        <a:spcAft>
                          <a:spcPts val="0"/>
                        </a:spcAft>
                        <a:buClrTx/>
                        <a:buSzTx/>
                        <a:buFontTx/>
                        <a:buNone/>
                        <a:tabLst/>
                        <a:defRPr/>
                      </a:pPr>
                      <a:r>
                        <a:rPr lang="en-GB" sz="1000" b="1" kern="1200" dirty="0">
                          <a:solidFill>
                            <a:schemeClr val="tx1"/>
                          </a:solidFill>
                          <a:latin typeface="Arial" panose="020B0604020202020204" pitchFamily="34" charset="0"/>
                          <a:ea typeface="+mn-ea"/>
                          <a:cs typeface="Arial" panose="020B0604020202020204" pitchFamily="34" charset="0"/>
                        </a:rPr>
                        <a:t>How does the REC manage RGMA with regards to IGT parties?</a:t>
                      </a:r>
                    </a:p>
                    <a:p>
                      <a:pPr algn="l" rtl="0" fontAlgn="base"/>
                      <a:endParaRPr lang="en-GB" sz="1000" b="1"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11:35</a:t>
                      </a:r>
                    </a:p>
                  </a:txBody>
                  <a:tcPr marL="22680" marR="11861" marT="6480" marB="48600"/>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RIG Member </a:t>
                      </a:r>
                    </a:p>
                  </a:txBody>
                  <a:tcPr marL="22680" marR="11861" marT="6480" marB="48600"/>
                </a:tc>
                <a:extLst>
                  <a:ext uri="{0D108BD9-81ED-4DB2-BD59-A6C34878D82A}">
                    <a16:rowId xmlns:a16="http://schemas.microsoft.com/office/drawing/2014/main" val="4239063290"/>
                  </a:ext>
                </a:extLst>
              </a:tr>
              <a:tr h="306713">
                <a:tc>
                  <a:txBody>
                    <a:bodyPr/>
                    <a:lstStyle/>
                    <a:p>
                      <a:pPr algn="l" rtl="0" fontAlgn="base"/>
                      <a:r>
                        <a:rPr lang="en-GB" sz="1000" b="0" i="0" cap="none" spc="0" dirty="0">
                          <a:solidFill>
                            <a:schemeClr val="tx1"/>
                          </a:solidFill>
                          <a:effectLst/>
                          <a:latin typeface="Arial" panose="020B0604020202020204" pitchFamily="34" charset="0"/>
                          <a:cs typeface="Arial" panose="020B0604020202020204" pitchFamily="34" charset="0"/>
                        </a:rPr>
                        <a:t>8</a:t>
                      </a:r>
                    </a:p>
                  </a:txBody>
                  <a:tcPr marL="22680" marR="11861" marT="6480" marB="48600"/>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CSS/MPRS Alignment Issues</a:t>
                      </a: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11:50</a:t>
                      </a:r>
                    </a:p>
                  </a:txBody>
                  <a:tcPr marL="22680" marR="11861" marT="6480" marB="48600"/>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RIG Member</a:t>
                      </a:r>
                    </a:p>
                  </a:txBody>
                  <a:tcPr marL="22680" marR="11861" marT="6480" marB="48600"/>
                </a:tc>
                <a:extLst>
                  <a:ext uri="{0D108BD9-81ED-4DB2-BD59-A6C34878D82A}">
                    <a16:rowId xmlns:a16="http://schemas.microsoft.com/office/drawing/2014/main" val="3755995423"/>
                  </a:ext>
                </a:extLst>
              </a:tr>
              <a:tr h="306713">
                <a:tc>
                  <a:txBody>
                    <a:bodyPr/>
                    <a:lstStyle/>
                    <a:p>
                      <a:pPr algn="l" rtl="0" fontAlgn="base"/>
                      <a:r>
                        <a:rPr lang="en-GB" sz="1000" b="0" i="0" kern="1200" cap="none" spc="0" dirty="0">
                          <a:solidFill>
                            <a:schemeClr val="tx1"/>
                          </a:solidFill>
                          <a:effectLst/>
                          <a:latin typeface="Arial" panose="020B0604020202020204" pitchFamily="34" charset="0"/>
                          <a:ea typeface="+mn-ea"/>
                          <a:cs typeface="Arial" panose="020B0604020202020204" pitchFamily="34" charset="0"/>
                        </a:rPr>
                        <a:t>9</a:t>
                      </a:r>
                      <a:endParaRPr lang="en-GB" sz="1000" b="0" i="0" cap="none" spc="0" dirty="0">
                        <a:solidFill>
                          <a:schemeClr val="tx1"/>
                        </a:solidFill>
                        <a:effectLst/>
                        <a:latin typeface="Arial" panose="020B0604020202020204" pitchFamily="34" charset="0"/>
                        <a:cs typeface="Arial" panose="020B0604020202020204" pitchFamily="34" charset="0"/>
                      </a:endParaRPr>
                    </a:p>
                  </a:txBody>
                  <a:tcPr marL="22680" marR="11861" marT="6480" marB="48600"/>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Updating ESME ID</a:t>
                      </a: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12:05</a:t>
                      </a:r>
                    </a:p>
                  </a:txBody>
                  <a:tcPr marL="22680" marR="11861" marT="6480" marB="48600"/>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RIG Member</a:t>
                      </a:r>
                    </a:p>
                  </a:txBody>
                  <a:tcPr marL="22680" marR="11861" marT="6480" marB="48600"/>
                </a:tc>
                <a:extLst>
                  <a:ext uri="{0D108BD9-81ED-4DB2-BD59-A6C34878D82A}">
                    <a16:rowId xmlns:a16="http://schemas.microsoft.com/office/drawing/2014/main" val="3019579300"/>
                  </a:ext>
                </a:extLst>
              </a:tr>
              <a:tr h="306713">
                <a:tc>
                  <a:txBody>
                    <a:bodyPr/>
                    <a:lstStyle/>
                    <a:p>
                      <a:pPr algn="l" rtl="0" fontAlgn="base"/>
                      <a:r>
                        <a:rPr lang="en-GB" sz="1000" b="0" i="0" cap="none" spc="0" dirty="0">
                          <a:solidFill>
                            <a:schemeClr val="tx1"/>
                          </a:solidFill>
                          <a:effectLst/>
                          <a:latin typeface="Arial" panose="020B0604020202020204" pitchFamily="34" charset="0"/>
                          <a:cs typeface="Arial" panose="020B0604020202020204" pitchFamily="34" charset="0"/>
                        </a:rPr>
                        <a:t>10</a:t>
                      </a:r>
                    </a:p>
                  </a:txBody>
                  <a:tcPr marL="22680" marR="11861" marT="6480" marB="48600"/>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AOB</a:t>
                      </a: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12:20</a:t>
                      </a:r>
                    </a:p>
                  </a:txBody>
                  <a:tcPr marL="22680" marR="11861" marT="6480" marB="48600"/>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All</a:t>
                      </a:r>
                    </a:p>
                  </a:txBody>
                  <a:tcPr marL="22680" marR="11861" marT="6480" marB="48600"/>
                </a:tc>
                <a:extLst>
                  <a:ext uri="{0D108BD9-81ED-4DB2-BD59-A6C34878D82A}">
                    <a16:rowId xmlns:a16="http://schemas.microsoft.com/office/drawing/2014/main" val="1236900721"/>
                  </a:ext>
                </a:extLst>
              </a:tr>
              <a:tr h="306713">
                <a:tc>
                  <a:txBody>
                    <a:bodyPr/>
                    <a:lstStyle/>
                    <a:p>
                      <a:pPr algn="l" rtl="0" fontAlgn="base"/>
                      <a:r>
                        <a:rPr lang="en-GB" sz="1000" b="0" i="0" cap="none" spc="0" dirty="0">
                          <a:solidFill>
                            <a:schemeClr val="tx1"/>
                          </a:solidFill>
                          <a:effectLst/>
                          <a:latin typeface="Arial" panose="020B0604020202020204" pitchFamily="34" charset="0"/>
                          <a:cs typeface="Arial" panose="020B0604020202020204" pitchFamily="34" charset="0"/>
                        </a:rPr>
                        <a:t>11</a:t>
                      </a:r>
                    </a:p>
                  </a:txBody>
                  <a:tcPr marL="22680" marR="11861" marT="6480" marB="48600"/>
                </a:tc>
                <a:tc>
                  <a:txBody>
                    <a:bodyPr/>
                    <a:lstStyle/>
                    <a:p>
                      <a:pPr algn="l" rtl="0" fontAlgn="base"/>
                      <a:r>
                        <a:rPr lang="en-GB" sz="1000" b="1" i="0" cap="none" spc="0" dirty="0">
                          <a:solidFill>
                            <a:schemeClr val="tx1"/>
                          </a:solidFill>
                          <a:effectLst/>
                          <a:latin typeface="Arial" panose="020B0604020202020204" pitchFamily="34" charset="0"/>
                          <a:cs typeface="Arial" panose="020B0604020202020204" pitchFamily="34" charset="0"/>
                        </a:rPr>
                        <a:t>Close</a:t>
                      </a:r>
                    </a:p>
                  </a:txBody>
                  <a:tcPr marL="22680" marR="11861" marT="6480" marB="48600"/>
                </a:tc>
                <a:tc>
                  <a:txBody>
                    <a:bodyPr/>
                    <a:lstStyle/>
                    <a:p>
                      <a:pPr algn="ctr" rtl="0" fontAlgn="base"/>
                      <a:r>
                        <a:rPr lang="en-GB" sz="1000" b="1" i="0" cap="none" spc="0" dirty="0">
                          <a:solidFill>
                            <a:schemeClr val="tx1"/>
                          </a:solidFill>
                          <a:effectLst/>
                          <a:latin typeface="Arial" panose="020B0604020202020204" pitchFamily="34" charset="0"/>
                          <a:cs typeface="Arial" panose="020B0604020202020204" pitchFamily="34" charset="0"/>
                        </a:rPr>
                        <a:t>12:35</a:t>
                      </a:r>
                    </a:p>
                  </a:txBody>
                  <a:tcPr marL="22680" marR="11861" marT="6480" marB="48600"/>
                </a:tc>
                <a:tc>
                  <a:txBody>
                    <a:bodyPr/>
                    <a:lstStyle/>
                    <a:p>
                      <a:pPr algn="l" rtl="0" fontAlgn="base"/>
                      <a:r>
                        <a:rPr lang="en-GB" sz="1000" b="1" kern="1200" cap="none" spc="0" dirty="0">
                          <a:solidFill>
                            <a:schemeClr val="tx1"/>
                          </a:solidFill>
                          <a:effectLst/>
                          <a:latin typeface="Arial" panose="020B0604020202020204" pitchFamily="34" charset="0"/>
                          <a:ea typeface="+mn-ea"/>
                          <a:cs typeface="Arial" panose="020B0604020202020204" pitchFamily="34" charset="0"/>
                        </a:rPr>
                        <a:t>Chair</a:t>
                      </a:r>
                    </a:p>
                  </a:txBody>
                  <a:tcPr marL="22680" marR="11861" marT="6480" marB="48600"/>
                </a:tc>
                <a:extLst>
                  <a:ext uri="{0D108BD9-81ED-4DB2-BD59-A6C34878D82A}">
                    <a16:rowId xmlns:a16="http://schemas.microsoft.com/office/drawing/2014/main" val="3937098105"/>
                  </a:ext>
                </a:extLst>
              </a:tr>
            </a:tbl>
          </a:graphicData>
        </a:graphic>
      </p:graphicFrame>
    </p:spTree>
    <p:extLst>
      <p:ext uri="{BB962C8B-B14F-4D97-AF65-F5344CB8AC3E}">
        <p14:creationId xmlns:p14="http://schemas.microsoft.com/office/powerpoint/2010/main" val="11167832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6BDA5A-CA67-6BFF-7624-3D745C13034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B0E97-DE36-FCE8-59F0-CAE42268D7D6}"/>
              </a:ext>
            </a:extLst>
          </p:cNvPr>
          <p:cNvSpPr>
            <a:spLocks noGrp="1"/>
          </p:cNvSpPr>
          <p:nvPr>
            <p:ph type="title"/>
          </p:nvPr>
        </p:nvSpPr>
        <p:spPr>
          <a:xfrm>
            <a:off x="4034228" y="2281382"/>
            <a:ext cx="6966527" cy="2042717"/>
          </a:xfrm>
        </p:spPr>
        <p:txBody>
          <a:bodyPr>
            <a:normAutofit/>
          </a:bodyPr>
          <a:lstStyle/>
          <a:p>
            <a:br>
              <a:rPr lang="en-GB" dirty="0">
                <a:latin typeface="Roboto"/>
                <a:ea typeface="Roboto"/>
                <a:cs typeface="Roboto"/>
              </a:rPr>
            </a:br>
            <a:r>
              <a:rPr lang="en-GB" sz="2700" dirty="0">
                <a:latin typeface="Roboto"/>
                <a:ea typeface="Roboto"/>
                <a:cs typeface="Roboto"/>
              </a:rPr>
              <a:t>2. </a:t>
            </a:r>
            <a:r>
              <a:rPr lang="en-GB" sz="2700" dirty="0" err="1">
                <a:latin typeface="Roboto"/>
                <a:ea typeface="Roboto"/>
                <a:cs typeface="Roboto"/>
              </a:rPr>
              <a:t>mhhs</a:t>
            </a:r>
            <a:r>
              <a:rPr lang="en-GB" sz="2700" dirty="0">
                <a:latin typeface="Roboto"/>
                <a:ea typeface="Roboto"/>
                <a:cs typeface="Roboto"/>
              </a:rPr>
              <a:t>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EC8E1DCB-6CEA-9881-2754-5462402D2777}"/>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8739595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D606E1-68BD-9933-EE71-9BBFAC6D6D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111802-8EBE-473F-F823-5C6D545186A1}"/>
              </a:ext>
            </a:extLst>
          </p:cNvPr>
          <p:cNvSpPr>
            <a:spLocks noGrp="1"/>
          </p:cNvSpPr>
          <p:nvPr>
            <p:ph type="ctrTitle"/>
          </p:nvPr>
        </p:nvSpPr>
        <p:spPr/>
        <p:txBody>
          <a:bodyPr>
            <a:normAutofit/>
          </a:bodyPr>
          <a:lstStyle/>
          <a:p>
            <a:pPr>
              <a:lnSpc>
                <a:spcPct val="115000"/>
              </a:lnSpc>
              <a:spcBef>
                <a:spcPts val="600"/>
              </a:spcBef>
              <a:spcAft>
                <a:spcPts val="600"/>
              </a:spcAft>
            </a:pPr>
            <a:r>
              <a:rPr lang="en-GB" sz="1800" dirty="0"/>
              <a:t>Market-wide Half hourly settlement update</a:t>
            </a:r>
            <a:endParaRPr lang="en-GB" sz="1800" dirty="0">
              <a:solidFill>
                <a:srgbClr val="70ADA3"/>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DA21D872-6E2B-DB52-7F0B-75F71ABE40A1}"/>
              </a:ext>
            </a:extLst>
          </p:cNvPr>
          <p:cNvSpPr>
            <a:spLocks noGrp="1"/>
          </p:cNvSpPr>
          <p:nvPr>
            <p:ph type="subTitle" idx="1"/>
          </p:nvPr>
        </p:nvSpPr>
        <p:spPr>
          <a:xfrm>
            <a:off x="2345094" y="2206304"/>
            <a:ext cx="9144000" cy="4194496"/>
          </a:xfrm>
        </p:spPr>
        <p:txBody>
          <a:bodyPr>
            <a:normAutofit/>
          </a:bodyPr>
          <a:lstStyle/>
          <a:p>
            <a:pPr marL="0" indent="0">
              <a:buNone/>
            </a:pPr>
            <a:r>
              <a:rPr lang="en-GB" b="1" dirty="0"/>
              <a:t>Code Drafting </a:t>
            </a:r>
          </a:p>
          <a:p>
            <a:pPr marL="742950" lvl="1" indent="-285750" algn="l">
              <a:buFont typeface="Arial" panose="020B0604020202020204" pitchFamily="34" charset="0"/>
              <a:buChar char="•"/>
            </a:pPr>
            <a:r>
              <a:rPr lang="en-US" sz="1800" dirty="0">
                <a:latin typeface="Arial" panose="020B0604020202020204" pitchFamily="34" charset="0"/>
                <a:cs typeface="Arial" panose="020B0604020202020204" pitchFamily="34" charset="0"/>
              </a:rPr>
              <a:t>Code Drafting high level overview</a:t>
            </a:r>
          </a:p>
          <a:p>
            <a:pPr marL="742950" lvl="1" indent="-285750" algn="l">
              <a:buFont typeface="Arial" panose="020B0604020202020204" pitchFamily="34" charset="0"/>
              <a:buChar char="•"/>
            </a:pPr>
            <a:r>
              <a:rPr lang="en-US" sz="1800" dirty="0">
                <a:latin typeface="Arial" panose="020B0604020202020204" pitchFamily="34" charset="0"/>
                <a:cs typeface="Arial" panose="020B0604020202020204" pitchFamily="34" charset="0"/>
              </a:rPr>
              <a:t>Mop up 2, closing 11 March, </a:t>
            </a:r>
            <a:r>
              <a:rPr lang="en-GB" sz="1800" dirty="0">
                <a:solidFill>
                  <a:srgbClr val="0070C0"/>
                </a:solidFill>
                <a:latin typeface="Arial" panose="020B0604020202020204" pitchFamily="34" charset="0"/>
                <a:cs typeface="Arial" panose="020B0604020202020204" pitchFamily="34" charset="0"/>
                <a:hlinkClick r:id="rId2">
                  <a:extLst>
                    <a:ext uri="{A12FA001-AC4F-418D-AE19-62706E023703}">
                      <ahyp:hlinkClr xmlns:ahyp="http://schemas.microsoft.com/office/drawing/2018/hyperlinkcolor" val="tx"/>
                    </a:ext>
                  </a:extLst>
                </a:hlinkClick>
              </a:rPr>
              <a:t>Code Topic Mop Up 2 - MHHS Programme</a:t>
            </a:r>
            <a:endParaRPr lang="en-US" sz="1800" dirty="0">
              <a:solidFill>
                <a:srgbClr val="0070C0"/>
              </a:solidFill>
              <a:latin typeface="Arial" panose="020B0604020202020204" pitchFamily="34" charset="0"/>
              <a:cs typeface="Arial" panose="020B0604020202020204" pitchFamily="34" charset="0"/>
            </a:endParaRPr>
          </a:p>
          <a:p>
            <a:pPr marL="1200150" lvl="2" indent="-285750" algn="l">
              <a:buFont typeface="Arial" panose="020B0604020202020204" pitchFamily="34" charset="0"/>
              <a:buChar char="•"/>
            </a:pPr>
            <a:r>
              <a:rPr lang="en-US" sz="1600" dirty="0">
                <a:latin typeface="Arial" panose="020B0604020202020204" pitchFamily="34" charset="0"/>
                <a:cs typeface="Arial" panose="020B0604020202020204" pitchFamily="34" charset="0"/>
              </a:rPr>
              <a:t>21 REC artefacts in scope</a:t>
            </a:r>
          </a:p>
          <a:p>
            <a:pPr marL="742950" lvl="1" indent="-285750" algn="l">
              <a:buFont typeface="Arial" panose="020B0604020202020204" pitchFamily="34" charset="0"/>
              <a:buChar char="•"/>
            </a:pPr>
            <a:r>
              <a:rPr lang="en-US" sz="1800" dirty="0">
                <a:latin typeface="Arial" panose="020B0604020202020204" pitchFamily="34" charset="0"/>
                <a:cs typeface="Arial" panose="020B0604020202020204" pitchFamily="34" charset="0"/>
              </a:rPr>
              <a:t>Final opportunity </a:t>
            </a:r>
            <a:r>
              <a:rPr lang="en-GB" sz="1800" dirty="0">
                <a:latin typeface="Arial" panose="020B0604020202020204" pitchFamily="34" charset="0"/>
                <a:cs typeface="Arial" panose="020B0604020202020204" pitchFamily="34" charset="0"/>
              </a:rPr>
              <a:t>to feed into the Code Drafting before it is baselined and submitted for approval </a:t>
            </a:r>
          </a:p>
          <a:p>
            <a:pPr marL="742950" lvl="1" indent="-285750" algn="l">
              <a:buFont typeface="Arial" panose="020B0604020202020204" pitchFamily="34" charset="0"/>
              <a:buChar char="•"/>
            </a:pPr>
            <a:r>
              <a:rPr lang="en-GB" sz="1800" i="0" u="none" strike="noStrike" dirty="0">
                <a:effectLst/>
                <a:latin typeface="Arial" panose="020B0604020202020204" pitchFamily="34" charset="0"/>
                <a:cs typeface="Arial" panose="020B0604020202020204" pitchFamily="34" charset="0"/>
                <a:hlinkClick r:id="rId3"/>
              </a:rPr>
              <a:t>Code Baseline Matrix</a:t>
            </a:r>
            <a:endParaRPr lang="en-US" sz="1800" dirty="0">
              <a:latin typeface="Arial" panose="020B0604020202020204" pitchFamily="34" charset="0"/>
              <a:cs typeface="Arial" panose="020B0604020202020204" pitchFamily="34" charset="0"/>
            </a:endParaRPr>
          </a:p>
          <a:p>
            <a:pPr marL="0" indent="0">
              <a:buNone/>
            </a:pPr>
            <a:endParaRPr lang="en-GB" dirty="0"/>
          </a:p>
          <a:p>
            <a:pPr marL="0" indent="0">
              <a:buNone/>
            </a:pPr>
            <a:endParaRPr lang="en-GB" sz="1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0673679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FAC89F-CDBE-B7E9-CC5E-3AB724893D1A}"/>
              </a:ext>
            </a:extLst>
          </p:cNvPr>
          <p:cNvSpPr>
            <a:spLocks noGrp="1"/>
          </p:cNvSpPr>
          <p:nvPr>
            <p:ph type="ctrTitle"/>
          </p:nvPr>
        </p:nvSpPr>
        <p:spPr>
          <a:xfrm>
            <a:off x="2402244" y="880158"/>
            <a:ext cx="9144000" cy="678445"/>
          </a:xfrm>
        </p:spPr>
        <p:txBody>
          <a:bodyPr/>
          <a:lstStyle/>
          <a:p>
            <a:r>
              <a:rPr lang="en-US" dirty="0"/>
              <a:t>REC MHHS SCR changes – T-shirt sizing</a:t>
            </a:r>
            <a:endParaRPr lang="en-GB" dirty="0"/>
          </a:p>
        </p:txBody>
      </p:sp>
      <p:pic>
        <p:nvPicPr>
          <p:cNvPr id="9" name="Picture 8">
            <a:extLst>
              <a:ext uri="{FF2B5EF4-FFF2-40B4-BE49-F238E27FC236}">
                <a16:creationId xmlns:a16="http://schemas.microsoft.com/office/drawing/2014/main" id="{87C08138-8276-BFF2-36B4-9C7458F4DCDF}"/>
              </a:ext>
            </a:extLst>
          </p:cNvPr>
          <p:cNvPicPr>
            <a:picLocks noChangeAspect="1"/>
          </p:cNvPicPr>
          <p:nvPr/>
        </p:nvPicPr>
        <p:blipFill>
          <a:blip r:embed="rId2"/>
          <a:stretch>
            <a:fillRect/>
          </a:stretch>
        </p:blipFill>
        <p:spPr>
          <a:xfrm>
            <a:off x="1874932" y="1558603"/>
            <a:ext cx="10198624" cy="4858000"/>
          </a:xfrm>
          <a:prstGeom prst="rect">
            <a:avLst/>
          </a:prstGeom>
        </p:spPr>
      </p:pic>
    </p:spTree>
    <p:extLst>
      <p:ext uri="{BB962C8B-B14F-4D97-AF65-F5344CB8AC3E}">
        <p14:creationId xmlns:p14="http://schemas.microsoft.com/office/powerpoint/2010/main" val="8614558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6B4D21-2398-6EBF-AF8A-06217FACE5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F193D1F-CF73-322C-AD7D-68C963C211DD}"/>
              </a:ext>
            </a:extLst>
          </p:cNvPr>
          <p:cNvSpPr>
            <a:spLocks noGrp="1"/>
          </p:cNvSpPr>
          <p:nvPr>
            <p:ph type="ctrTitle"/>
          </p:nvPr>
        </p:nvSpPr>
        <p:spPr/>
        <p:txBody>
          <a:bodyPr>
            <a:normAutofit/>
          </a:bodyPr>
          <a:lstStyle/>
          <a:p>
            <a:pPr>
              <a:lnSpc>
                <a:spcPct val="115000"/>
              </a:lnSpc>
              <a:spcBef>
                <a:spcPts val="600"/>
              </a:spcBef>
              <a:spcAft>
                <a:spcPts val="600"/>
              </a:spcAft>
            </a:pPr>
            <a:r>
              <a:rPr lang="en-GB" sz="1800" dirty="0"/>
              <a:t>Market-wide Half hourly settlement update</a:t>
            </a:r>
            <a:endParaRPr lang="en-GB" sz="1800" dirty="0">
              <a:solidFill>
                <a:srgbClr val="70ADA3"/>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63213B83-4692-566E-60BF-0C8C2B3ED389}"/>
              </a:ext>
            </a:extLst>
          </p:cNvPr>
          <p:cNvSpPr>
            <a:spLocks noGrp="1"/>
          </p:cNvSpPr>
          <p:nvPr>
            <p:ph type="subTitle" idx="1"/>
          </p:nvPr>
        </p:nvSpPr>
        <p:spPr>
          <a:xfrm>
            <a:off x="2345094" y="2206304"/>
            <a:ext cx="9144000" cy="4194496"/>
          </a:xfrm>
        </p:spPr>
        <p:txBody>
          <a:bodyPr>
            <a:normAutofit/>
          </a:bodyPr>
          <a:lstStyle/>
          <a:p>
            <a:pPr marL="0" indent="0">
              <a:buNone/>
            </a:pPr>
            <a:r>
              <a:rPr lang="en-GB" b="1" dirty="0"/>
              <a:t>Qualification </a:t>
            </a:r>
          </a:p>
          <a:p>
            <a:pPr marL="742950" lvl="1" indent="-285750" algn="l">
              <a:buFont typeface="Arial" panose="020B0604020202020204" pitchFamily="34" charset="0"/>
              <a:buChar char="•"/>
            </a:pPr>
            <a:r>
              <a:rPr lang="en-GB" sz="1800" dirty="0">
                <a:latin typeface="Arial" panose="020B0604020202020204" pitchFamily="34" charset="0"/>
                <a:cs typeface="Arial" panose="020B0604020202020204" pitchFamily="34" charset="0"/>
              </a:rPr>
              <a:t>Qualification high level overview, </a:t>
            </a:r>
            <a:r>
              <a:rPr lang="en-GB" sz="1800" dirty="0">
                <a:latin typeface="Arial" panose="020B0604020202020204" pitchFamily="34" charset="0"/>
                <a:cs typeface="Arial" panose="020B0604020202020204" pitchFamily="34" charset="0"/>
                <a:hlinkClick r:id="rId2"/>
              </a:rPr>
              <a:t>Qualification - MHHS Programme</a:t>
            </a:r>
            <a:endParaRPr lang="en-GB" sz="1800" dirty="0">
              <a:latin typeface="Arial" panose="020B0604020202020204" pitchFamily="34" charset="0"/>
              <a:cs typeface="Arial" panose="020B0604020202020204" pitchFamily="34" charset="0"/>
            </a:endParaRPr>
          </a:p>
          <a:p>
            <a:pPr marL="742950" lvl="1" indent="-285750" algn="l">
              <a:buFont typeface="Arial" panose="020B0604020202020204" pitchFamily="34" charset="0"/>
              <a:buChar char="•"/>
            </a:pPr>
            <a:r>
              <a:rPr lang="en-GB" sz="1800" dirty="0">
                <a:latin typeface="Arial" panose="020B0604020202020204" pitchFamily="34" charset="0"/>
                <a:cs typeface="Arial" panose="020B0604020202020204" pitchFamily="34" charset="0"/>
              </a:rPr>
              <a:t>What do REC Parties need to do?</a:t>
            </a:r>
          </a:p>
          <a:p>
            <a:pPr marL="742950" lvl="1" indent="-285750" algn="l">
              <a:buFont typeface="Arial" panose="020B0604020202020204" pitchFamily="34" charset="0"/>
              <a:buChar char="•"/>
            </a:pPr>
            <a:r>
              <a:rPr lang="en-GB" sz="1800" dirty="0">
                <a:latin typeface="Arial" panose="020B0604020202020204" pitchFamily="34" charset="0"/>
                <a:cs typeface="Arial" panose="020B0604020202020204" pitchFamily="34" charset="0"/>
              </a:rPr>
              <a:t>Placing Reliance</a:t>
            </a:r>
          </a:p>
          <a:p>
            <a:pPr marL="742950" lvl="1" indent="-285750" algn="l">
              <a:buFont typeface="Arial" panose="020B0604020202020204" pitchFamily="34" charset="0"/>
              <a:buChar char="•"/>
            </a:pPr>
            <a:r>
              <a:rPr lang="en-GB" sz="1800" dirty="0">
                <a:latin typeface="Arial" panose="020B0604020202020204" pitchFamily="34" charset="0"/>
                <a:cs typeface="Arial" panose="020B0604020202020204" pitchFamily="34" charset="0"/>
              </a:rPr>
              <a:t>Pre-Qualification Submission</a:t>
            </a:r>
          </a:p>
          <a:p>
            <a:pPr marL="742950" lvl="1" indent="-285750" algn="l">
              <a:buFont typeface="Arial" panose="020B0604020202020204" pitchFamily="34" charset="0"/>
              <a:buChar char="•"/>
            </a:pPr>
            <a:r>
              <a:rPr lang="en-GB" sz="1800" dirty="0">
                <a:latin typeface="Arial" panose="020B0604020202020204" pitchFamily="34" charset="0"/>
                <a:cs typeface="Arial" panose="020B0604020202020204" pitchFamily="34" charset="0"/>
              </a:rPr>
              <a:t>Qualification Working Group (QWG)</a:t>
            </a:r>
          </a:p>
        </p:txBody>
      </p:sp>
    </p:spTree>
    <p:extLst>
      <p:ext uri="{BB962C8B-B14F-4D97-AF65-F5344CB8AC3E}">
        <p14:creationId xmlns:p14="http://schemas.microsoft.com/office/powerpoint/2010/main" val="21207794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2250" y="2743200"/>
            <a:ext cx="6968505" cy="1580899"/>
          </a:xfrm>
        </p:spPr>
        <p:txBody>
          <a:bodyPr>
            <a:normAutofit fontScale="90000"/>
          </a:bodyPr>
          <a:lstStyle/>
          <a:p>
            <a:br>
              <a:rPr lang="en-GB" dirty="0">
                <a:latin typeface="Roboto"/>
                <a:ea typeface="Roboto"/>
                <a:cs typeface="Roboto"/>
              </a:rPr>
            </a:br>
            <a:r>
              <a:rPr lang="en-GB" sz="2700" dirty="0">
                <a:latin typeface="Roboto"/>
                <a:ea typeface="Roboto"/>
                <a:cs typeface="Roboto"/>
              </a:rPr>
              <a:t>3. Data cleanse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REC performance assurance team</a:t>
            </a:r>
          </a:p>
        </p:txBody>
      </p:sp>
    </p:spTree>
    <p:extLst>
      <p:ext uri="{BB962C8B-B14F-4D97-AF65-F5344CB8AC3E}">
        <p14:creationId xmlns:p14="http://schemas.microsoft.com/office/powerpoint/2010/main" val="45264496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91CAF0-BD74-C28C-815E-BE0CDCF5AB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C75E90-C6D4-F023-EC2F-579BE7128B23}"/>
              </a:ext>
            </a:extLst>
          </p:cNvPr>
          <p:cNvSpPr>
            <a:spLocks noGrp="1"/>
          </p:cNvSpPr>
          <p:nvPr>
            <p:ph type="title"/>
          </p:nvPr>
        </p:nvSpPr>
        <p:spPr>
          <a:xfrm>
            <a:off x="4034228" y="2281382"/>
            <a:ext cx="6966527" cy="2042717"/>
          </a:xfrm>
        </p:spPr>
        <p:txBody>
          <a:bodyPr>
            <a:normAutofit fontScale="90000"/>
          </a:bodyPr>
          <a:lstStyle/>
          <a:p>
            <a:br>
              <a:rPr lang="en-GB" dirty="0">
                <a:latin typeface="Roboto"/>
                <a:ea typeface="Roboto"/>
                <a:cs typeface="Roboto"/>
              </a:rPr>
            </a:br>
            <a:r>
              <a:rPr lang="en-GB" sz="2700" dirty="0">
                <a:latin typeface="Roboto"/>
                <a:ea typeface="Roboto"/>
                <a:cs typeface="Roboto"/>
              </a:rPr>
              <a:t>4. Party assurance quarterly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4B990F9B-3D8E-A5F3-9221-A4EFA231FB3F}"/>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26193687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6C5B-CF82-10C4-5D2E-894CA9CC92D7}"/>
              </a:ext>
            </a:extLst>
          </p:cNvPr>
          <p:cNvSpPr>
            <a:spLocks noGrp="1"/>
          </p:cNvSpPr>
          <p:nvPr>
            <p:ph type="ctrTitle"/>
          </p:nvPr>
        </p:nvSpPr>
        <p:spPr/>
        <p:txBody>
          <a:bodyPr/>
          <a:lstStyle/>
          <a:p>
            <a:r>
              <a:rPr lang="en-GB" dirty="0"/>
              <a:t>Switch Meter Reads- Retail Risk 5</a:t>
            </a:r>
          </a:p>
        </p:txBody>
      </p:sp>
      <p:pic>
        <p:nvPicPr>
          <p:cNvPr id="4" name="Picture 3">
            <a:extLst>
              <a:ext uri="{FF2B5EF4-FFF2-40B4-BE49-F238E27FC236}">
                <a16:creationId xmlns:a16="http://schemas.microsoft.com/office/drawing/2014/main" id="{4815AA39-27A6-6035-58B6-EFF3663A90F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8556" y="2288303"/>
            <a:ext cx="4404687" cy="1451479"/>
          </a:xfrm>
          <a:prstGeom prst="rect">
            <a:avLst/>
          </a:prstGeom>
        </p:spPr>
      </p:pic>
      <p:pic>
        <p:nvPicPr>
          <p:cNvPr id="5" name="Picture 4">
            <a:extLst>
              <a:ext uri="{FF2B5EF4-FFF2-40B4-BE49-F238E27FC236}">
                <a16:creationId xmlns:a16="http://schemas.microsoft.com/office/drawing/2014/main" id="{9D4D9939-9818-101B-2B17-AEDB355394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2366" y="2303766"/>
            <a:ext cx="4328344" cy="1420555"/>
          </a:xfrm>
          <a:prstGeom prst="rect">
            <a:avLst/>
          </a:prstGeom>
        </p:spPr>
      </p:pic>
      <p:pic>
        <p:nvPicPr>
          <p:cNvPr id="12" name="Picture 11">
            <a:extLst>
              <a:ext uri="{FF2B5EF4-FFF2-40B4-BE49-F238E27FC236}">
                <a16:creationId xmlns:a16="http://schemas.microsoft.com/office/drawing/2014/main" id="{A37932F9-5E47-704D-57FC-64C76ED67597}"/>
              </a:ext>
            </a:extLst>
          </p:cNvPr>
          <p:cNvPicPr>
            <a:picLocks noChangeAspect="1"/>
          </p:cNvPicPr>
          <p:nvPr/>
        </p:nvPicPr>
        <p:blipFill>
          <a:blip r:embed="rId4"/>
          <a:stretch>
            <a:fillRect/>
          </a:stretch>
        </p:blipFill>
        <p:spPr>
          <a:xfrm>
            <a:off x="1608037" y="3892767"/>
            <a:ext cx="8518737" cy="2566065"/>
          </a:xfrm>
          <a:prstGeom prst="rect">
            <a:avLst/>
          </a:prstGeom>
        </p:spPr>
      </p:pic>
    </p:spTree>
    <p:extLst>
      <p:ext uri="{BB962C8B-B14F-4D97-AF65-F5344CB8AC3E}">
        <p14:creationId xmlns:p14="http://schemas.microsoft.com/office/powerpoint/2010/main" val="12057148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7DF4E-5E20-BEC5-083F-409580F65700}"/>
              </a:ext>
            </a:extLst>
          </p:cNvPr>
          <p:cNvSpPr>
            <a:spLocks noGrp="1"/>
          </p:cNvSpPr>
          <p:nvPr>
            <p:ph type="ctrTitle"/>
          </p:nvPr>
        </p:nvSpPr>
        <p:spPr>
          <a:xfrm>
            <a:off x="2345093" y="933053"/>
            <a:ext cx="9222617" cy="678445"/>
          </a:xfrm>
        </p:spPr>
        <p:txBody>
          <a:bodyPr>
            <a:normAutofit fontScale="90000"/>
          </a:bodyPr>
          <a:lstStyle/>
          <a:p>
            <a:r>
              <a:rPr lang="en-GB" dirty="0"/>
              <a:t>Objections Process- Retail Risk 8 Delayed Switches provides a negative consumer experience of the energy market (outcome measure):</a:t>
            </a:r>
          </a:p>
        </p:txBody>
      </p:sp>
      <p:sp>
        <p:nvSpPr>
          <p:cNvPr id="3" name="Subtitle 2">
            <a:extLst>
              <a:ext uri="{FF2B5EF4-FFF2-40B4-BE49-F238E27FC236}">
                <a16:creationId xmlns:a16="http://schemas.microsoft.com/office/drawing/2014/main" id="{251B0515-F846-4ECF-8011-CCA616FDD02B}"/>
              </a:ext>
            </a:extLst>
          </p:cNvPr>
          <p:cNvSpPr>
            <a:spLocks noGrp="1"/>
          </p:cNvSpPr>
          <p:nvPr>
            <p:ph type="subTitle" idx="1"/>
          </p:nvPr>
        </p:nvSpPr>
        <p:spPr>
          <a:xfrm>
            <a:off x="815247" y="2048280"/>
            <a:ext cx="10653311" cy="518650"/>
          </a:xfrm>
        </p:spPr>
        <p:txBody>
          <a:bodyPr/>
          <a:lstStyle/>
          <a:p>
            <a:r>
              <a:rPr lang="en-GB" dirty="0"/>
              <a:t>Risk Driver 8.10 – A high-percentage of Objections use by a Supplier for Switch Requests related to Domestic Consumers indicates potential inappropriate use.</a:t>
            </a:r>
          </a:p>
        </p:txBody>
      </p:sp>
      <p:pic>
        <p:nvPicPr>
          <p:cNvPr id="4" name="Picture 3">
            <a:extLst>
              <a:ext uri="{FF2B5EF4-FFF2-40B4-BE49-F238E27FC236}">
                <a16:creationId xmlns:a16="http://schemas.microsoft.com/office/drawing/2014/main" id="{00535A84-61C3-0F62-2D90-A8870A23520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76944" y="2566930"/>
            <a:ext cx="5674283" cy="1972019"/>
          </a:xfrm>
          <a:prstGeom prst="rect">
            <a:avLst/>
          </a:prstGeom>
        </p:spPr>
      </p:pic>
      <p:pic>
        <p:nvPicPr>
          <p:cNvPr id="6" name="Picture 5">
            <a:extLst>
              <a:ext uri="{FF2B5EF4-FFF2-40B4-BE49-F238E27FC236}">
                <a16:creationId xmlns:a16="http://schemas.microsoft.com/office/drawing/2014/main" id="{A660AAAD-4EF3-3F1B-AD22-E0DD0F031349}"/>
              </a:ext>
            </a:extLst>
          </p:cNvPr>
          <p:cNvPicPr>
            <a:picLocks noChangeAspect="1"/>
          </p:cNvPicPr>
          <p:nvPr/>
        </p:nvPicPr>
        <p:blipFill>
          <a:blip r:embed="rId3"/>
          <a:stretch>
            <a:fillRect/>
          </a:stretch>
        </p:blipFill>
        <p:spPr>
          <a:xfrm>
            <a:off x="2175884" y="4910703"/>
            <a:ext cx="7668632" cy="1319335"/>
          </a:xfrm>
          <a:prstGeom prst="rect">
            <a:avLst/>
          </a:prstGeom>
        </p:spPr>
      </p:pic>
    </p:spTree>
    <p:extLst>
      <p:ext uri="{BB962C8B-B14F-4D97-AF65-F5344CB8AC3E}">
        <p14:creationId xmlns:p14="http://schemas.microsoft.com/office/powerpoint/2010/main" val="43427147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63F49E-AF9C-92FA-1195-B65550E33A1E}"/>
              </a:ext>
            </a:extLst>
          </p:cNvPr>
          <p:cNvSpPr>
            <a:spLocks noGrp="1"/>
          </p:cNvSpPr>
          <p:nvPr>
            <p:ph type="ctrTitle"/>
          </p:nvPr>
        </p:nvSpPr>
        <p:spPr/>
        <p:txBody>
          <a:bodyPr>
            <a:normAutofit fontScale="90000"/>
          </a:bodyPr>
          <a:lstStyle/>
          <a:p>
            <a:r>
              <a:rPr lang="en-GB" sz="1800" b="1" cap="all" dirty="0">
                <a:solidFill>
                  <a:srgbClr val="70ADA3"/>
                </a:solidFill>
                <a:effectLst/>
                <a:latin typeface="Arial" panose="020B0604020202020204" pitchFamily="34" charset="0"/>
                <a:ea typeface="Calibri" panose="020F0502020204030204" pitchFamily="34" charset="0"/>
              </a:rPr>
              <a:t>Smart Metering Installation Survey Performance </a:t>
            </a:r>
            <a:br>
              <a:rPr lang="en-GB" sz="1800" b="1" cap="all" dirty="0">
                <a:solidFill>
                  <a:srgbClr val="70ADA3"/>
                </a:solidFill>
                <a:effectLst/>
                <a:latin typeface="Arial" panose="020B0604020202020204" pitchFamily="34" charset="0"/>
                <a:ea typeface="Calibri" panose="020F0502020204030204" pitchFamily="34" charset="0"/>
              </a:rPr>
            </a:br>
            <a:endParaRPr lang="en-GB" dirty="0"/>
          </a:p>
        </p:txBody>
      </p:sp>
      <p:pic>
        <p:nvPicPr>
          <p:cNvPr id="5" name="Picture 4">
            <a:extLst>
              <a:ext uri="{FF2B5EF4-FFF2-40B4-BE49-F238E27FC236}">
                <a16:creationId xmlns:a16="http://schemas.microsoft.com/office/drawing/2014/main" id="{CB2EB58A-4EE2-2038-23E7-C14FD4F68AE9}"/>
              </a:ext>
            </a:extLst>
          </p:cNvPr>
          <p:cNvPicPr>
            <a:picLocks noChangeAspect="1"/>
          </p:cNvPicPr>
          <p:nvPr/>
        </p:nvPicPr>
        <p:blipFill>
          <a:blip r:embed="rId2"/>
          <a:stretch>
            <a:fillRect/>
          </a:stretch>
        </p:blipFill>
        <p:spPr>
          <a:xfrm>
            <a:off x="966436" y="2595716"/>
            <a:ext cx="9878127" cy="2130240"/>
          </a:xfrm>
          <a:prstGeom prst="rect">
            <a:avLst/>
          </a:prstGeom>
        </p:spPr>
      </p:pic>
    </p:spTree>
    <p:extLst>
      <p:ext uri="{BB962C8B-B14F-4D97-AF65-F5344CB8AC3E}">
        <p14:creationId xmlns:p14="http://schemas.microsoft.com/office/powerpoint/2010/main" val="12949670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281382"/>
            <a:ext cx="6966527" cy="2042717"/>
          </a:xfrm>
        </p:spPr>
        <p:txBody>
          <a:bodyPr>
            <a:normAutofit fontScale="90000"/>
          </a:bodyPr>
          <a:lstStyle/>
          <a:p>
            <a:br>
              <a:rPr lang="en-GB" dirty="0">
                <a:latin typeface="Roboto"/>
                <a:ea typeface="Roboto"/>
                <a:cs typeface="Roboto"/>
              </a:rPr>
            </a:br>
            <a:r>
              <a:rPr lang="en-GB" sz="2700" dirty="0">
                <a:latin typeface="Roboto"/>
                <a:ea typeface="Roboto"/>
                <a:cs typeface="Roboto"/>
              </a:rPr>
              <a:t>5. erroneous switch resolution process discussion </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C40D754B-FEAB-DBA6-20CE-36C1D164AC4E}"/>
              </a:ext>
            </a:extLst>
          </p:cNvPr>
          <p:cNvSpPr>
            <a:spLocks noGrp="1"/>
          </p:cNvSpPr>
          <p:nvPr>
            <p:ph type="body" sz="quarter" idx="10"/>
          </p:nvPr>
        </p:nvSpPr>
        <p:spPr/>
        <p:txBody>
          <a:bodyPr/>
          <a:lstStyle/>
          <a:p>
            <a:r>
              <a:rPr lang="en-GB" dirty="0"/>
              <a:t>Rec professional services team </a:t>
            </a:r>
          </a:p>
        </p:txBody>
      </p:sp>
    </p:spTree>
    <p:extLst>
      <p:ext uri="{BB962C8B-B14F-4D97-AF65-F5344CB8AC3E}">
        <p14:creationId xmlns:p14="http://schemas.microsoft.com/office/powerpoint/2010/main" val="402717616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a:xfrm>
            <a:off x="2345094" y="828939"/>
            <a:ext cx="9144000" cy="678445"/>
          </a:xfrm>
        </p:spPr>
        <p:txBody>
          <a:bodyPr>
            <a:normAutofit/>
          </a:bodyPr>
          <a:lstStyle/>
          <a:p>
            <a:pPr>
              <a:lnSpc>
                <a:spcPct val="115000"/>
              </a:lnSpc>
              <a:spcBef>
                <a:spcPts val="600"/>
              </a:spcBef>
              <a:spcAft>
                <a:spcPts val="600"/>
              </a:spcAft>
            </a:pPr>
            <a:r>
              <a:rPr lang="en-GB" sz="2800" dirty="0">
                <a:solidFill>
                  <a:srgbClr val="70ADA3"/>
                </a:solidFill>
                <a:latin typeface="Arial" panose="020B0604020202020204" pitchFamily="34" charset="0"/>
                <a:cs typeface="Arial" panose="020B0604020202020204" pitchFamily="34" charset="0"/>
              </a:rPr>
              <a:t>Background</a:t>
            </a:r>
          </a:p>
        </p:txBody>
      </p:sp>
      <p:sp>
        <p:nvSpPr>
          <p:cNvPr id="4" name="Subtitle 2">
            <a:extLst>
              <a:ext uri="{FF2B5EF4-FFF2-40B4-BE49-F238E27FC236}">
                <a16:creationId xmlns:a16="http://schemas.microsoft.com/office/drawing/2014/main" id="{48DF74DD-71A3-4E50-1BEC-05AE4D098AC9}"/>
              </a:ext>
            </a:extLst>
          </p:cNvPr>
          <p:cNvSpPr txBox="1">
            <a:spLocks/>
          </p:cNvSpPr>
          <p:nvPr/>
        </p:nvSpPr>
        <p:spPr>
          <a:xfrm>
            <a:off x="718074" y="1854680"/>
            <a:ext cx="10755849" cy="4465437"/>
          </a:xfrm>
          <a:prstGeom prst="rect">
            <a:avLst/>
          </a:prstGeom>
        </p:spPr>
        <p:txBody>
          <a:bodyPr vert="horz" lIns="91440" tIns="45720" rIns="91440" bIns="45720" rtlCol="0">
            <a:normAutofit/>
          </a:bodyPr>
          <a:lstStyle>
            <a:lvl1pPr marL="285750" indent="-285750" algn="l" defTabSz="914400" rtl="0" eaLnBrk="1" latinLnBrk="0" hangingPunct="1">
              <a:lnSpc>
                <a:spcPct val="90000"/>
              </a:lnSpc>
              <a:spcBef>
                <a:spcPts val="1000"/>
              </a:spcBef>
              <a:buFont typeface="Wingdings" pitchFamily="2" charset="2"/>
              <a:buChar char="§"/>
              <a:defRPr sz="1600" kern="1200" baseline="0">
                <a:solidFill>
                  <a:schemeClr val="tx1"/>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baseline="0">
                <a:solidFill>
                  <a:schemeClr val="tx1"/>
                </a:solidFill>
                <a:latin typeface="Roboto Slab" pitchFamily="2" charset="0"/>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REC Parties and the Code Manager have been discussing various aspects of the Erroneous Switch Resolution Process as described in Schedule 30. These conversations have been happening since 2023, some at this forum and others offline.</a:t>
            </a:r>
          </a:p>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These discussions have brought to light some opportunities for improvement that will benefit Parties and Consumers. The Code Manager would like to take this opportunity to invite Parties to highlight other aspects of the process that may not be working for them.</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June 2023 – Derogation from Erroneous Switch Process for Shell Energy Retail Ltd to trial the benefits of extending the timeline for investigations of Erroneous Switches</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The Derogation and trial was successful – there is an opportunity to increase the time allowed for ES investigations</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The </a:t>
            </a:r>
            <a:r>
              <a:rPr kumimoji="0" lang="en-GB" sz="1400" b="0" i="0" u="none" strike="noStrike" kern="1200" cap="none" spc="0" normalizeH="0" baseline="0" noProof="0">
                <a:ln>
                  <a:noFill/>
                </a:ln>
                <a:solidFill>
                  <a:srgbClr val="000000"/>
                </a:solidFill>
                <a:effectLst/>
                <a:uLnTx/>
                <a:uFillTx/>
                <a:latin typeface="Arial" panose="020B0604020202020204" pitchFamily="34" charset="0"/>
                <a:ea typeface="+mn-ea"/>
                <a:cs typeface="Times New Roman" panose="02020603050405020304" pitchFamily="18" charset="0"/>
              </a:rPr>
              <a:t>rejected proposal process </a:t>
            </a: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(6.9.6 / 6.9.7 6.9.8) is not robust and could be reviewed to the benefit of Consumers and Parties</a:t>
            </a:r>
          </a:p>
          <a:p>
            <a:pPr marL="538163"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r>
              <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rPr>
              <a:t>February 2024 – Issue raised to question ES resolution between Non-Domestic and Domestic Suppliers (no ‘paper’ RET process in REC, difficult to get resolutions for Consumers)</a:t>
            </a:r>
          </a:p>
          <a:p>
            <a:pPr marL="0" marR="0" lvl="0" indent="0" algn="l" defTabSz="914400" rtl="0" eaLnBrk="1" fontAlgn="auto" latinLnBrk="0" hangingPunct="1">
              <a:lnSpc>
                <a:spcPct val="115000"/>
              </a:lnSpc>
              <a:spcBef>
                <a:spcPts val="600"/>
              </a:spcBef>
              <a:spcAft>
                <a:spcPts val="600"/>
              </a:spcAft>
              <a:buClr>
                <a:srgbClr val="68A495"/>
              </a:buClr>
              <a:buSzTx/>
              <a:buFont typeface="Wingdings" pitchFamily="2" charset="2"/>
              <a:buNone/>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endParaRPr>
          </a:p>
          <a:p>
            <a:pPr marL="285750"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endParaRPr>
          </a:p>
          <a:p>
            <a:pPr marL="285750" marR="0" lvl="0" indent="-285750" algn="l" defTabSz="914400" rtl="0" eaLnBrk="1" fontAlgn="auto" latinLnBrk="0" hangingPunct="1">
              <a:lnSpc>
                <a:spcPct val="115000"/>
              </a:lnSpc>
              <a:spcBef>
                <a:spcPts val="600"/>
              </a:spcBef>
              <a:spcAft>
                <a:spcPts val="600"/>
              </a:spcAft>
              <a:buClr>
                <a:srgbClr val="68A495"/>
              </a:buClr>
              <a:buSzTx/>
              <a:buFont typeface="Arial" panose="020B0604020202020204" pitchFamily="34" charset="0"/>
              <a:buChar char="•"/>
              <a:tabLst/>
              <a:defRPr/>
            </a:pPr>
            <a:endParaRPr kumimoji="0" lang="en-GB" sz="1400" b="0" i="0" u="none" strike="noStrike" kern="1200" cap="none" spc="0" normalizeH="0" baseline="0" noProof="0" dirty="0">
              <a:ln>
                <a:noFill/>
              </a:ln>
              <a:solidFill>
                <a:srgbClr val="000000"/>
              </a:solidFill>
              <a:effectLst/>
              <a:uLnTx/>
              <a:uFillTx/>
              <a:latin typeface="Arial" panose="020B0604020202020204" pitchFamily="34" charset="0"/>
              <a:ea typeface="+mn-ea"/>
              <a:cs typeface="Times New Roman" panose="02020603050405020304" pitchFamily="18" charset="0"/>
            </a:endParaRPr>
          </a:p>
        </p:txBody>
      </p:sp>
    </p:spTree>
    <p:extLst>
      <p:ext uri="{BB962C8B-B14F-4D97-AF65-F5344CB8AC3E}">
        <p14:creationId xmlns:p14="http://schemas.microsoft.com/office/powerpoint/2010/main" val="88276058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4A6C0A-E1D5-0444-C58E-D59EA9B31AF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502693-3B59-5CAD-4371-A4D745BFDAF8}"/>
              </a:ext>
            </a:extLst>
          </p:cNvPr>
          <p:cNvSpPr>
            <a:spLocks noGrp="1"/>
          </p:cNvSpPr>
          <p:nvPr>
            <p:ph type="ctrTitle"/>
          </p:nvPr>
        </p:nvSpPr>
        <p:spPr>
          <a:xfrm>
            <a:off x="2345094" y="828939"/>
            <a:ext cx="9144000" cy="678445"/>
          </a:xfrm>
        </p:spPr>
        <p:txBody>
          <a:bodyPr>
            <a:normAutofit/>
          </a:bodyPr>
          <a:lstStyle/>
          <a:p>
            <a:pPr>
              <a:lnSpc>
                <a:spcPct val="115000"/>
              </a:lnSpc>
              <a:spcBef>
                <a:spcPts val="600"/>
              </a:spcBef>
              <a:spcAft>
                <a:spcPts val="600"/>
              </a:spcAft>
            </a:pPr>
            <a:r>
              <a:rPr lang="en-GB" sz="1800" dirty="0">
                <a:solidFill>
                  <a:srgbClr val="70ADA3"/>
                </a:solidFill>
                <a:latin typeface="Arial" panose="020B0604020202020204" pitchFamily="34" charset="0"/>
                <a:cs typeface="Arial" panose="020B0604020202020204" pitchFamily="34" charset="0"/>
              </a:rPr>
              <a:t>Potential areas for consideration</a:t>
            </a:r>
          </a:p>
        </p:txBody>
      </p:sp>
      <p:sp>
        <p:nvSpPr>
          <p:cNvPr id="3" name="Subtitle 2">
            <a:extLst>
              <a:ext uri="{FF2B5EF4-FFF2-40B4-BE49-F238E27FC236}">
                <a16:creationId xmlns:a16="http://schemas.microsoft.com/office/drawing/2014/main" id="{B150D2E3-218F-E555-DA61-B4DCCC841031}"/>
              </a:ext>
            </a:extLst>
          </p:cNvPr>
          <p:cNvSpPr>
            <a:spLocks noGrp="1"/>
          </p:cNvSpPr>
          <p:nvPr>
            <p:ph type="subTitle" idx="1"/>
          </p:nvPr>
        </p:nvSpPr>
        <p:spPr>
          <a:xfrm>
            <a:off x="733245" y="1802921"/>
            <a:ext cx="10755849" cy="4597879"/>
          </a:xfrm>
        </p:spPr>
        <p:txBody>
          <a:bodyPr>
            <a:normAutofit/>
          </a:bodyPr>
          <a:lstStyle/>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Non Dom Supplier Flows – Cost of DTS to gas only Suppliers?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‘Paper’ RET Process – Should this be in REC? What are the costs of operating this for Domestic Suppliers? Extra SDEP resource?</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Should valid and invalid rejection reasons be more prescriptive? Scenarios missing from SPAA/MRA days?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SDEP can be onerous and resource heavy – time for automation and or approved use of BOTs?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Schedule 30 process becomes mandatory under MHHS for HH sites – how does this work with complex metering?</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1kw advance – should it return within MHHS 4 month settlement period (after which the incorrect gaining supplier has to foot the bill) – would this incentivise faster fixes? What would this look like in a HH world?</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Extend investigation times – more accurate agreements/rejections?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CSS initiated re-registrations upon agreement? Mandate the sending of the registration with the </a:t>
            </a:r>
            <a:r>
              <a:rPr lang="en-GB" sz="1400">
                <a:solidFill>
                  <a:srgbClr val="000000"/>
                </a:solidFill>
                <a:cs typeface="Times New Roman" panose="02020603050405020304" pitchFamily="18" charset="0"/>
              </a:rPr>
              <a:t>acceptance?</a:t>
            </a:r>
          </a:p>
          <a:p>
            <a:pPr marL="0" indent="0">
              <a:lnSpc>
                <a:spcPct val="115000"/>
              </a:lnSpc>
              <a:spcBef>
                <a:spcPts val="600"/>
              </a:spcBef>
              <a:spcAft>
                <a:spcPts val="600"/>
              </a:spcAft>
              <a:buClr>
                <a:srgbClr val="68A495"/>
              </a:buClr>
              <a:buNone/>
            </a:pPr>
            <a:endParaRPr lang="en-GB" sz="1400" dirty="0">
              <a:solidFill>
                <a:srgbClr val="000000"/>
              </a:solidFill>
              <a:cs typeface="Times New Roman" panose="02020603050405020304" pitchFamily="18" charset="0"/>
            </a:endParaRPr>
          </a:p>
          <a:p>
            <a:pPr marL="0" indent="0">
              <a:lnSpc>
                <a:spcPct val="115000"/>
              </a:lnSpc>
              <a:spcBef>
                <a:spcPts val="600"/>
              </a:spcBef>
              <a:spcAft>
                <a:spcPts val="600"/>
              </a:spcAft>
              <a:buClr>
                <a:srgbClr val="68A495"/>
              </a:buClr>
              <a:buNone/>
            </a:pPr>
            <a:r>
              <a:rPr lang="en-GB" sz="1400" dirty="0">
                <a:solidFill>
                  <a:srgbClr val="000000"/>
                </a:solidFill>
                <a:cs typeface="Times New Roman" panose="02020603050405020304" pitchFamily="18" charset="0"/>
              </a:rPr>
              <a:t>We would invite discussion today, or alternatively comments can be sent to Carl Dennis (</a:t>
            </a:r>
            <a:r>
              <a:rPr lang="en-GB" sz="1400" dirty="0">
                <a:solidFill>
                  <a:srgbClr val="000000"/>
                </a:solidFill>
                <a:cs typeface="Times New Roman" panose="02020603050405020304" pitchFamily="18" charset="0"/>
                <a:hlinkClick r:id="rId2"/>
              </a:rPr>
              <a:t>carl.dennis@recmanager.co.uk</a:t>
            </a:r>
            <a:r>
              <a:rPr lang="en-GB" sz="1400" dirty="0">
                <a:solidFill>
                  <a:srgbClr val="000000"/>
                </a:solidFill>
                <a:cs typeface="Times New Roman" panose="02020603050405020304" pitchFamily="18" charset="0"/>
              </a:rPr>
              <a:t>) over the next two weeks. Potential changes will then be presented back to </a:t>
            </a:r>
            <a:r>
              <a:rPr lang="en-GB" sz="1400" dirty="0" err="1">
                <a:solidFill>
                  <a:srgbClr val="000000"/>
                </a:solidFill>
                <a:cs typeface="Times New Roman" panose="02020603050405020304" pitchFamily="18" charset="0"/>
              </a:rPr>
              <a:t>RiG</a:t>
            </a:r>
            <a:r>
              <a:rPr lang="en-GB" sz="1400" dirty="0">
                <a:solidFill>
                  <a:srgbClr val="000000"/>
                </a:solidFill>
                <a:cs typeface="Times New Roman" panose="02020603050405020304" pitchFamily="18" charset="0"/>
              </a:rPr>
              <a:t> in April.</a:t>
            </a:r>
          </a:p>
          <a:p>
            <a:pPr marL="0" indent="0">
              <a:lnSpc>
                <a:spcPct val="115000"/>
              </a:lnSpc>
              <a:spcBef>
                <a:spcPts val="600"/>
              </a:spcBef>
              <a:spcAft>
                <a:spcPts val="600"/>
              </a:spcAft>
              <a:buClr>
                <a:srgbClr val="68A495"/>
              </a:buClr>
              <a:buNone/>
            </a:pPr>
            <a:endParaRPr lang="en-GB" sz="1400" dirty="0">
              <a:solidFill>
                <a:srgbClr val="000000"/>
              </a:solidFill>
              <a:cs typeface="Times New Roman" panose="02020603050405020304" pitchFamily="18" charset="0"/>
            </a:endParaRPr>
          </a:p>
          <a:p>
            <a:pPr>
              <a:lnSpc>
                <a:spcPct val="115000"/>
              </a:lnSpc>
              <a:spcBef>
                <a:spcPts val="600"/>
              </a:spcBef>
              <a:spcAft>
                <a:spcPts val="600"/>
              </a:spcAft>
              <a:buClr>
                <a:srgbClr val="68A495"/>
              </a:buClr>
              <a:buFont typeface="Arial" panose="020B0604020202020204" pitchFamily="34" charset="0"/>
              <a:buChar char="•"/>
            </a:pPr>
            <a:endParaRPr lang="en-GB" sz="1400" dirty="0">
              <a:solidFill>
                <a:srgbClr val="000000"/>
              </a:solidFill>
              <a:cs typeface="Times New Roman" panose="02020603050405020304" pitchFamily="18" charset="0"/>
            </a:endParaRPr>
          </a:p>
        </p:txBody>
      </p:sp>
    </p:spTree>
    <p:extLst>
      <p:ext uri="{BB962C8B-B14F-4D97-AF65-F5344CB8AC3E}">
        <p14:creationId xmlns:p14="http://schemas.microsoft.com/office/powerpoint/2010/main" val="259020228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BCC4A-A16E-C4D8-6AA8-49C3DC940D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BE119D-81FA-7376-7537-7164C8647CCF}"/>
              </a:ext>
            </a:extLst>
          </p:cNvPr>
          <p:cNvSpPr>
            <a:spLocks noGrp="1"/>
          </p:cNvSpPr>
          <p:nvPr>
            <p:ph type="title"/>
          </p:nvPr>
        </p:nvSpPr>
        <p:spPr>
          <a:xfrm>
            <a:off x="4034228" y="2281382"/>
            <a:ext cx="6966527" cy="2042717"/>
          </a:xfrm>
        </p:spPr>
        <p:txBody>
          <a:bodyPr>
            <a:normAutofit fontScale="90000"/>
          </a:bodyPr>
          <a:lstStyle/>
          <a:p>
            <a:br>
              <a:rPr lang="en-GB" dirty="0">
                <a:latin typeface="Roboto"/>
                <a:ea typeface="Roboto"/>
                <a:cs typeface="Roboto"/>
              </a:rPr>
            </a:br>
            <a:r>
              <a:rPr lang="en-GB" sz="2700" dirty="0">
                <a:latin typeface="Roboto"/>
                <a:ea typeface="Roboto"/>
                <a:cs typeface="Roboto"/>
              </a:rPr>
              <a:t>6. R0147 – Prepayment levelisation update</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F91F9FD3-2E9F-B5B7-C047-D6DB4AEEB779}"/>
              </a:ext>
            </a:extLst>
          </p:cNvPr>
          <p:cNvSpPr>
            <a:spLocks noGrp="1"/>
          </p:cNvSpPr>
          <p:nvPr>
            <p:ph type="body" sz="quarter" idx="10"/>
          </p:nvPr>
        </p:nvSpPr>
        <p:spPr/>
        <p:txBody>
          <a:bodyPr/>
          <a:lstStyle/>
          <a:p>
            <a:r>
              <a:rPr lang="en-GB" dirty="0"/>
              <a:t>Rec performance ASSURANCE TEAM</a:t>
            </a:r>
          </a:p>
        </p:txBody>
      </p:sp>
    </p:spTree>
    <p:extLst>
      <p:ext uri="{BB962C8B-B14F-4D97-AF65-F5344CB8AC3E}">
        <p14:creationId xmlns:p14="http://schemas.microsoft.com/office/powerpoint/2010/main" val="212024863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7C5C68-7964-E293-672B-D82C0B2C2F67}"/>
              </a:ext>
            </a:extLst>
          </p:cNvPr>
          <p:cNvSpPr>
            <a:spLocks noGrp="1"/>
          </p:cNvSpPr>
          <p:nvPr>
            <p:ph type="ctrTitle"/>
          </p:nvPr>
        </p:nvSpPr>
        <p:spPr/>
        <p:txBody>
          <a:bodyPr>
            <a:normAutofit/>
          </a:bodyPr>
          <a:lstStyle/>
          <a:p>
            <a:pPr>
              <a:lnSpc>
                <a:spcPct val="115000"/>
              </a:lnSpc>
              <a:spcBef>
                <a:spcPts val="600"/>
              </a:spcBef>
              <a:spcAft>
                <a:spcPts val="600"/>
              </a:spcAft>
            </a:pPr>
            <a:r>
              <a:rPr lang="en-GB" sz="1800" dirty="0"/>
              <a:t>R0147 – PREPAYMENT LEVELISATION update</a:t>
            </a:r>
            <a:endParaRPr lang="en-GB" sz="1800" dirty="0">
              <a:solidFill>
                <a:srgbClr val="70ADA3"/>
              </a:solidFill>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B33A6992-7E6D-B19E-EA07-EC15ACA00F19}"/>
              </a:ext>
            </a:extLst>
          </p:cNvPr>
          <p:cNvSpPr>
            <a:spLocks noGrp="1"/>
          </p:cNvSpPr>
          <p:nvPr>
            <p:ph type="subTitle" idx="1"/>
          </p:nvPr>
        </p:nvSpPr>
        <p:spPr>
          <a:xfrm>
            <a:off x="2345094" y="2206304"/>
            <a:ext cx="9144000" cy="4194496"/>
          </a:xfrm>
        </p:spPr>
        <p:txBody>
          <a:bodyPr>
            <a:normAutofit fontScale="85000" lnSpcReduction="20000"/>
          </a:bodyPr>
          <a:lstStyle/>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Licence modifications and R0147 Prepayment Levelisation were approved by the Authority on 23 February 2024</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Introduce the necessary governance and reconciliation arrangements, to reconcile the impact on Domestic Suppliers of levelling the cost of standing charges to Domestic Consumers paying through Prepayment with those paying by direct debit . This will be known as </a:t>
            </a:r>
            <a:r>
              <a:rPr lang="en-GB" sz="1400" b="1" dirty="0">
                <a:solidFill>
                  <a:srgbClr val="000000"/>
                </a:solidFill>
                <a:cs typeface="Times New Roman" panose="02020603050405020304" pitchFamily="18" charset="0"/>
              </a:rPr>
              <a:t>Payment Method Levelisation (PML) Reconciliation</a:t>
            </a:r>
            <a:r>
              <a:rPr lang="en-GB" sz="1400" dirty="0">
                <a:solidFill>
                  <a:srgbClr val="000000"/>
                </a:solidFill>
                <a:cs typeface="Times New Roman" panose="02020603050405020304" pitchFamily="18" charset="0"/>
              </a:rPr>
              <a:t>. </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Implementation date is 28 March 2024, with the effective from date of </a:t>
            </a:r>
            <a:r>
              <a:rPr lang="en-GB" sz="1400" b="1" dirty="0">
                <a:solidFill>
                  <a:srgbClr val="000000"/>
                </a:solidFill>
                <a:cs typeface="Times New Roman" panose="02020603050405020304" pitchFamily="18" charset="0"/>
              </a:rPr>
              <a:t>01 April 2024 </a:t>
            </a:r>
            <a:r>
              <a:rPr lang="en-GB" sz="1400" dirty="0">
                <a:solidFill>
                  <a:srgbClr val="000000"/>
                </a:solidFill>
                <a:cs typeface="Times New Roman" panose="02020603050405020304" pitchFamily="18" charset="0"/>
              </a:rPr>
              <a:t>(Easter Monday); this is the first date that Dom</a:t>
            </a:r>
            <a:r>
              <a:rPr lang="en-GB" sz="1400" dirty="0">
                <a:solidFill>
                  <a:srgbClr val="000000"/>
                </a:solidFill>
              </a:rPr>
              <a:t>estic Suppliers </a:t>
            </a:r>
            <a:r>
              <a:rPr lang="en-GB" sz="1400" b="1" u="sng" dirty="0">
                <a:solidFill>
                  <a:srgbClr val="000000"/>
                </a:solidFill>
              </a:rPr>
              <a:t>must </a:t>
            </a:r>
            <a:r>
              <a:rPr lang="en-GB" sz="1400" dirty="0">
                <a:solidFill>
                  <a:srgbClr val="000000"/>
                </a:solidFill>
              </a:rPr>
              <a:t>extract data, for submission by the 15</a:t>
            </a:r>
            <a:r>
              <a:rPr lang="en-GB" sz="1400" baseline="30000" dirty="0">
                <a:solidFill>
                  <a:srgbClr val="000000"/>
                </a:solidFill>
              </a:rPr>
              <a:t>th</a:t>
            </a:r>
            <a:r>
              <a:rPr lang="en-GB" sz="1400" dirty="0">
                <a:solidFill>
                  <a:srgbClr val="000000"/>
                </a:solidFill>
              </a:rPr>
              <a:t> of the month.</a:t>
            </a:r>
          </a:p>
          <a:p>
            <a:pPr marL="0" indent="0">
              <a:lnSpc>
                <a:spcPct val="115000"/>
              </a:lnSpc>
              <a:spcBef>
                <a:spcPts val="600"/>
              </a:spcBef>
              <a:spcAft>
                <a:spcPts val="600"/>
              </a:spcAft>
              <a:buClr>
                <a:srgbClr val="68A495"/>
              </a:buClr>
              <a:buNone/>
            </a:pPr>
            <a:r>
              <a:rPr lang="en-GB" sz="1400" b="1" dirty="0">
                <a:solidFill>
                  <a:srgbClr val="000000"/>
                </a:solidFill>
                <a:cs typeface="Times New Roman" panose="02020603050405020304" pitchFamily="18" charset="0"/>
              </a:rPr>
              <a:t>PML Reconciliation Readiness Checklist for Domestic Suppliers:</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Contact and bank details confirmed  </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Access to reporting </a:t>
            </a:r>
            <a:r>
              <a:rPr lang="en-GB" sz="1400" dirty="0" err="1">
                <a:solidFill>
                  <a:srgbClr val="000000"/>
                </a:solidFill>
                <a:cs typeface="Times New Roman" panose="02020603050405020304" pitchFamily="18" charset="0"/>
              </a:rPr>
              <a:t>Sharepoint</a:t>
            </a:r>
            <a:r>
              <a:rPr lang="en-GB" sz="1400" dirty="0">
                <a:solidFill>
                  <a:srgbClr val="000000"/>
                </a:solidFill>
                <a:cs typeface="Times New Roman" panose="02020603050405020304" pitchFamily="18" charset="0"/>
              </a:rPr>
              <a:t>  </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First data extract:  midday on 01 April 2024 (Easter Monday)</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Data submission:  by 17:00 15 April 2024  </a:t>
            </a:r>
          </a:p>
          <a:p>
            <a:pPr>
              <a:lnSpc>
                <a:spcPct val="115000"/>
              </a:lnSpc>
              <a:spcBef>
                <a:spcPts val="600"/>
              </a:spcBef>
              <a:spcAft>
                <a:spcPts val="600"/>
              </a:spcAft>
              <a:buClr>
                <a:srgbClr val="68A495"/>
              </a:buClr>
              <a:buFont typeface="Arial" panose="020B0604020202020204" pitchFamily="34" charset="0"/>
              <a:buChar char="•"/>
            </a:pPr>
            <a:r>
              <a:rPr lang="en-GB" sz="1400" dirty="0">
                <a:solidFill>
                  <a:srgbClr val="000000"/>
                </a:solidFill>
                <a:cs typeface="Times New Roman" panose="02020603050405020304" pitchFamily="18" charset="0"/>
              </a:rPr>
              <a:t>Sign up to the </a:t>
            </a:r>
            <a:r>
              <a:rPr lang="en-GB" sz="1400" b="1" dirty="0">
                <a:solidFill>
                  <a:srgbClr val="000000"/>
                </a:solidFill>
                <a:cs typeface="Times New Roman" panose="02020603050405020304" pitchFamily="18" charset="0"/>
              </a:rPr>
              <a:t>R0147 Prepayment Levelisation Pre-Release Webinar on 14 March, 13:00-14:30</a:t>
            </a:r>
          </a:p>
          <a:p>
            <a:pPr>
              <a:lnSpc>
                <a:spcPct val="115000"/>
              </a:lnSpc>
              <a:spcBef>
                <a:spcPts val="600"/>
              </a:spcBef>
              <a:spcAft>
                <a:spcPts val="600"/>
              </a:spcAft>
              <a:buClr>
                <a:srgbClr val="68A495"/>
              </a:buClr>
              <a:buFont typeface="Arial" panose="020B0604020202020204" pitchFamily="34" charset="0"/>
              <a:buChar char="•"/>
            </a:pPr>
            <a:endParaRPr lang="en-GB" sz="1400" dirty="0">
              <a:solidFill>
                <a:srgbClr val="000000"/>
              </a:solidFill>
              <a:cs typeface="Times New Roman" panose="02020603050405020304" pitchFamily="18" charset="0"/>
            </a:endParaRPr>
          </a:p>
          <a:p>
            <a:pPr marL="0" indent="0">
              <a:lnSpc>
                <a:spcPct val="115000"/>
              </a:lnSpc>
              <a:spcBef>
                <a:spcPts val="600"/>
              </a:spcBef>
              <a:spcAft>
                <a:spcPts val="600"/>
              </a:spcAft>
              <a:buClr>
                <a:srgbClr val="68A495"/>
              </a:buClr>
              <a:buNone/>
            </a:pPr>
            <a:r>
              <a:rPr lang="en-GB" sz="1400" dirty="0">
                <a:solidFill>
                  <a:srgbClr val="000000"/>
                </a:solidFill>
                <a:cs typeface="Times New Roman" panose="02020603050405020304" pitchFamily="18" charset="0"/>
              </a:rPr>
              <a:t>Please contact your OAM or </a:t>
            </a:r>
            <a:r>
              <a:rPr lang="en-GB" sz="1400" dirty="0">
                <a:solidFill>
                  <a:srgbClr val="000000"/>
                </a:solidFill>
                <a:cs typeface="Times New Roman" panose="02020603050405020304" pitchFamily="18" charset="0"/>
                <a:hlinkClick r:id="rId2"/>
              </a:rPr>
              <a:t>enquiries@recmanager.co.uk</a:t>
            </a:r>
            <a:r>
              <a:rPr lang="en-GB" sz="1400" dirty="0">
                <a:solidFill>
                  <a:srgbClr val="000000"/>
                </a:solidFill>
                <a:cs typeface="Times New Roman" panose="02020603050405020304" pitchFamily="18" charset="0"/>
              </a:rPr>
              <a:t> with any questions if need before the webinar.</a:t>
            </a:r>
          </a:p>
        </p:txBody>
      </p:sp>
    </p:spTree>
    <p:extLst>
      <p:ext uri="{BB962C8B-B14F-4D97-AF65-F5344CB8AC3E}">
        <p14:creationId xmlns:p14="http://schemas.microsoft.com/office/powerpoint/2010/main" val="359059311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02CA3A-05B6-CF23-9FF5-527AD54120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E34329-8BCB-C0D4-5B90-82CA2C4D005F}"/>
              </a:ext>
            </a:extLst>
          </p:cNvPr>
          <p:cNvSpPr>
            <a:spLocks noGrp="1"/>
          </p:cNvSpPr>
          <p:nvPr>
            <p:ph type="title"/>
          </p:nvPr>
        </p:nvSpPr>
        <p:spPr>
          <a:xfrm>
            <a:off x="4034228" y="2281382"/>
            <a:ext cx="6966527" cy="2042717"/>
          </a:xfrm>
        </p:spPr>
        <p:txBody>
          <a:bodyPr>
            <a:normAutofit fontScale="90000"/>
          </a:bodyPr>
          <a:lstStyle/>
          <a:p>
            <a:br>
              <a:rPr lang="en-GB" dirty="0">
                <a:latin typeface="Roboto"/>
                <a:ea typeface="Roboto"/>
                <a:cs typeface="Roboto"/>
              </a:rPr>
            </a:br>
            <a:r>
              <a:rPr lang="en-GB" dirty="0">
                <a:latin typeface="Roboto"/>
                <a:ea typeface="Roboto"/>
                <a:cs typeface="Roboto"/>
              </a:rPr>
              <a:t>7</a:t>
            </a:r>
            <a:r>
              <a:rPr lang="en-GB" sz="2700" dirty="0">
                <a:latin typeface="Roboto"/>
                <a:ea typeface="Roboto"/>
                <a:cs typeface="Roboto"/>
              </a:rPr>
              <a:t>. How does the rec manage </a:t>
            </a:r>
            <a:r>
              <a:rPr lang="en-GB" sz="2700" dirty="0" err="1">
                <a:latin typeface="Roboto"/>
                <a:ea typeface="Roboto"/>
                <a:cs typeface="Roboto"/>
              </a:rPr>
              <a:t>rgma</a:t>
            </a:r>
            <a:r>
              <a:rPr lang="en-GB" sz="2700" dirty="0">
                <a:latin typeface="Roboto"/>
                <a:ea typeface="Roboto"/>
                <a:cs typeface="Roboto"/>
              </a:rPr>
              <a:t> with regards to </a:t>
            </a:r>
            <a:r>
              <a:rPr lang="en-GB" sz="2700" dirty="0" err="1">
                <a:latin typeface="Roboto"/>
                <a:ea typeface="Roboto"/>
                <a:cs typeface="Roboto"/>
              </a:rPr>
              <a:t>igt</a:t>
            </a:r>
            <a:r>
              <a:rPr lang="en-GB" sz="2700" dirty="0">
                <a:latin typeface="Roboto"/>
                <a:ea typeface="Roboto"/>
                <a:cs typeface="Roboto"/>
              </a:rPr>
              <a:t> parties?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24453291-A2A6-326F-EAF6-18A2D787D39B}"/>
              </a:ext>
            </a:extLst>
          </p:cNvPr>
          <p:cNvSpPr>
            <a:spLocks noGrp="1"/>
          </p:cNvSpPr>
          <p:nvPr>
            <p:ph type="body" sz="quarter" idx="10"/>
          </p:nvPr>
        </p:nvSpPr>
        <p:spPr/>
        <p:txBody>
          <a:bodyPr/>
          <a:lstStyle/>
          <a:p>
            <a:r>
              <a:rPr lang="en-GB" dirty="0"/>
              <a:t>Rig member</a:t>
            </a:r>
          </a:p>
        </p:txBody>
      </p:sp>
    </p:spTree>
    <p:extLst>
      <p:ext uri="{BB962C8B-B14F-4D97-AF65-F5344CB8AC3E}">
        <p14:creationId xmlns:p14="http://schemas.microsoft.com/office/powerpoint/2010/main" val="2497450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4228" y="2041236"/>
            <a:ext cx="6966527" cy="2282863"/>
          </a:xfrm>
        </p:spPr>
        <p:txBody>
          <a:bodyPr>
            <a:normAutofit/>
          </a:bodyPr>
          <a:lstStyle/>
          <a:p>
            <a:br>
              <a:rPr lang="en-GB" dirty="0">
                <a:latin typeface="Roboto"/>
                <a:ea typeface="Roboto"/>
                <a:cs typeface="Roboto"/>
              </a:rPr>
            </a:br>
            <a:r>
              <a:rPr lang="en-GB" sz="2700" dirty="0">
                <a:latin typeface="Roboto"/>
                <a:ea typeface="Roboto"/>
                <a:cs typeface="Roboto"/>
              </a:rPr>
              <a:t>8. CSS/MPRS alignment issues</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C40D754B-FEAB-DBA6-20CE-36C1D164AC4E}"/>
              </a:ext>
            </a:extLst>
          </p:cNvPr>
          <p:cNvSpPr>
            <a:spLocks noGrp="1"/>
          </p:cNvSpPr>
          <p:nvPr>
            <p:ph type="body" sz="quarter" idx="10"/>
          </p:nvPr>
        </p:nvSpPr>
        <p:spPr/>
        <p:txBody>
          <a:bodyPr/>
          <a:lstStyle/>
          <a:p>
            <a:r>
              <a:rPr lang="en-GB" dirty="0"/>
              <a:t>Rig member</a:t>
            </a:r>
          </a:p>
        </p:txBody>
      </p:sp>
    </p:spTree>
    <p:extLst>
      <p:ext uri="{BB962C8B-B14F-4D97-AF65-F5344CB8AC3E}">
        <p14:creationId xmlns:p14="http://schemas.microsoft.com/office/powerpoint/2010/main" val="359920457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379E0C-7A9E-A955-E890-428179A5346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0862F4-FD7C-0780-5329-87753E137061}"/>
              </a:ext>
            </a:extLst>
          </p:cNvPr>
          <p:cNvSpPr>
            <a:spLocks noGrp="1"/>
          </p:cNvSpPr>
          <p:nvPr>
            <p:ph type="title"/>
          </p:nvPr>
        </p:nvSpPr>
        <p:spPr>
          <a:xfrm>
            <a:off x="4034228" y="2041236"/>
            <a:ext cx="6966527" cy="2282863"/>
          </a:xfrm>
        </p:spPr>
        <p:txBody>
          <a:bodyPr>
            <a:normAutofit/>
          </a:bodyPr>
          <a:lstStyle/>
          <a:p>
            <a:br>
              <a:rPr lang="en-GB" dirty="0">
                <a:latin typeface="Roboto"/>
                <a:ea typeface="Roboto"/>
                <a:cs typeface="Roboto"/>
              </a:rPr>
            </a:br>
            <a:r>
              <a:rPr lang="en-GB" sz="2700" dirty="0">
                <a:latin typeface="Roboto"/>
                <a:ea typeface="Roboto"/>
                <a:cs typeface="Roboto"/>
              </a:rPr>
              <a:t>9. updating </a:t>
            </a:r>
            <a:r>
              <a:rPr lang="en-GB" sz="2700" dirty="0" err="1">
                <a:latin typeface="Roboto"/>
                <a:ea typeface="Roboto"/>
                <a:cs typeface="Roboto"/>
              </a:rPr>
              <a:t>esme</a:t>
            </a:r>
            <a:r>
              <a:rPr lang="en-GB" sz="2700" dirty="0">
                <a:latin typeface="Roboto"/>
                <a:ea typeface="Roboto"/>
                <a:cs typeface="Roboto"/>
              </a:rPr>
              <a:t> id</a:t>
            </a:r>
            <a:br>
              <a:rPr lang="en-GB" dirty="0">
                <a:latin typeface="Roboto"/>
                <a:ea typeface="Roboto"/>
                <a:cs typeface="Roboto"/>
              </a:rPr>
            </a:br>
            <a:r>
              <a:rPr lang="en-GB" dirty="0">
                <a:latin typeface="Roboto"/>
                <a:ea typeface="Roboto"/>
                <a:cs typeface="Roboto"/>
              </a:rPr>
              <a:t> </a:t>
            </a:r>
            <a:br>
              <a:rPr lang="en-GB" dirty="0">
                <a:latin typeface="Roboto"/>
                <a:ea typeface="Roboto"/>
                <a:cs typeface="Roboto"/>
              </a:rPr>
            </a:br>
            <a:br>
              <a:rPr lang="en-GB" sz="2700" dirty="0">
                <a:latin typeface="Roboto"/>
                <a:ea typeface="Roboto"/>
                <a:cs typeface="Roboto"/>
              </a:rPr>
            </a:br>
            <a:endParaRPr lang="en-GB" dirty="0">
              <a:cs typeface="Roboto"/>
            </a:endParaRPr>
          </a:p>
        </p:txBody>
      </p:sp>
      <p:sp>
        <p:nvSpPr>
          <p:cNvPr id="5" name="Text Placeholder 4">
            <a:extLst>
              <a:ext uri="{FF2B5EF4-FFF2-40B4-BE49-F238E27FC236}">
                <a16:creationId xmlns:a16="http://schemas.microsoft.com/office/drawing/2014/main" id="{A18CF897-C0B9-EF5E-BED0-6C0A2B8A7346}"/>
              </a:ext>
            </a:extLst>
          </p:cNvPr>
          <p:cNvSpPr>
            <a:spLocks noGrp="1"/>
          </p:cNvSpPr>
          <p:nvPr>
            <p:ph type="body" sz="quarter" idx="10"/>
          </p:nvPr>
        </p:nvSpPr>
        <p:spPr/>
        <p:txBody>
          <a:bodyPr/>
          <a:lstStyle/>
          <a:p>
            <a:r>
              <a:rPr lang="en-GB" dirty="0"/>
              <a:t>Rig member</a:t>
            </a:r>
          </a:p>
        </p:txBody>
      </p:sp>
    </p:spTree>
    <p:extLst>
      <p:ext uri="{BB962C8B-B14F-4D97-AF65-F5344CB8AC3E}">
        <p14:creationId xmlns:p14="http://schemas.microsoft.com/office/powerpoint/2010/main" val="1042414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04770D9B-815E-65CC-ADBD-481E930C3998}"/>
              </a:ext>
            </a:extLst>
          </p:cNvPr>
          <p:cNvSpPr>
            <a:spLocks noGrp="1"/>
          </p:cNvSpPr>
          <p:nvPr>
            <p:ph type="title"/>
          </p:nvPr>
        </p:nvSpPr>
        <p:spPr>
          <a:xfrm>
            <a:off x="838200" y="365125"/>
            <a:ext cx="9284855" cy="1040981"/>
          </a:xfrm>
        </p:spPr>
        <p:txBody>
          <a:bodyPr>
            <a:normAutofit/>
          </a:bodyPr>
          <a:lstStyle/>
          <a:p>
            <a:r>
              <a:rPr lang="en-GB" dirty="0"/>
              <a:t>Updating </a:t>
            </a:r>
            <a:r>
              <a:rPr lang="en-GB" dirty="0" err="1"/>
              <a:t>esme</a:t>
            </a:r>
            <a:r>
              <a:rPr lang="en-GB" dirty="0"/>
              <a:t> id </a:t>
            </a:r>
          </a:p>
        </p:txBody>
      </p:sp>
      <p:sp>
        <p:nvSpPr>
          <p:cNvPr id="8" name="Text Placeholder 7">
            <a:extLst>
              <a:ext uri="{FF2B5EF4-FFF2-40B4-BE49-F238E27FC236}">
                <a16:creationId xmlns:a16="http://schemas.microsoft.com/office/drawing/2014/main" id="{E490EDC1-BC83-2672-E4B2-336D25E15534}"/>
              </a:ext>
            </a:extLst>
          </p:cNvPr>
          <p:cNvSpPr>
            <a:spLocks noGrp="1"/>
          </p:cNvSpPr>
          <p:nvPr>
            <p:ph type="body" sz="quarter" idx="11"/>
          </p:nvPr>
        </p:nvSpPr>
        <p:spPr>
          <a:xfrm>
            <a:off x="1283855" y="1561380"/>
            <a:ext cx="9481912" cy="4931495"/>
          </a:xfrm>
        </p:spPr>
        <p:txBody>
          <a:bodyPr>
            <a:noAutofit/>
          </a:bodyPr>
          <a:lstStyle/>
          <a:p>
            <a:r>
              <a:rPr lang="en-GB" sz="1600" dirty="0">
                <a:latin typeface="Arial" panose="020B0604020202020204" pitchFamily="34" charset="0"/>
                <a:cs typeface="Arial" panose="020B0604020202020204" pitchFamily="34" charset="0"/>
              </a:rPr>
              <a:t>We are currently experiencing 3 issues resulting in the rejection of the D0312 Notification of Meter Information to MPAS.</a:t>
            </a:r>
          </a:p>
          <a:p>
            <a:pPr marL="0" indent="0">
              <a:buNone/>
            </a:pPr>
            <a:r>
              <a:rPr lang="en-GB" sz="1600" u="sng" dirty="0">
                <a:latin typeface="Arial" panose="020B0604020202020204" pitchFamily="34" charset="0"/>
                <a:cs typeface="Arial" panose="020B0604020202020204" pitchFamily="34" charset="0"/>
              </a:rPr>
              <a:t>Scenario 1</a:t>
            </a:r>
          </a:p>
          <a:p>
            <a:r>
              <a:rPr lang="en-GB" sz="1600" dirty="0">
                <a:latin typeface="Arial" panose="020B0604020202020204" pitchFamily="34" charset="0"/>
                <a:cs typeface="Arial" panose="020B0604020202020204" pitchFamily="34" charset="0"/>
              </a:rPr>
              <a:t>Meter A is assigned ESME ID  A at the property 10 The Sands. </a:t>
            </a:r>
          </a:p>
          <a:p>
            <a:r>
              <a:rPr lang="en-GB" sz="1600" dirty="0">
                <a:latin typeface="Arial" panose="020B0604020202020204" pitchFamily="34" charset="0"/>
                <a:cs typeface="Arial" panose="020B0604020202020204" pitchFamily="34" charset="0"/>
              </a:rPr>
              <a:t>Meter A (ESME ID A) is then removed and installed in property 12 The Grove.</a:t>
            </a:r>
          </a:p>
          <a:p>
            <a:r>
              <a:rPr lang="en-GB" sz="1600" dirty="0">
                <a:latin typeface="Arial" panose="020B0604020202020204" pitchFamily="34" charset="0"/>
                <a:cs typeface="Arial" panose="020B0604020202020204" pitchFamily="34" charset="0"/>
              </a:rPr>
              <a:t> As the ESME ID pertains to the meter, it is then rejected using rejection reason V - Rejected - ESME ID exists in MPRS.</a:t>
            </a:r>
          </a:p>
          <a:p>
            <a:r>
              <a:rPr lang="en-GB" sz="1600" dirty="0">
                <a:latin typeface="Arial" panose="020B0604020202020204" pitchFamily="34" charset="0"/>
                <a:cs typeface="Arial" panose="020B0604020202020204" pitchFamily="34" charset="0"/>
              </a:rPr>
              <a:t> Not Removed Meter, Associated Import/Export MSID or Related MPAN.</a:t>
            </a:r>
          </a:p>
          <a:p>
            <a:pPr marL="0" indent="0">
              <a:buNone/>
            </a:pPr>
            <a:r>
              <a:rPr lang="en-GB" sz="1600" u="sng" dirty="0">
                <a:latin typeface="Arial" panose="020B0604020202020204" pitchFamily="34" charset="0"/>
                <a:cs typeface="Arial" panose="020B0604020202020204" pitchFamily="34" charset="0"/>
              </a:rPr>
              <a:t>Scenario 2</a:t>
            </a:r>
          </a:p>
          <a:p>
            <a:r>
              <a:rPr lang="en-GB" sz="1600" dirty="0">
                <a:latin typeface="Arial" panose="020B0604020202020204" pitchFamily="34" charset="0"/>
                <a:cs typeface="Arial" panose="020B0604020202020204" pitchFamily="34" charset="0"/>
              </a:rPr>
              <a:t>Meter A is assigned ESME ID A at the property 10 The Sands.</a:t>
            </a:r>
          </a:p>
          <a:p>
            <a:r>
              <a:rPr lang="en-GB" sz="1600" dirty="0">
                <a:latin typeface="Arial" panose="020B0604020202020204" pitchFamily="34" charset="0"/>
                <a:cs typeface="Arial" panose="020B0604020202020204" pitchFamily="34" charset="0"/>
              </a:rPr>
              <a:t>But it should have been installed at 12 The Sands.</a:t>
            </a:r>
          </a:p>
          <a:p>
            <a:r>
              <a:rPr lang="en-GB" sz="1600" dirty="0">
                <a:latin typeface="Arial" panose="020B0604020202020204" pitchFamily="34" charset="0"/>
                <a:cs typeface="Arial" panose="020B0604020202020204" pitchFamily="34" charset="0"/>
              </a:rPr>
              <a:t> Therefore, the meter is removed and installed in the correct property and a default ESME ID is used.</a:t>
            </a:r>
          </a:p>
          <a:p>
            <a:r>
              <a:rPr lang="en-GB" sz="1600" dirty="0">
                <a:latin typeface="Arial" panose="020B0604020202020204" pitchFamily="34" charset="0"/>
                <a:cs typeface="Arial" panose="020B0604020202020204" pitchFamily="34" charset="0"/>
              </a:rPr>
              <a:t>In this scenario, the ESME ID is silently accepted but appears to be using the same ESME ID. </a:t>
            </a:r>
          </a:p>
        </p:txBody>
      </p:sp>
      <p:pic>
        <p:nvPicPr>
          <p:cNvPr id="3" name="Picture 2" descr="Colorful lights on the road">
            <a:extLst>
              <a:ext uri="{FF2B5EF4-FFF2-40B4-BE49-F238E27FC236}">
                <a16:creationId xmlns:a16="http://schemas.microsoft.com/office/drawing/2014/main" id="{19850289-0ED8-4C4C-80AE-61027C3E752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5" y="1561381"/>
            <a:ext cx="706677" cy="4736232"/>
          </a:xfrm>
          <a:prstGeom prst="rect">
            <a:avLst/>
          </a:prstGeom>
        </p:spPr>
      </p:pic>
    </p:spTree>
    <p:extLst>
      <p:ext uri="{BB962C8B-B14F-4D97-AF65-F5344CB8AC3E}">
        <p14:creationId xmlns:p14="http://schemas.microsoft.com/office/powerpoint/2010/main" val="30338584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4D653-36E5-E5ED-0217-591DB22C355A}"/>
            </a:ext>
          </a:extLst>
        </p:cNvPr>
        <p:cNvGrpSpPr/>
        <p:nvPr/>
      </p:nvGrpSpPr>
      <p:grpSpPr>
        <a:xfrm>
          <a:off x="0" y="0"/>
          <a:ext cx="0" cy="0"/>
          <a:chOff x="0" y="0"/>
          <a:chExt cx="0" cy="0"/>
        </a:xfrm>
      </p:grpSpPr>
      <p:sp>
        <p:nvSpPr>
          <p:cNvPr id="7" name="Title 6">
            <a:extLst>
              <a:ext uri="{FF2B5EF4-FFF2-40B4-BE49-F238E27FC236}">
                <a16:creationId xmlns:a16="http://schemas.microsoft.com/office/drawing/2014/main" id="{9A35E76A-CF6A-EC59-6586-0F4577292CA9}"/>
              </a:ext>
            </a:extLst>
          </p:cNvPr>
          <p:cNvSpPr>
            <a:spLocks noGrp="1"/>
          </p:cNvSpPr>
          <p:nvPr>
            <p:ph type="title"/>
          </p:nvPr>
        </p:nvSpPr>
        <p:spPr>
          <a:xfrm>
            <a:off x="838200" y="365125"/>
            <a:ext cx="9284855" cy="1040981"/>
          </a:xfrm>
        </p:spPr>
        <p:txBody>
          <a:bodyPr>
            <a:normAutofit/>
          </a:bodyPr>
          <a:lstStyle/>
          <a:p>
            <a:r>
              <a:rPr lang="en-GB" dirty="0"/>
              <a:t>Updating </a:t>
            </a:r>
            <a:r>
              <a:rPr lang="en-GB" dirty="0" err="1"/>
              <a:t>esme</a:t>
            </a:r>
            <a:r>
              <a:rPr lang="en-GB" dirty="0"/>
              <a:t> id </a:t>
            </a:r>
          </a:p>
        </p:txBody>
      </p:sp>
      <p:sp>
        <p:nvSpPr>
          <p:cNvPr id="8" name="Text Placeholder 7">
            <a:extLst>
              <a:ext uri="{FF2B5EF4-FFF2-40B4-BE49-F238E27FC236}">
                <a16:creationId xmlns:a16="http://schemas.microsoft.com/office/drawing/2014/main" id="{05E71B3D-907B-B941-1251-64D4F77D20DB}"/>
              </a:ext>
            </a:extLst>
          </p:cNvPr>
          <p:cNvSpPr>
            <a:spLocks noGrp="1"/>
          </p:cNvSpPr>
          <p:nvPr>
            <p:ph type="body" sz="quarter" idx="11"/>
          </p:nvPr>
        </p:nvSpPr>
        <p:spPr>
          <a:xfrm>
            <a:off x="1319843" y="1561381"/>
            <a:ext cx="9445924" cy="4736232"/>
          </a:xfrm>
        </p:spPr>
        <p:txBody>
          <a:bodyPr>
            <a:normAutofit/>
          </a:bodyPr>
          <a:lstStyle/>
          <a:p>
            <a:pPr marL="0" indent="0">
              <a:buNone/>
            </a:pPr>
            <a:r>
              <a:rPr lang="en-GB" u="sng" dirty="0">
                <a:latin typeface="Arial" panose="020B0604020202020204" pitchFamily="34" charset="0"/>
                <a:cs typeface="Arial" panose="020B0604020202020204" pitchFamily="34" charset="0"/>
              </a:rPr>
              <a:t>Scenario 3 </a:t>
            </a:r>
          </a:p>
          <a:p>
            <a:r>
              <a:rPr lang="en-GB" dirty="0">
                <a:latin typeface="Arial" panose="020B0604020202020204" pitchFamily="34" charset="0"/>
                <a:cs typeface="Arial" panose="020B0604020202020204" pitchFamily="34" charset="0"/>
              </a:rPr>
              <a:t>When another MOP A uses MOP B's ESME ID incorrectly</a:t>
            </a:r>
          </a:p>
          <a:p>
            <a:r>
              <a:rPr lang="en-GB" dirty="0">
                <a:latin typeface="Arial" panose="020B0604020202020204" pitchFamily="34" charset="0"/>
                <a:cs typeface="Arial" panose="020B0604020202020204" pitchFamily="34" charset="0"/>
              </a:rPr>
              <a:t>MOP B is unable to update MPAS with the correct details, there is no mechanism to identify who is using the ESME ID. </a:t>
            </a:r>
          </a:p>
          <a:p>
            <a:r>
              <a:rPr lang="en-GB" dirty="0">
                <a:latin typeface="Arial" panose="020B0604020202020204" pitchFamily="34" charset="0"/>
                <a:cs typeface="Arial" panose="020B0604020202020204" pitchFamily="34" charset="0"/>
              </a:rPr>
              <a:t>There is no current facility in EES to search by ESME ID.</a:t>
            </a:r>
          </a:p>
          <a:p>
            <a:r>
              <a:rPr lang="en-GB" dirty="0">
                <a:latin typeface="Arial" panose="020B0604020202020204" pitchFamily="34" charset="0"/>
                <a:cs typeface="Arial" panose="020B0604020202020204" pitchFamily="34" charset="0"/>
              </a:rPr>
              <a:t> Similarly, we don't’ believe there is a no way for the MOP to default it which again links to scenario 2 as its being silently accepted and not updating MPAS with the default value</a:t>
            </a:r>
          </a:p>
          <a:p>
            <a:endParaRPr lang="en-GB" sz="1400" dirty="0">
              <a:latin typeface="Arial" panose="020B0604020202020204" pitchFamily="34" charset="0"/>
              <a:cs typeface="Arial" panose="020B0604020202020204" pitchFamily="34" charset="0"/>
            </a:endParaRPr>
          </a:p>
        </p:txBody>
      </p:sp>
      <p:pic>
        <p:nvPicPr>
          <p:cNvPr id="3" name="Picture 2" descr="Colorful lights on the road">
            <a:extLst>
              <a:ext uri="{FF2B5EF4-FFF2-40B4-BE49-F238E27FC236}">
                <a16:creationId xmlns:a16="http://schemas.microsoft.com/office/drawing/2014/main" id="{89C5C1D8-4DE2-B667-6057-5F256D73103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2395" y="1561381"/>
            <a:ext cx="706677" cy="4736232"/>
          </a:xfrm>
          <a:prstGeom prst="rect">
            <a:avLst/>
          </a:prstGeom>
        </p:spPr>
      </p:pic>
    </p:spTree>
    <p:extLst>
      <p:ext uri="{BB962C8B-B14F-4D97-AF65-F5344CB8AC3E}">
        <p14:creationId xmlns:p14="http://schemas.microsoft.com/office/powerpoint/2010/main" val="77483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10DABB-9296-FDB0-E562-D1B45488F158}"/>
              </a:ext>
            </a:extLst>
          </p:cNvPr>
          <p:cNvSpPr>
            <a:spLocks noGrp="1"/>
          </p:cNvSpPr>
          <p:nvPr>
            <p:ph type="title"/>
          </p:nvPr>
        </p:nvSpPr>
        <p:spPr>
          <a:xfrm>
            <a:off x="4031672" y="2766219"/>
            <a:ext cx="7316513" cy="1325563"/>
          </a:xfrm>
        </p:spPr>
        <p:txBody>
          <a:bodyPr>
            <a:normAutofit/>
          </a:bodyPr>
          <a:lstStyle/>
          <a:p>
            <a:r>
              <a:rPr lang="en-GB" sz="2400" dirty="0">
                <a:latin typeface="Roboto"/>
                <a:ea typeface="Roboto"/>
                <a:cs typeface="Roboto"/>
              </a:rPr>
              <a:t>10. AOB</a:t>
            </a:r>
          </a:p>
        </p:txBody>
      </p:sp>
      <p:sp>
        <p:nvSpPr>
          <p:cNvPr id="3" name="Text Placeholder 2">
            <a:extLst>
              <a:ext uri="{FF2B5EF4-FFF2-40B4-BE49-F238E27FC236}">
                <a16:creationId xmlns:a16="http://schemas.microsoft.com/office/drawing/2014/main" id="{153C8D1C-9736-081E-4D60-57FAF1DD1D92}"/>
              </a:ext>
            </a:extLst>
          </p:cNvPr>
          <p:cNvSpPr>
            <a:spLocks noGrp="1"/>
          </p:cNvSpPr>
          <p:nvPr>
            <p:ph type="body" sz="quarter" idx="10"/>
          </p:nvPr>
        </p:nvSpPr>
        <p:spPr/>
        <p:txBody>
          <a:bodyPr/>
          <a:lstStyle/>
          <a:p>
            <a:r>
              <a:rPr lang="en-GB"/>
              <a:t>ALL</a:t>
            </a:r>
          </a:p>
        </p:txBody>
      </p:sp>
    </p:spTree>
    <p:extLst>
      <p:ext uri="{BB962C8B-B14F-4D97-AF65-F5344CB8AC3E}">
        <p14:creationId xmlns:p14="http://schemas.microsoft.com/office/powerpoint/2010/main" val="37659873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2A7D5-1EE1-44B5-DC76-072639BE3655}"/>
              </a:ext>
            </a:extLst>
          </p:cNvPr>
          <p:cNvSpPr>
            <a:spLocks noGrp="1"/>
          </p:cNvSpPr>
          <p:nvPr>
            <p:ph type="ctrTitle"/>
          </p:nvPr>
        </p:nvSpPr>
        <p:spPr>
          <a:xfrm>
            <a:off x="3749040" y="2622346"/>
            <a:ext cx="7827263" cy="1977086"/>
          </a:xfrm>
        </p:spPr>
        <p:txBody>
          <a:bodyPr>
            <a:normAutofit fontScale="90000"/>
          </a:bodyPr>
          <a:lstStyle/>
          <a:p>
            <a:r>
              <a:rPr lang="en-GB" sz="2000" dirty="0">
                <a:latin typeface="Roboto"/>
                <a:ea typeface="Roboto"/>
                <a:cs typeface="Roboto"/>
              </a:rPr>
              <a:t>Next meeting:</a:t>
            </a:r>
            <a:br>
              <a:rPr lang="en-GB" sz="2000" dirty="0"/>
            </a:br>
            <a:br>
              <a:rPr lang="en-GB" sz="2200" dirty="0">
                <a:latin typeface="Roboto"/>
                <a:ea typeface="Roboto"/>
                <a:cs typeface="Roboto"/>
              </a:rPr>
            </a:br>
            <a:r>
              <a:rPr lang="en-GB" sz="2200" dirty="0">
                <a:latin typeface="Roboto"/>
                <a:ea typeface="Roboto"/>
                <a:cs typeface="Roboto"/>
              </a:rPr>
              <a:t>12 April 2024</a:t>
            </a:r>
            <a:br>
              <a:rPr lang="en-GB" sz="2200" dirty="0">
                <a:cs typeface="Roboto"/>
              </a:rPr>
            </a:br>
            <a:br>
              <a:rPr lang="en-GB" dirty="0"/>
            </a:br>
            <a:br>
              <a:rPr lang="en-GB" dirty="0">
                <a:latin typeface="Roboto"/>
                <a:ea typeface="Roboto"/>
              </a:rPr>
            </a:br>
            <a:r>
              <a:rPr lang="en-GB" dirty="0">
                <a:latin typeface="Roboto"/>
                <a:ea typeface="Roboto"/>
                <a:cs typeface="Roboto"/>
              </a:rPr>
              <a:t>Thanks for attending</a:t>
            </a:r>
          </a:p>
        </p:txBody>
      </p:sp>
    </p:spTree>
    <p:extLst>
      <p:ext uri="{BB962C8B-B14F-4D97-AF65-F5344CB8AC3E}">
        <p14:creationId xmlns:p14="http://schemas.microsoft.com/office/powerpoint/2010/main" val="187655729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REC Light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40601ED5-9CD5-48A0-BB47-DADDF0766C76}"/>
    </a:ext>
  </a:extLst>
</a:theme>
</file>

<file path=ppt/theme/theme2.xml><?xml version="1.0" encoding="utf-8"?>
<a:theme xmlns:a="http://schemas.openxmlformats.org/drawingml/2006/main" name="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6B1943A0-EA1B-4229-A76F-FBAC0642CBEF}" vid="{1F009803-87A7-4528-8EDC-8F3C323310BE}"/>
    </a:ext>
  </a:extLst>
</a:theme>
</file>

<file path=ppt/theme/theme3.xml><?xml version="1.0" encoding="utf-8"?>
<a:theme xmlns:a="http://schemas.openxmlformats.org/drawingml/2006/main" name="1_REC Alternative Event Theme">
  <a:themeElements>
    <a:clrScheme name="REC">
      <a:dk1>
        <a:srgbClr val="000000"/>
      </a:dk1>
      <a:lt1>
        <a:sysClr val="window" lastClr="FFFFFF"/>
      </a:lt1>
      <a:dk2>
        <a:srgbClr val="498934"/>
      </a:dk2>
      <a:lt2>
        <a:srgbClr val="FFFFFF"/>
      </a:lt2>
      <a:accent1>
        <a:srgbClr val="7B282E"/>
      </a:accent1>
      <a:accent2>
        <a:srgbClr val="BE6516"/>
      </a:accent2>
      <a:accent3>
        <a:srgbClr val="70ADA3"/>
      </a:accent3>
      <a:accent4>
        <a:srgbClr val="E7AB00"/>
      </a:accent4>
      <a:accent5>
        <a:srgbClr val="498934"/>
      </a:accent5>
      <a:accent6>
        <a:srgbClr val="C4D383"/>
      </a:accent6>
      <a:hlink>
        <a:srgbClr val="70ADA3"/>
      </a:hlink>
      <a:folHlink>
        <a:srgbClr val="C4D38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5" id="{13F187BB-78E3-4A7C-B20E-26E9F70DEF93}" vid="{011F7A2F-2778-4C5E-AA01-4CE206B490D1}"/>
    </a:ext>
  </a:extLst>
</a:theme>
</file>

<file path=ppt/theme/theme4.xml><?xml version="1.0" encoding="utf-8"?>
<a:theme xmlns:a="http://schemas.openxmlformats.org/drawingml/2006/main" name="CONTENT SLIDE">
  <a:themeElements>
    <a:clrScheme name="REC Colours">
      <a:dk1>
        <a:sysClr val="windowText" lastClr="000000"/>
      </a:dk1>
      <a:lt1>
        <a:sysClr val="window" lastClr="FFFFFF"/>
      </a:lt1>
      <a:dk2>
        <a:srgbClr val="70ADA3"/>
      </a:dk2>
      <a:lt2>
        <a:srgbClr val="FFFFFF"/>
      </a:lt2>
      <a:accent1>
        <a:srgbClr val="4D8934"/>
      </a:accent1>
      <a:accent2>
        <a:srgbClr val="70ADA3"/>
      </a:accent2>
      <a:accent3>
        <a:srgbClr val="7B282E"/>
      </a:accent3>
      <a:accent4>
        <a:srgbClr val="BE6516"/>
      </a:accent4>
      <a:accent5>
        <a:srgbClr val="E7AB00"/>
      </a:accent5>
      <a:accent6>
        <a:srgbClr val="C4D38D"/>
      </a:accent6>
      <a:hlink>
        <a:srgbClr val="4D8934"/>
      </a:hlink>
      <a:folHlink>
        <a:srgbClr val="70ADA3"/>
      </a:folHlink>
    </a:clrScheme>
    <a:fontScheme name="REC">
      <a:majorFont>
        <a:latin typeface="Roboto"/>
        <a:ea typeface=""/>
        <a:cs typeface=""/>
      </a:majorFont>
      <a:minorFont>
        <a:latin typeface="Roboto Slab"/>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Gemserv Content">
  <a:themeElements>
    <a:clrScheme name="Corporate Gemserv">
      <a:dk1>
        <a:srgbClr val="3A3C3B"/>
      </a:dk1>
      <a:lt1>
        <a:sysClr val="window" lastClr="FFFFFF"/>
      </a:lt1>
      <a:dk2>
        <a:srgbClr val="A8A8A8"/>
      </a:dk2>
      <a:lt2>
        <a:srgbClr val="EDEDED"/>
      </a:lt2>
      <a:accent1>
        <a:srgbClr val="6FB967"/>
      </a:accent1>
      <a:accent2>
        <a:srgbClr val="9DC977"/>
      </a:accent2>
      <a:accent3>
        <a:srgbClr val="DFE69B"/>
      </a:accent3>
      <a:accent4>
        <a:srgbClr val="58AB4F"/>
      </a:accent4>
      <a:accent5>
        <a:srgbClr val="81BA52"/>
      </a:accent5>
      <a:accent6>
        <a:srgbClr val="E6ECB2"/>
      </a:accent6>
      <a:hlink>
        <a:srgbClr val="2C6ECE"/>
      </a:hlink>
      <a:folHlink>
        <a:srgbClr val="568BD8"/>
      </a:folHlink>
    </a:clrScheme>
    <a:fontScheme name="Gemserv Internal">
      <a:majorFont>
        <a:latin typeface="Segoe UI"/>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Gemserv PowerPoint template" id="{E4F3FFF0-3AF6-47C2-92A7-845694BA4777}" vid="{248F4D9C-1102-4DE8-9950-5A935EFE9412}"/>
    </a:ext>
  </a:extLst>
</a:theme>
</file>

<file path=ppt/theme/theme7.xml><?xml version="1.0" encoding="utf-8"?>
<a:theme xmlns:a="http://schemas.openxmlformats.org/drawingml/2006/main" name="e-on Enjoyment Template">
  <a:themeElements>
    <a:clrScheme name="EON 2022">
      <a:dk1>
        <a:srgbClr val="262626"/>
      </a:dk1>
      <a:lt1>
        <a:srgbClr val="FFFFFF"/>
      </a:lt1>
      <a:dk2>
        <a:srgbClr val="262626"/>
      </a:dk2>
      <a:lt2>
        <a:srgbClr val="FFFFFF"/>
      </a:lt2>
      <a:accent1>
        <a:srgbClr val="EA1B0A"/>
      </a:accent1>
      <a:accent2>
        <a:srgbClr val="B00402"/>
      </a:accent2>
      <a:accent3>
        <a:srgbClr val="1EA2B1"/>
      </a:accent3>
      <a:accent4>
        <a:srgbClr val="E3E000"/>
      </a:accent4>
      <a:accent5>
        <a:srgbClr val="76020D"/>
      </a:accent5>
      <a:accent6>
        <a:srgbClr val="7FC7CF"/>
      </a:accent6>
      <a:hlink>
        <a:srgbClr val="0000FF"/>
      </a:hlink>
      <a:folHlink>
        <a:srgbClr val="800080"/>
      </a:folHlink>
    </a:clrScheme>
    <a:fontScheme name="EON Brix Sans">
      <a:majorFont>
        <a:latin typeface="EON Brix Sans Black"/>
        <a:ea typeface=""/>
        <a:cs typeface=""/>
      </a:majorFont>
      <a:minorFont>
        <a:latin typeface="EON Brix Sans"/>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1400" noProof="0" dirty="0" err="1" smtClean="0"/>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lgn="l">
          <a:defRPr dirty="0" err="1" smtClean="0"/>
        </a:defPPr>
      </a:lstStyle>
    </a:txDef>
  </a:objectDefaults>
  <a:extraClrSchemeLst>
    <a:extraClrScheme>
      <a:clrScheme name="EON">
        <a:dk1>
          <a:srgbClr val="000000"/>
        </a:dk1>
        <a:lt1>
          <a:srgbClr val="FFFFFF"/>
        </a:lt1>
        <a:dk2>
          <a:srgbClr val="000000"/>
        </a:dk2>
        <a:lt2>
          <a:srgbClr val="FFFFFF"/>
        </a:lt2>
        <a:accent1>
          <a:srgbClr val="EA1B0A"/>
        </a:accent1>
        <a:accent2>
          <a:srgbClr val="B00402"/>
        </a:accent2>
        <a:accent3>
          <a:srgbClr val="5CC1CB"/>
        </a:accent3>
        <a:accent4>
          <a:srgbClr val="E3E000"/>
        </a:accent4>
        <a:accent5>
          <a:srgbClr val="C44341"/>
        </a:accent5>
        <a:accent6>
          <a:srgbClr val="85D1D8"/>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custClrLst>
    <a:custClr>
      <a:srgbClr val="F7E8DA"/>
    </a:custClr>
    <a:custClr>
      <a:srgbClr val="F6C1B0"/>
    </a:custClr>
    <a:custClr>
      <a:srgbClr val="F59A86"/>
    </a:custClr>
    <a:custClr>
      <a:srgbClr val="F05B48"/>
    </a:custClr>
    <a:custClr>
      <a:srgbClr val="EA1B0A"/>
    </a:custClr>
    <a:custClr>
      <a:srgbClr val="E01000"/>
    </a:custClr>
    <a:custClr>
      <a:srgbClr val="C90A01"/>
    </a:custClr>
    <a:custClr>
      <a:srgbClr val="B00402"/>
    </a:custClr>
    <a:custClr>
      <a:srgbClr val="76020D"/>
    </a:custClr>
    <a:custClr>
      <a:srgbClr val="FFFFFF"/>
    </a:custClr>
    <a:custClr>
      <a:srgbClr val="F7F4D9"/>
    </a:custClr>
    <a:custClr>
      <a:srgbClr val="F2EFA3"/>
    </a:custClr>
    <a:custClr>
      <a:srgbClr val="EDEA6C"/>
    </a:custClr>
    <a:custClr>
      <a:srgbClr val="E8E536"/>
    </a:custClr>
    <a:custClr>
      <a:srgbClr val="E3E000"/>
    </a:custClr>
    <a:custClr>
      <a:srgbClr val="9EB22D"/>
    </a:custClr>
    <a:custClr>
      <a:srgbClr val="61822A"/>
    </a:custClr>
    <a:custClr>
      <a:srgbClr val="3D5327"/>
    </a:custClr>
    <a:custClr>
      <a:srgbClr val="1C301E"/>
    </a:custClr>
    <a:custClr>
      <a:srgbClr val="FFFFFF"/>
    </a:custClr>
    <a:custClr>
      <a:srgbClr val="E1EDED"/>
    </a:custClr>
    <a:custClr>
      <a:srgbClr val="B0DADE"/>
    </a:custClr>
    <a:custClr>
      <a:srgbClr val="7FC7CF"/>
    </a:custClr>
    <a:custClr>
      <a:srgbClr val="4FB5C0"/>
    </a:custClr>
    <a:custClr>
      <a:srgbClr val="1EA2B1"/>
    </a:custClr>
    <a:custClr>
      <a:srgbClr val="178A9E"/>
    </a:custClr>
    <a:custClr>
      <a:srgbClr val="0F738A"/>
    </a:custClr>
    <a:custClr>
      <a:srgbClr val="144D61"/>
    </a:custClr>
    <a:custClr>
      <a:srgbClr val="182739"/>
    </a:custClr>
    <a:custClr>
      <a:srgbClr val="FFFFFF"/>
    </a:custClr>
    <a:custClr>
      <a:srgbClr val="FFFFFF"/>
    </a:custClr>
    <a:custClr>
      <a:srgbClr val="FCFBFA"/>
    </a:custClr>
    <a:custClr>
      <a:srgbClr val="F9F6F4"/>
    </a:custClr>
    <a:custClr>
      <a:srgbClr val="E6E3E1"/>
    </a:custClr>
    <a:custClr>
      <a:srgbClr val="CCCBCA"/>
    </a:custClr>
    <a:custClr>
      <a:srgbClr val="999999"/>
    </a:custClr>
    <a:custClr>
      <a:srgbClr val="666666"/>
    </a:custClr>
    <a:custClr>
      <a:srgbClr val="262626"/>
    </a:custClr>
    <a:custClr>
      <a:srgbClr val="000000"/>
    </a:custClr>
    <a:custClr>
      <a:srgbClr val="FFFFFF"/>
    </a:custClr>
    <a:custClr>
      <a:srgbClr val="F8E3D0"/>
    </a:custClr>
    <a:custClr>
      <a:srgbClr val="F1D7BD"/>
    </a:custClr>
    <a:custClr>
      <a:srgbClr val="E9CBA9"/>
    </a:custClr>
    <a:custClr>
      <a:srgbClr val="DEBA95"/>
    </a:custClr>
    <a:custClr>
      <a:srgbClr val="D2A981"/>
    </a:custClr>
    <a:custClr>
      <a:srgbClr val="AF8A66"/>
    </a:custClr>
    <a:custClr>
      <a:srgbClr val="8C6B4C"/>
    </a:custClr>
    <a:custClr>
      <a:srgbClr val="4F3824"/>
    </a:custClr>
    <a:custClr>
      <a:srgbClr val="301E10"/>
    </a:custClr>
    <a:custClr>
      <a:srgbClr val="FFFFFF"/>
    </a:custClr>
  </a:custClrLst>
  <a:extLst>
    <a:ext uri="{05A4C25C-085E-4340-85A3-A5531E510DB2}">
      <thm15:themeFamily xmlns:thm15="http://schemas.microsoft.com/office/thememl/2012/main" name="EON_Presentation.potx" id="{7C42261A-5814-475A-AFFE-2C675987BE37}" vid="{E40C2308-C2F2-4A5C-BF3A-6A6F0716ADD3}"/>
    </a:ext>
  </a:extLst>
</a:theme>
</file>

<file path=ppt/theme/theme8.xml><?xml version="1.0" encoding="utf-8"?>
<a:theme xmlns:a="http://schemas.openxmlformats.org/drawingml/2006/main" name="2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REC Slidedeck Template" id="{3EF9D6D7-E721-43F1-B125-C155637D0265}" vid="{9A5C3515-EC20-4F08-899D-028E5A3E843B}"/>
    </a:ext>
  </a:extLst>
</a:theme>
</file>

<file path=ppt/theme/theme9.xml><?xml version="1.0" encoding="utf-8"?>
<a:theme xmlns:a="http://schemas.openxmlformats.org/drawingml/2006/main" name="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3_Smart DCC">
  <a:themeElements>
    <a:clrScheme name="DCC 2020">
      <a:dk1>
        <a:srgbClr val="000000"/>
      </a:dk1>
      <a:lt1>
        <a:srgbClr val="FFFFFF"/>
      </a:lt1>
      <a:dk2>
        <a:srgbClr val="5C2071"/>
      </a:dk2>
      <a:lt2>
        <a:srgbClr val="FFFFFF"/>
      </a:lt2>
      <a:accent1>
        <a:srgbClr val="1F1449"/>
      </a:accent1>
      <a:accent2>
        <a:srgbClr val="5C2071"/>
      </a:accent2>
      <a:accent3>
        <a:srgbClr val="861889"/>
      </a:accent3>
      <a:accent4>
        <a:srgbClr val="CA005D"/>
      </a:accent4>
      <a:accent5>
        <a:srgbClr val="505153"/>
      </a:accent5>
      <a:accent6>
        <a:srgbClr val="9CA299"/>
      </a:accent6>
      <a:hlink>
        <a:srgbClr val="861889"/>
      </a:hlink>
      <a:folHlink>
        <a:srgbClr val="C9005D"/>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BF1B58"/>
        </a:solidFill>
        <a:ln>
          <a:noFill/>
        </a:ln>
      </a:spPr>
      <a:bodyPr rtlCol="0" anchor="ctr"/>
      <a:lstStyle>
        <a:defPPr algn="ctr">
          <a:defRPr dirty="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3_CONTENT SLID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SharedWithUsers xmlns="d5e8df70-7ba7-462a-92bc-0eb2af61e599">
      <UserInfo>
        <DisplayName>Shane Denny</DisplayName>
        <AccountId>66</AccountId>
        <AccountType/>
      </UserInfo>
    </SharedWithUsers>
    <lcf76f155ced4ddcb4097134ff3c332f xmlns="33669984-af94-4b35-9f37-f4574e663bce">
      <Terms xmlns="http://schemas.microsoft.com/office/infopath/2007/PartnerControls"/>
    </lcf76f155ced4ddcb4097134ff3c332f>
    <TaxCatchAll xmlns="d5e8df70-7ba7-462a-92bc-0eb2af61e599" xsi:nil="true"/>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64B6ABD153718F40AB257D99BCA5D342" ma:contentTypeVersion="17" ma:contentTypeDescription="Create a new document." ma:contentTypeScope="" ma:versionID="d01303addd42b28e733fecdc0a5d6b22">
  <xsd:schema xmlns:xsd="http://www.w3.org/2001/XMLSchema" xmlns:xs="http://www.w3.org/2001/XMLSchema" xmlns:p="http://schemas.microsoft.com/office/2006/metadata/properties" xmlns:ns2="33669984-af94-4b35-9f37-f4574e663bce" xmlns:ns3="d5e8df70-7ba7-462a-92bc-0eb2af61e599" targetNamespace="http://schemas.microsoft.com/office/2006/metadata/properties" ma:root="true" ma:fieldsID="c77b75dde10294f881e130ecf9569a9f" ns2:_="" ns3:_="">
    <xsd:import namespace="33669984-af94-4b35-9f37-f4574e663bce"/>
    <xsd:import namespace="d5e8df70-7ba7-462a-92bc-0eb2af61e599"/>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DateTaken" minOccurs="0"/>
                <xsd:element ref="ns2:MediaServiceAutoTags" minOccurs="0"/>
                <xsd:element ref="ns2:MediaLengthInSeconds" minOccurs="0"/>
                <xsd:element ref="ns2:MediaServiceOCR" minOccurs="0"/>
                <xsd:element ref="ns2:MediaServiceGenerationTime" minOccurs="0"/>
                <xsd:element ref="ns2:MediaServiceEventHashCode" minOccurs="0"/>
                <xsd:element ref="ns3:SharedWithUsers" minOccurs="0"/>
                <xsd:element ref="ns3:SharedWithDetail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3669984-af94-4b35-9f37-f4574e663bc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AutoTags" ma:index="13" nillable="true" ma:displayName="Tags" ma:internalName="MediaServiceAutoTags"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5e11d1ff-3de3-40aa-b1cb-720a3f5ef5f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5e8df70-7ba7-462a-92bc-0eb2af61e599"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TaxCatchAll" ma:index="22" nillable="true" ma:displayName="Taxonomy Catch All Column" ma:hidden="true" ma:list="{188e3084-6947-48ea-be46-cbabc134540f}" ma:internalName="TaxCatchAll" ma:showField="CatchAllData" ma:web="d5e8df70-7ba7-462a-92bc-0eb2af61e59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7F3447-4B93-44BA-86EC-08F1999C5A12}">
  <ds:schemaRefs>
    <ds:schemaRef ds:uri="33669984-af94-4b35-9f37-f4574e663bce"/>
    <ds:schemaRef ds:uri="d5e8df70-7ba7-462a-92bc-0eb2af61e599"/>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1136FFEE-8B3D-47E6-944B-D4B17342C4C6}">
  <ds:schemaRefs>
    <ds:schemaRef ds:uri="http://schemas.microsoft.com/sharepoint/v3/contenttype/forms"/>
  </ds:schemaRefs>
</ds:datastoreItem>
</file>

<file path=customXml/itemProps3.xml><?xml version="1.0" encoding="utf-8"?>
<ds:datastoreItem xmlns:ds="http://schemas.openxmlformats.org/officeDocument/2006/customXml" ds:itemID="{A803FD4B-244C-4542-94D1-7C546BC34C7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3669984-af94-4b35-9f37-f4574e663bce"/>
    <ds:schemaRef ds:uri="d5e8df70-7ba7-462a-92bc-0eb2af61e59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REC Code Manager Template</Template>
  <TotalTime>3406</TotalTime>
  <Words>1240</Words>
  <Application>Microsoft Office PowerPoint</Application>
  <PresentationFormat>Widescreen</PresentationFormat>
  <Paragraphs>153</Paragraphs>
  <Slides>24</Slides>
  <Notes>1</Notes>
  <HiddenSlides>0</HiddenSlides>
  <MMClips>0</MMClips>
  <ScaleCrop>false</ScaleCrop>
  <HeadingPairs>
    <vt:vector size="8" baseType="variant">
      <vt:variant>
        <vt:lpstr>Fonts Used</vt:lpstr>
      </vt:variant>
      <vt:variant>
        <vt:i4>11</vt:i4>
      </vt:variant>
      <vt:variant>
        <vt:lpstr>Theme</vt:lpstr>
      </vt:variant>
      <vt:variant>
        <vt:i4>11</vt:i4>
      </vt:variant>
      <vt:variant>
        <vt:lpstr>Embedded OLE Servers</vt:lpstr>
      </vt:variant>
      <vt:variant>
        <vt:i4>1</vt:i4>
      </vt:variant>
      <vt:variant>
        <vt:lpstr>Slide Titles</vt:lpstr>
      </vt:variant>
      <vt:variant>
        <vt:i4>24</vt:i4>
      </vt:variant>
    </vt:vector>
  </HeadingPairs>
  <TitlesOfParts>
    <vt:vector size="47" baseType="lpstr">
      <vt:lpstr>Arial</vt:lpstr>
      <vt:lpstr>Calibri</vt:lpstr>
      <vt:lpstr>EON Brix Sans</vt:lpstr>
      <vt:lpstr>EON Brix Sans Black</vt:lpstr>
      <vt:lpstr>Lato</vt:lpstr>
      <vt:lpstr>Lato Heavy</vt:lpstr>
      <vt:lpstr>Roboto</vt:lpstr>
      <vt:lpstr>Roboto Slab</vt:lpstr>
      <vt:lpstr>Segoe UI</vt:lpstr>
      <vt:lpstr>Times New Roman</vt:lpstr>
      <vt:lpstr>Wingdings</vt:lpstr>
      <vt:lpstr>REC Light Event Theme</vt:lpstr>
      <vt:lpstr>REC Alternative Event Theme</vt:lpstr>
      <vt:lpstr>1_REC Alternative Event Theme</vt:lpstr>
      <vt:lpstr>CONTENT SLIDE</vt:lpstr>
      <vt:lpstr>1_CONTENT SLIDE</vt:lpstr>
      <vt:lpstr>Gemserv Content</vt:lpstr>
      <vt:lpstr>e-on Enjoyment Template</vt:lpstr>
      <vt:lpstr>2_CONTENT SLIDE</vt:lpstr>
      <vt:lpstr>Smart DCC</vt:lpstr>
      <vt:lpstr>3_Smart DCC</vt:lpstr>
      <vt:lpstr>3_CONTENT SLIDE</vt:lpstr>
      <vt:lpstr>think-cell Slide</vt:lpstr>
      <vt:lpstr>REC ISSues group</vt:lpstr>
      <vt:lpstr>1. Introduction and agreement of agenda</vt:lpstr>
      <vt:lpstr>Agenda For today</vt:lpstr>
      <vt:lpstr> 2. mhhs update    </vt:lpstr>
      <vt:lpstr>Market-wide Half hourly settlement update</vt:lpstr>
      <vt:lpstr>REC MHHS SCR changes – T-shirt sizing</vt:lpstr>
      <vt:lpstr>Market-wide Half hourly settlement update</vt:lpstr>
      <vt:lpstr> 3. Data cleanse update    </vt:lpstr>
      <vt:lpstr> 4. Party assurance quarterly update    </vt:lpstr>
      <vt:lpstr>Switch Meter Reads- Retail Risk 5</vt:lpstr>
      <vt:lpstr>Objections Process- Retail Risk 8 Delayed Switches provides a negative consumer experience of the energy market (outcome measure):</vt:lpstr>
      <vt:lpstr>Smart Metering Installation Survey Performance  </vt:lpstr>
      <vt:lpstr> 5. erroneous switch resolution process discussion     </vt:lpstr>
      <vt:lpstr>Background</vt:lpstr>
      <vt:lpstr>Potential areas for consideration</vt:lpstr>
      <vt:lpstr> 6. R0147 – Prepayment levelisation update    </vt:lpstr>
      <vt:lpstr>R0147 – PREPAYMENT LEVELISATION update</vt:lpstr>
      <vt:lpstr> 7. How does the rec manage rgma with regards to igt parties?    </vt:lpstr>
      <vt:lpstr> 8. CSS/MPRS alignment issues    </vt:lpstr>
      <vt:lpstr> 9. updating esme id    </vt:lpstr>
      <vt:lpstr>Updating esme id </vt:lpstr>
      <vt:lpstr>Updating esme id </vt:lpstr>
      <vt:lpstr>10. AOB</vt:lpstr>
      <vt:lpstr>Next meeting:  12 April 2024   Thanks for attending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EVENT TITLE</dc:title>
  <dc:creator>Amelia Bray</dc:creator>
  <cp:lastModifiedBy>James Rees</cp:lastModifiedBy>
  <cp:revision>4</cp:revision>
  <dcterms:created xsi:type="dcterms:W3CDTF">2022-06-08T15:31:29Z</dcterms:created>
  <dcterms:modified xsi:type="dcterms:W3CDTF">2024-03-11T15:09:37Z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0x01010064B6ABD153718F40AB257D99BCA5D342</vt:lpwstr>
  </property>
  <property fmtid="{D5CDD505-2E9C-101B-9397-08002B2CF9AE}" pid="3" name="MediaServiceImageTags">
    <vt:lpwstr/>
  </property>
  <property fmtid="{D5CDD505-2E9C-101B-9397-08002B2CF9AE}" pid="4" name="MSIP_Label_2d7f055f-5347-41d4-8cbe-c035e83f4f3c_Enabled">
    <vt:lpwstr>true</vt:lpwstr>
  </property>
  <property fmtid="{D5CDD505-2E9C-101B-9397-08002B2CF9AE}" pid="5" name="MSIP_Label_2d7f055f-5347-41d4-8cbe-c035e83f4f3c_SetDate">
    <vt:lpwstr>2023-08-02T11:31:15Z</vt:lpwstr>
  </property>
  <property fmtid="{D5CDD505-2E9C-101B-9397-08002B2CF9AE}" pid="6" name="MSIP_Label_2d7f055f-5347-41d4-8cbe-c035e83f4f3c_Method">
    <vt:lpwstr>Standard</vt:lpwstr>
  </property>
  <property fmtid="{D5CDD505-2E9C-101B-9397-08002B2CF9AE}" pid="7" name="MSIP_Label_2d7f055f-5347-41d4-8cbe-c035e83f4f3c_Name">
    <vt:lpwstr>defa4170-0d19-0005-0004-bc88714345d2</vt:lpwstr>
  </property>
  <property fmtid="{D5CDD505-2E9C-101B-9397-08002B2CF9AE}" pid="8" name="MSIP_Label_2d7f055f-5347-41d4-8cbe-c035e83f4f3c_SiteId">
    <vt:lpwstr>883dbbc0-a334-4b54-87cf-04fa94aeafb8</vt:lpwstr>
  </property>
  <property fmtid="{D5CDD505-2E9C-101B-9397-08002B2CF9AE}" pid="9" name="MSIP_Label_2d7f055f-5347-41d4-8cbe-c035e83f4f3c_ActionId">
    <vt:lpwstr>0a902a3f-598b-4e9a-bccb-4b5ca5920939</vt:lpwstr>
  </property>
  <property fmtid="{D5CDD505-2E9C-101B-9397-08002B2CF9AE}" pid="10" name="MSIP_Label_2d7f055f-5347-41d4-8cbe-c035e83f4f3c_ContentBits">
    <vt:lpwstr>0</vt:lpwstr>
  </property>
</Properties>
</file>