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Lst>
  <p:notesMasterIdLst>
    <p:notesMasterId r:id="rId35"/>
  </p:notesMasterIdLst>
  <p:handoutMasterIdLst>
    <p:handoutMasterId r:id="rId36"/>
  </p:handoutMasterIdLst>
  <p:sldIdLst>
    <p:sldId id="256" r:id="rId14"/>
    <p:sldId id="269" r:id="rId15"/>
    <p:sldId id="263" r:id="rId16"/>
    <p:sldId id="2147377327" r:id="rId17"/>
    <p:sldId id="2147377329" r:id="rId18"/>
    <p:sldId id="2147374604" r:id="rId19"/>
    <p:sldId id="291" r:id="rId20"/>
    <p:sldId id="2147377262" r:id="rId21"/>
    <p:sldId id="2147377333" r:id="rId22"/>
    <p:sldId id="2147377324" r:id="rId23"/>
    <p:sldId id="2147377334" r:id="rId24"/>
    <p:sldId id="292" r:id="rId25"/>
    <p:sldId id="2147377332" r:id="rId26"/>
    <p:sldId id="290" r:id="rId27"/>
    <p:sldId id="2147377328" r:id="rId28"/>
    <p:sldId id="2147377326" r:id="rId29"/>
    <p:sldId id="2147377330" r:id="rId30"/>
    <p:sldId id="264" r:id="rId31"/>
    <p:sldId id="2147377331" r:id="rId32"/>
    <p:sldId id="2147377325"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A670E-E35C-4B5D-BDD6-8576D8351523}" v="19" dt="2024-03-07T16:14:06.83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41" autoAdjust="0"/>
  </p:normalViewPr>
  <p:slideViewPr>
    <p:cSldViewPr snapToGrid="0">
      <p:cViewPr varScale="1">
        <p:scale>
          <a:sx n="69" d="100"/>
          <a:sy n="69" d="100"/>
        </p:scale>
        <p:origin x="540" y="56"/>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heme" Target="theme/theme1.xml"/><Relationship Id="rId21" Type="http://schemas.openxmlformats.org/officeDocument/2006/relationships/slide" Target="slides/slide8.xml"/><Relationship Id="rId34" Type="http://schemas.openxmlformats.org/officeDocument/2006/relationships/slide" Target="slides/slide21.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FD1A670E-E35C-4B5D-BDD6-8576D8351523}"/>
    <pc:docChg chg="undo custSel addSld delSld modSld sldOrd delMainMaster">
      <pc:chgData name="James Rees" userId="6a49c294-0318-4273-b1fc-4011d6bf9f90" providerId="ADAL" clId="{FD1A670E-E35C-4B5D-BDD6-8576D8351523}" dt="2024-03-07T16:14:02.363" v="1417" actId="47"/>
      <pc:docMkLst>
        <pc:docMk/>
      </pc:docMkLst>
      <pc:sldChg chg="modSp mod">
        <pc:chgData name="James Rees" userId="6a49c294-0318-4273-b1fc-4011d6bf9f90" providerId="ADAL" clId="{FD1A670E-E35C-4B5D-BDD6-8576D8351523}" dt="2024-02-28T08:47:31.465" v="93" actId="20577"/>
        <pc:sldMkLst>
          <pc:docMk/>
          <pc:sldMk cId="424965022" sldId="256"/>
        </pc:sldMkLst>
        <pc:spChg chg="mod">
          <ac:chgData name="James Rees" userId="6a49c294-0318-4273-b1fc-4011d6bf9f90" providerId="ADAL" clId="{FD1A670E-E35C-4B5D-BDD6-8576D8351523}" dt="2024-02-28T08:47:31.465" v="93" actId="20577"/>
          <ac:spMkLst>
            <pc:docMk/>
            <pc:sldMk cId="424965022" sldId="256"/>
            <ac:spMk id="3" creationId="{CA510E5E-697D-4331-038A-BC23DF000C2A}"/>
          </ac:spMkLst>
        </pc:spChg>
      </pc:sldChg>
      <pc:sldChg chg="modSp mod">
        <pc:chgData name="James Rees" userId="6a49c294-0318-4273-b1fc-4011d6bf9f90" providerId="ADAL" clId="{FD1A670E-E35C-4B5D-BDD6-8576D8351523}" dt="2024-02-28T09:01:30.842" v="458" actId="20577"/>
        <pc:sldMkLst>
          <pc:docMk/>
          <pc:sldMk cId="1876557297" sldId="257"/>
        </pc:sldMkLst>
        <pc:spChg chg="mod">
          <ac:chgData name="James Rees" userId="6a49c294-0318-4273-b1fc-4011d6bf9f90" providerId="ADAL" clId="{FD1A670E-E35C-4B5D-BDD6-8576D8351523}" dt="2024-02-28T09:01:30.842" v="458" actId="20577"/>
          <ac:spMkLst>
            <pc:docMk/>
            <pc:sldMk cId="1876557297" sldId="257"/>
            <ac:spMk id="2" creationId="{5B02A7D5-1EE1-44B5-DC76-072639BE3655}"/>
          </ac:spMkLst>
        </pc:spChg>
      </pc:sldChg>
      <pc:sldChg chg="modSp mod">
        <pc:chgData name="James Rees" userId="6a49c294-0318-4273-b1fc-4011d6bf9f90" providerId="ADAL" clId="{FD1A670E-E35C-4B5D-BDD6-8576D8351523}" dt="2024-03-01T16:49:20.715" v="1416" actId="1076"/>
        <pc:sldMkLst>
          <pc:docMk/>
          <pc:sldMk cId="1116783212" sldId="263"/>
        </pc:sldMkLst>
        <pc:graphicFrameChg chg="mod modGraphic">
          <ac:chgData name="James Rees" userId="6a49c294-0318-4273-b1fc-4011d6bf9f90" providerId="ADAL" clId="{FD1A670E-E35C-4B5D-BDD6-8576D8351523}" dt="2024-03-01T16:49:20.715" v="1416" actId="1076"/>
          <ac:graphicFrameMkLst>
            <pc:docMk/>
            <pc:sldMk cId="1116783212" sldId="263"/>
            <ac:graphicFrameMk id="3" creationId="{ADE9F281-2DB4-898F-0D79-1AE200709F3A}"/>
          </ac:graphicFrameMkLst>
        </pc:graphicFrameChg>
      </pc:sldChg>
      <pc:sldChg chg="modSp mod">
        <pc:chgData name="James Rees" userId="6a49c294-0318-4273-b1fc-4011d6bf9f90" providerId="ADAL" clId="{FD1A670E-E35C-4B5D-BDD6-8576D8351523}" dt="2024-02-29T15:50:37.959" v="856" actId="14100"/>
        <pc:sldMkLst>
          <pc:docMk/>
          <pc:sldMk cId="3033858403" sldId="264"/>
        </pc:sldMkLst>
        <pc:spChg chg="mod">
          <ac:chgData name="James Rees" userId="6a49c294-0318-4273-b1fc-4011d6bf9f90" providerId="ADAL" clId="{FD1A670E-E35C-4B5D-BDD6-8576D8351523}" dt="2024-02-28T08:53:11.192" v="232" actId="20577"/>
          <ac:spMkLst>
            <pc:docMk/>
            <pc:sldMk cId="3033858403" sldId="264"/>
            <ac:spMk id="7" creationId="{04770D9B-815E-65CC-ADBD-481E930C3998}"/>
          </ac:spMkLst>
        </pc:spChg>
        <pc:spChg chg="mod">
          <ac:chgData name="James Rees" userId="6a49c294-0318-4273-b1fc-4011d6bf9f90" providerId="ADAL" clId="{FD1A670E-E35C-4B5D-BDD6-8576D8351523}" dt="2024-02-29T15:50:37.959" v="856" actId="14100"/>
          <ac:spMkLst>
            <pc:docMk/>
            <pc:sldMk cId="3033858403" sldId="264"/>
            <ac:spMk id="8" creationId="{E490EDC1-BC83-2672-E4B2-336D25E15534}"/>
          </ac:spMkLst>
        </pc:spChg>
      </pc:sldChg>
      <pc:sldChg chg="del">
        <pc:chgData name="James Rees" userId="6a49c294-0318-4273-b1fc-4011d6bf9f90" providerId="ADAL" clId="{FD1A670E-E35C-4B5D-BDD6-8576D8351523}" dt="2024-02-28T08:50:28.328" v="176" actId="2696"/>
        <pc:sldMkLst>
          <pc:docMk/>
          <pc:sldMk cId="629995870" sldId="265"/>
        </pc:sldMkLst>
      </pc:sldChg>
      <pc:sldChg chg="del">
        <pc:chgData name="James Rees" userId="6a49c294-0318-4273-b1fc-4011d6bf9f90" providerId="ADAL" clId="{FD1A670E-E35C-4B5D-BDD6-8576D8351523}" dt="2024-02-28T08:50:28.328" v="176" actId="2696"/>
        <pc:sldMkLst>
          <pc:docMk/>
          <pc:sldMk cId="3369123206" sldId="266"/>
        </pc:sldMkLst>
      </pc:sldChg>
      <pc:sldChg chg="del">
        <pc:chgData name="James Rees" userId="6a49c294-0318-4273-b1fc-4011d6bf9f90" providerId="ADAL" clId="{FD1A670E-E35C-4B5D-BDD6-8576D8351523}" dt="2024-02-28T08:50:28.328" v="176" actId="2696"/>
        <pc:sldMkLst>
          <pc:docMk/>
          <pc:sldMk cId="1867373118" sldId="267"/>
        </pc:sldMkLst>
      </pc:sldChg>
      <pc:sldChg chg="del">
        <pc:chgData name="James Rees" userId="6a49c294-0318-4273-b1fc-4011d6bf9f90" providerId="ADAL" clId="{FD1A670E-E35C-4B5D-BDD6-8576D8351523}" dt="2024-02-28T08:51:13.381" v="179" actId="2696"/>
        <pc:sldMkLst>
          <pc:docMk/>
          <pc:sldMk cId="3590593119" sldId="290"/>
        </pc:sldMkLst>
      </pc:sldChg>
      <pc:sldChg chg="del">
        <pc:chgData name="James Rees" userId="6a49c294-0318-4273-b1fc-4011d6bf9f90" providerId="ADAL" clId="{FD1A670E-E35C-4B5D-BDD6-8576D8351523}" dt="2024-03-01T13:45:45.457" v="955" actId="2696"/>
        <pc:sldMkLst>
          <pc:docMk/>
          <pc:sldMk cId="3964097145" sldId="291"/>
        </pc:sldMkLst>
      </pc:sldChg>
      <pc:sldChg chg="del">
        <pc:chgData name="James Rees" userId="6a49c294-0318-4273-b1fc-4011d6bf9f90" providerId="ADAL" clId="{FD1A670E-E35C-4B5D-BDD6-8576D8351523}" dt="2024-03-07T16:14:02.363" v="1417" actId="47"/>
        <pc:sldMkLst>
          <pc:docMk/>
          <pc:sldMk cId="2590202283" sldId="292"/>
        </pc:sldMkLst>
      </pc:sldChg>
      <pc:sldChg chg="del">
        <pc:chgData name="James Rees" userId="6a49c294-0318-4273-b1fc-4011d6bf9f90" providerId="ADAL" clId="{FD1A670E-E35C-4B5D-BDD6-8576D8351523}" dt="2024-02-28T08:51:13.381" v="179" actId="2696"/>
        <pc:sldMkLst>
          <pc:docMk/>
          <pc:sldMk cId="2468972855" sldId="294"/>
        </pc:sldMkLst>
      </pc:sldChg>
      <pc:sldChg chg="del">
        <pc:chgData name="James Rees" userId="6a49c294-0318-4273-b1fc-4011d6bf9f90" providerId="ADAL" clId="{FD1A670E-E35C-4B5D-BDD6-8576D8351523}" dt="2024-02-28T08:51:13.381" v="179" actId="2696"/>
        <pc:sldMkLst>
          <pc:docMk/>
          <pc:sldMk cId="316827412" sldId="474"/>
        </pc:sldMkLst>
      </pc:sldChg>
      <pc:sldChg chg="del">
        <pc:chgData name="James Rees" userId="6a49c294-0318-4273-b1fc-4011d6bf9f90" providerId="ADAL" clId="{FD1A670E-E35C-4B5D-BDD6-8576D8351523}" dt="2024-02-28T08:50:28.328" v="176" actId="2696"/>
        <pc:sldMkLst>
          <pc:docMk/>
          <pc:sldMk cId="2748856459" sldId="632"/>
        </pc:sldMkLst>
      </pc:sldChg>
      <pc:sldChg chg="del">
        <pc:chgData name="James Rees" userId="6a49c294-0318-4273-b1fc-4011d6bf9f90" providerId="ADAL" clId="{FD1A670E-E35C-4B5D-BDD6-8576D8351523}" dt="2024-02-28T08:50:28.328" v="176" actId="2696"/>
        <pc:sldMkLst>
          <pc:docMk/>
          <pc:sldMk cId="3114853927" sldId="633"/>
        </pc:sldMkLst>
      </pc:sldChg>
      <pc:sldChg chg="del">
        <pc:chgData name="James Rees" userId="6a49c294-0318-4273-b1fc-4011d6bf9f90" providerId="ADAL" clId="{FD1A670E-E35C-4B5D-BDD6-8576D8351523}" dt="2024-02-28T08:51:39.007" v="180" actId="2696"/>
        <pc:sldMkLst>
          <pc:docMk/>
          <pc:sldMk cId="90026423" sldId="3005"/>
        </pc:sldMkLst>
      </pc:sldChg>
      <pc:sldChg chg="del">
        <pc:chgData name="James Rees" userId="6a49c294-0318-4273-b1fc-4011d6bf9f90" providerId="ADAL" clId="{FD1A670E-E35C-4B5D-BDD6-8576D8351523}" dt="2024-02-28T08:51:41.236" v="181" actId="2696"/>
        <pc:sldMkLst>
          <pc:docMk/>
          <pc:sldMk cId="355611548" sldId="15157"/>
        </pc:sldMkLst>
      </pc:sldChg>
      <pc:sldChg chg="del">
        <pc:chgData name="James Rees" userId="6a49c294-0318-4273-b1fc-4011d6bf9f90" providerId="ADAL" clId="{FD1A670E-E35C-4B5D-BDD6-8576D8351523}" dt="2024-02-28T08:50:52.140" v="177" actId="2696"/>
        <pc:sldMkLst>
          <pc:docMk/>
          <pc:sldMk cId="1586378269" sldId="15159"/>
        </pc:sldMkLst>
      </pc:sldChg>
      <pc:sldChg chg="del">
        <pc:chgData name="James Rees" userId="6a49c294-0318-4273-b1fc-4011d6bf9f90" providerId="ADAL" clId="{FD1A670E-E35C-4B5D-BDD6-8576D8351523}" dt="2024-02-28T08:51:02.897" v="178" actId="2696"/>
        <pc:sldMkLst>
          <pc:docMk/>
          <pc:sldMk cId="3033799903" sldId="15160"/>
        </pc:sldMkLst>
      </pc:sldChg>
      <pc:sldChg chg="del">
        <pc:chgData name="James Rees" userId="6a49c294-0318-4273-b1fc-4011d6bf9f90" providerId="ADAL" clId="{FD1A670E-E35C-4B5D-BDD6-8576D8351523}" dt="2024-02-28T08:50:52.140" v="177" actId="2696"/>
        <pc:sldMkLst>
          <pc:docMk/>
          <pc:sldMk cId="1142873981" sldId="15162"/>
        </pc:sldMkLst>
      </pc:sldChg>
      <pc:sldChg chg="del">
        <pc:chgData name="James Rees" userId="6a49c294-0318-4273-b1fc-4011d6bf9f90" providerId="ADAL" clId="{FD1A670E-E35C-4B5D-BDD6-8576D8351523}" dt="2024-02-28T08:51:02.897" v="178" actId="2696"/>
        <pc:sldMkLst>
          <pc:docMk/>
          <pc:sldMk cId="3117161238" sldId="15163"/>
        </pc:sldMkLst>
      </pc:sldChg>
      <pc:sldChg chg="del">
        <pc:chgData name="James Rees" userId="6a49c294-0318-4273-b1fc-4011d6bf9f90" providerId="ADAL" clId="{FD1A670E-E35C-4B5D-BDD6-8576D8351523}" dt="2024-02-28T08:51:02.897" v="178" actId="2696"/>
        <pc:sldMkLst>
          <pc:docMk/>
          <pc:sldMk cId="1618922554" sldId="15164"/>
        </pc:sldMkLst>
      </pc:sldChg>
      <pc:sldChg chg="del">
        <pc:chgData name="James Rees" userId="6a49c294-0318-4273-b1fc-4011d6bf9f90" providerId="ADAL" clId="{FD1A670E-E35C-4B5D-BDD6-8576D8351523}" dt="2024-02-28T08:51:02.897" v="178" actId="2696"/>
        <pc:sldMkLst>
          <pc:docMk/>
          <pc:sldMk cId="3106332671" sldId="15165"/>
        </pc:sldMkLst>
      </pc:sldChg>
      <pc:sldChg chg="del">
        <pc:chgData name="James Rees" userId="6a49c294-0318-4273-b1fc-4011d6bf9f90" providerId="ADAL" clId="{FD1A670E-E35C-4B5D-BDD6-8576D8351523}" dt="2024-02-28T08:51:02.897" v="178" actId="2696"/>
        <pc:sldMkLst>
          <pc:docMk/>
          <pc:sldMk cId="1750295247" sldId="15170"/>
        </pc:sldMkLst>
      </pc:sldChg>
      <pc:sldChg chg="del">
        <pc:chgData name="James Rees" userId="6a49c294-0318-4273-b1fc-4011d6bf9f90" providerId="ADAL" clId="{FD1A670E-E35C-4B5D-BDD6-8576D8351523}" dt="2024-02-28T08:47:57.729" v="95" actId="2696"/>
        <pc:sldMkLst>
          <pc:docMk/>
          <pc:sldMk cId="1526785302" sldId="2076138035"/>
        </pc:sldMkLst>
      </pc:sldChg>
      <pc:sldChg chg="del">
        <pc:chgData name="James Rees" userId="6a49c294-0318-4273-b1fc-4011d6bf9f90" providerId="ADAL" clId="{FD1A670E-E35C-4B5D-BDD6-8576D8351523}" dt="2024-02-28T08:47:44.081" v="94" actId="2696"/>
        <pc:sldMkLst>
          <pc:docMk/>
          <pc:sldMk cId="2803064289" sldId="2146848763"/>
        </pc:sldMkLst>
      </pc:sldChg>
      <pc:sldChg chg="del">
        <pc:chgData name="James Rees" userId="6a49c294-0318-4273-b1fc-4011d6bf9f90" providerId="ADAL" clId="{FD1A670E-E35C-4B5D-BDD6-8576D8351523}" dt="2024-02-28T08:47:57.729" v="95" actId="2696"/>
        <pc:sldMkLst>
          <pc:docMk/>
          <pc:sldMk cId="249465469" sldId="2146848764"/>
        </pc:sldMkLst>
      </pc:sldChg>
      <pc:sldChg chg="del">
        <pc:chgData name="James Rees" userId="6a49c294-0318-4273-b1fc-4011d6bf9f90" providerId="ADAL" clId="{FD1A670E-E35C-4B5D-BDD6-8576D8351523}" dt="2024-02-28T08:47:57.729" v="95" actId="2696"/>
        <pc:sldMkLst>
          <pc:docMk/>
          <pc:sldMk cId="322367172" sldId="2146848765"/>
        </pc:sldMkLst>
      </pc:sldChg>
      <pc:sldChg chg="del">
        <pc:chgData name="James Rees" userId="6a49c294-0318-4273-b1fc-4011d6bf9f90" providerId="ADAL" clId="{FD1A670E-E35C-4B5D-BDD6-8576D8351523}" dt="2024-02-28T08:51:46.711" v="182" actId="2696"/>
        <pc:sldMkLst>
          <pc:docMk/>
          <pc:sldMk cId="3405725952" sldId="2147377250"/>
        </pc:sldMkLst>
      </pc:sldChg>
      <pc:sldChg chg="modSp mod">
        <pc:chgData name="James Rees" userId="6a49c294-0318-4273-b1fc-4011d6bf9f90" providerId="ADAL" clId="{FD1A670E-E35C-4B5D-BDD6-8576D8351523}" dt="2024-03-01T13:46:05.982" v="960" actId="14100"/>
        <pc:sldMkLst>
          <pc:docMk/>
          <pc:sldMk cId="452644964" sldId="2147377262"/>
        </pc:sldMkLst>
        <pc:spChg chg="mod">
          <ac:chgData name="James Rees" userId="6a49c294-0318-4273-b1fc-4011d6bf9f90" providerId="ADAL" clId="{FD1A670E-E35C-4B5D-BDD6-8576D8351523}" dt="2024-03-01T13:46:05.982" v="960" actId="14100"/>
          <ac:spMkLst>
            <pc:docMk/>
            <pc:sldMk cId="452644964" sldId="2147377262"/>
            <ac:spMk id="2" creationId="{4310DABB-9296-FDB0-E562-D1B45488F158}"/>
          </ac:spMkLst>
        </pc:spChg>
      </pc:sldChg>
      <pc:sldChg chg="del">
        <pc:chgData name="James Rees" userId="6a49c294-0318-4273-b1fc-4011d6bf9f90" providerId="ADAL" clId="{FD1A670E-E35C-4B5D-BDD6-8576D8351523}" dt="2024-02-28T08:48:04.474" v="96" actId="2696"/>
        <pc:sldMkLst>
          <pc:docMk/>
          <pc:sldMk cId="2378103890" sldId="2147377263"/>
        </pc:sldMkLst>
      </pc:sldChg>
      <pc:sldChg chg="del">
        <pc:chgData name="James Rees" userId="6a49c294-0318-4273-b1fc-4011d6bf9f90" providerId="ADAL" clId="{FD1A670E-E35C-4B5D-BDD6-8576D8351523}" dt="2024-02-28T08:50:28.328" v="176" actId="2696"/>
        <pc:sldMkLst>
          <pc:docMk/>
          <pc:sldMk cId="1319252222" sldId="2147377309"/>
        </pc:sldMkLst>
      </pc:sldChg>
      <pc:sldChg chg="del">
        <pc:chgData name="James Rees" userId="6a49c294-0318-4273-b1fc-4011d6bf9f90" providerId="ADAL" clId="{FD1A670E-E35C-4B5D-BDD6-8576D8351523}" dt="2024-02-28T08:51:39.007" v="180" actId="2696"/>
        <pc:sldMkLst>
          <pc:docMk/>
          <pc:sldMk cId="1639679387" sldId="2147377314"/>
        </pc:sldMkLst>
      </pc:sldChg>
      <pc:sldChg chg="del">
        <pc:chgData name="James Rees" userId="6a49c294-0318-4273-b1fc-4011d6bf9f90" providerId="ADAL" clId="{FD1A670E-E35C-4B5D-BDD6-8576D8351523}" dt="2024-02-28T08:47:44.081" v="94" actId="2696"/>
        <pc:sldMkLst>
          <pc:docMk/>
          <pc:sldMk cId="1390474030" sldId="2147377321"/>
        </pc:sldMkLst>
      </pc:sldChg>
      <pc:sldChg chg="del">
        <pc:chgData name="James Rees" userId="6a49c294-0318-4273-b1fc-4011d6bf9f90" providerId="ADAL" clId="{FD1A670E-E35C-4B5D-BDD6-8576D8351523}" dt="2024-02-28T09:00:56.601" v="448" actId="2696"/>
        <pc:sldMkLst>
          <pc:docMk/>
          <pc:sldMk cId="2639031984" sldId="2147377322"/>
        </pc:sldMkLst>
      </pc:sldChg>
      <pc:sldChg chg="del">
        <pc:chgData name="James Rees" userId="6a49c294-0318-4273-b1fc-4011d6bf9f90" providerId="ADAL" clId="{FD1A670E-E35C-4B5D-BDD6-8576D8351523}" dt="2024-02-28T08:50:28.328" v="176" actId="2696"/>
        <pc:sldMkLst>
          <pc:docMk/>
          <pc:sldMk cId="2745405688" sldId="2147377323"/>
        </pc:sldMkLst>
      </pc:sldChg>
      <pc:sldChg chg="modSp mod">
        <pc:chgData name="James Rees" userId="6a49c294-0318-4273-b1fc-4011d6bf9f90" providerId="ADAL" clId="{FD1A670E-E35C-4B5D-BDD6-8576D8351523}" dt="2024-03-01T16:48:42.832" v="1404" actId="20577"/>
        <pc:sldMkLst>
          <pc:docMk/>
          <pc:sldMk cId="4027176163" sldId="2147377324"/>
        </pc:sldMkLst>
        <pc:spChg chg="mod">
          <ac:chgData name="James Rees" userId="6a49c294-0318-4273-b1fc-4011d6bf9f90" providerId="ADAL" clId="{FD1A670E-E35C-4B5D-BDD6-8576D8351523}" dt="2024-03-01T16:48:42.832" v="1404" actId="20577"/>
          <ac:spMkLst>
            <pc:docMk/>
            <pc:sldMk cId="4027176163" sldId="2147377324"/>
            <ac:spMk id="2" creationId="{4310DABB-9296-FDB0-E562-D1B45488F158}"/>
          </ac:spMkLst>
        </pc:spChg>
        <pc:spChg chg="mod">
          <ac:chgData name="James Rees" userId="6a49c294-0318-4273-b1fc-4011d6bf9f90" providerId="ADAL" clId="{FD1A670E-E35C-4B5D-BDD6-8576D8351523}" dt="2024-03-01T13:48:41.167" v="1072" actId="313"/>
          <ac:spMkLst>
            <pc:docMk/>
            <pc:sldMk cId="4027176163" sldId="2147377324"/>
            <ac:spMk id="5" creationId="{C40D754B-FEAB-DBA6-20CE-36C1D164AC4E}"/>
          </ac:spMkLst>
        </pc:spChg>
      </pc:sldChg>
      <pc:sldChg chg="modSp mod">
        <pc:chgData name="James Rees" userId="6a49c294-0318-4273-b1fc-4011d6bf9f90" providerId="ADAL" clId="{FD1A670E-E35C-4B5D-BDD6-8576D8351523}" dt="2024-03-01T16:49:06.614" v="1415" actId="20577"/>
        <pc:sldMkLst>
          <pc:docMk/>
          <pc:sldMk cId="3765987317" sldId="2147377325"/>
        </pc:sldMkLst>
        <pc:spChg chg="mod">
          <ac:chgData name="James Rees" userId="6a49c294-0318-4273-b1fc-4011d6bf9f90" providerId="ADAL" clId="{FD1A670E-E35C-4B5D-BDD6-8576D8351523}" dt="2024-03-01T16:49:06.614" v="1415" actId="20577"/>
          <ac:spMkLst>
            <pc:docMk/>
            <pc:sldMk cId="3765987317" sldId="2147377325"/>
            <ac:spMk id="2" creationId="{4310DABB-9296-FDB0-E562-D1B45488F158}"/>
          </ac:spMkLst>
        </pc:spChg>
      </pc:sldChg>
      <pc:sldChg chg="modSp mod">
        <pc:chgData name="James Rees" userId="6a49c294-0318-4273-b1fc-4011d6bf9f90" providerId="ADAL" clId="{FD1A670E-E35C-4B5D-BDD6-8576D8351523}" dt="2024-03-01T16:48:57.112" v="1410" actId="20577"/>
        <pc:sldMkLst>
          <pc:docMk/>
          <pc:sldMk cId="3599204571" sldId="2147377326"/>
        </pc:sldMkLst>
        <pc:spChg chg="mod">
          <ac:chgData name="James Rees" userId="6a49c294-0318-4273-b1fc-4011d6bf9f90" providerId="ADAL" clId="{FD1A670E-E35C-4B5D-BDD6-8576D8351523}" dt="2024-03-01T16:48:57.112" v="1410" actId="20577"/>
          <ac:spMkLst>
            <pc:docMk/>
            <pc:sldMk cId="3599204571" sldId="2147377326"/>
            <ac:spMk id="2" creationId="{4310DABB-9296-FDB0-E562-D1B45488F158}"/>
          </ac:spMkLst>
        </pc:spChg>
        <pc:spChg chg="mod">
          <ac:chgData name="James Rees" userId="6a49c294-0318-4273-b1fc-4011d6bf9f90" providerId="ADAL" clId="{FD1A670E-E35C-4B5D-BDD6-8576D8351523}" dt="2024-02-28T08:52:13.813" v="211" actId="20577"/>
          <ac:spMkLst>
            <pc:docMk/>
            <pc:sldMk cId="3599204571" sldId="2147377326"/>
            <ac:spMk id="5" creationId="{C40D754B-FEAB-DBA6-20CE-36C1D164AC4E}"/>
          </ac:spMkLst>
        </pc:spChg>
      </pc:sldChg>
      <pc:sldChg chg="modSp mod">
        <pc:chgData name="James Rees" userId="6a49c294-0318-4273-b1fc-4011d6bf9f90" providerId="ADAL" clId="{FD1A670E-E35C-4B5D-BDD6-8576D8351523}" dt="2024-03-01T13:45:56.014" v="957" actId="20577"/>
        <pc:sldMkLst>
          <pc:docMk/>
          <pc:sldMk cId="873959524" sldId="2147377327"/>
        </pc:sldMkLst>
        <pc:spChg chg="mod">
          <ac:chgData name="James Rees" userId="6a49c294-0318-4273-b1fc-4011d6bf9f90" providerId="ADAL" clId="{FD1A670E-E35C-4B5D-BDD6-8576D8351523}" dt="2024-03-01T13:45:56.014" v="957" actId="20577"/>
          <ac:spMkLst>
            <pc:docMk/>
            <pc:sldMk cId="873959524" sldId="2147377327"/>
            <ac:spMk id="2" creationId="{17EB0E97-DE36-FCE8-59F0-CAE42268D7D6}"/>
          </ac:spMkLst>
        </pc:spChg>
      </pc:sldChg>
      <pc:sldChg chg="modSp add del mod">
        <pc:chgData name="James Rees" userId="6a49c294-0318-4273-b1fc-4011d6bf9f90" providerId="ADAL" clId="{FD1A670E-E35C-4B5D-BDD6-8576D8351523}" dt="2024-03-01T13:45:45.457" v="955" actId="2696"/>
        <pc:sldMkLst>
          <pc:docMk/>
          <pc:sldMk cId="2779612426" sldId="2147377327"/>
        </pc:sldMkLst>
        <pc:spChg chg="mod">
          <ac:chgData name="James Rees" userId="6a49c294-0318-4273-b1fc-4011d6bf9f90" providerId="ADAL" clId="{FD1A670E-E35C-4B5D-BDD6-8576D8351523}" dt="2024-02-29T15:42:35.894" v="745" actId="20577"/>
          <ac:spMkLst>
            <pc:docMk/>
            <pc:sldMk cId="2779612426" sldId="2147377327"/>
            <ac:spMk id="2" creationId="{C8446FD6-7C84-D5AB-57A6-7ED6787FDF75}"/>
          </ac:spMkLst>
        </pc:spChg>
        <pc:spChg chg="mod">
          <ac:chgData name="James Rees" userId="6a49c294-0318-4273-b1fc-4011d6bf9f90" providerId="ADAL" clId="{FD1A670E-E35C-4B5D-BDD6-8576D8351523}" dt="2024-02-29T15:43:03.878" v="782" actId="20577"/>
          <ac:spMkLst>
            <pc:docMk/>
            <pc:sldMk cId="2779612426" sldId="2147377327"/>
            <ac:spMk id="5" creationId="{2C166CE8-041E-68CE-834F-83E2F8C1A99A}"/>
          </ac:spMkLst>
        </pc:spChg>
      </pc:sldChg>
      <pc:sldChg chg="modSp add mod">
        <pc:chgData name="James Rees" userId="6a49c294-0318-4273-b1fc-4011d6bf9f90" providerId="ADAL" clId="{FD1A670E-E35C-4B5D-BDD6-8576D8351523}" dt="2024-03-01T16:48:51.352" v="1408" actId="20577"/>
        <pc:sldMkLst>
          <pc:docMk/>
          <pc:sldMk cId="249745075" sldId="2147377328"/>
        </pc:sldMkLst>
        <pc:spChg chg="mod">
          <ac:chgData name="James Rees" userId="6a49c294-0318-4273-b1fc-4011d6bf9f90" providerId="ADAL" clId="{FD1A670E-E35C-4B5D-BDD6-8576D8351523}" dt="2024-03-01T16:48:51.352" v="1408" actId="20577"/>
          <ac:spMkLst>
            <pc:docMk/>
            <pc:sldMk cId="249745075" sldId="2147377328"/>
            <ac:spMk id="2" creationId="{22E34329-8BCB-C0D4-5B90-82CA2C4D005F}"/>
          </ac:spMkLst>
        </pc:spChg>
      </pc:sldChg>
      <pc:sldChg chg="del">
        <pc:chgData name="James Rees" userId="6a49c294-0318-4273-b1fc-4011d6bf9f90" providerId="ADAL" clId="{FD1A670E-E35C-4B5D-BDD6-8576D8351523}" dt="2024-03-01T13:45:45.457" v="955" actId="2696"/>
        <pc:sldMkLst>
          <pc:docMk/>
          <pc:sldMk cId="1717752840" sldId="2147377329"/>
        </pc:sldMkLst>
      </pc:sldChg>
      <pc:sldChg chg="modSp add mod">
        <pc:chgData name="James Rees" userId="6a49c294-0318-4273-b1fc-4011d6bf9f90" providerId="ADAL" clId="{FD1A670E-E35C-4B5D-BDD6-8576D8351523}" dt="2024-03-01T16:49:01.943" v="1412" actId="20577"/>
        <pc:sldMkLst>
          <pc:docMk/>
          <pc:sldMk cId="104241419" sldId="2147377330"/>
        </pc:sldMkLst>
        <pc:spChg chg="mod">
          <ac:chgData name="James Rees" userId="6a49c294-0318-4273-b1fc-4011d6bf9f90" providerId="ADAL" clId="{FD1A670E-E35C-4B5D-BDD6-8576D8351523}" dt="2024-03-01T16:49:01.943" v="1412" actId="20577"/>
          <ac:spMkLst>
            <pc:docMk/>
            <pc:sldMk cId="104241419" sldId="2147377330"/>
            <ac:spMk id="2" creationId="{040862F4-FD7C-0780-5329-87753E137061}"/>
          </ac:spMkLst>
        </pc:spChg>
      </pc:sldChg>
      <pc:sldChg chg="modSp add mod">
        <pc:chgData name="James Rees" userId="6a49c294-0318-4273-b1fc-4011d6bf9f90" providerId="ADAL" clId="{FD1A670E-E35C-4B5D-BDD6-8576D8351523}" dt="2024-02-29T15:48:34.649" v="846" actId="255"/>
        <pc:sldMkLst>
          <pc:docMk/>
          <pc:sldMk cId="77483599" sldId="2147377331"/>
        </pc:sldMkLst>
        <pc:spChg chg="mod">
          <ac:chgData name="James Rees" userId="6a49c294-0318-4273-b1fc-4011d6bf9f90" providerId="ADAL" clId="{FD1A670E-E35C-4B5D-BDD6-8576D8351523}" dt="2024-02-29T15:48:34.649" v="846" actId="255"/>
          <ac:spMkLst>
            <pc:docMk/>
            <pc:sldMk cId="77483599" sldId="2147377331"/>
            <ac:spMk id="8" creationId="{05E71B3D-907B-B941-1251-64D4F77D20DB}"/>
          </ac:spMkLst>
        </pc:spChg>
      </pc:sldChg>
      <pc:sldChg chg="modSp add mod">
        <pc:chgData name="James Rees" userId="6a49c294-0318-4273-b1fc-4011d6bf9f90" providerId="ADAL" clId="{FD1A670E-E35C-4B5D-BDD6-8576D8351523}" dt="2024-03-01T16:48:46.994" v="1406" actId="20577"/>
        <pc:sldMkLst>
          <pc:docMk/>
          <pc:sldMk cId="2120248637" sldId="2147377332"/>
        </pc:sldMkLst>
        <pc:spChg chg="mod">
          <ac:chgData name="James Rees" userId="6a49c294-0318-4273-b1fc-4011d6bf9f90" providerId="ADAL" clId="{FD1A670E-E35C-4B5D-BDD6-8576D8351523}" dt="2024-03-01T16:48:46.994" v="1406" actId="20577"/>
          <ac:spMkLst>
            <pc:docMk/>
            <pc:sldMk cId="2120248637" sldId="2147377332"/>
            <ac:spMk id="2" creationId="{35BE119D-81FA-7376-7537-7164C8647CCF}"/>
          </ac:spMkLst>
        </pc:spChg>
        <pc:spChg chg="mod">
          <ac:chgData name="James Rees" userId="6a49c294-0318-4273-b1fc-4011d6bf9f90" providerId="ADAL" clId="{FD1A670E-E35C-4B5D-BDD6-8576D8351523}" dt="2024-03-01T13:48:50.251" v="1101" actId="20577"/>
          <ac:spMkLst>
            <pc:docMk/>
            <pc:sldMk cId="2120248637" sldId="2147377332"/>
            <ac:spMk id="5" creationId="{F91F9FD3-2E9F-B5B7-C047-D6DB4AEEB779}"/>
          </ac:spMkLst>
        </pc:spChg>
      </pc:sldChg>
      <pc:sldChg chg="modSp add mod ord">
        <pc:chgData name="James Rees" userId="6a49c294-0318-4273-b1fc-4011d6bf9f90" providerId="ADAL" clId="{FD1A670E-E35C-4B5D-BDD6-8576D8351523}" dt="2024-03-01T16:48:35.953" v="1402"/>
        <pc:sldMkLst>
          <pc:docMk/>
          <pc:sldMk cId="2619368709" sldId="2147377333"/>
        </pc:sldMkLst>
        <pc:spChg chg="mod">
          <ac:chgData name="James Rees" userId="6a49c294-0318-4273-b1fc-4011d6bf9f90" providerId="ADAL" clId="{FD1A670E-E35C-4B5D-BDD6-8576D8351523}" dt="2024-03-01T16:48:03.512" v="1368" actId="20577"/>
          <ac:spMkLst>
            <pc:docMk/>
            <pc:sldMk cId="2619368709" sldId="2147377333"/>
            <ac:spMk id="2" creationId="{3EC75E90-C6D4-F023-EC2F-579BE7128B23}"/>
          </ac:spMkLst>
        </pc:spChg>
        <pc:spChg chg="mod">
          <ac:chgData name="James Rees" userId="6a49c294-0318-4273-b1fc-4011d6bf9f90" providerId="ADAL" clId="{FD1A670E-E35C-4B5D-BDD6-8576D8351523}" dt="2024-03-01T16:48:15.586" v="1400" actId="20577"/>
          <ac:spMkLst>
            <pc:docMk/>
            <pc:sldMk cId="2619368709" sldId="2147377333"/>
            <ac:spMk id="5" creationId="{4B990F9B-3D8E-A5F3-9221-A4EFA231FB3F}"/>
          </ac:spMkLst>
        </pc:spChg>
      </pc:sldChg>
      <pc:sldChg chg="del">
        <pc:chgData name="James Rees" userId="6a49c294-0318-4273-b1fc-4011d6bf9f90" providerId="ADAL" clId="{FD1A670E-E35C-4B5D-BDD6-8576D8351523}" dt="2024-03-07T16:14:02.363" v="1417" actId="47"/>
        <pc:sldMkLst>
          <pc:docMk/>
          <pc:sldMk cId="3048811504" sldId="2147377334"/>
        </pc:sldMkLst>
      </pc:sldChg>
      <pc:sldChg chg="del">
        <pc:chgData name="James Rees" userId="6a49c294-0318-4273-b1fc-4011d6bf9f90" providerId="ADAL" clId="{FD1A670E-E35C-4B5D-BDD6-8576D8351523}" dt="2024-02-28T08:50:28.328" v="176" actId="2696"/>
        <pc:sldMkLst>
          <pc:docMk/>
          <pc:sldMk cId="1565666286" sldId="2147475653"/>
        </pc:sldMkLst>
      </pc:sldChg>
      <pc:sldChg chg="del">
        <pc:chgData name="James Rees" userId="6a49c294-0318-4273-b1fc-4011d6bf9f90" providerId="ADAL" clId="{FD1A670E-E35C-4B5D-BDD6-8576D8351523}" dt="2024-02-28T08:50:28.328" v="176" actId="2696"/>
        <pc:sldMkLst>
          <pc:docMk/>
          <pc:sldMk cId="2495193179" sldId="2147475656"/>
        </pc:sldMkLst>
      </pc:sldChg>
      <pc:sldChg chg="del">
        <pc:chgData name="James Rees" userId="6a49c294-0318-4273-b1fc-4011d6bf9f90" providerId="ADAL" clId="{FD1A670E-E35C-4B5D-BDD6-8576D8351523}" dt="2024-02-28T08:50:28.328" v="176" actId="2696"/>
        <pc:sldMkLst>
          <pc:docMk/>
          <pc:sldMk cId="303191855" sldId="2147475657"/>
        </pc:sldMkLst>
      </pc:sldChg>
      <pc:sldChg chg="del">
        <pc:chgData name="James Rees" userId="6a49c294-0318-4273-b1fc-4011d6bf9f90" providerId="ADAL" clId="{FD1A670E-E35C-4B5D-BDD6-8576D8351523}" dt="2024-02-28T08:50:28.328" v="176" actId="2696"/>
        <pc:sldMkLst>
          <pc:docMk/>
          <pc:sldMk cId="807650662" sldId="2147475658"/>
        </pc:sldMkLst>
      </pc:sldChg>
      <pc:sldChg chg="del">
        <pc:chgData name="James Rees" userId="6a49c294-0318-4273-b1fc-4011d6bf9f90" providerId="ADAL" clId="{FD1A670E-E35C-4B5D-BDD6-8576D8351523}" dt="2024-02-28T08:50:28.328" v="176" actId="2696"/>
        <pc:sldMkLst>
          <pc:docMk/>
          <pc:sldMk cId="1989254296" sldId="2147475659"/>
        </pc:sldMkLst>
      </pc:sldChg>
      <pc:sldChg chg="del">
        <pc:chgData name="James Rees" userId="6a49c294-0318-4273-b1fc-4011d6bf9f90" providerId="ADAL" clId="{FD1A670E-E35C-4B5D-BDD6-8576D8351523}" dt="2024-02-28T08:47:57.729" v="95" actId="2696"/>
        <pc:sldMkLst>
          <pc:docMk/>
          <pc:sldMk cId="2670971506" sldId="2147475661"/>
        </pc:sldMkLst>
      </pc:sldChg>
      <pc:sldChg chg="del">
        <pc:chgData name="James Rees" userId="6a49c294-0318-4273-b1fc-4011d6bf9f90" providerId="ADAL" clId="{FD1A670E-E35C-4B5D-BDD6-8576D8351523}" dt="2024-02-28T08:50:28.328" v="176" actId="2696"/>
        <pc:sldMkLst>
          <pc:docMk/>
          <pc:sldMk cId="3675280491" sldId="2147475662"/>
        </pc:sldMkLst>
      </pc:sldChg>
      <pc:sldChg chg="del">
        <pc:chgData name="James Rees" userId="6a49c294-0318-4273-b1fc-4011d6bf9f90" providerId="ADAL" clId="{FD1A670E-E35C-4B5D-BDD6-8576D8351523}" dt="2024-02-28T09:01:14.761" v="449" actId="2696"/>
        <pc:sldMkLst>
          <pc:docMk/>
          <pc:sldMk cId="2701918233" sldId="2147475663"/>
        </pc:sldMkLst>
      </pc:sldChg>
      <pc:sldChg chg="del">
        <pc:chgData name="James Rees" userId="6a49c294-0318-4273-b1fc-4011d6bf9f90" providerId="ADAL" clId="{FD1A670E-E35C-4B5D-BDD6-8576D8351523}" dt="2024-02-28T09:01:14.761" v="449" actId="2696"/>
        <pc:sldMkLst>
          <pc:docMk/>
          <pc:sldMk cId="4132335992" sldId="2147475664"/>
        </pc:sldMkLst>
      </pc:sldChg>
      <pc:sldChg chg="del">
        <pc:chgData name="James Rees" userId="6a49c294-0318-4273-b1fc-4011d6bf9f90" providerId="ADAL" clId="{FD1A670E-E35C-4B5D-BDD6-8576D8351523}" dt="2024-02-28T09:01:14.761" v="449" actId="2696"/>
        <pc:sldMkLst>
          <pc:docMk/>
          <pc:sldMk cId="105298705" sldId="2147475665"/>
        </pc:sldMkLst>
      </pc:sldChg>
      <pc:sldChg chg="del">
        <pc:chgData name="James Rees" userId="6a49c294-0318-4273-b1fc-4011d6bf9f90" providerId="ADAL" clId="{FD1A670E-E35C-4B5D-BDD6-8576D8351523}" dt="2024-02-28T08:51:13.381" v="179" actId="2696"/>
        <pc:sldMkLst>
          <pc:docMk/>
          <pc:sldMk cId="2617845930" sldId="2147475666"/>
        </pc:sldMkLst>
      </pc:sldChg>
      <pc:sldChg chg="del">
        <pc:chgData name="James Rees" userId="6a49c294-0318-4273-b1fc-4011d6bf9f90" providerId="ADAL" clId="{FD1A670E-E35C-4B5D-BDD6-8576D8351523}" dt="2024-02-28T08:49:51.140" v="175" actId="2696"/>
        <pc:sldMkLst>
          <pc:docMk/>
          <pc:sldMk cId="0" sldId="2147475667"/>
        </pc:sldMkLst>
      </pc:sldChg>
      <pc:sldMasterChg chg="delSldLayout">
        <pc:chgData name="James Rees" userId="6a49c294-0318-4273-b1fc-4011d6bf9f90" providerId="ADAL" clId="{FD1A670E-E35C-4B5D-BDD6-8576D8351523}" dt="2024-02-28T08:50:28.328" v="176" actId="2696"/>
        <pc:sldMasterMkLst>
          <pc:docMk/>
          <pc:sldMasterMk cId="2033014776" sldId="2147483785"/>
        </pc:sldMasterMkLst>
        <pc:sldLayoutChg chg="del">
          <pc:chgData name="James Rees" userId="6a49c294-0318-4273-b1fc-4011d6bf9f90" providerId="ADAL" clId="{FD1A670E-E35C-4B5D-BDD6-8576D8351523}" dt="2024-02-28T08:50:28.328" v="176" actId="2696"/>
          <pc:sldLayoutMkLst>
            <pc:docMk/>
            <pc:sldMasterMk cId="2033014776" sldId="2147483785"/>
            <pc:sldLayoutMk cId="690392401" sldId="2147483990"/>
          </pc:sldLayoutMkLst>
        </pc:sldLayoutChg>
      </pc:sldMasterChg>
      <pc:sldMasterChg chg="del delSldLayout">
        <pc:chgData name="James Rees" userId="6a49c294-0318-4273-b1fc-4011d6bf9f90" providerId="ADAL" clId="{FD1A670E-E35C-4B5D-BDD6-8576D8351523}" dt="2024-02-28T08:50:28.328" v="176" actId="2696"/>
        <pc:sldMasterMkLst>
          <pc:docMk/>
          <pc:sldMasterMk cId="1195584507" sldId="2147483959"/>
        </pc:sldMasterMkLst>
        <pc:sldLayoutChg chg="del">
          <pc:chgData name="James Rees" userId="6a49c294-0318-4273-b1fc-4011d6bf9f90" providerId="ADAL" clId="{FD1A670E-E35C-4B5D-BDD6-8576D8351523}" dt="2024-02-28T08:50:28.328" v="176" actId="2696"/>
          <pc:sldLayoutMkLst>
            <pc:docMk/>
            <pc:sldMasterMk cId="1195584507" sldId="2147483959"/>
            <pc:sldLayoutMk cId="243790135" sldId="2147483960"/>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650879880" sldId="2147483961"/>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4154846960" sldId="2147483962"/>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1796742736" sldId="2147483963"/>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4245274513" sldId="2147483964"/>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3356725543" sldId="2147483965"/>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234012386" sldId="2147483966"/>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806504849" sldId="2147483967"/>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4241748290" sldId="2147483968"/>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422023123" sldId="2147483969"/>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3099221271" sldId="2147483970"/>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3347450383" sldId="2147483971"/>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499371344" sldId="2147483972"/>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205810611" sldId="2147483973"/>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3596548576" sldId="2147483974"/>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978822437" sldId="2147483975"/>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619967773" sldId="2147483976"/>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3885259923" sldId="2147483977"/>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744919184" sldId="2147483978"/>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3563408289" sldId="2147483979"/>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010663624" sldId="2147483980"/>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290644209" sldId="2147483981"/>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1189314037" sldId="2147483982"/>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2238772502" sldId="2147483983"/>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426851251" sldId="2147483984"/>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4114475417" sldId="2147483985"/>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760804312" sldId="2147483986"/>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1986438453" sldId="2147483987"/>
          </pc:sldLayoutMkLst>
        </pc:sldLayoutChg>
        <pc:sldLayoutChg chg="del">
          <pc:chgData name="James Rees" userId="6a49c294-0318-4273-b1fc-4011d6bf9f90" providerId="ADAL" clId="{FD1A670E-E35C-4B5D-BDD6-8576D8351523}" dt="2024-02-28T08:50:28.328" v="176" actId="2696"/>
          <pc:sldLayoutMkLst>
            <pc:docMk/>
            <pc:sldMasterMk cId="1195584507" sldId="2147483959"/>
            <pc:sldLayoutMk cId="4269891695" sldId="2147483989"/>
          </pc:sldLayoutMkLst>
        </pc:sldLayoutChg>
      </pc:sldMasterChg>
      <pc:sldMasterChg chg="del delSldLayout">
        <pc:chgData name="James Rees" userId="6a49c294-0318-4273-b1fc-4011d6bf9f90" providerId="ADAL" clId="{FD1A670E-E35C-4B5D-BDD6-8576D8351523}" dt="2024-02-28T09:01:14.761" v="449" actId="2696"/>
        <pc:sldMasterMkLst>
          <pc:docMk/>
          <pc:sldMasterMk cId="2112005785" sldId="2147483991"/>
        </pc:sldMasterMkLst>
        <pc:sldLayoutChg chg="del">
          <pc:chgData name="James Rees" userId="6a49c294-0318-4273-b1fc-4011d6bf9f90" providerId="ADAL" clId="{FD1A670E-E35C-4B5D-BDD6-8576D8351523}" dt="2024-02-28T09:01:14.761" v="449" actId="2696"/>
          <pc:sldLayoutMkLst>
            <pc:docMk/>
            <pc:sldMasterMk cId="2112005785" sldId="2147483991"/>
            <pc:sldLayoutMk cId="919296136" sldId="2147483992"/>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2694424289" sldId="2147483993"/>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3894933034" sldId="2147483994"/>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4268671444" sldId="2147483995"/>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1413203173" sldId="2147483996"/>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1180326196" sldId="2147483997"/>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3612851572" sldId="2147483998"/>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885098822" sldId="2147483999"/>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2465795225" sldId="2147484000"/>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457559348" sldId="2147484001"/>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3309174395" sldId="2147484002"/>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3412340855" sldId="2147484003"/>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1328423983" sldId="2147484004"/>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994819218" sldId="2147484005"/>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1210498573" sldId="2147484006"/>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2543068662" sldId="2147484007"/>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328730800" sldId="2147484008"/>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1308874510" sldId="2147484009"/>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2475966609" sldId="2147484010"/>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2737556179" sldId="2147484011"/>
          </pc:sldLayoutMkLst>
        </pc:sldLayoutChg>
        <pc:sldLayoutChg chg="del">
          <pc:chgData name="James Rees" userId="6a49c294-0318-4273-b1fc-4011d6bf9f90" providerId="ADAL" clId="{FD1A670E-E35C-4B5D-BDD6-8576D8351523}" dt="2024-02-28T09:01:14.761" v="449" actId="2696"/>
          <pc:sldLayoutMkLst>
            <pc:docMk/>
            <pc:sldMasterMk cId="2112005785" sldId="2147483991"/>
            <pc:sldLayoutMk cId="2745570104" sldId="2147484012"/>
          </pc:sldLayoutMkLst>
        </pc:sldLayoutChg>
        <pc:sldLayoutChg chg="del">
          <pc:chgData name="James Rees" userId="6a49c294-0318-4273-b1fc-4011d6bf9f90" providerId="ADAL" clId="{FD1A670E-E35C-4B5D-BDD6-8576D8351523}" dt="2024-02-28T08:47:57.729" v="95" actId="2696"/>
          <pc:sldLayoutMkLst>
            <pc:docMk/>
            <pc:sldMasterMk cId="2112005785" sldId="2147483991"/>
            <pc:sldLayoutMk cId="4081566891" sldId="2147484013"/>
          </pc:sldLayoutMkLst>
        </pc:sldLayoutChg>
      </pc:sldMasterChg>
      <pc:sldMasterChg chg="del delSldLayout">
        <pc:chgData name="James Rees" userId="6a49c294-0318-4273-b1fc-4011d6bf9f90" providerId="ADAL" clId="{FD1A670E-E35C-4B5D-BDD6-8576D8351523}" dt="2024-02-28T08:51:13.381" v="179" actId="2696"/>
        <pc:sldMasterMkLst>
          <pc:docMk/>
          <pc:sldMasterMk cId="1723297480" sldId="2147484014"/>
        </pc:sldMasterMkLst>
        <pc:sldLayoutChg chg="del">
          <pc:chgData name="James Rees" userId="6a49c294-0318-4273-b1fc-4011d6bf9f90" providerId="ADAL" clId="{FD1A670E-E35C-4B5D-BDD6-8576D8351523}" dt="2024-02-28T08:51:13.381" v="179" actId="2696"/>
          <pc:sldLayoutMkLst>
            <pc:docMk/>
            <pc:sldMasterMk cId="1723297480" sldId="2147484014"/>
            <pc:sldLayoutMk cId="2165539974" sldId="2147484015"/>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2165589835" sldId="2147484016"/>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3894764615" sldId="2147484017"/>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1560157986" sldId="2147484018"/>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4119112450" sldId="2147484019"/>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2666587117" sldId="2147484020"/>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4001748668" sldId="2147484021"/>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622262461" sldId="2147484022"/>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484562785" sldId="2147484023"/>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3825372756" sldId="2147484024"/>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726352138" sldId="2147484025"/>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2569777674" sldId="2147484026"/>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2344394432" sldId="2147484027"/>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2420431403" sldId="2147484028"/>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608599207" sldId="2147484029"/>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1240073475" sldId="2147484030"/>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1147060950" sldId="2147484031"/>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2164849473" sldId="2147484032"/>
          </pc:sldLayoutMkLst>
        </pc:sldLayoutChg>
        <pc:sldLayoutChg chg="del">
          <pc:chgData name="James Rees" userId="6a49c294-0318-4273-b1fc-4011d6bf9f90" providerId="ADAL" clId="{FD1A670E-E35C-4B5D-BDD6-8576D8351523}" dt="2024-02-28T08:51:13.381" v="179" actId="2696"/>
          <pc:sldLayoutMkLst>
            <pc:docMk/>
            <pc:sldMasterMk cId="1723297480" sldId="2147484014"/>
            <pc:sldLayoutMk cId="3947062594" sldId="2147484033"/>
          </pc:sldLayoutMkLst>
        </pc:sldLayoutChg>
      </pc:sldMasterChg>
      <pc:sldMasterChg chg="del delSldLayout">
        <pc:chgData name="James Rees" userId="6a49c294-0318-4273-b1fc-4011d6bf9f90" providerId="ADAL" clId="{FD1A670E-E35C-4B5D-BDD6-8576D8351523}" dt="2024-02-28T08:49:51.140" v="175" actId="2696"/>
        <pc:sldMasterMkLst>
          <pc:docMk/>
          <pc:sldMasterMk cId="1357808119" sldId="2147484034"/>
        </pc:sldMasterMkLst>
        <pc:sldLayoutChg chg="del">
          <pc:chgData name="James Rees" userId="6a49c294-0318-4273-b1fc-4011d6bf9f90" providerId="ADAL" clId="{FD1A670E-E35C-4B5D-BDD6-8576D8351523}" dt="2024-02-28T08:49:51.140" v="175" actId="2696"/>
          <pc:sldLayoutMkLst>
            <pc:docMk/>
            <pc:sldMasterMk cId="1357808119" sldId="2147484034"/>
            <pc:sldLayoutMk cId="2693250586" sldId="2147484035"/>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228286610" sldId="2147484036"/>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992889528" sldId="2147484037"/>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731133564" sldId="2147484038"/>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677789086" sldId="2147484039"/>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098083470" sldId="2147484040"/>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331775377" sldId="2147484041"/>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358108153" sldId="2147484042"/>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819167891" sldId="2147484043"/>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525563338" sldId="2147484044"/>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957494749" sldId="2147484045"/>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567293272" sldId="2147484046"/>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892814290" sldId="2147484047"/>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147684948" sldId="2147484048"/>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768871242" sldId="2147484049"/>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423750122" sldId="2147484050"/>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995066384" sldId="2147484051"/>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615008928" sldId="2147484052"/>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978122737" sldId="2147484053"/>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003481551" sldId="2147484054"/>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165039483" sldId="2147484055"/>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572100057" sldId="2147484056"/>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046318098" sldId="2147484057"/>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880866381" sldId="2147484058"/>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283784443" sldId="2147484059"/>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74101861" sldId="2147484060"/>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4020768557" sldId="2147484061"/>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776373577" sldId="2147484062"/>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59960504" sldId="2147484063"/>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461452130" sldId="2147484064"/>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177598975" sldId="2147484065"/>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457002560" sldId="2147484066"/>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757686473" sldId="2147484067"/>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586426306" sldId="2147484068"/>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857134767" sldId="2147484069"/>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290622064" sldId="2147484070"/>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574412817" sldId="2147484071"/>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626582175" sldId="2147484072"/>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832827476" sldId="2147484073"/>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727921055" sldId="2147484074"/>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563280171" sldId="2147484075"/>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633283292" sldId="2147484076"/>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980594499" sldId="2147484077"/>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281749845" sldId="2147484078"/>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4172541827" sldId="2147484079"/>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876632757" sldId="2147484080"/>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954846693" sldId="2147484081"/>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631932928" sldId="2147484082"/>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722409425" sldId="2147484083"/>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4144014712" sldId="2147484084"/>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437158658" sldId="2147484085"/>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854042695" sldId="2147484086"/>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2518297708" sldId="2147484087"/>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638316414" sldId="2147484088"/>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322835866" sldId="2147484089"/>
          </pc:sldLayoutMkLst>
        </pc:sldLayoutChg>
        <pc:sldLayoutChg chg="del">
          <pc:chgData name="James Rees" userId="6a49c294-0318-4273-b1fc-4011d6bf9f90" providerId="ADAL" clId="{FD1A670E-E35C-4B5D-BDD6-8576D8351523}" dt="2024-02-28T08:49:51.140" v="175" actId="2696"/>
          <pc:sldLayoutMkLst>
            <pc:docMk/>
            <pc:sldMasterMk cId="1357808119" sldId="2147484034"/>
            <pc:sldLayoutMk cId="1586393340" sldId="214748409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07/03/2024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07/03/2024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07/03/2024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www.mhhsprogramme.co.uk/api/documentlibrary/Background%20Programme%20Context/MHHS-DEL2040-Code%20Baseline%20Matrix%20v1.1%20Mop-up%202%20Matrix.xlsx?d=we6b4f6a7461e43a0960e76fba1c6a6dd&amp;csf=1&amp;web=1&amp;e=4uRQvt" TargetMode="External"/><Relationship Id="rId2" Type="http://schemas.openxmlformats.org/officeDocument/2006/relationships/hyperlink" Target="https://www.mhhsprogramme.co.uk/code/code-artefacts/code-topic-mop-up-2" TargetMode="External"/><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4.xml"/></Relationships>
</file>

<file path=ppt/slides/_rels/slide7.xml.rels><?xml version="1.0" encoding="UTF-8" standalone="yes"?>
<Relationships xmlns="http://schemas.openxmlformats.org/package/2006/relationships"><Relationship Id="rId2" Type="http://schemas.openxmlformats.org/officeDocument/2006/relationships/hyperlink" Target="https://www.mhhsprogramme.co.uk/testing/qualification" TargetMode="External"/><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hyperlink" Target="mailto:carl.dennis@recmanager.co.uk" TargetMode="External"/><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08 March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dirty="0"/>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982141826"/>
              </p:ext>
            </p:extLst>
          </p:nvPr>
        </p:nvGraphicFramePr>
        <p:xfrm>
          <a:off x="1058163" y="1178586"/>
          <a:ext cx="9137398" cy="4500827"/>
        </p:xfrm>
        <a:graphic>
          <a:graphicData uri="http://schemas.openxmlformats.org/drawingml/2006/table">
            <a:tbl>
              <a:tblPr firstRow="1" bandRow="1">
                <a:tableStyleId>{8799B23B-EC83-4686-B30A-512413B5E67A}</a:tableStyleId>
              </a:tblPr>
              <a:tblGrid>
                <a:gridCol w="255542">
                  <a:extLst>
                    <a:ext uri="{9D8B030D-6E8A-4147-A177-3AD203B41FA5}">
                      <a16:colId xmlns:a16="http://schemas.microsoft.com/office/drawing/2014/main" val="2985595102"/>
                    </a:ext>
                  </a:extLst>
                </a:gridCol>
                <a:gridCol w="4178328">
                  <a:extLst>
                    <a:ext uri="{9D8B030D-6E8A-4147-A177-3AD203B41FA5}">
                      <a16:colId xmlns:a16="http://schemas.microsoft.com/office/drawing/2014/main" val="2643265497"/>
                    </a:ext>
                  </a:extLst>
                </a:gridCol>
                <a:gridCol w="1389679">
                  <a:extLst>
                    <a:ext uri="{9D8B030D-6E8A-4147-A177-3AD203B41FA5}">
                      <a16:colId xmlns:a16="http://schemas.microsoft.com/office/drawing/2014/main" val="2149799782"/>
                    </a:ext>
                  </a:extLst>
                </a:gridCol>
                <a:gridCol w="3313849">
                  <a:extLst>
                    <a:ext uri="{9D8B030D-6E8A-4147-A177-3AD203B41FA5}">
                      <a16:colId xmlns:a16="http://schemas.microsoft.com/office/drawing/2014/main" val="1672424288"/>
                    </a:ext>
                  </a:extLst>
                </a:gridCol>
              </a:tblGrid>
              <a:tr h="31562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42622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1" cap="none" spc="0" dirty="0">
                          <a:solidFill>
                            <a:schemeClr val="tx1"/>
                          </a:solidFill>
                          <a:effectLst/>
                          <a:latin typeface="Arial" panose="020B0604020202020204" pitchFamily="34" charset="0"/>
                          <a:cs typeface="Arial" panose="020B0604020202020204" pitchFamily="34" charset="0"/>
                        </a:rPr>
                        <a:t>Introductions and Agreement of Agenda </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a:solidFill>
                          <a:schemeClr val="tx1"/>
                        </a:solidFill>
                        <a:effectLst/>
                        <a:latin typeface="Arial" panose="020B0604020202020204" pitchFamily="34" charset="0"/>
                        <a:cs typeface="Arial" panose="020B0604020202020204" pitchFamily="34" charset="0"/>
                      </a:endParaRPr>
                    </a:p>
                    <a:p>
                      <a:pPr algn="ctr" rtl="0" fontAlgn="base"/>
                      <a:r>
                        <a:rPr lang="en-GB" sz="1000" b="1" cap="none" spc="0">
                          <a:solidFill>
                            <a:schemeClr val="tx1"/>
                          </a:solidFill>
                          <a:effectLst/>
                          <a:latin typeface="Arial" panose="020B0604020202020204" pitchFamily="34" charset="0"/>
                          <a:cs typeface="Arial" panose="020B0604020202020204" pitchFamily="34" charset="0"/>
                        </a:rPr>
                        <a:t>10:00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a:solidFill>
                          <a:schemeClr val="tx1"/>
                        </a:solidFill>
                        <a:effectLst/>
                        <a:latin typeface="Arial" panose="020B0604020202020204" pitchFamily="34" charset="0"/>
                        <a:cs typeface="Arial" panose="020B0604020202020204" pitchFamily="34" charset="0"/>
                      </a:endParaRPr>
                    </a:p>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662143624"/>
                  </a:ext>
                </a:extLst>
              </a:tr>
              <a:tr h="315626">
                <a:tc>
                  <a:txBody>
                    <a:bodyPr/>
                    <a:lstStyle/>
                    <a:p>
                      <a:pPr algn="l" rtl="0" fontAlgn="base"/>
                      <a:r>
                        <a:rPr lang="en-GB" sz="1000" b="0" i="0" cap="none" spc="0" dirty="0">
                          <a:solidFill>
                            <a:schemeClr val="tx1"/>
                          </a:solidFill>
                          <a:effectLst/>
                          <a:latin typeface="+mn-lt"/>
                        </a:rPr>
                        <a:t>2</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MHHS Update</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2844092112"/>
                  </a:ext>
                </a:extLst>
              </a:tr>
              <a:tr h="449285">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3</a:t>
                      </a: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1" cap="none" spc="0" dirty="0">
                          <a:solidFill>
                            <a:schemeClr val="tx1"/>
                          </a:solidFill>
                          <a:effectLst/>
                          <a:latin typeface="Arial" panose="020B0604020202020204" pitchFamily="34" charset="0"/>
                          <a:cs typeface="Arial" panose="020B0604020202020204" pitchFamily="34" charset="0"/>
                        </a:rPr>
                        <a:t>Data Cleanse Update</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1" cap="none" spc="0" dirty="0">
                          <a:solidFill>
                            <a:schemeClr val="tx1"/>
                          </a:solidFill>
                          <a:effectLst/>
                          <a:latin typeface="Arial" panose="020B0604020202020204" pitchFamily="34" charset="0"/>
                          <a:cs typeface="Arial" panose="020B0604020202020204" pitchFamily="34" charset="0"/>
                        </a:rPr>
                        <a:t>10:20</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fontAlgn="ctr"/>
                      <a:r>
                        <a:rPr lang="en-GB" sz="1000" b="1" cap="none" spc="0" dirty="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2361916360"/>
                  </a:ext>
                </a:extLst>
              </a:tr>
              <a:tr h="422800">
                <a:tc>
                  <a:txBody>
                    <a:bodyPr/>
                    <a:lstStyle/>
                    <a:p>
                      <a:pPr algn="l" rtl="0" fontAlgn="base"/>
                      <a:r>
                        <a:rPr lang="en-GB" sz="1000" b="0" i="0" cap="none" spc="0" dirty="0">
                          <a:solidFill>
                            <a:schemeClr val="tx1"/>
                          </a:solidFill>
                          <a:effectLst/>
                          <a:latin typeface="+mn-lt"/>
                        </a:rPr>
                        <a:t>4</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Party Assurance Quarterly Update</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tc>
                <a:extLst>
                  <a:ext uri="{0D108BD9-81ED-4DB2-BD59-A6C34878D82A}">
                    <a16:rowId xmlns:a16="http://schemas.microsoft.com/office/drawing/2014/main" val="571180992"/>
                  </a:ext>
                </a:extLst>
              </a:tr>
              <a:tr h="422800">
                <a:tc>
                  <a:txBody>
                    <a:bodyPr/>
                    <a:lstStyle/>
                    <a:p>
                      <a:pPr algn="l" rtl="0" fontAlgn="base"/>
                      <a:r>
                        <a:rPr lang="en-GB" sz="1000" b="0" i="0" cap="none" spc="0" dirty="0">
                          <a:solidFill>
                            <a:schemeClr val="tx1"/>
                          </a:solidFill>
                          <a:effectLst/>
                          <a:latin typeface="+mn-lt"/>
                        </a:rPr>
                        <a:t>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Erroneous Switch Resolution Process Discussion</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tc>
                <a:tc>
                  <a:txBody>
                    <a:bodyPr/>
                    <a:lstStyle/>
                    <a:p>
                      <a:pPr fontAlgn="ctr"/>
                      <a:r>
                        <a:rPr lang="en-GB" sz="1000" b="1" kern="1200" cap="none" spc="0" dirty="0">
                          <a:solidFill>
                            <a:schemeClr val="tx1"/>
                          </a:solidFill>
                          <a:effectLst/>
                          <a:latin typeface="Arial" panose="020B0604020202020204" pitchFamily="34" charset="0"/>
                          <a:ea typeface="+mn-ea"/>
                          <a:cs typeface="Arial" panose="020B0604020202020204" pitchFamily="34" charset="0"/>
                        </a:rPr>
                        <a:t>REC Professional Services Team</a:t>
                      </a:r>
                    </a:p>
                  </a:txBody>
                  <a:tcPr marL="22680" marR="11861" marT="6480" marB="48600"/>
                </a:tc>
                <a:extLst>
                  <a:ext uri="{0D108BD9-81ED-4DB2-BD59-A6C34878D82A}">
                    <a16:rowId xmlns:a16="http://schemas.microsoft.com/office/drawing/2014/main" val="1443603315"/>
                  </a:ext>
                </a:extLst>
              </a:tr>
              <a:tr h="410230">
                <a:tc>
                  <a:txBody>
                    <a:bodyPr/>
                    <a:lstStyle/>
                    <a:p>
                      <a:pPr algn="l" rtl="0" fontAlgn="base"/>
                      <a:r>
                        <a:rPr lang="en-GB" sz="1000" b="0" i="0" cap="none" spc="0" dirty="0">
                          <a:solidFill>
                            <a:schemeClr val="tx1"/>
                          </a:solidFill>
                          <a:effectLst/>
                          <a:latin typeface="+mn-lt"/>
                        </a:rPr>
                        <a:t>6</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R0147 – Prepayment Levelisation Update</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kern="1200" cap="none" spc="0" dirty="0">
                          <a:solidFill>
                            <a:schemeClr val="tx1"/>
                          </a:solidFill>
                          <a:effectLst/>
                          <a:latin typeface="Arial" panose="020B0604020202020204" pitchFamily="34" charset="0"/>
                          <a:ea typeface="+mn-ea"/>
                          <a:cs typeface="Arial" panose="020B0604020202020204" pitchFamily="34" charset="0"/>
                        </a:rPr>
                        <a:t>REC Professional Services Team</a:t>
                      </a:r>
                    </a:p>
                    <a:p>
                      <a:pPr fontAlgn="ct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1468000286"/>
                  </a:ext>
                </a:extLst>
              </a:tr>
              <a:tr h="315626">
                <a:tc>
                  <a:txBody>
                    <a:bodyPr/>
                    <a:lstStyle/>
                    <a:p>
                      <a:pPr algn="l" rtl="0" fontAlgn="base"/>
                      <a:r>
                        <a:rPr lang="en-GB" sz="1000" b="0" i="0" cap="none" spc="0" dirty="0">
                          <a:solidFill>
                            <a:schemeClr val="tx1"/>
                          </a:solidFill>
                          <a:effectLst/>
                          <a:latin typeface="+mn-lt"/>
                        </a:rPr>
                        <a:t>7</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dirty="0">
                          <a:solidFill>
                            <a:schemeClr val="tx1"/>
                          </a:solidFill>
                          <a:latin typeface="Arial" panose="020B0604020202020204" pitchFamily="34" charset="0"/>
                          <a:ea typeface="+mn-ea"/>
                          <a:cs typeface="Arial" panose="020B0604020202020204" pitchFamily="34" charset="0"/>
                        </a:rPr>
                        <a:t>How does the REC manage RGMA with regards to IGT parties?</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RIG Member </a:t>
                      </a:r>
                    </a:p>
                  </a:txBody>
                  <a:tcPr marL="22680" marR="11861" marT="6480" marB="48600"/>
                </a:tc>
                <a:extLst>
                  <a:ext uri="{0D108BD9-81ED-4DB2-BD59-A6C34878D82A}">
                    <a16:rowId xmlns:a16="http://schemas.microsoft.com/office/drawing/2014/main" val="4239063290"/>
                  </a:ext>
                </a:extLst>
              </a:tr>
              <a:tr h="306713">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8</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CSS/MPRS Alignment Issues</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RIG Member</a:t>
                      </a:r>
                    </a:p>
                  </a:txBody>
                  <a:tcPr marL="22680" marR="11861" marT="6480" marB="48600"/>
                </a:tc>
                <a:extLst>
                  <a:ext uri="{0D108BD9-81ED-4DB2-BD59-A6C34878D82A}">
                    <a16:rowId xmlns:a16="http://schemas.microsoft.com/office/drawing/2014/main" val="3755995423"/>
                  </a:ext>
                </a:extLst>
              </a:tr>
              <a:tr h="306713">
                <a:tc>
                  <a:txBody>
                    <a:bodyPr/>
                    <a:lstStyle/>
                    <a:p>
                      <a:pPr algn="l" rtl="0" fontAlgn="base"/>
                      <a:r>
                        <a:rPr lang="en-GB" sz="1000" b="0" i="0" kern="1200" cap="none" spc="0" dirty="0">
                          <a:solidFill>
                            <a:schemeClr val="tx1"/>
                          </a:solidFill>
                          <a:effectLst/>
                          <a:latin typeface="Arial" panose="020B0604020202020204" pitchFamily="34" charset="0"/>
                          <a:ea typeface="+mn-ea"/>
                          <a:cs typeface="Arial" panose="020B0604020202020204" pitchFamily="34" charset="0"/>
                        </a:rPr>
                        <a:t>9</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Updating ESME ID</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RIG Member</a:t>
                      </a:r>
                    </a:p>
                  </a:txBody>
                  <a:tcPr marL="22680" marR="11861" marT="6480" marB="48600"/>
                </a:tc>
                <a:extLst>
                  <a:ext uri="{0D108BD9-81ED-4DB2-BD59-A6C34878D82A}">
                    <a16:rowId xmlns:a16="http://schemas.microsoft.com/office/drawing/2014/main" val="3019579300"/>
                  </a:ext>
                </a:extLst>
              </a:tr>
              <a:tr h="306713">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10</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12:20</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tc>
                <a:extLst>
                  <a:ext uri="{0D108BD9-81ED-4DB2-BD59-A6C34878D82A}">
                    <a16:rowId xmlns:a16="http://schemas.microsoft.com/office/drawing/2014/main" val="1236900721"/>
                  </a:ext>
                </a:extLst>
              </a:tr>
              <a:tr h="306713">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11</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12:35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BDA5A-CA67-6BFF-7624-3D745C130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B0E97-DE36-FCE8-59F0-CAE42268D7D6}"/>
              </a:ext>
            </a:extLst>
          </p:cNvPr>
          <p:cNvSpPr>
            <a:spLocks noGrp="1"/>
          </p:cNvSpPr>
          <p:nvPr>
            <p:ph type="title"/>
          </p:nvPr>
        </p:nvSpPr>
        <p:spPr>
          <a:xfrm>
            <a:off x="4034228" y="2281382"/>
            <a:ext cx="6966527" cy="2042717"/>
          </a:xfrm>
        </p:spPr>
        <p:txBody>
          <a:bodyPr>
            <a:normAutofit/>
          </a:bodyPr>
          <a:lstStyle/>
          <a:p>
            <a:br>
              <a:rPr lang="en-GB" dirty="0">
                <a:latin typeface="Roboto"/>
                <a:ea typeface="Roboto"/>
                <a:cs typeface="Roboto"/>
              </a:rPr>
            </a:br>
            <a:r>
              <a:rPr lang="en-GB" sz="2700" dirty="0">
                <a:latin typeface="Roboto"/>
                <a:ea typeface="Roboto"/>
                <a:cs typeface="Roboto"/>
              </a:rPr>
              <a:t>2. </a:t>
            </a:r>
            <a:r>
              <a:rPr lang="en-GB" sz="2700" dirty="0" err="1">
                <a:latin typeface="Roboto"/>
                <a:ea typeface="Roboto"/>
                <a:cs typeface="Roboto"/>
              </a:rPr>
              <a:t>mhhs</a:t>
            </a:r>
            <a:r>
              <a:rPr lang="en-GB" sz="2700" dirty="0">
                <a:latin typeface="Roboto"/>
                <a:ea typeface="Roboto"/>
                <a:cs typeface="Roboto"/>
              </a:rPr>
              <a:t>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EC8E1DCB-6CEA-9881-2754-5462402D2777}"/>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87395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606E1-68BD-9933-EE71-9BBFAC6D6D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11802-8EBE-473F-F823-5C6D545186A1}"/>
              </a:ext>
            </a:extLst>
          </p:cNvPr>
          <p:cNvSpPr>
            <a:spLocks noGrp="1"/>
          </p:cNvSpPr>
          <p:nvPr>
            <p:ph type="ctrTitle"/>
          </p:nvPr>
        </p:nvSpPr>
        <p:spPr/>
        <p:txBody>
          <a:bodyPr>
            <a:normAutofit/>
          </a:bodyPr>
          <a:lstStyle/>
          <a:p>
            <a:pPr>
              <a:lnSpc>
                <a:spcPct val="115000"/>
              </a:lnSpc>
              <a:spcBef>
                <a:spcPts val="600"/>
              </a:spcBef>
              <a:spcAft>
                <a:spcPts val="600"/>
              </a:spcAft>
            </a:pPr>
            <a:r>
              <a:rPr lang="en-GB" sz="1800" dirty="0"/>
              <a:t>Market-wide Half hourly settlement update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A21D872-6E2B-DB52-7F0B-75F71ABE40A1}"/>
              </a:ext>
            </a:extLst>
          </p:cNvPr>
          <p:cNvSpPr>
            <a:spLocks noGrp="1"/>
          </p:cNvSpPr>
          <p:nvPr>
            <p:ph type="subTitle" idx="1"/>
          </p:nvPr>
        </p:nvSpPr>
        <p:spPr>
          <a:xfrm>
            <a:off x="2345094" y="2206304"/>
            <a:ext cx="9144000" cy="4194496"/>
          </a:xfrm>
        </p:spPr>
        <p:txBody>
          <a:bodyPr>
            <a:normAutofit/>
          </a:bodyPr>
          <a:lstStyle/>
          <a:p>
            <a:pPr marL="0" indent="0">
              <a:buNone/>
            </a:pPr>
            <a:r>
              <a:rPr lang="en-GB" b="1" dirty="0"/>
              <a:t>Code Drafting </a:t>
            </a:r>
          </a:p>
          <a:p>
            <a:pPr marL="742950" lvl="1" indent="-285750" algn="l">
              <a:buFont typeface="Arial" panose="020B0604020202020204" pitchFamily="34" charset="0"/>
              <a:buChar char="•"/>
            </a:pPr>
            <a:r>
              <a:rPr lang="en-US" sz="1800" dirty="0">
                <a:latin typeface="Arial" panose="020B0604020202020204" pitchFamily="34" charset="0"/>
                <a:cs typeface="Arial" panose="020B0604020202020204" pitchFamily="34" charset="0"/>
              </a:rPr>
              <a:t>Code Drafting high level overview</a:t>
            </a:r>
          </a:p>
          <a:p>
            <a:pPr marL="742950" lvl="1" indent="-285750" algn="l">
              <a:buFont typeface="Arial" panose="020B0604020202020204" pitchFamily="34" charset="0"/>
              <a:buChar char="•"/>
            </a:pPr>
            <a:r>
              <a:rPr lang="en-US" sz="1800" dirty="0">
                <a:latin typeface="Arial" panose="020B0604020202020204" pitchFamily="34" charset="0"/>
                <a:cs typeface="Arial" panose="020B0604020202020204" pitchFamily="34" charset="0"/>
              </a:rPr>
              <a:t>Mop up 2, closing 11 March, </a:t>
            </a:r>
            <a:r>
              <a:rPr lang="en-GB" sz="1800" dirty="0">
                <a:solidFill>
                  <a:srgbClr val="0070C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Code Topic Mop Up 2 - MHHS Programme</a:t>
            </a:r>
            <a:endParaRPr lang="en-US" sz="1800" dirty="0">
              <a:solidFill>
                <a:srgbClr val="0070C0"/>
              </a:solidFill>
              <a:latin typeface="Arial" panose="020B0604020202020204" pitchFamily="34" charset="0"/>
              <a:cs typeface="Arial" panose="020B0604020202020204" pitchFamily="34" charset="0"/>
            </a:endParaRPr>
          </a:p>
          <a:p>
            <a:pPr marL="1200150" lvl="2" indent="-285750" algn="l">
              <a:buFont typeface="Arial" panose="020B0604020202020204" pitchFamily="34" charset="0"/>
              <a:buChar char="•"/>
            </a:pPr>
            <a:r>
              <a:rPr lang="en-US" sz="1600" dirty="0">
                <a:latin typeface="Arial" panose="020B0604020202020204" pitchFamily="34" charset="0"/>
                <a:cs typeface="Arial" panose="020B0604020202020204" pitchFamily="34" charset="0"/>
              </a:rPr>
              <a:t>21 REC artefacts in scope</a:t>
            </a:r>
          </a:p>
          <a:p>
            <a:pPr marL="742950" lvl="1" indent="-285750" algn="l">
              <a:buFont typeface="Arial" panose="020B0604020202020204" pitchFamily="34" charset="0"/>
              <a:buChar char="•"/>
            </a:pPr>
            <a:r>
              <a:rPr lang="en-US" sz="1800" dirty="0">
                <a:latin typeface="Arial" panose="020B0604020202020204" pitchFamily="34" charset="0"/>
                <a:cs typeface="Arial" panose="020B0604020202020204" pitchFamily="34" charset="0"/>
              </a:rPr>
              <a:t>Final opportunity </a:t>
            </a:r>
            <a:r>
              <a:rPr lang="en-GB" sz="1800" dirty="0">
                <a:latin typeface="Arial" panose="020B0604020202020204" pitchFamily="34" charset="0"/>
                <a:cs typeface="Arial" panose="020B0604020202020204" pitchFamily="34" charset="0"/>
              </a:rPr>
              <a:t>to feed into the Code Drafting before it is baselined and submitted for approval </a:t>
            </a:r>
          </a:p>
          <a:p>
            <a:pPr marL="742950" lvl="1" indent="-285750" algn="l">
              <a:buFont typeface="Arial" panose="020B0604020202020204" pitchFamily="34" charset="0"/>
              <a:buChar char="•"/>
            </a:pPr>
            <a:r>
              <a:rPr lang="en-GB" sz="1800" i="0" u="none" strike="noStrike" dirty="0">
                <a:effectLst/>
                <a:latin typeface="Arial" panose="020B0604020202020204" pitchFamily="34" charset="0"/>
                <a:cs typeface="Arial" panose="020B0604020202020204" pitchFamily="34" charset="0"/>
                <a:hlinkClick r:id="rId3"/>
              </a:rPr>
              <a:t>Code Baseline Matrix</a:t>
            </a:r>
            <a:endParaRPr lang="en-US" sz="1800" dirty="0">
              <a:latin typeface="Arial" panose="020B0604020202020204" pitchFamily="34" charset="0"/>
              <a:cs typeface="Arial" panose="020B0604020202020204" pitchFamily="34" charset="0"/>
            </a:endParaRPr>
          </a:p>
          <a:p>
            <a:pPr marL="0" indent="0">
              <a:buNone/>
            </a:pPr>
            <a:endParaRPr lang="en-GB" dirty="0"/>
          </a:p>
          <a:p>
            <a:pPr marL="0"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7367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AC89F-CDBE-B7E9-CC5E-3AB724893D1A}"/>
              </a:ext>
            </a:extLst>
          </p:cNvPr>
          <p:cNvSpPr>
            <a:spLocks noGrp="1"/>
          </p:cNvSpPr>
          <p:nvPr>
            <p:ph type="ctrTitle"/>
          </p:nvPr>
        </p:nvSpPr>
        <p:spPr>
          <a:xfrm>
            <a:off x="2402244" y="880158"/>
            <a:ext cx="9144000" cy="678445"/>
          </a:xfrm>
        </p:spPr>
        <p:txBody>
          <a:bodyPr/>
          <a:lstStyle/>
          <a:p>
            <a:r>
              <a:rPr lang="en-US" dirty="0"/>
              <a:t>REC MHHS SCR changes – T-shirt sizing</a:t>
            </a:r>
            <a:endParaRPr lang="en-GB" dirty="0"/>
          </a:p>
        </p:txBody>
      </p:sp>
      <p:pic>
        <p:nvPicPr>
          <p:cNvPr id="9" name="Picture 8">
            <a:extLst>
              <a:ext uri="{FF2B5EF4-FFF2-40B4-BE49-F238E27FC236}">
                <a16:creationId xmlns:a16="http://schemas.microsoft.com/office/drawing/2014/main" id="{87C08138-8276-BFF2-36B4-9C7458F4DCDF}"/>
              </a:ext>
            </a:extLst>
          </p:cNvPr>
          <p:cNvPicPr>
            <a:picLocks noChangeAspect="1"/>
          </p:cNvPicPr>
          <p:nvPr/>
        </p:nvPicPr>
        <p:blipFill>
          <a:blip r:embed="rId2"/>
          <a:stretch>
            <a:fillRect/>
          </a:stretch>
        </p:blipFill>
        <p:spPr>
          <a:xfrm>
            <a:off x="1874932" y="1558603"/>
            <a:ext cx="10198624" cy="4858000"/>
          </a:xfrm>
          <a:prstGeom prst="rect">
            <a:avLst/>
          </a:prstGeom>
        </p:spPr>
      </p:pic>
    </p:spTree>
    <p:extLst>
      <p:ext uri="{BB962C8B-B14F-4D97-AF65-F5344CB8AC3E}">
        <p14:creationId xmlns:p14="http://schemas.microsoft.com/office/powerpoint/2010/main" val="86145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4D21-2398-6EBF-AF8A-06217FACE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193D1F-CF73-322C-AD7D-68C963C211DD}"/>
              </a:ext>
            </a:extLst>
          </p:cNvPr>
          <p:cNvSpPr>
            <a:spLocks noGrp="1"/>
          </p:cNvSpPr>
          <p:nvPr>
            <p:ph type="ctrTitle"/>
          </p:nvPr>
        </p:nvSpPr>
        <p:spPr/>
        <p:txBody>
          <a:bodyPr>
            <a:normAutofit/>
          </a:bodyPr>
          <a:lstStyle/>
          <a:p>
            <a:pPr>
              <a:lnSpc>
                <a:spcPct val="115000"/>
              </a:lnSpc>
              <a:spcBef>
                <a:spcPts val="600"/>
              </a:spcBef>
              <a:spcAft>
                <a:spcPts val="600"/>
              </a:spcAft>
            </a:pPr>
            <a:r>
              <a:rPr lang="en-GB" sz="1800" dirty="0"/>
              <a:t>Market-wide Half hourly settlement update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63213B83-4692-566E-60BF-0C8C2B3ED389}"/>
              </a:ext>
            </a:extLst>
          </p:cNvPr>
          <p:cNvSpPr>
            <a:spLocks noGrp="1"/>
          </p:cNvSpPr>
          <p:nvPr>
            <p:ph type="subTitle" idx="1"/>
          </p:nvPr>
        </p:nvSpPr>
        <p:spPr>
          <a:xfrm>
            <a:off x="2345094" y="2206304"/>
            <a:ext cx="9144000" cy="4194496"/>
          </a:xfrm>
        </p:spPr>
        <p:txBody>
          <a:bodyPr>
            <a:normAutofit/>
          </a:bodyPr>
          <a:lstStyle/>
          <a:p>
            <a:pPr marL="0" indent="0">
              <a:buNone/>
            </a:pPr>
            <a:r>
              <a:rPr lang="en-GB" b="1" dirty="0"/>
              <a:t>Qualification </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Qualification high level overview, </a:t>
            </a:r>
            <a:r>
              <a:rPr lang="en-GB" sz="1800" dirty="0">
                <a:latin typeface="Arial" panose="020B0604020202020204" pitchFamily="34" charset="0"/>
                <a:cs typeface="Arial" panose="020B0604020202020204" pitchFamily="34" charset="0"/>
                <a:hlinkClick r:id="rId2"/>
              </a:rPr>
              <a:t>Qualification - MHHS Programme</a:t>
            </a:r>
            <a:endParaRPr lang="en-GB" sz="1800" dirty="0">
              <a:latin typeface="Arial" panose="020B0604020202020204" pitchFamily="34" charset="0"/>
              <a:cs typeface="Arial" panose="020B0604020202020204" pitchFamily="34" charset="0"/>
            </a:endParaRP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What do REC Parties need to do?</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Placing Reliance</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Pre-Qualification Submission</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Qualification Working Group (QWG)</a:t>
            </a:r>
          </a:p>
        </p:txBody>
      </p:sp>
    </p:spTree>
    <p:extLst>
      <p:ext uri="{BB962C8B-B14F-4D97-AF65-F5344CB8AC3E}">
        <p14:creationId xmlns:p14="http://schemas.microsoft.com/office/powerpoint/2010/main" val="2120779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dirty="0">
                <a:latin typeface="Roboto"/>
                <a:ea typeface="Roboto"/>
                <a:cs typeface="Roboto"/>
              </a:rPr>
            </a:br>
            <a:r>
              <a:rPr lang="en-GB" sz="2700" dirty="0">
                <a:latin typeface="Roboto"/>
                <a:ea typeface="Roboto"/>
                <a:cs typeface="Roboto"/>
              </a:rPr>
              <a:t>3.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4. Party assurance quarterly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619368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5. erroneous switch resolution process discussion </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Rec professional services team </a:t>
            </a:r>
          </a:p>
        </p:txBody>
      </p:sp>
    </p:spTree>
    <p:extLst>
      <p:ext uri="{BB962C8B-B14F-4D97-AF65-F5344CB8AC3E}">
        <p14:creationId xmlns:p14="http://schemas.microsoft.com/office/powerpoint/2010/main" val="4027176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Background</a:t>
            </a:r>
          </a:p>
        </p:txBody>
      </p:sp>
      <p:sp>
        <p:nvSpPr>
          <p:cNvPr id="4" name="Subtitle 2">
            <a:extLst>
              <a:ext uri="{FF2B5EF4-FFF2-40B4-BE49-F238E27FC236}">
                <a16:creationId xmlns:a16="http://schemas.microsoft.com/office/drawing/2014/main" id="{48DF74DD-71A3-4E50-1BEC-05AE4D098AC9}"/>
              </a:ext>
            </a:extLst>
          </p:cNvPr>
          <p:cNvSpPr txBox="1">
            <a:spLocks/>
          </p:cNvSpPr>
          <p:nvPr/>
        </p:nvSpPr>
        <p:spPr>
          <a:xfrm>
            <a:off x="718074" y="1854680"/>
            <a:ext cx="10755849" cy="4465437"/>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REC Parties and the Code Manager have been discussing various aspects of the Erroneous Switch Resolution Process as described in Schedule 30. These conversations have been happening since 2023, some at this forum and others offline.</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These discussions have brought to light some opportunities for improvement that will benefit Parties and Consumers. The Code Manager would like to take this opportunity to invite Parties to highlight other aspects of the process that may not be working for them.</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June 2023 – Derogation from Erroneous Switch Process for Shell Energy Retail Ltd to trial the benefits of extending the timeline for investigations of Erroneous Switches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 Derogation and trial was successful – there is an opportunity to increase the time allowed for ES investigations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rejected proposal process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(6.9.6 / 6.9.7 6.9.8) is not robust and could be reviewed to the benefit of Consumers and Parties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February 2024 – Issue raised to question ES resolution between Non-Domestic and Domestic Suppliers (no ‘paper’ RET process in REC, difficult to get resolutions for Consumers)</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882760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1800" dirty="0">
                <a:solidFill>
                  <a:srgbClr val="70ADA3"/>
                </a:solidFill>
                <a:latin typeface="Arial" panose="020B0604020202020204" pitchFamily="34" charset="0"/>
                <a:cs typeface="Arial" panose="020B0604020202020204" pitchFamily="34" charset="0"/>
              </a:rPr>
              <a:t>Potential areas for consideration</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Non Dom Supplier Flows – Cost of DTS to gas only Suppliers?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‘Paper’ RET Process – Should this be in REC? What are the costs of operating this for Domestic Suppliers? Extra SDEP resource?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Should valid and invalid rejection reasons be more prescriptive? Scenarios missing from SPAA/MRA days?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SDEP can be onerous and resource heavy – time for automation and or approved use of BOTs?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Schedule 30 process becomes mandatory under MHHS for HH sites – how does this work with complex metering?</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1kw advance – should it return within MHHS 4 month settlement period (after which the incorrect gaining supplier has to foot the bill) – would this incentivise faster fixes? What would this look like in a HH world?</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Extend investigation times – more accurate agreements/rejections?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CSS initiated re-registrations upon agreement? Mandate the sending of the registration with the </a:t>
            </a:r>
            <a:r>
              <a:rPr lang="en-GB" sz="1400">
                <a:solidFill>
                  <a:srgbClr val="000000"/>
                </a:solidFill>
                <a:cs typeface="Times New Roman" panose="02020603050405020304" pitchFamily="18" charset="0"/>
              </a:rPr>
              <a:t>acceptance?</a:t>
            </a:r>
          </a:p>
          <a:p>
            <a:pPr marL="0" indent="0">
              <a:lnSpc>
                <a:spcPct val="115000"/>
              </a:lnSpc>
              <a:spcBef>
                <a:spcPts val="600"/>
              </a:spcBef>
              <a:spcAft>
                <a:spcPts val="600"/>
              </a:spcAft>
              <a:buClr>
                <a:srgbClr val="68A495"/>
              </a:buClr>
              <a:buNone/>
            </a:pPr>
            <a:endParaRPr lang="en-GB" sz="1400" dirty="0">
              <a:solidFill>
                <a:srgbClr val="000000"/>
              </a:solidFill>
              <a:cs typeface="Times New Roman" panose="02020603050405020304" pitchFamily="18" charset="0"/>
            </a:endParaRP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We would invite discussion today, or alternatively comments can be sent to Carl Dennis (</a:t>
            </a:r>
            <a:r>
              <a:rPr lang="en-GB" sz="1400" dirty="0">
                <a:solidFill>
                  <a:srgbClr val="000000"/>
                </a:solidFill>
                <a:cs typeface="Times New Roman" panose="02020603050405020304" pitchFamily="18" charset="0"/>
                <a:hlinkClick r:id="rId2"/>
              </a:rPr>
              <a:t>carl.dennis@recmanager.co.uk</a:t>
            </a:r>
            <a:r>
              <a:rPr lang="en-GB" sz="1400" dirty="0">
                <a:solidFill>
                  <a:srgbClr val="000000"/>
                </a:solidFill>
                <a:cs typeface="Times New Roman" panose="02020603050405020304" pitchFamily="18" charset="0"/>
              </a:rPr>
              <a:t>) over the next two weeks. Potential changes will then be presented back to </a:t>
            </a:r>
            <a:r>
              <a:rPr lang="en-GB" sz="1400" dirty="0" err="1">
                <a:solidFill>
                  <a:srgbClr val="000000"/>
                </a:solidFill>
                <a:cs typeface="Times New Roman" panose="02020603050405020304" pitchFamily="18" charset="0"/>
              </a:rPr>
              <a:t>RiG</a:t>
            </a:r>
            <a:r>
              <a:rPr lang="en-GB" sz="1400" dirty="0">
                <a:solidFill>
                  <a:srgbClr val="000000"/>
                </a:solidFill>
                <a:cs typeface="Times New Roman" panose="02020603050405020304" pitchFamily="18" charset="0"/>
              </a:rPr>
              <a:t> in April.</a:t>
            </a:r>
          </a:p>
          <a:p>
            <a:pPr marL="0" indent="0">
              <a:lnSpc>
                <a:spcPct val="115000"/>
              </a:lnSpc>
              <a:spcBef>
                <a:spcPts val="600"/>
              </a:spcBef>
              <a:spcAft>
                <a:spcPts val="600"/>
              </a:spcAft>
              <a:buClr>
                <a:srgbClr val="68A495"/>
              </a:buClr>
              <a:buNone/>
            </a:pPr>
            <a:endParaRPr lang="en-GB" sz="1400"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2590202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6. R0147 – Prepayment levelisation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120248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a:bodyPr>
          <a:lstStyle/>
          <a:p>
            <a:pPr>
              <a:lnSpc>
                <a:spcPct val="115000"/>
              </a:lnSpc>
              <a:spcBef>
                <a:spcPts val="600"/>
              </a:spcBef>
              <a:spcAft>
                <a:spcPts val="600"/>
              </a:spcAft>
            </a:pPr>
            <a:r>
              <a:rPr lang="en-GB" sz="1800" dirty="0"/>
              <a:t>R0147 – PREPAYMENT LEVELISATION update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206304"/>
            <a:ext cx="9144000" cy="4194496"/>
          </a:xfrm>
        </p:spPr>
        <p:txBody>
          <a:bodyPr>
            <a:normAutofit fontScale="85000" lnSpcReduction="20000"/>
          </a:bodyPr>
          <a:lstStyle/>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Licence modifications and R0147 Prepayment Levelisation were approved by the Authority on 23 February 2024</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Introduce the necessary governance and reconciliation arrangements, to reconcile the impact on Domestic Suppliers of levelling the cost of standing charges to Domestic Consumers paying through Prepayment with those paying by direct debit . This will be known as </a:t>
            </a:r>
            <a:r>
              <a:rPr lang="en-GB" sz="1400" b="1" dirty="0">
                <a:solidFill>
                  <a:srgbClr val="000000"/>
                </a:solidFill>
                <a:cs typeface="Times New Roman" panose="02020603050405020304" pitchFamily="18" charset="0"/>
              </a:rPr>
              <a:t>Payment Method Levelisation (PML) Reconciliation</a:t>
            </a:r>
            <a:r>
              <a:rPr lang="en-GB" sz="1400" dirty="0">
                <a:solidFill>
                  <a:srgbClr val="000000"/>
                </a:solidFill>
                <a:cs typeface="Times New Roman" panose="02020603050405020304" pitchFamily="18" charset="0"/>
              </a:rPr>
              <a:t>.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Implementation date is 28 March 2024, with the effective from date of </a:t>
            </a:r>
            <a:r>
              <a:rPr lang="en-GB" sz="1400" b="1" dirty="0">
                <a:solidFill>
                  <a:srgbClr val="000000"/>
                </a:solidFill>
                <a:cs typeface="Times New Roman" panose="02020603050405020304" pitchFamily="18" charset="0"/>
              </a:rPr>
              <a:t>01 April 2024 </a:t>
            </a:r>
            <a:r>
              <a:rPr lang="en-GB" sz="1400" dirty="0">
                <a:solidFill>
                  <a:srgbClr val="000000"/>
                </a:solidFill>
                <a:cs typeface="Times New Roman" panose="02020603050405020304" pitchFamily="18" charset="0"/>
              </a:rPr>
              <a:t>(Easter Monday); this is the first date that Dom</a:t>
            </a:r>
            <a:r>
              <a:rPr lang="en-GB" sz="1400" dirty="0">
                <a:solidFill>
                  <a:srgbClr val="000000"/>
                </a:solidFill>
              </a:rPr>
              <a:t>estic Suppliers </a:t>
            </a:r>
            <a:r>
              <a:rPr lang="en-GB" sz="1400" b="1" u="sng" dirty="0">
                <a:solidFill>
                  <a:srgbClr val="000000"/>
                </a:solidFill>
              </a:rPr>
              <a:t>must </a:t>
            </a:r>
            <a:r>
              <a:rPr lang="en-GB" sz="1400" dirty="0">
                <a:solidFill>
                  <a:srgbClr val="000000"/>
                </a:solidFill>
              </a:rPr>
              <a:t>extract data, for submission by the 15</a:t>
            </a:r>
            <a:r>
              <a:rPr lang="en-GB" sz="1400" baseline="30000" dirty="0">
                <a:solidFill>
                  <a:srgbClr val="000000"/>
                </a:solidFill>
              </a:rPr>
              <a:t>th</a:t>
            </a:r>
            <a:r>
              <a:rPr lang="en-GB" sz="1400" dirty="0">
                <a:solidFill>
                  <a:srgbClr val="000000"/>
                </a:solidFill>
              </a:rPr>
              <a:t> of the month.</a:t>
            </a:r>
          </a:p>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PML Reconciliation Readiness Checklist for Domestic Suppliers: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Contact and bank details confirmed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Access to reporting </a:t>
            </a:r>
            <a:r>
              <a:rPr lang="en-GB" sz="1400" dirty="0" err="1">
                <a:solidFill>
                  <a:srgbClr val="000000"/>
                </a:solidFill>
                <a:cs typeface="Times New Roman" panose="02020603050405020304" pitchFamily="18" charset="0"/>
              </a:rPr>
              <a:t>Sharepoint</a:t>
            </a:r>
            <a:r>
              <a:rPr lang="en-GB" sz="1400" dirty="0">
                <a:solidFill>
                  <a:srgbClr val="000000"/>
                </a:solidFill>
                <a:cs typeface="Times New Roman" panose="02020603050405020304" pitchFamily="18" charset="0"/>
              </a:rPr>
              <a:t>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First data extract:  midday on 01 April 2024 (Easter Monday)</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Data submission:  by 17:00 15 April 2024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Sign up to the </a:t>
            </a:r>
            <a:r>
              <a:rPr lang="en-GB" sz="1400" b="1" dirty="0">
                <a:solidFill>
                  <a:srgbClr val="000000"/>
                </a:solidFill>
                <a:cs typeface="Times New Roman" panose="02020603050405020304" pitchFamily="18" charset="0"/>
              </a:rPr>
              <a:t>R0147 Prepayment Levelisation Pre-Release Webinar on 14 March, 13:00-14:30</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Please contact your OAM or </a:t>
            </a:r>
            <a:r>
              <a:rPr lang="en-GB" sz="1400" dirty="0">
                <a:solidFill>
                  <a:srgbClr val="000000"/>
                </a:solidFill>
                <a:cs typeface="Times New Roman" panose="02020603050405020304" pitchFamily="18" charset="0"/>
                <a:hlinkClick r:id="rId2"/>
              </a:rPr>
              <a:t>enquiries@recmanager.co.uk</a:t>
            </a:r>
            <a:r>
              <a:rPr lang="en-GB" sz="1400" dirty="0">
                <a:solidFill>
                  <a:srgbClr val="000000"/>
                </a:solidFill>
                <a:cs typeface="Times New Roman" panose="02020603050405020304" pitchFamily="18" charset="0"/>
              </a:rPr>
              <a:t> with any questions if need before the webinar.</a:t>
            </a:r>
          </a:p>
        </p:txBody>
      </p:sp>
    </p:spTree>
    <p:extLst>
      <p:ext uri="{BB962C8B-B14F-4D97-AF65-F5344CB8AC3E}">
        <p14:creationId xmlns:p14="http://schemas.microsoft.com/office/powerpoint/2010/main" val="3590593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2CA3A-05B6-CF23-9FF5-527AD5412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E34329-8BCB-C0D4-5B90-82CA2C4D005F}"/>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dirty="0">
                <a:latin typeface="Roboto"/>
                <a:ea typeface="Roboto"/>
                <a:cs typeface="Roboto"/>
              </a:rPr>
              <a:t>7</a:t>
            </a:r>
            <a:r>
              <a:rPr lang="en-GB" sz="2700" dirty="0">
                <a:latin typeface="Roboto"/>
                <a:ea typeface="Roboto"/>
                <a:cs typeface="Roboto"/>
              </a:rPr>
              <a:t>. How does the rec manage </a:t>
            </a:r>
            <a:r>
              <a:rPr lang="en-GB" sz="2700" dirty="0" err="1">
                <a:latin typeface="Roboto"/>
                <a:ea typeface="Roboto"/>
                <a:cs typeface="Roboto"/>
              </a:rPr>
              <a:t>rgma</a:t>
            </a:r>
            <a:r>
              <a:rPr lang="en-GB" sz="2700" dirty="0">
                <a:latin typeface="Roboto"/>
                <a:ea typeface="Roboto"/>
                <a:cs typeface="Roboto"/>
              </a:rPr>
              <a:t> with regards to </a:t>
            </a:r>
            <a:r>
              <a:rPr lang="en-GB" sz="2700" dirty="0" err="1">
                <a:latin typeface="Roboto"/>
                <a:ea typeface="Roboto"/>
                <a:cs typeface="Roboto"/>
              </a:rPr>
              <a:t>igt</a:t>
            </a:r>
            <a:r>
              <a:rPr lang="en-GB" sz="2700" dirty="0">
                <a:latin typeface="Roboto"/>
                <a:ea typeface="Roboto"/>
                <a:cs typeface="Roboto"/>
              </a:rPr>
              <a:t> parties?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24453291-A2A6-326F-EAF6-18A2D787D39B}"/>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249745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041236"/>
            <a:ext cx="6966527" cy="2282863"/>
          </a:xfrm>
        </p:spPr>
        <p:txBody>
          <a:bodyPr>
            <a:normAutofit/>
          </a:bodyPr>
          <a:lstStyle/>
          <a:p>
            <a:br>
              <a:rPr lang="en-GB" dirty="0">
                <a:latin typeface="Roboto"/>
                <a:ea typeface="Roboto"/>
                <a:cs typeface="Roboto"/>
              </a:rPr>
            </a:br>
            <a:r>
              <a:rPr lang="en-GB" sz="2700" dirty="0">
                <a:latin typeface="Roboto"/>
                <a:ea typeface="Roboto"/>
                <a:cs typeface="Roboto"/>
              </a:rPr>
              <a:t>8. CSS/MPRS alignment issues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3599204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79E0C-7A9E-A955-E890-428179A53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862F4-FD7C-0780-5329-87753E137061}"/>
              </a:ext>
            </a:extLst>
          </p:cNvPr>
          <p:cNvSpPr>
            <a:spLocks noGrp="1"/>
          </p:cNvSpPr>
          <p:nvPr>
            <p:ph type="title"/>
          </p:nvPr>
        </p:nvSpPr>
        <p:spPr>
          <a:xfrm>
            <a:off x="4034228" y="2041236"/>
            <a:ext cx="6966527" cy="2282863"/>
          </a:xfrm>
        </p:spPr>
        <p:txBody>
          <a:bodyPr>
            <a:normAutofit/>
          </a:bodyPr>
          <a:lstStyle/>
          <a:p>
            <a:br>
              <a:rPr lang="en-GB" dirty="0">
                <a:latin typeface="Roboto"/>
                <a:ea typeface="Roboto"/>
                <a:cs typeface="Roboto"/>
              </a:rPr>
            </a:br>
            <a:r>
              <a:rPr lang="en-GB" sz="2700" dirty="0">
                <a:latin typeface="Roboto"/>
                <a:ea typeface="Roboto"/>
                <a:cs typeface="Roboto"/>
              </a:rPr>
              <a:t>9. updating </a:t>
            </a:r>
            <a:r>
              <a:rPr lang="en-GB" sz="2700" dirty="0" err="1">
                <a:latin typeface="Roboto"/>
                <a:ea typeface="Roboto"/>
                <a:cs typeface="Roboto"/>
              </a:rPr>
              <a:t>esme</a:t>
            </a:r>
            <a:r>
              <a:rPr lang="en-GB" sz="2700" dirty="0">
                <a:latin typeface="Roboto"/>
                <a:ea typeface="Roboto"/>
                <a:cs typeface="Roboto"/>
              </a:rPr>
              <a:t> id</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A18CF897-C0B9-EF5E-BED0-6C0A2B8A7346}"/>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104241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38200" y="365125"/>
            <a:ext cx="9284855" cy="1040981"/>
          </a:xfrm>
        </p:spPr>
        <p:txBody>
          <a:bodyPr>
            <a:normAutofit/>
          </a:bodyPr>
          <a:lstStyle/>
          <a:p>
            <a:r>
              <a:rPr lang="en-GB" dirty="0"/>
              <a:t>Updating </a:t>
            </a:r>
            <a:r>
              <a:rPr lang="en-GB" dirty="0" err="1"/>
              <a:t>esme</a:t>
            </a:r>
            <a:r>
              <a:rPr lang="en-GB" dirty="0"/>
              <a:t> id </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283855" y="1561380"/>
            <a:ext cx="9481912" cy="4931495"/>
          </a:xfrm>
        </p:spPr>
        <p:txBody>
          <a:bodyPr>
            <a:noAutofit/>
          </a:bodyPr>
          <a:lstStyle/>
          <a:p>
            <a:r>
              <a:rPr lang="en-GB" sz="1600" dirty="0">
                <a:latin typeface="Arial" panose="020B0604020202020204" pitchFamily="34" charset="0"/>
                <a:cs typeface="Arial" panose="020B0604020202020204" pitchFamily="34" charset="0"/>
              </a:rPr>
              <a:t>We are currently experiencing 3 issues resulting in the rejection of the D0312 Notification of Meter Information to MPAS.</a:t>
            </a:r>
          </a:p>
          <a:p>
            <a:pPr marL="0" indent="0">
              <a:buNone/>
            </a:pPr>
            <a:r>
              <a:rPr lang="en-GB" sz="1600" u="sng" dirty="0">
                <a:latin typeface="Arial" panose="020B0604020202020204" pitchFamily="34" charset="0"/>
                <a:cs typeface="Arial" panose="020B0604020202020204" pitchFamily="34" charset="0"/>
              </a:rPr>
              <a:t>Scenario 1</a:t>
            </a:r>
          </a:p>
          <a:p>
            <a:r>
              <a:rPr lang="en-GB" sz="1600" dirty="0">
                <a:latin typeface="Arial" panose="020B0604020202020204" pitchFamily="34" charset="0"/>
                <a:cs typeface="Arial" panose="020B0604020202020204" pitchFamily="34" charset="0"/>
              </a:rPr>
              <a:t>Meter A is assigned ESME ID  A at the property 10 The Sands. </a:t>
            </a:r>
          </a:p>
          <a:p>
            <a:r>
              <a:rPr lang="en-GB" sz="1600" dirty="0">
                <a:latin typeface="Arial" panose="020B0604020202020204" pitchFamily="34" charset="0"/>
                <a:cs typeface="Arial" panose="020B0604020202020204" pitchFamily="34" charset="0"/>
              </a:rPr>
              <a:t>Meter A (ESME ID A) is then removed and installed in property 12 The Grove.</a:t>
            </a:r>
          </a:p>
          <a:p>
            <a:r>
              <a:rPr lang="en-GB" sz="1600" dirty="0">
                <a:latin typeface="Arial" panose="020B0604020202020204" pitchFamily="34" charset="0"/>
                <a:cs typeface="Arial" panose="020B0604020202020204" pitchFamily="34" charset="0"/>
              </a:rPr>
              <a:t> As the ESME ID pertains to the meter, it is then rejected using rejection reason V - Rejected - ESME ID exists in MPRS.</a:t>
            </a:r>
          </a:p>
          <a:p>
            <a:r>
              <a:rPr lang="en-GB" sz="1600" dirty="0">
                <a:latin typeface="Arial" panose="020B0604020202020204" pitchFamily="34" charset="0"/>
                <a:cs typeface="Arial" panose="020B0604020202020204" pitchFamily="34" charset="0"/>
              </a:rPr>
              <a:t> Not Removed Meter, Associated Import/Export MSID or Related MPAN.</a:t>
            </a:r>
          </a:p>
          <a:p>
            <a:pPr marL="0" indent="0">
              <a:buNone/>
            </a:pPr>
            <a:r>
              <a:rPr lang="en-GB" sz="1600" u="sng" dirty="0">
                <a:latin typeface="Arial" panose="020B0604020202020204" pitchFamily="34" charset="0"/>
                <a:cs typeface="Arial" panose="020B0604020202020204" pitchFamily="34" charset="0"/>
              </a:rPr>
              <a:t>Scenario 2</a:t>
            </a:r>
          </a:p>
          <a:p>
            <a:r>
              <a:rPr lang="en-GB" sz="1600" dirty="0">
                <a:latin typeface="Arial" panose="020B0604020202020204" pitchFamily="34" charset="0"/>
                <a:cs typeface="Arial" panose="020B0604020202020204" pitchFamily="34" charset="0"/>
              </a:rPr>
              <a:t>Meter A is assigned ESME ID A at the property 10 The Sands.</a:t>
            </a:r>
          </a:p>
          <a:p>
            <a:r>
              <a:rPr lang="en-GB" sz="1600" dirty="0">
                <a:latin typeface="Arial" panose="020B0604020202020204" pitchFamily="34" charset="0"/>
                <a:cs typeface="Arial" panose="020B0604020202020204" pitchFamily="34" charset="0"/>
              </a:rPr>
              <a:t>But it should have been installed at 12 The Sands.</a:t>
            </a:r>
          </a:p>
          <a:p>
            <a:r>
              <a:rPr lang="en-GB" sz="1600" dirty="0">
                <a:latin typeface="Arial" panose="020B0604020202020204" pitchFamily="34" charset="0"/>
                <a:cs typeface="Arial" panose="020B0604020202020204" pitchFamily="34" charset="0"/>
              </a:rPr>
              <a:t> Therefore, the meter is removed and installed in the correct property and a default ESME ID is used.</a:t>
            </a:r>
          </a:p>
          <a:p>
            <a:r>
              <a:rPr lang="en-GB" sz="1600" dirty="0">
                <a:latin typeface="Arial" panose="020B0604020202020204" pitchFamily="34" charset="0"/>
                <a:cs typeface="Arial" panose="020B0604020202020204" pitchFamily="34" charset="0"/>
              </a:rPr>
              <a:t>In this scenario, the ESME ID is silently accepted but appears to be using the same ESME ID. </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spTree>
    <p:extLst>
      <p:ext uri="{BB962C8B-B14F-4D97-AF65-F5344CB8AC3E}">
        <p14:creationId xmlns:p14="http://schemas.microsoft.com/office/powerpoint/2010/main" val="3033858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4D653-36E5-E5ED-0217-591DB22C355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A35E76A-CF6A-EC59-6586-0F4577292CA9}"/>
              </a:ext>
            </a:extLst>
          </p:cNvPr>
          <p:cNvSpPr>
            <a:spLocks noGrp="1"/>
          </p:cNvSpPr>
          <p:nvPr>
            <p:ph type="title"/>
          </p:nvPr>
        </p:nvSpPr>
        <p:spPr>
          <a:xfrm>
            <a:off x="838200" y="365125"/>
            <a:ext cx="9284855" cy="1040981"/>
          </a:xfrm>
        </p:spPr>
        <p:txBody>
          <a:bodyPr>
            <a:normAutofit/>
          </a:bodyPr>
          <a:lstStyle/>
          <a:p>
            <a:r>
              <a:rPr lang="en-GB" dirty="0"/>
              <a:t>Updating </a:t>
            </a:r>
            <a:r>
              <a:rPr lang="en-GB" dirty="0" err="1"/>
              <a:t>esme</a:t>
            </a:r>
            <a:r>
              <a:rPr lang="en-GB" dirty="0"/>
              <a:t> id </a:t>
            </a:r>
          </a:p>
        </p:txBody>
      </p:sp>
      <p:sp>
        <p:nvSpPr>
          <p:cNvPr id="8" name="Text Placeholder 7">
            <a:extLst>
              <a:ext uri="{FF2B5EF4-FFF2-40B4-BE49-F238E27FC236}">
                <a16:creationId xmlns:a16="http://schemas.microsoft.com/office/drawing/2014/main" id="{05E71B3D-907B-B941-1251-64D4F77D20DB}"/>
              </a:ext>
            </a:extLst>
          </p:cNvPr>
          <p:cNvSpPr>
            <a:spLocks noGrp="1"/>
          </p:cNvSpPr>
          <p:nvPr>
            <p:ph type="body" sz="quarter" idx="11"/>
          </p:nvPr>
        </p:nvSpPr>
        <p:spPr>
          <a:xfrm>
            <a:off x="1319843" y="1561381"/>
            <a:ext cx="9445924" cy="4736232"/>
          </a:xfrm>
        </p:spPr>
        <p:txBody>
          <a:bodyPr>
            <a:normAutofit/>
          </a:bodyPr>
          <a:lstStyle/>
          <a:p>
            <a:pPr marL="0" indent="0">
              <a:buNone/>
            </a:pPr>
            <a:r>
              <a:rPr lang="en-GB" u="sng" dirty="0">
                <a:latin typeface="Arial" panose="020B0604020202020204" pitchFamily="34" charset="0"/>
                <a:cs typeface="Arial" panose="020B0604020202020204" pitchFamily="34" charset="0"/>
              </a:rPr>
              <a:t>Scenario 3 </a:t>
            </a:r>
          </a:p>
          <a:p>
            <a:r>
              <a:rPr lang="en-GB" dirty="0">
                <a:latin typeface="Arial" panose="020B0604020202020204" pitchFamily="34" charset="0"/>
                <a:cs typeface="Arial" panose="020B0604020202020204" pitchFamily="34" charset="0"/>
              </a:rPr>
              <a:t>When another MOP A uses MOP B's ESME ID incorrectly</a:t>
            </a:r>
          </a:p>
          <a:p>
            <a:r>
              <a:rPr lang="en-GB" dirty="0">
                <a:latin typeface="Arial" panose="020B0604020202020204" pitchFamily="34" charset="0"/>
                <a:cs typeface="Arial" panose="020B0604020202020204" pitchFamily="34" charset="0"/>
              </a:rPr>
              <a:t>MOP B is unable to update MPAS with the correct details, there is no mechanism to identify who is using the ESME ID. </a:t>
            </a:r>
          </a:p>
          <a:p>
            <a:r>
              <a:rPr lang="en-GB" dirty="0">
                <a:latin typeface="Arial" panose="020B0604020202020204" pitchFamily="34" charset="0"/>
                <a:cs typeface="Arial" panose="020B0604020202020204" pitchFamily="34" charset="0"/>
              </a:rPr>
              <a:t>There is no current facility in EES to search by ESME ID.</a:t>
            </a:r>
          </a:p>
          <a:p>
            <a:r>
              <a:rPr lang="en-GB" dirty="0">
                <a:latin typeface="Arial" panose="020B0604020202020204" pitchFamily="34" charset="0"/>
                <a:cs typeface="Arial" panose="020B0604020202020204" pitchFamily="34" charset="0"/>
              </a:rPr>
              <a:t> Similarly, we don't’ believe there is a no way for the MOP to default it which again links to scenario 2 as its being silently accepted and not updating MPAS with the default value</a:t>
            </a:r>
          </a:p>
          <a:p>
            <a:endParaRPr lang="en-GB" sz="1400" dirty="0">
              <a:latin typeface="Arial" panose="020B0604020202020204" pitchFamily="34" charset="0"/>
              <a:cs typeface="Arial" panose="020B0604020202020204" pitchFamily="34" charset="0"/>
            </a:endParaRPr>
          </a:p>
        </p:txBody>
      </p:sp>
      <p:pic>
        <p:nvPicPr>
          <p:cNvPr id="3" name="Picture 2" descr="Colorful lights on the road">
            <a:extLst>
              <a:ext uri="{FF2B5EF4-FFF2-40B4-BE49-F238E27FC236}">
                <a16:creationId xmlns:a16="http://schemas.microsoft.com/office/drawing/2014/main" id="{89C5C1D8-4DE2-B667-6057-5F256D7310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spTree>
    <p:extLst>
      <p:ext uri="{BB962C8B-B14F-4D97-AF65-F5344CB8AC3E}">
        <p14:creationId xmlns:p14="http://schemas.microsoft.com/office/powerpoint/2010/main" val="77483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10.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3765987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12 April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A803FD4B-244C-4542-94D1-7C546BC34C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2076</TotalTime>
  <Words>1184</Words>
  <Application>Microsoft Office PowerPoint</Application>
  <PresentationFormat>Widescreen</PresentationFormat>
  <Paragraphs>149</Paragraphs>
  <Slides>21</Slides>
  <Notes>1</Notes>
  <HiddenSlides>0</HiddenSlides>
  <MMClips>0</MMClips>
  <ScaleCrop>false</ScaleCrop>
  <HeadingPairs>
    <vt:vector size="8" baseType="variant">
      <vt:variant>
        <vt:lpstr>Fonts Used</vt:lpstr>
      </vt:variant>
      <vt:variant>
        <vt:i4>11</vt:i4>
      </vt:variant>
      <vt:variant>
        <vt:lpstr>Theme</vt:lpstr>
      </vt:variant>
      <vt:variant>
        <vt:i4>10</vt:i4>
      </vt:variant>
      <vt:variant>
        <vt:lpstr>Embedded OLE Servers</vt:lpstr>
      </vt:variant>
      <vt:variant>
        <vt:i4>1</vt:i4>
      </vt:variant>
      <vt:variant>
        <vt:lpstr>Slide Titles</vt:lpstr>
      </vt:variant>
      <vt:variant>
        <vt:i4>21</vt:i4>
      </vt:variant>
    </vt:vector>
  </HeadingPairs>
  <TitlesOfParts>
    <vt:vector size="43" baseType="lpstr">
      <vt:lpstr>Arial</vt:lpstr>
      <vt:lpstr>Calibri</vt:lpstr>
      <vt:lpstr>EON Brix Sans</vt:lpstr>
      <vt:lpstr>EON Brix Sans Black</vt:lpstr>
      <vt:lpstr>Lato</vt:lpstr>
      <vt:lpstr>Lato Heavy</vt:lpstr>
      <vt:lpstr>Roboto</vt:lpstr>
      <vt:lpstr>Roboto Slab</vt:lpstr>
      <vt:lpstr>Segoe UI</vt:lpstr>
      <vt:lpstr>Times New Roman</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think-cell Slide</vt:lpstr>
      <vt:lpstr>REC ISSues group</vt:lpstr>
      <vt:lpstr>1. Introduction and agreement of agenda</vt:lpstr>
      <vt:lpstr>Agenda For today</vt:lpstr>
      <vt:lpstr> 2. mhhs update    </vt:lpstr>
      <vt:lpstr>Market-wide Half hourly settlement update</vt:lpstr>
      <vt:lpstr>REC MHHS SCR changes – T-shirt sizing</vt:lpstr>
      <vt:lpstr>Market-wide Half hourly settlement update</vt:lpstr>
      <vt:lpstr> 3. Data cleanse update    </vt:lpstr>
      <vt:lpstr> 4. Party assurance quarterly update    </vt:lpstr>
      <vt:lpstr> 5. erroneous switch resolution process discussion     </vt:lpstr>
      <vt:lpstr>Background</vt:lpstr>
      <vt:lpstr>Potential areas for consideration</vt:lpstr>
      <vt:lpstr> 6. R0147 – Prepayment levelisation update    </vt:lpstr>
      <vt:lpstr>R0147 – PREPAYMENT LEVELISATION update</vt:lpstr>
      <vt:lpstr> 7. How does the rec manage rgma with regards to igt parties?    </vt:lpstr>
      <vt:lpstr> 8. CSS/MPRS alignment issues    </vt:lpstr>
      <vt:lpstr> 9. updating esme id    </vt:lpstr>
      <vt:lpstr>Updating esme id </vt:lpstr>
      <vt:lpstr>Updating esme id </vt:lpstr>
      <vt:lpstr>10. AOB</vt:lpstr>
      <vt:lpstr>Next meeting:  12 April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3</cp:revision>
  <dcterms:created xsi:type="dcterms:W3CDTF">2022-06-08T15:31:29Z</dcterms:created>
  <dcterms:modified xsi:type="dcterms:W3CDTF">2024-03-07T16:14:13Z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