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1.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2.xml" ContentType="application/vnd.openxmlformats-officedocument.theme+xml"/>
  <Override PartName="/ppt/slideLayouts/slideLayout114.xml" ContentType="application/vnd.openxmlformats-officedocument.presentationml.slideLayout+xml"/>
  <Override PartName="/ppt/theme/theme13.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4.xml" ContentType="application/vnd.openxmlformats-officedocument.theme+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theme/theme15.xml" ContentType="application/vnd.openxmlformats-officedocument.theme+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62" r:id="rId10"/>
    <p:sldMasterId id="2147483908" r:id="rId11"/>
    <p:sldMasterId id="2147483920" r:id="rId12"/>
    <p:sldMasterId id="2147483930" r:id="rId13"/>
    <p:sldMasterId id="2147483937" r:id="rId14"/>
    <p:sldMasterId id="2147483963" r:id="rId15"/>
    <p:sldMasterId id="2147483969" r:id="rId16"/>
    <p:sldMasterId id="2147483971" r:id="rId17"/>
    <p:sldMasterId id="2147484018" r:id="rId18"/>
    <p:sldMasterId id="2147484066" r:id="rId19"/>
  </p:sldMasterIdLst>
  <p:notesMasterIdLst>
    <p:notesMasterId r:id="rId55"/>
  </p:notesMasterIdLst>
  <p:handoutMasterIdLst>
    <p:handoutMasterId r:id="rId56"/>
  </p:handoutMasterIdLst>
  <p:sldIdLst>
    <p:sldId id="256" r:id="rId20"/>
    <p:sldId id="269" r:id="rId21"/>
    <p:sldId id="263" r:id="rId22"/>
    <p:sldId id="2147377262" r:id="rId23"/>
    <p:sldId id="264" r:id="rId24"/>
    <p:sldId id="265" r:id="rId25"/>
    <p:sldId id="2147470937" r:id="rId26"/>
    <p:sldId id="2147475737" r:id="rId27"/>
    <p:sldId id="2147475736" r:id="rId28"/>
    <p:sldId id="2147475738" r:id="rId29"/>
    <p:sldId id="2147377334" r:id="rId30"/>
    <p:sldId id="2147470938" r:id="rId31"/>
    <p:sldId id="2147470946" r:id="rId32"/>
    <p:sldId id="2147475741" r:id="rId33"/>
    <p:sldId id="2147475742" r:id="rId34"/>
    <p:sldId id="2147377333" r:id="rId35"/>
    <p:sldId id="258" r:id="rId36"/>
    <p:sldId id="2147470939" r:id="rId37"/>
    <p:sldId id="290" r:id="rId38"/>
    <p:sldId id="2147470941" r:id="rId39"/>
    <p:sldId id="2147475746" r:id="rId40"/>
    <p:sldId id="260" r:id="rId41"/>
    <p:sldId id="2147475747" r:id="rId42"/>
    <p:sldId id="259" r:id="rId43"/>
    <p:sldId id="2147470942" r:id="rId44"/>
    <p:sldId id="293" r:id="rId45"/>
    <p:sldId id="2147470943" r:id="rId46"/>
    <p:sldId id="292" r:id="rId47"/>
    <p:sldId id="2147475744" r:id="rId48"/>
    <p:sldId id="2147470944" r:id="rId49"/>
    <p:sldId id="2147475745" r:id="rId50"/>
    <p:sldId id="2147470940" r:id="rId51"/>
    <p:sldId id="2147470945" r:id="rId52"/>
    <p:sldId id="2147377332" r:id="rId53"/>
    <p:sldId id="257"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C48CDA-7DD2-4840-AFCF-71F166761EFF}" v="16" dt="2024-05-09T11:34:41.046"/>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7.xml"/><Relationship Id="rId39" Type="http://schemas.openxmlformats.org/officeDocument/2006/relationships/slide" Target="slides/slide20.xml"/><Relationship Id="rId21" Type="http://schemas.openxmlformats.org/officeDocument/2006/relationships/slide" Target="slides/slide2.xml"/><Relationship Id="rId34" Type="http://schemas.openxmlformats.org/officeDocument/2006/relationships/slide" Target="slides/slide15.xml"/><Relationship Id="rId42" Type="http://schemas.openxmlformats.org/officeDocument/2006/relationships/slide" Target="slides/slide23.xml"/><Relationship Id="rId47" Type="http://schemas.openxmlformats.org/officeDocument/2006/relationships/slide" Target="slides/slide28.xml"/><Relationship Id="rId50" Type="http://schemas.openxmlformats.org/officeDocument/2006/relationships/slide" Target="slides/slide31.xml"/><Relationship Id="rId55" Type="http://schemas.openxmlformats.org/officeDocument/2006/relationships/notesMaster" Target="notesMasters/notesMaster1.xml"/><Relationship Id="rId63"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0.xml"/><Relationship Id="rId11" Type="http://schemas.openxmlformats.org/officeDocument/2006/relationships/slideMaster" Target="slideMasters/slideMaster8.xml"/><Relationship Id="rId24" Type="http://schemas.openxmlformats.org/officeDocument/2006/relationships/slide" Target="slides/slide5.xml"/><Relationship Id="rId32" Type="http://schemas.openxmlformats.org/officeDocument/2006/relationships/slide" Target="slides/slide13.xml"/><Relationship Id="rId37" Type="http://schemas.openxmlformats.org/officeDocument/2006/relationships/slide" Target="slides/slide18.xml"/><Relationship Id="rId40" Type="http://schemas.openxmlformats.org/officeDocument/2006/relationships/slide" Target="slides/slide21.xml"/><Relationship Id="rId45" Type="http://schemas.openxmlformats.org/officeDocument/2006/relationships/slide" Target="slides/slide26.xml"/><Relationship Id="rId53" Type="http://schemas.openxmlformats.org/officeDocument/2006/relationships/slide" Target="slides/slide34.xml"/><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6/11/relationships/changesInfo" Target="changesInfos/changesInfo1.xml"/><Relationship Id="rId19" Type="http://schemas.openxmlformats.org/officeDocument/2006/relationships/slideMaster" Target="slideMasters/slideMaster16.xml"/><Relationship Id="rId14" Type="http://schemas.openxmlformats.org/officeDocument/2006/relationships/slideMaster" Target="slideMasters/slideMaster11.xml"/><Relationship Id="rId22" Type="http://schemas.openxmlformats.org/officeDocument/2006/relationships/slide" Target="slides/slide3.xml"/><Relationship Id="rId27" Type="http://schemas.openxmlformats.org/officeDocument/2006/relationships/slide" Target="slides/slide8.xml"/><Relationship Id="rId30" Type="http://schemas.openxmlformats.org/officeDocument/2006/relationships/slide" Target="slides/slide11.xml"/><Relationship Id="rId35" Type="http://schemas.openxmlformats.org/officeDocument/2006/relationships/slide" Target="slides/slide16.xml"/><Relationship Id="rId43" Type="http://schemas.openxmlformats.org/officeDocument/2006/relationships/slide" Target="slides/slide24.xml"/><Relationship Id="rId48" Type="http://schemas.openxmlformats.org/officeDocument/2006/relationships/slide" Target="slides/slide29.xml"/><Relationship Id="rId56"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slide" Target="slides/slide32.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6.xml"/><Relationship Id="rId33" Type="http://schemas.openxmlformats.org/officeDocument/2006/relationships/slide" Target="slides/slide14.xml"/><Relationship Id="rId38" Type="http://schemas.openxmlformats.org/officeDocument/2006/relationships/slide" Target="slides/slide19.xml"/><Relationship Id="rId46" Type="http://schemas.openxmlformats.org/officeDocument/2006/relationships/slide" Target="slides/slide27.xml"/><Relationship Id="rId59" Type="http://schemas.openxmlformats.org/officeDocument/2006/relationships/theme" Target="theme/theme1.xml"/><Relationship Id="rId20" Type="http://schemas.openxmlformats.org/officeDocument/2006/relationships/slide" Target="slides/slide1.xml"/><Relationship Id="rId41" Type="http://schemas.openxmlformats.org/officeDocument/2006/relationships/slide" Target="slides/slide22.xml"/><Relationship Id="rId54" Type="http://schemas.openxmlformats.org/officeDocument/2006/relationships/slide" Target="slides/slide35.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4.xml"/><Relationship Id="rId28" Type="http://schemas.openxmlformats.org/officeDocument/2006/relationships/slide" Target="slides/slide9.xml"/><Relationship Id="rId36" Type="http://schemas.openxmlformats.org/officeDocument/2006/relationships/slide" Target="slides/slide17.xml"/><Relationship Id="rId49" Type="http://schemas.openxmlformats.org/officeDocument/2006/relationships/slide" Target="slides/slide30.xml"/><Relationship Id="rId57" Type="http://schemas.openxmlformats.org/officeDocument/2006/relationships/presProps" Target="presProps.xml"/><Relationship Id="rId10" Type="http://schemas.openxmlformats.org/officeDocument/2006/relationships/slideMaster" Target="slideMasters/slideMaster7.xml"/><Relationship Id="rId31" Type="http://schemas.openxmlformats.org/officeDocument/2006/relationships/slide" Target="slides/slide12.xml"/><Relationship Id="rId44" Type="http://schemas.openxmlformats.org/officeDocument/2006/relationships/slide" Target="slides/slide25.xml"/><Relationship Id="rId52" Type="http://schemas.openxmlformats.org/officeDocument/2006/relationships/slide" Target="slides/slide33.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ley Rouse" userId="bc3b33a8-25aa-49a7-b24b-eed0ce40fef1" providerId="ADAL" clId="{F7C48CDA-7DD2-4840-AFCF-71F166761EFF}"/>
    <pc:docChg chg="custSel addSld delSld modSld sldOrd">
      <pc:chgData name="Shelley Rouse" userId="bc3b33a8-25aa-49a7-b24b-eed0ce40fef1" providerId="ADAL" clId="{F7C48CDA-7DD2-4840-AFCF-71F166761EFF}" dt="2024-05-09T11:30:44.228" v="327" actId="2696"/>
      <pc:docMkLst>
        <pc:docMk/>
      </pc:docMkLst>
      <pc:sldChg chg="modSp mod">
        <pc:chgData name="Shelley Rouse" userId="bc3b33a8-25aa-49a7-b24b-eed0ce40fef1" providerId="ADAL" clId="{F7C48CDA-7DD2-4840-AFCF-71F166761EFF}" dt="2024-05-03T12:56:41.727" v="281" actId="5793"/>
        <pc:sldMkLst>
          <pc:docMk/>
          <pc:sldMk cId="2784203701" sldId="258"/>
        </pc:sldMkLst>
        <pc:spChg chg="mod">
          <ac:chgData name="Shelley Rouse" userId="bc3b33a8-25aa-49a7-b24b-eed0ce40fef1" providerId="ADAL" clId="{F7C48CDA-7DD2-4840-AFCF-71F166761EFF}" dt="2024-05-03T12:56:41.727" v="281" actId="5793"/>
          <ac:spMkLst>
            <pc:docMk/>
            <pc:sldMk cId="2784203701" sldId="258"/>
            <ac:spMk id="2" creationId="{5FCD86A4-7A1A-F3BD-0C6F-F6E9E3AB04F9}"/>
          </ac:spMkLst>
        </pc:spChg>
        <pc:spChg chg="mod">
          <ac:chgData name="Shelley Rouse" userId="bc3b33a8-25aa-49a7-b24b-eed0ce40fef1" providerId="ADAL" clId="{F7C48CDA-7DD2-4840-AFCF-71F166761EFF}" dt="2024-05-03T12:56:39.511" v="280" actId="1076"/>
          <ac:spMkLst>
            <pc:docMk/>
            <pc:sldMk cId="2784203701" sldId="258"/>
            <ac:spMk id="3" creationId="{56A94321-69CA-667F-8A1B-F6C67A771F11}"/>
          </ac:spMkLst>
        </pc:spChg>
      </pc:sldChg>
      <pc:sldChg chg="modSp mod">
        <pc:chgData name="Shelley Rouse" userId="bc3b33a8-25aa-49a7-b24b-eed0ce40fef1" providerId="ADAL" clId="{F7C48CDA-7DD2-4840-AFCF-71F166761EFF}" dt="2024-05-03T10:36:16.976" v="167" actId="20577"/>
        <pc:sldMkLst>
          <pc:docMk/>
          <pc:sldMk cId="1116783212" sldId="263"/>
        </pc:sldMkLst>
        <pc:graphicFrameChg chg="mod modGraphic">
          <ac:chgData name="Shelley Rouse" userId="bc3b33a8-25aa-49a7-b24b-eed0ce40fef1" providerId="ADAL" clId="{F7C48CDA-7DD2-4840-AFCF-71F166761EFF}" dt="2024-05-03T10:36:16.976" v="167" actId="20577"/>
          <ac:graphicFrameMkLst>
            <pc:docMk/>
            <pc:sldMk cId="1116783212" sldId="263"/>
            <ac:graphicFrameMk id="3" creationId="{ADE9F281-2DB4-898F-0D79-1AE200709F3A}"/>
          </ac:graphicFrameMkLst>
        </pc:graphicFrameChg>
      </pc:sldChg>
      <pc:sldChg chg="add del">
        <pc:chgData name="Shelley Rouse" userId="bc3b33a8-25aa-49a7-b24b-eed0ce40fef1" providerId="ADAL" clId="{F7C48CDA-7DD2-4840-AFCF-71F166761EFF}" dt="2024-05-03T07:55:22.797" v="1"/>
        <pc:sldMkLst>
          <pc:docMk/>
          <pc:sldMk cId="3590593119" sldId="290"/>
        </pc:sldMkLst>
      </pc:sldChg>
      <pc:sldChg chg="modSp mod">
        <pc:chgData name="Shelley Rouse" userId="bc3b33a8-25aa-49a7-b24b-eed0ce40fef1" providerId="ADAL" clId="{F7C48CDA-7DD2-4840-AFCF-71F166761EFF}" dt="2024-05-03T10:43:41.284" v="173" actId="20577"/>
        <pc:sldMkLst>
          <pc:docMk/>
          <pc:sldMk cId="2989830714" sldId="2147377334"/>
        </pc:sldMkLst>
        <pc:spChg chg="mod">
          <ac:chgData name="Shelley Rouse" userId="bc3b33a8-25aa-49a7-b24b-eed0ce40fef1" providerId="ADAL" clId="{F7C48CDA-7DD2-4840-AFCF-71F166761EFF}" dt="2024-05-03T10:43:41.284" v="173" actId="20577"/>
          <ac:spMkLst>
            <pc:docMk/>
            <pc:sldMk cId="2989830714" sldId="2147377334"/>
            <ac:spMk id="2" creationId="{4310DABB-9296-FDB0-E562-D1B45488F158}"/>
          </ac:spMkLst>
        </pc:spChg>
      </pc:sldChg>
      <pc:sldChg chg="modSp mod ord">
        <pc:chgData name="Shelley Rouse" userId="bc3b33a8-25aa-49a7-b24b-eed0ce40fef1" providerId="ADAL" clId="{F7C48CDA-7DD2-4840-AFCF-71F166761EFF}" dt="2024-05-03T10:43:37.054" v="171" actId="20577"/>
        <pc:sldMkLst>
          <pc:docMk/>
          <pc:sldMk cId="3461997071" sldId="2147470937"/>
        </pc:sldMkLst>
        <pc:spChg chg="mod">
          <ac:chgData name="Shelley Rouse" userId="bc3b33a8-25aa-49a7-b24b-eed0ce40fef1" providerId="ADAL" clId="{F7C48CDA-7DD2-4840-AFCF-71F166761EFF}" dt="2024-05-03T10:43:37.054" v="171" actId="20577"/>
          <ac:spMkLst>
            <pc:docMk/>
            <pc:sldMk cId="3461997071" sldId="2147470937"/>
            <ac:spMk id="2" creationId="{4310DABB-9296-FDB0-E562-D1B45488F158}"/>
          </ac:spMkLst>
        </pc:spChg>
      </pc:sldChg>
      <pc:sldChg chg="modSp mod">
        <pc:chgData name="Shelley Rouse" userId="bc3b33a8-25aa-49a7-b24b-eed0ce40fef1" providerId="ADAL" clId="{F7C48CDA-7DD2-4840-AFCF-71F166761EFF}" dt="2024-05-03T10:43:46.167" v="175" actId="20577"/>
        <pc:sldMkLst>
          <pc:docMk/>
          <pc:sldMk cId="1061916863" sldId="2147470938"/>
        </pc:sldMkLst>
        <pc:spChg chg="mod">
          <ac:chgData name="Shelley Rouse" userId="bc3b33a8-25aa-49a7-b24b-eed0ce40fef1" providerId="ADAL" clId="{F7C48CDA-7DD2-4840-AFCF-71F166761EFF}" dt="2024-05-03T10:43:46.167" v="175" actId="20577"/>
          <ac:spMkLst>
            <pc:docMk/>
            <pc:sldMk cId="1061916863" sldId="2147470938"/>
            <ac:spMk id="2" creationId="{4310DABB-9296-FDB0-E562-D1B45488F158}"/>
          </ac:spMkLst>
        </pc:spChg>
      </pc:sldChg>
      <pc:sldChg chg="addSp delSp modSp new mod modClrScheme chgLayout">
        <pc:chgData name="Shelley Rouse" userId="bc3b33a8-25aa-49a7-b24b-eed0ce40fef1" providerId="ADAL" clId="{F7C48CDA-7DD2-4840-AFCF-71F166761EFF}" dt="2024-05-03T12:55:26.693" v="279" actId="207"/>
        <pc:sldMkLst>
          <pc:docMk/>
          <pc:sldMk cId="1978638903" sldId="2147470945"/>
        </pc:sldMkLst>
        <pc:spChg chg="mod">
          <ac:chgData name="Shelley Rouse" userId="bc3b33a8-25aa-49a7-b24b-eed0ce40fef1" providerId="ADAL" clId="{F7C48CDA-7DD2-4840-AFCF-71F166761EFF}" dt="2024-05-03T12:54:43.789" v="274" actId="27636"/>
          <ac:spMkLst>
            <pc:docMk/>
            <pc:sldMk cId="1978638903" sldId="2147470945"/>
            <ac:spMk id="2" creationId="{A7DB5C72-E938-FA74-410F-9BA7A98614A9}"/>
          </ac:spMkLst>
        </pc:spChg>
        <pc:spChg chg="del mod">
          <ac:chgData name="Shelley Rouse" userId="bc3b33a8-25aa-49a7-b24b-eed0ce40fef1" providerId="ADAL" clId="{F7C48CDA-7DD2-4840-AFCF-71F166761EFF}" dt="2024-05-03T12:52:57.366" v="199" actId="478"/>
          <ac:spMkLst>
            <pc:docMk/>
            <pc:sldMk cId="1978638903" sldId="2147470945"/>
            <ac:spMk id="3" creationId="{3BE4F915-C552-36E0-7E2B-E879EEB2BB8D}"/>
          </ac:spMkLst>
        </pc:spChg>
        <pc:spChg chg="add del mod">
          <ac:chgData name="Shelley Rouse" userId="bc3b33a8-25aa-49a7-b24b-eed0ce40fef1" providerId="ADAL" clId="{F7C48CDA-7DD2-4840-AFCF-71F166761EFF}" dt="2024-05-03T12:52:58.336" v="200" actId="478"/>
          <ac:spMkLst>
            <pc:docMk/>
            <pc:sldMk cId="1978638903" sldId="2147470945"/>
            <ac:spMk id="5" creationId="{99F3052E-2E31-7F5A-9D7B-56517451CEBD}"/>
          </ac:spMkLst>
        </pc:spChg>
        <pc:spChg chg="add del mod">
          <ac:chgData name="Shelley Rouse" userId="bc3b33a8-25aa-49a7-b24b-eed0ce40fef1" providerId="ADAL" clId="{F7C48CDA-7DD2-4840-AFCF-71F166761EFF}" dt="2024-05-03T12:53:39.236" v="203" actId="478"/>
          <ac:spMkLst>
            <pc:docMk/>
            <pc:sldMk cId="1978638903" sldId="2147470945"/>
            <ac:spMk id="7" creationId="{4B9EFBAA-D6B6-F486-E5A9-41DEE4E66815}"/>
          </ac:spMkLst>
        </pc:spChg>
        <pc:spChg chg="add mod">
          <ac:chgData name="Shelley Rouse" userId="bc3b33a8-25aa-49a7-b24b-eed0ce40fef1" providerId="ADAL" clId="{F7C48CDA-7DD2-4840-AFCF-71F166761EFF}" dt="2024-05-03T12:55:26.693" v="279" actId="207"/>
          <ac:spMkLst>
            <pc:docMk/>
            <pc:sldMk cId="1978638903" sldId="2147470945"/>
            <ac:spMk id="8" creationId="{0E282C59-1D0D-E137-498A-8B161FFD5B3D}"/>
          </ac:spMkLst>
        </pc:spChg>
      </pc:sldChg>
      <pc:sldChg chg="addSp delSp modSp new mod">
        <pc:chgData name="Shelley Rouse" userId="bc3b33a8-25aa-49a7-b24b-eed0ce40fef1" providerId="ADAL" clId="{F7C48CDA-7DD2-4840-AFCF-71F166761EFF}" dt="2024-05-03T12:58:23.275" v="325" actId="20577"/>
        <pc:sldMkLst>
          <pc:docMk/>
          <pc:sldMk cId="3365530738" sldId="2147470946"/>
        </pc:sldMkLst>
        <pc:spChg chg="del">
          <ac:chgData name="Shelley Rouse" userId="bc3b33a8-25aa-49a7-b24b-eed0ce40fef1" providerId="ADAL" clId="{F7C48CDA-7DD2-4840-AFCF-71F166761EFF}" dt="2024-05-03T12:58:00.727" v="284" actId="26606"/>
          <ac:spMkLst>
            <pc:docMk/>
            <pc:sldMk cId="3365530738" sldId="2147470946"/>
            <ac:spMk id="2" creationId="{420C004D-1AF8-6D8E-3256-C2D59A17140A}"/>
          </ac:spMkLst>
        </pc:spChg>
        <pc:spChg chg="del">
          <ac:chgData name="Shelley Rouse" userId="bc3b33a8-25aa-49a7-b24b-eed0ce40fef1" providerId="ADAL" clId="{F7C48CDA-7DD2-4840-AFCF-71F166761EFF}" dt="2024-05-03T12:57:56.212" v="283"/>
          <ac:spMkLst>
            <pc:docMk/>
            <pc:sldMk cId="3365530738" sldId="2147470946"/>
            <ac:spMk id="3" creationId="{878554E5-5661-0E30-EACD-5E6A8CBF7974}"/>
          </ac:spMkLst>
        </pc:spChg>
        <pc:spChg chg="add mod">
          <ac:chgData name="Shelley Rouse" userId="bc3b33a8-25aa-49a7-b24b-eed0ce40fef1" providerId="ADAL" clId="{F7C48CDA-7DD2-4840-AFCF-71F166761EFF}" dt="2024-05-03T12:58:23.275" v="325" actId="20577"/>
          <ac:spMkLst>
            <pc:docMk/>
            <pc:sldMk cId="3365530738" sldId="2147470946"/>
            <ac:spMk id="9" creationId="{0FE20465-0215-1D3A-A593-4878B959F828}"/>
          </ac:spMkLst>
        </pc:spChg>
        <pc:graphicFrameChg chg="add mod modGraphic">
          <ac:chgData name="Shelley Rouse" userId="bc3b33a8-25aa-49a7-b24b-eed0ce40fef1" providerId="ADAL" clId="{F7C48CDA-7DD2-4840-AFCF-71F166761EFF}" dt="2024-05-03T12:58:04.266" v="285" actId="14100"/>
          <ac:graphicFrameMkLst>
            <pc:docMk/>
            <pc:sldMk cId="3365530738" sldId="2147470946"/>
            <ac:graphicFrameMk id="4" creationId="{C4DFF221-18A0-8097-F251-F917DE1E0643}"/>
          </ac:graphicFrameMkLst>
        </pc:graphicFrameChg>
      </pc:sldChg>
      <pc:sldChg chg="del">
        <pc:chgData name="Shelley Rouse" userId="bc3b33a8-25aa-49a7-b24b-eed0ce40fef1" providerId="ADAL" clId="{F7C48CDA-7DD2-4840-AFCF-71F166761EFF}" dt="2024-05-03T14:36:23.279" v="326"/>
        <pc:sldMkLst>
          <pc:docMk/>
          <pc:sldMk cId="3090412225" sldId="2147475743"/>
        </pc:sldMkLst>
      </pc:sldChg>
      <pc:sldChg chg="del">
        <pc:chgData name="Shelley Rouse" userId="bc3b33a8-25aa-49a7-b24b-eed0ce40fef1" providerId="ADAL" clId="{F7C48CDA-7DD2-4840-AFCF-71F166761EFF}" dt="2024-05-09T11:30:44.228" v="327" actId="2696"/>
        <pc:sldMkLst>
          <pc:docMk/>
          <pc:sldMk cId="3553851372" sldId="2147475743"/>
        </pc:sldMkLst>
      </pc:sldChg>
      <pc:sldChg chg="del">
        <pc:chgData name="Shelley Rouse" userId="bc3b33a8-25aa-49a7-b24b-eed0ce40fef1" providerId="ADAL" clId="{F7C48CDA-7DD2-4840-AFCF-71F166761EFF}" dt="2024-05-03T14:36:23.279" v="326"/>
        <pc:sldMkLst>
          <pc:docMk/>
          <pc:sldMk cId="375220028" sldId="2147475744"/>
        </pc:sldMkLst>
      </pc:sldChg>
      <pc:sldChg chg="del">
        <pc:chgData name="Shelley Rouse" userId="bc3b33a8-25aa-49a7-b24b-eed0ce40fef1" providerId="ADAL" clId="{F7C48CDA-7DD2-4840-AFCF-71F166761EFF}" dt="2024-05-03T14:36:23.279" v="326"/>
        <pc:sldMkLst>
          <pc:docMk/>
          <pc:sldMk cId="1135193976" sldId="2147475745"/>
        </pc:sldMkLst>
      </pc:sldChg>
    </pc:docChg>
  </pc:docChgLst>
  <pc:docChgLst>
    <pc:chgData name="James Rees" userId="6a49c294-0318-4273-b1fc-4011d6bf9f90" providerId="ADAL" clId="{143F7420-43C2-49B9-AF94-535EFCA82C26}"/>
    <pc:docChg chg="custSel addSld delSld modSld">
      <pc:chgData name="James Rees" userId="6a49c294-0318-4273-b1fc-4011d6bf9f90" providerId="ADAL" clId="{143F7420-43C2-49B9-AF94-535EFCA82C26}" dt="2024-05-02T16:15:54.974" v="981" actId="20577"/>
      <pc:docMkLst>
        <pc:docMk/>
      </pc:docMkLst>
      <pc:sldChg chg="modSp mod">
        <pc:chgData name="James Rees" userId="6a49c294-0318-4273-b1fc-4011d6bf9f90" providerId="ADAL" clId="{143F7420-43C2-49B9-AF94-535EFCA82C26}" dt="2024-05-02T16:14:38.489" v="857" actId="20577"/>
        <pc:sldMkLst>
          <pc:docMk/>
          <pc:sldMk cId="1116783212" sldId="263"/>
        </pc:sldMkLst>
        <pc:graphicFrameChg chg="mod modGraphic">
          <ac:chgData name="James Rees" userId="6a49c294-0318-4273-b1fc-4011d6bf9f90" providerId="ADAL" clId="{143F7420-43C2-49B9-AF94-535EFCA82C26}" dt="2024-05-02T16:14:38.489" v="857" actId="20577"/>
          <ac:graphicFrameMkLst>
            <pc:docMk/>
            <pc:sldMk cId="1116783212" sldId="263"/>
            <ac:graphicFrameMk id="3" creationId="{ADE9F281-2DB4-898F-0D79-1AE200709F3A}"/>
          </ac:graphicFrameMkLst>
        </pc:graphicFrameChg>
      </pc:sldChg>
      <pc:sldChg chg="modSp mod">
        <pc:chgData name="James Rees" userId="6a49c294-0318-4273-b1fc-4011d6bf9f90" providerId="ADAL" clId="{143F7420-43C2-49B9-AF94-535EFCA82C26}" dt="2024-05-02T16:15:54.974" v="981" actId="20577"/>
        <pc:sldMkLst>
          <pc:docMk/>
          <pc:sldMk cId="2120248637" sldId="2147377332"/>
        </pc:sldMkLst>
        <pc:spChg chg="mod">
          <ac:chgData name="James Rees" userId="6a49c294-0318-4273-b1fc-4011d6bf9f90" providerId="ADAL" clId="{143F7420-43C2-49B9-AF94-535EFCA82C26}" dt="2024-05-02T16:15:54.974" v="981" actId="20577"/>
          <ac:spMkLst>
            <pc:docMk/>
            <pc:sldMk cId="2120248637" sldId="2147377332"/>
            <ac:spMk id="2" creationId="{35BE119D-81FA-7376-7537-7164C8647CCF}"/>
          </ac:spMkLst>
        </pc:spChg>
      </pc:sldChg>
      <pc:sldChg chg="modSp mod">
        <pc:chgData name="James Rees" userId="6a49c294-0318-4273-b1fc-4011d6bf9f90" providerId="ADAL" clId="{143F7420-43C2-49B9-AF94-535EFCA82C26}" dt="2024-05-02T14:09:42.648" v="507" actId="20577"/>
        <pc:sldMkLst>
          <pc:docMk/>
          <pc:sldMk cId="2619368709" sldId="2147377333"/>
        </pc:sldMkLst>
        <pc:spChg chg="mod">
          <ac:chgData name="James Rees" userId="6a49c294-0318-4273-b1fc-4011d6bf9f90" providerId="ADAL" clId="{143F7420-43C2-49B9-AF94-535EFCA82C26}" dt="2024-05-02T14:09:42.648" v="507" actId="20577"/>
          <ac:spMkLst>
            <pc:docMk/>
            <pc:sldMk cId="2619368709" sldId="2147377333"/>
            <ac:spMk id="2" creationId="{3EC75E90-C6D4-F023-EC2F-579BE7128B23}"/>
          </ac:spMkLst>
        </pc:spChg>
      </pc:sldChg>
      <pc:sldChg chg="del">
        <pc:chgData name="James Rees" userId="6a49c294-0318-4273-b1fc-4011d6bf9f90" providerId="ADAL" clId="{143F7420-43C2-49B9-AF94-535EFCA82C26}" dt="2024-05-02T14:09:32.396" v="505" actId="2696"/>
        <pc:sldMkLst>
          <pc:docMk/>
          <pc:sldMk cId="2278387925" sldId="2147377335"/>
        </pc:sldMkLst>
      </pc:sldChg>
      <pc:sldChg chg="modSp add mod">
        <pc:chgData name="James Rees" userId="6a49c294-0318-4273-b1fc-4011d6bf9f90" providerId="ADAL" clId="{143F7420-43C2-49B9-AF94-535EFCA82C26}" dt="2024-05-02T14:09:56.194" v="509" actId="20577"/>
        <pc:sldMkLst>
          <pc:docMk/>
          <pc:sldMk cId="2257663805" sldId="2147470939"/>
        </pc:sldMkLst>
        <pc:spChg chg="mod">
          <ac:chgData name="James Rees" userId="6a49c294-0318-4273-b1fc-4011d6bf9f90" providerId="ADAL" clId="{143F7420-43C2-49B9-AF94-535EFCA82C26}" dt="2024-05-02T14:09:56.194" v="509" actId="20577"/>
          <ac:spMkLst>
            <pc:docMk/>
            <pc:sldMk cId="2257663805" sldId="2147470939"/>
            <ac:spMk id="2" creationId="{3EC75E90-C6D4-F023-EC2F-579BE7128B23}"/>
          </ac:spMkLst>
        </pc:spChg>
      </pc:sldChg>
      <pc:sldChg chg="modSp add mod">
        <pc:chgData name="James Rees" userId="6a49c294-0318-4273-b1fc-4011d6bf9f90" providerId="ADAL" clId="{143F7420-43C2-49B9-AF94-535EFCA82C26}" dt="2024-05-02T16:14:51.865" v="860" actId="20577"/>
        <pc:sldMkLst>
          <pc:docMk/>
          <pc:sldMk cId="2897927599" sldId="2147470940"/>
        </pc:sldMkLst>
        <pc:spChg chg="mod">
          <ac:chgData name="James Rees" userId="6a49c294-0318-4273-b1fc-4011d6bf9f90" providerId="ADAL" clId="{143F7420-43C2-49B9-AF94-535EFCA82C26}" dt="2024-05-02T16:14:51.865" v="860" actId="20577"/>
          <ac:spMkLst>
            <pc:docMk/>
            <pc:sldMk cId="2897927599" sldId="2147470940"/>
            <ac:spMk id="2" creationId="{3EC75E90-C6D4-F023-EC2F-579BE7128B23}"/>
          </ac:spMkLst>
        </pc:spChg>
        <pc:spChg chg="mod">
          <ac:chgData name="James Rees" userId="6a49c294-0318-4273-b1fc-4011d6bf9f90" providerId="ADAL" clId="{143F7420-43C2-49B9-AF94-535EFCA82C26}" dt="2024-05-02T13:35:45.028" v="377" actId="20577"/>
          <ac:spMkLst>
            <pc:docMk/>
            <pc:sldMk cId="2897927599" sldId="2147470940"/>
            <ac:spMk id="5" creationId="{4B990F9B-3D8E-A5F3-9221-A4EFA231FB3F}"/>
          </ac:spMkLst>
        </pc:spChg>
      </pc:sldChg>
      <pc:sldChg chg="modSp add mod">
        <pc:chgData name="James Rees" userId="6a49c294-0318-4273-b1fc-4011d6bf9f90" providerId="ADAL" clId="{143F7420-43C2-49B9-AF94-535EFCA82C26}" dt="2024-05-02T14:10:17.775" v="547" actId="27636"/>
        <pc:sldMkLst>
          <pc:docMk/>
          <pc:sldMk cId="4120750907" sldId="2147470941"/>
        </pc:sldMkLst>
        <pc:spChg chg="mod">
          <ac:chgData name="James Rees" userId="6a49c294-0318-4273-b1fc-4011d6bf9f90" providerId="ADAL" clId="{143F7420-43C2-49B9-AF94-535EFCA82C26}" dt="2024-05-02T14:10:17.775" v="547" actId="27636"/>
          <ac:spMkLst>
            <pc:docMk/>
            <pc:sldMk cId="4120750907" sldId="2147470941"/>
            <ac:spMk id="2" creationId="{3EC75E90-C6D4-F023-EC2F-579BE7128B23}"/>
          </ac:spMkLst>
        </pc:spChg>
      </pc:sldChg>
      <pc:sldChg chg="modSp add mod">
        <pc:chgData name="James Rees" userId="6a49c294-0318-4273-b1fc-4011d6bf9f90" providerId="ADAL" clId="{143F7420-43C2-49B9-AF94-535EFCA82C26}" dt="2024-05-02T16:15:14.880" v="898" actId="20577"/>
        <pc:sldMkLst>
          <pc:docMk/>
          <pc:sldMk cId="2749491221" sldId="2147470942"/>
        </pc:sldMkLst>
        <pc:spChg chg="mod">
          <ac:chgData name="James Rees" userId="6a49c294-0318-4273-b1fc-4011d6bf9f90" providerId="ADAL" clId="{143F7420-43C2-49B9-AF94-535EFCA82C26}" dt="2024-05-02T16:15:14.880" v="898" actId="20577"/>
          <ac:spMkLst>
            <pc:docMk/>
            <pc:sldMk cId="2749491221" sldId="2147470942"/>
            <ac:spMk id="2" creationId="{3EC75E90-C6D4-F023-EC2F-579BE7128B23}"/>
          </ac:spMkLst>
        </pc:spChg>
      </pc:sldChg>
      <pc:sldChg chg="modSp add mod">
        <pc:chgData name="James Rees" userId="6a49c294-0318-4273-b1fc-4011d6bf9f90" providerId="ADAL" clId="{143F7420-43C2-49B9-AF94-535EFCA82C26}" dt="2024-05-02T16:15:33.514" v="936" actId="20577"/>
        <pc:sldMkLst>
          <pc:docMk/>
          <pc:sldMk cId="1022063391" sldId="2147470943"/>
        </pc:sldMkLst>
        <pc:spChg chg="mod">
          <ac:chgData name="James Rees" userId="6a49c294-0318-4273-b1fc-4011d6bf9f90" providerId="ADAL" clId="{143F7420-43C2-49B9-AF94-535EFCA82C26}" dt="2024-05-02T16:15:33.514" v="936" actId="20577"/>
          <ac:spMkLst>
            <pc:docMk/>
            <pc:sldMk cId="1022063391" sldId="2147470943"/>
            <ac:spMk id="2" creationId="{3EC75E90-C6D4-F023-EC2F-579BE7128B23}"/>
          </ac:spMkLst>
        </pc:spChg>
      </pc:sldChg>
      <pc:sldChg chg="modSp add mod">
        <pc:chgData name="James Rees" userId="6a49c294-0318-4273-b1fc-4011d6bf9f90" providerId="ADAL" clId="{143F7420-43C2-49B9-AF94-535EFCA82C26}" dt="2024-05-02T16:15:49.984" v="979" actId="20577"/>
        <pc:sldMkLst>
          <pc:docMk/>
          <pc:sldMk cId="2765651900" sldId="2147470944"/>
        </pc:sldMkLst>
        <pc:spChg chg="mod">
          <ac:chgData name="James Rees" userId="6a49c294-0318-4273-b1fc-4011d6bf9f90" providerId="ADAL" clId="{143F7420-43C2-49B9-AF94-535EFCA82C26}" dt="2024-05-02T16:15:49.984" v="979" actId="20577"/>
          <ac:spMkLst>
            <pc:docMk/>
            <pc:sldMk cId="2765651900" sldId="2147470944"/>
            <ac:spMk id="2" creationId="{3EC75E90-C6D4-F023-EC2F-579BE7128B23}"/>
          </ac:spMkLst>
        </pc:spChg>
      </pc:sldChg>
    </pc:docChg>
  </pc:docChgLst>
  <pc:docChgLst>
    <pc:chgData name="Bradley Mercer" userId="9dc25430-f062-4ea7-96a8-f30e0fa4ed9c" providerId="ADAL" clId="{E11C1797-849D-4464-8F87-305872E430E7}"/>
    <pc:docChg chg="modSld">
      <pc:chgData name="Bradley Mercer" userId="9dc25430-f062-4ea7-96a8-f30e0fa4ed9c" providerId="ADAL" clId="{E11C1797-849D-4464-8F87-305872E430E7}" dt="2024-05-03T15:00:06.309" v="0" actId="2164"/>
      <pc:docMkLst>
        <pc:docMk/>
      </pc:docMkLst>
      <pc:sldChg chg="modSp mod">
        <pc:chgData name="Bradley Mercer" userId="9dc25430-f062-4ea7-96a8-f30e0fa4ed9c" providerId="ADAL" clId="{E11C1797-849D-4464-8F87-305872E430E7}" dt="2024-05-03T15:00:06.309" v="0" actId="2164"/>
        <pc:sldMkLst>
          <pc:docMk/>
          <pc:sldMk cId="3365530738" sldId="2147470946"/>
        </pc:sldMkLst>
        <pc:graphicFrameChg chg="modGraphic">
          <ac:chgData name="Bradley Mercer" userId="9dc25430-f062-4ea7-96a8-f30e0fa4ed9c" providerId="ADAL" clId="{E11C1797-849D-4464-8F87-305872E430E7}" dt="2024-05-03T15:00:06.309" v="0" actId="2164"/>
          <ac:graphicFrameMkLst>
            <pc:docMk/>
            <pc:sldMk cId="3365530738" sldId="2147470946"/>
            <ac:graphicFrameMk id="4" creationId="{C4DFF221-18A0-8097-F251-F917DE1E0643}"/>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9272FD-D188-454C-BD73-3B5E7DF5071F}" type="doc">
      <dgm:prSet loTypeId="urn:microsoft.com/office/officeart/2005/8/layout/hList1" loCatId="list" qsTypeId="urn:microsoft.com/office/officeart/2005/8/quickstyle/simple1" qsCatId="simple" csTypeId="urn:microsoft.com/office/officeart/2005/8/colors/accent3_2" csCatId="accent3" phldr="1"/>
      <dgm:spPr/>
      <dgm:t>
        <a:bodyPr/>
        <a:lstStyle/>
        <a:p>
          <a:endParaRPr lang="en-GB"/>
        </a:p>
      </dgm:t>
    </dgm:pt>
    <dgm:pt modelId="{8416C98A-6770-4CF0-A10F-F22DAC922BF2}">
      <dgm:prSet phldrT="[Text]" custT="1"/>
      <dgm:spPr/>
      <dgm:t>
        <a:bodyPr/>
        <a:lstStyle/>
        <a:p>
          <a:r>
            <a:rPr lang="en-GB" sz="1600"/>
            <a:t>Sprint</a:t>
          </a:r>
          <a:endParaRPr lang="en-GB" sz="2000"/>
        </a:p>
      </dgm:t>
    </dgm:pt>
    <dgm:pt modelId="{2E514938-3F6E-48A5-B95F-4DF440F5BCA4}" type="parTrans" cxnId="{F657C074-3DDF-46D1-8B4B-E334E21A9DAA}">
      <dgm:prSet/>
      <dgm:spPr/>
      <dgm:t>
        <a:bodyPr/>
        <a:lstStyle/>
        <a:p>
          <a:endParaRPr lang="en-GB"/>
        </a:p>
      </dgm:t>
    </dgm:pt>
    <dgm:pt modelId="{963B976F-53C9-4A2B-996D-F3219CC26225}" type="sibTrans" cxnId="{F657C074-3DDF-46D1-8B4B-E334E21A9DAA}">
      <dgm:prSet/>
      <dgm:spPr/>
      <dgm:t>
        <a:bodyPr/>
        <a:lstStyle/>
        <a:p>
          <a:endParaRPr lang="en-GB"/>
        </a:p>
      </dgm:t>
    </dgm:pt>
    <dgm:pt modelId="{664A6125-721C-4C46-A376-1AA0ECE9C7EF}">
      <dgm:prSet phldrT="[Text]"/>
      <dgm:spPr/>
      <dgm:t>
        <a:bodyPr/>
        <a:lstStyle/>
        <a:p>
          <a:r>
            <a:rPr lang="en-GB"/>
            <a:t>Set data cleanse targets, approved by the PAB, for Parties to deliver.</a:t>
          </a:r>
        </a:p>
      </dgm:t>
    </dgm:pt>
    <dgm:pt modelId="{3B1A814E-395C-40DA-8451-7B7F082E8787}" type="parTrans" cxnId="{0D580BE7-F9FF-40FA-9827-83C87DDA2BF8}">
      <dgm:prSet/>
      <dgm:spPr/>
      <dgm:t>
        <a:bodyPr/>
        <a:lstStyle/>
        <a:p>
          <a:endParaRPr lang="en-GB"/>
        </a:p>
      </dgm:t>
    </dgm:pt>
    <dgm:pt modelId="{E28BE1D8-63A4-4136-A83E-45229EF934AE}" type="sibTrans" cxnId="{0D580BE7-F9FF-40FA-9827-83C87DDA2BF8}">
      <dgm:prSet/>
      <dgm:spPr/>
      <dgm:t>
        <a:bodyPr/>
        <a:lstStyle/>
        <a:p>
          <a:endParaRPr lang="en-GB"/>
        </a:p>
      </dgm:t>
    </dgm:pt>
    <dgm:pt modelId="{63D731B2-501B-4773-9D91-44821905AAFD}">
      <dgm:prSet phldrT="[Text]"/>
      <dgm:spPr/>
      <dgm:t>
        <a:bodyPr/>
        <a:lstStyle/>
        <a:p>
          <a:r>
            <a:rPr lang="en-GB"/>
            <a:t>A sprint approach is followed in order to focus effort across the market on prioritised issues.</a:t>
          </a:r>
        </a:p>
      </dgm:t>
    </dgm:pt>
    <dgm:pt modelId="{E1C90C98-ABA3-4AD3-9D9B-C55A4F4AC5E6}" type="parTrans" cxnId="{B6BFB379-1A08-443E-93AB-B9FCED229891}">
      <dgm:prSet/>
      <dgm:spPr/>
      <dgm:t>
        <a:bodyPr/>
        <a:lstStyle/>
        <a:p>
          <a:endParaRPr lang="en-GB"/>
        </a:p>
      </dgm:t>
    </dgm:pt>
    <dgm:pt modelId="{D3D5720C-0E76-4AB5-A1EE-99E86EA0ED82}" type="sibTrans" cxnId="{B6BFB379-1A08-443E-93AB-B9FCED229891}">
      <dgm:prSet/>
      <dgm:spPr/>
      <dgm:t>
        <a:bodyPr/>
        <a:lstStyle/>
        <a:p>
          <a:endParaRPr lang="en-GB"/>
        </a:p>
      </dgm:t>
    </dgm:pt>
    <dgm:pt modelId="{7CBF150E-72DC-4F7C-98BA-A23F27C10352}">
      <dgm:prSet phldrT="[Text]" custT="1"/>
      <dgm:spPr/>
      <dgm:t>
        <a:bodyPr/>
        <a:lstStyle/>
        <a:p>
          <a:r>
            <a:rPr lang="en-GB" sz="1600"/>
            <a:t>Track</a:t>
          </a:r>
          <a:endParaRPr lang="en-GB" sz="1200"/>
        </a:p>
      </dgm:t>
    </dgm:pt>
    <dgm:pt modelId="{E45EF948-62DC-4529-8236-50F14E6ADD36}" type="parTrans" cxnId="{2B8BCE87-09B6-4F00-AC82-473F5BF3970F}">
      <dgm:prSet/>
      <dgm:spPr/>
      <dgm:t>
        <a:bodyPr/>
        <a:lstStyle/>
        <a:p>
          <a:endParaRPr lang="en-GB"/>
        </a:p>
      </dgm:t>
    </dgm:pt>
    <dgm:pt modelId="{EA8625EF-375D-487B-AEC7-8315479E9F4E}" type="sibTrans" cxnId="{2B8BCE87-09B6-4F00-AC82-473F5BF3970F}">
      <dgm:prSet/>
      <dgm:spPr/>
      <dgm:t>
        <a:bodyPr/>
        <a:lstStyle/>
        <a:p>
          <a:endParaRPr lang="en-GB"/>
        </a:p>
      </dgm:t>
    </dgm:pt>
    <dgm:pt modelId="{C892ECE3-7DE9-4BDF-BFE3-E545FFCE6B4F}">
      <dgm:prSet phldrT="[Text]"/>
      <dgm:spPr/>
      <dgm:t>
        <a:bodyPr/>
        <a:lstStyle/>
        <a:p>
          <a:r>
            <a:rPr lang="en-GB"/>
            <a:t>Provide data cleanse reports to Parties and these should be addressed in line with the published data cleanse guidelines where possible.</a:t>
          </a:r>
        </a:p>
      </dgm:t>
    </dgm:pt>
    <dgm:pt modelId="{894A3EBE-DF9C-492A-9528-B71F23379D2E}" type="parTrans" cxnId="{8B67A029-00BB-418A-8185-42AB4CA77B3C}">
      <dgm:prSet/>
      <dgm:spPr/>
      <dgm:t>
        <a:bodyPr/>
        <a:lstStyle/>
        <a:p>
          <a:endParaRPr lang="en-GB"/>
        </a:p>
      </dgm:t>
    </dgm:pt>
    <dgm:pt modelId="{4E8F2EAD-FB2E-4FD8-B508-498C803FA70B}" type="sibTrans" cxnId="{8B67A029-00BB-418A-8185-42AB4CA77B3C}">
      <dgm:prSet/>
      <dgm:spPr/>
      <dgm:t>
        <a:bodyPr/>
        <a:lstStyle/>
        <a:p>
          <a:endParaRPr lang="en-GB"/>
        </a:p>
      </dgm:t>
    </dgm:pt>
    <dgm:pt modelId="{930E00E0-606C-4F46-91C7-17A80203623A}">
      <dgm:prSet phldrT="[Text]"/>
      <dgm:spPr/>
      <dgm:t>
        <a:bodyPr/>
        <a:lstStyle/>
        <a:p>
          <a:r>
            <a:rPr lang="en-GB"/>
            <a:t>These reports may form part of future sprints depending on market activity, performance and priorities.</a:t>
          </a:r>
        </a:p>
      </dgm:t>
    </dgm:pt>
    <dgm:pt modelId="{8AC7601B-EE18-4950-846C-F66BEA02E7AA}" type="parTrans" cxnId="{F63E84B1-AE0A-4CDB-AA09-2684553290B5}">
      <dgm:prSet/>
      <dgm:spPr/>
      <dgm:t>
        <a:bodyPr/>
        <a:lstStyle/>
        <a:p>
          <a:endParaRPr lang="en-GB"/>
        </a:p>
      </dgm:t>
    </dgm:pt>
    <dgm:pt modelId="{1C24125B-A449-4E2C-A9D9-82096D8F45A3}" type="sibTrans" cxnId="{F63E84B1-AE0A-4CDB-AA09-2684553290B5}">
      <dgm:prSet/>
      <dgm:spPr/>
      <dgm:t>
        <a:bodyPr/>
        <a:lstStyle/>
        <a:p>
          <a:endParaRPr lang="en-GB"/>
        </a:p>
      </dgm:t>
    </dgm:pt>
    <dgm:pt modelId="{3DC22927-BF0E-43EE-9A1F-247BF72C9515}">
      <dgm:prSet phldrT="[Text]"/>
      <dgm:spPr/>
      <dgm:t>
        <a:bodyPr/>
        <a:lstStyle/>
        <a:p>
          <a:r>
            <a:rPr lang="en-GB"/>
            <a:t>Unlikely to apply PATs in respect of these reports but if performance dramatically changes, we may engage with relevant Parties to understand more.</a:t>
          </a:r>
        </a:p>
      </dgm:t>
    </dgm:pt>
    <dgm:pt modelId="{CFE03A75-5852-47AE-8252-0721B20F5D67}" type="parTrans" cxnId="{9ED7FCA9-EABB-4D0F-9185-9E1419F42AA2}">
      <dgm:prSet/>
      <dgm:spPr/>
      <dgm:t>
        <a:bodyPr/>
        <a:lstStyle/>
        <a:p>
          <a:endParaRPr lang="en-GB"/>
        </a:p>
      </dgm:t>
    </dgm:pt>
    <dgm:pt modelId="{06AE3761-A8AC-4090-93D5-636B37F13809}" type="sibTrans" cxnId="{9ED7FCA9-EABB-4D0F-9185-9E1419F42AA2}">
      <dgm:prSet/>
      <dgm:spPr/>
      <dgm:t>
        <a:bodyPr/>
        <a:lstStyle/>
        <a:p>
          <a:endParaRPr lang="en-GB"/>
        </a:p>
      </dgm:t>
    </dgm:pt>
    <dgm:pt modelId="{F1CEFDFD-7C64-4C6C-8A71-E58C3D54D126}">
      <dgm:prSet phldrT="[Text]" custT="1"/>
      <dgm:spPr/>
      <dgm:t>
        <a:bodyPr/>
        <a:lstStyle/>
        <a:p>
          <a:r>
            <a:rPr lang="en-GB" sz="1600"/>
            <a:t>Watching brief</a:t>
          </a:r>
        </a:p>
      </dgm:t>
    </dgm:pt>
    <dgm:pt modelId="{8CE07DD6-60BE-493C-AB8C-185D6E094651}" type="parTrans" cxnId="{7672DA6E-65F5-4665-AB49-71B04C3FBCDC}">
      <dgm:prSet/>
      <dgm:spPr/>
      <dgm:t>
        <a:bodyPr/>
        <a:lstStyle/>
        <a:p>
          <a:endParaRPr lang="en-GB"/>
        </a:p>
      </dgm:t>
    </dgm:pt>
    <dgm:pt modelId="{3406B411-BA72-49D9-BB86-8466812093F1}" type="sibTrans" cxnId="{7672DA6E-65F5-4665-AB49-71B04C3FBCDC}">
      <dgm:prSet/>
      <dgm:spPr/>
      <dgm:t>
        <a:bodyPr/>
        <a:lstStyle/>
        <a:p>
          <a:endParaRPr lang="en-GB"/>
        </a:p>
      </dgm:t>
    </dgm:pt>
    <dgm:pt modelId="{5A82EA7A-BC04-42E3-B603-9EE574597D6F}">
      <dgm:prSet phldrT="[Text]"/>
      <dgm:spPr/>
      <dgm:t>
        <a:bodyPr/>
        <a:lstStyle/>
        <a:p>
          <a:r>
            <a:rPr lang="en-GB"/>
            <a:t>Continue to run these reports and share them with Parties but are not actively considering them.</a:t>
          </a:r>
        </a:p>
      </dgm:t>
    </dgm:pt>
    <dgm:pt modelId="{FC2BA2C9-2E8F-4C3D-A375-600986F6731A}" type="parTrans" cxnId="{D4DED328-822E-4D10-AA04-C23212454704}">
      <dgm:prSet/>
      <dgm:spPr/>
      <dgm:t>
        <a:bodyPr/>
        <a:lstStyle/>
        <a:p>
          <a:endParaRPr lang="en-GB"/>
        </a:p>
      </dgm:t>
    </dgm:pt>
    <dgm:pt modelId="{6EF17256-4A27-4F53-8329-4777F68C8975}" type="sibTrans" cxnId="{D4DED328-822E-4D10-AA04-C23212454704}">
      <dgm:prSet/>
      <dgm:spPr/>
      <dgm:t>
        <a:bodyPr/>
        <a:lstStyle/>
        <a:p>
          <a:endParaRPr lang="en-GB"/>
        </a:p>
      </dgm:t>
    </dgm:pt>
    <dgm:pt modelId="{6C986F4A-C1F4-4925-80FA-6214321C873E}">
      <dgm:prSet phldrT="[Text]"/>
      <dgm:spPr/>
      <dgm:t>
        <a:bodyPr/>
        <a:lstStyle/>
        <a:p>
          <a:r>
            <a:rPr lang="en-GB"/>
            <a:t>Most commonly used where reasonable efforts to cleanse data have been taken and there is a low residual level of items in these reports.</a:t>
          </a:r>
        </a:p>
      </dgm:t>
    </dgm:pt>
    <dgm:pt modelId="{54609F19-DD46-41A6-BF61-35F5A2FE5A88}" type="parTrans" cxnId="{975ED139-40FD-4EAD-ABB8-9DAF9C8A4B8B}">
      <dgm:prSet/>
      <dgm:spPr/>
      <dgm:t>
        <a:bodyPr/>
        <a:lstStyle/>
        <a:p>
          <a:endParaRPr lang="en-GB"/>
        </a:p>
      </dgm:t>
    </dgm:pt>
    <dgm:pt modelId="{53B237C8-7F0D-4D8C-8A06-5AC8BD50D0C1}" type="sibTrans" cxnId="{975ED139-40FD-4EAD-ABB8-9DAF9C8A4B8B}">
      <dgm:prSet/>
      <dgm:spPr/>
      <dgm:t>
        <a:bodyPr/>
        <a:lstStyle/>
        <a:p>
          <a:endParaRPr lang="en-GB"/>
        </a:p>
      </dgm:t>
    </dgm:pt>
    <dgm:pt modelId="{87009090-0E63-4A11-8908-86FFD295C36E}">
      <dgm:prSet phldrT="[Text]"/>
      <dgm:spPr/>
      <dgm:t>
        <a:bodyPr/>
        <a:lstStyle/>
        <a:p>
          <a:r>
            <a:rPr lang="en-GB"/>
            <a:t>We do not expect Parties to actively cleanse these but want to be alerted if an event in the market causes a significant resurgence of issues.</a:t>
          </a:r>
        </a:p>
      </dgm:t>
    </dgm:pt>
    <dgm:pt modelId="{08C23518-4AB8-4BA1-A19B-C8B606BDFE1B}" type="parTrans" cxnId="{5A9E19A7-7DDC-4A6A-B7D3-FEB6D6EB5456}">
      <dgm:prSet/>
      <dgm:spPr/>
      <dgm:t>
        <a:bodyPr/>
        <a:lstStyle/>
        <a:p>
          <a:endParaRPr lang="en-GB"/>
        </a:p>
      </dgm:t>
    </dgm:pt>
    <dgm:pt modelId="{070B222E-D2CE-46F7-9AA0-5A77247EE517}" type="sibTrans" cxnId="{5A9E19A7-7DDC-4A6A-B7D3-FEB6D6EB5456}">
      <dgm:prSet/>
      <dgm:spPr/>
      <dgm:t>
        <a:bodyPr/>
        <a:lstStyle/>
        <a:p>
          <a:endParaRPr lang="en-GB"/>
        </a:p>
      </dgm:t>
    </dgm:pt>
    <dgm:pt modelId="{2AD8227E-41FA-4938-9879-3DED84CA27D6}">
      <dgm:prSet phldrT="[Text]"/>
      <dgm:spPr/>
      <dgm:t>
        <a:bodyPr/>
        <a:lstStyle/>
        <a:p>
          <a:r>
            <a:rPr lang="en-GB" b="0" i="0" u="none"/>
            <a:t>If these targets are not met by an individual Party we apply relevant PATs, agreeing the approach with PAB as appropriate.</a:t>
          </a:r>
          <a:endParaRPr lang="en-GB" u="none"/>
        </a:p>
      </dgm:t>
    </dgm:pt>
    <dgm:pt modelId="{FDFAB790-C96E-438C-A9DB-7F7878F84870}" type="parTrans" cxnId="{5606B96C-019C-4861-AA07-9323058EFF9F}">
      <dgm:prSet/>
      <dgm:spPr/>
      <dgm:t>
        <a:bodyPr/>
        <a:lstStyle/>
        <a:p>
          <a:endParaRPr lang="en-GB"/>
        </a:p>
      </dgm:t>
    </dgm:pt>
    <dgm:pt modelId="{5F0DFA7B-0C07-4081-9B2C-859DA173A5B8}" type="sibTrans" cxnId="{5606B96C-019C-4861-AA07-9323058EFF9F}">
      <dgm:prSet/>
      <dgm:spPr/>
      <dgm:t>
        <a:bodyPr/>
        <a:lstStyle/>
        <a:p>
          <a:endParaRPr lang="en-GB"/>
        </a:p>
      </dgm:t>
    </dgm:pt>
    <dgm:pt modelId="{3A9E14C6-ABCE-4A04-A51F-CD402D557FD9}" type="pres">
      <dgm:prSet presAssocID="{E09272FD-D188-454C-BD73-3B5E7DF5071F}" presName="Name0" presStyleCnt="0">
        <dgm:presLayoutVars>
          <dgm:dir/>
          <dgm:animLvl val="lvl"/>
          <dgm:resizeHandles val="exact"/>
        </dgm:presLayoutVars>
      </dgm:prSet>
      <dgm:spPr/>
    </dgm:pt>
    <dgm:pt modelId="{6A63A75F-F17A-43E9-BD19-75978D14646A}" type="pres">
      <dgm:prSet presAssocID="{8416C98A-6770-4CF0-A10F-F22DAC922BF2}" presName="composite" presStyleCnt="0"/>
      <dgm:spPr/>
    </dgm:pt>
    <dgm:pt modelId="{2C3C5D94-1A0B-4F93-8BE4-2BA9A95FAAC3}" type="pres">
      <dgm:prSet presAssocID="{8416C98A-6770-4CF0-A10F-F22DAC922BF2}" presName="parTx" presStyleLbl="alignNode1" presStyleIdx="0" presStyleCnt="3">
        <dgm:presLayoutVars>
          <dgm:chMax val="0"/>
          <dgm:chPref val="0"/>
          <dgm:bulletEnabled val="1"/>
        </dgm:presLayoutVars>
      </dgm:prSet>
      <dgm:spPr/>
    </dgm:pt>
    <dgm:pt modelId="{8372CBAB-BE19-459D-B23C-EDEC0EF43DB8}" type="pres">
      <dgm:prSet presAssocID="{8416C98A-6770-4CF0-A10F-F22DAC922BF2}" presName="desTx" presStyleLbl="alignAccFollowNode1" presStyleIdx="0" presStyleCnt="3">
        <dgm:presLayoutVars>
          <dgm:bulletEnabled val="1"/>
        </dgm:presLayoutVars>
      </dgm:prSet>
      <dgm:spPr/>
    </dgm:pt>
    <dgm:pt modelId="{7B9EFC66-443B-4F14-98A4-1BF256508D5F}" type="pres">
      <dgm:prSet presAssocID="{963B976F-53C9-4A2B-996D-F3219CC26225}" presName="space" presStyleCnt="0"/>
      <dgm:spPr/>
    </dgm:pt>
    <dgm:pt modelId="{BD973054-2DA9-4EF7-A7A8-38A9D54A03CF}" type="pres">
      <dgm:prSet presAssocID="{7CBF150E-72DC-4F7C-98BA-A23F27C10352}" presName="composite" presStyleCnt="0"/>
      <dgm:spPr/>
    </dgm:pt>
    <dgm:pt modelId="{D3B4953C-A9CA-490F-8DA4-5758ABF808FD}" type="pres">
      <dgm:prSet presAssocID="{7CBF150E-72DC-4F7C-98BA-A23F27C10352}" presName="parTx" presStyleLbl="alignNode1" presStyleIdx="1" presStyleCnt="3">
        <dgm:presLayoutVars>
          <dgm:chMax val="0"/>
          <dgm:chPref val="0"/>
          <dgm:bulletEnabled val="1"/>
        </dgm:presLayoutVars>
      </dgm:prSet>
      <dgm:spPr/>
    </dgm:pt>
    <dgm:pt modelId="{AB1DF4FE-BED8-445F-8009-35480F511E5A}" type="pres">
      <dgm:prSet presAssocID="{7CBF150E-72DC-4F7C-98BA-A23F27C10352}" presName="desTx" presStyleLbl="alignAccFollowNode1" presStyleIdx="1" presStyleCnt="3">
        <dgm:presLayoutVars>
          <dgm:bulletEnabled val="1"/>
        </dgm:presLayoutVars>
      </dgm:prSet>
      <dgm:spPr/>
    </dgm:pt>
    <dgm:pt modelId="{A4A3635B-6C42-4BCF-ADF7-C4FCBC0C6EE1}" type="pres">
      <dgm:prSet presAssocID="{EA8625EF-375D-487B-AEC7-8315479E9F4E}" presName="space" presStyleCnt="0"/>
      <dgm:spPr/>
    </dgm:pt>
    <dgm:pt modelId="{A1703BF8-7AB4-41EC-A73A-B766990E200E}" type="pres">
      <dgm:prSet presAssocID="{F1CEFDFD-7C64-4C6C-8A71-E58C3D54D126}" presName="composite" presStyleCnt="0"/>
      <dgm:spPr/>
    </dgm:pt>
    <dgm:pt modelId="{A744B9FA-DE57-4518-BBA8-971C61B7182E}" type="pres">
      <dgm:prSet presAssocID="{F1CEFDFD-7C64-4C6C-8A71-E58C3D54D126}" presName="parTx" presStyleLbl="alignNode1" presStyleIdx="2" presStyleCnt="3">
        <dgm:presLayoutVars>
          <dgm:chMax val="0"/>
          <dgm:chPref val="0"/>
          <dgm:bulletEnabled val="1"/>
        </dgm:presLayoutVars>
      </dgm:prSet>
      <dgm:spPr/>
    </dgm:pt>
    <dgm:pt modelId="{0479F600-D909-4801-958A-6321ADA5661A}" type="pres">
      <dgm:prSet presAssocID="{F1CEFDFD-7C64-4C6C-8A71-E58C3D54D126}" presName="desTx" presStyleLbl="alignAccFollowNode1" presStyleIdx="2" presStyleCnt="3">
        <dgm:presLayoutVars>
          <dgm:bulletEnabled val="1"/>
        </dgm:presLayoutVars>
      </dgm:prSet>
      <dgm:spPr/>
    </dgm:pt>
  </dgm:ptLst>
  <dgm:cxnLst>
    <dgm:cxn modelId="{23322400-5D3C-4E8C-B258-A47D9DC0CA04}" type="presOf" srcId="{664A6125-721C-4C46-A376-1AA0ECE9C7EF}" destId="{8372CBAB-BE19-459D-B23C-EDEC0EF43DB8}" srcOrd="0" destOrd="0" presId="urn:microsoft.com/office/officeart/2005/8/layout/hList1"/>
    <dgm:cxn modelId="{BF2A020B-EEE0-46BB-9A7E-065EEFBD48F9}" type="presOf" srcId="{87009090-0E63-4A11-8908-86FFD295C36E}" destId="{0479F600-D909-4801-958A-6321ADA5661A}" srcOrd="0" destOrd="2" presId="urn:microsoft.com/office/officeart/2005/8/layout/hList1"/>
    <dgm:cxn modelId="{E3592A1B-7025-4BED-8ECB-343222A9FE59}" type="presOf" srcId="{5A82EA7A-BC04-42E3-B603-9EE574597D6F}" destId="{0479F600-D909-4801-958A-6321ADA5661A}" srcOrd="0" destOrd="0" presId="urn:microsoft.com/office/officeart/2005/8/layout/hList1"/>
    <dgm:cxn modelId="{D4DED328-822E-4D10-AA04-C23212454704}" srcId="{F1CEFDFD-7C64-4C6C-8A71-E58C3D54D126}" destId="{5A82EA7A-BC04-42E3-B603-9EE574597D6F}" srcOrd="0" destOrd="0" parTransId="{FC2BA2C9-2E8F-4C3D-A375-600986F6731A}" sibTransId="{6EF17256-4A27-4F53-8329-4777F68C8975}"/>
    <dgm:cxn modelId="{8B67A029-00BB-418A-8185-42AB4CA77B3C}" srcId="{7CBF150E-72DC-4F7C-98BA-A23F27C10352}" destId="{C892ECE3-7DE9-4BDF-BFE3-E545FFCE6B4F}" srcOrd="0" destOrd="0" parTransId="{894A3EBE-DF9C-492A-9528-B71F23379D2E}" sibTransId="{4E8F2EAD-FB2E-4FD8-B508-498C803FA70B}"/>
    <dgm:cxn modelId="{0F2CBE2F-7F1A-44B2-98D0-1FEDEBFA2B25}" type="presOf" srcId="{E09272FD-D188-454C-BD73-3B5E7DF5071F}" destId="{3A9E14C6-ABCE-4A04-A51F-CD402D557FD9}" srcOrd="0" destOrd="0" presId="urn:microsoft.com/office/officeart/2005/8/layout/hList1"/>
    <dgm:cxn modelId="{975ED139-40FD-4EAD-ABB8-9DAF9C8A4B8B}" srcId="{F1CEFDFD-7C64-4C6C-8A71-E58C3D54D126}" destId="{6C986F4A-C1F4-4925-80FA-6214321C873E}" srcOrd="1" destOrd="0" parTransId="{54609F19-DD46-41A6-BF61-35F5A2FE5A88}" sibTransId="{53B237C8-7F0D-4D8C-8A06-5AC8BD50D0C1}"/>
    <dgm:cxn modelId="{C45C455C-9828-4C49-A09D-E8A33911E5A9}" type="presOf" srcId="{8416C98A-6770-4CF0-A10F-F22DAC922BF2}" destId="{2C3C5D94-1A0B-4F93-8BE4-2BA9A95FAAC3}" srcOrd="0" destOrd="0" presId="urn:microsoft.com/office/officeart/2005/8/layout/hList1"/>
    <dgm:cxn modelId="{5606B96C-019C-4861-AA07-9323058EFF9F}" srcId="{8416C98A-6770-4CF0-A10F-F22DAC922BF2}" destId="{2AD8227E-41FA-4938-9879-3DED84CA27D6}" srcOrd="2" destOrd="0" parTransId="{FDFAB790-C96E-438C-A9DB-7F7878F84870}" sibTransId="{5F0DFA7B-0C07-4081-9B2C-859DA173A5B8}"/>
    <dgm:cxn modelId="{7672DA6E-65F5-4665-AB49-71B04C3FBCDC}" srcId="{E09272FD-D188-454C-BD73-3B5E7DF5071F}" destId="{F1CEFDFD-7C64-4C6C-8A71-E58C3D54D126}" srcOrd="2" destOrd="0" parTransId="{8CE07DD6-60BE-493C-AB8C-185D6E094651}" sibTransId="{3406B411-BA72-49D9-BB86-8466812093F1}"/>
    <dgm:cxn modelId="{19FB9B4F-97F7-40C4-94D1-8CFFC5855924}" type="presOf" srcId="{C892ECE3-7DE9-4BDF-BFE3-E545FFCE6B4F}" destId="{AB1DF4FE-BED8-445F-8009-35480F511E5A}" srcOrd="0" destOrd="0" presId="urn:microsoft.com/office/officeart/2005/8/layout/hList1"/>
    <dgm:cxn modelId="{F657C074-3DDF-46D1-8B4B-E334E21A9DAA}" srcId="{E09272FD-D188-454C-BD73-3B5E7DF5071F}" destId="{8416C98A-6770-4CF0-A10F-F22DAC922BF2}" srcOrd="0" destOrd="0" parTransId="{2E514938-3F6E-48A5-B95F-4DF440F5BCA4}" sibTransId="{963B976F-53C9-4A2B-996D-F3219CC26225}"/>
    <dgm:cxn modelId="{B6BFB379-1A08-443E-93AB-B9FCED229891}" srcId="{8416C98A-6770-4CF0-A10F-F22DAC922BF2}" destId="{63D731B2-501B-4773-9D91-44821905AAFD}" srcOrd="1" destOrd="0" parTransId="{E1C90C98-ABA3-4AD3-9D9B-C55A4F4AC5E6}" sibTransId="{D3D5720C-0E76-4AB5-A1EE-99E86EA0ED82}"/>
    <dgm:cxn modelId="{CC16497C-C9F9-414E-8E48-B2C2C6CAB3FA}" type="presOf" srcId="{63D731B2-501B-4773-9D91-44821905AAFD}" destId="{8372CBAB-BE19-459D-B23C-EDEC0EF43DB8}" srcOrd="0" destOrd="1" presId="urn:microsoft.com/office/officeart/2005/8/layout/hList1"/>
    <dgm:cxn modelId="{2B8BCE87-09B6-4F00-AC82-473F5BF3970F}" srcId="{E09272FD-D188-454C-BD73-3B5E7DF5071F}" destId="{7CBF150E-72DC-4F7C-98BA-A23F27C10352}" srcOrd="1" destOrd="0" parTransId="{E45EF948-62DC-4529-8236-50F14E6ADD36}" sibTransId="{EA8625EF-375D-487B-AEC7-8315479E9F4E}"/>
    <dgm:cxn modelId="{B4338E97-B4E6-49E5-B826-BED032B5FDE1}" type="presOf" srcId="{6C986F4A-C1F4-4925-80FA-6214321C873E}" destId="{0479F600-D909-4801-958A-6321ADA5661A}" srcOrd="0" destOrd="1" presId="urn:microsoft.com/office/officeart/2005/8/layout/hList1"/>
    <dgm:cxn modelId="{5A9E19A7-7DDC-4A6A-B7D3-FEB6D6EB5456}" srcId="{F1CEFDFD-7C64-4C6C-8A71-E58C3D54D126}" destId="{87009090-0E63-4A11-8908-86FFD295C36E}" srcOrd="2" destOrd="0" parTransId="{08C23518-4AB8-4BA1-A19B-C8B606BDFE1B}" sibTransId="{070B222E-D2CE-46F7-9AA0-5A77247EE517}"/>
    <dgm:cxn modelId="{9ED7FCA9-EABB-4D0F-9185-9E1419F42AA2}" srcId="{7CBF150E-72DC-4F7C-98BA-A23F27C10352}" destId="{3DC22927-BF0E-43EE-9A1F-247BF72C9515}" srcOrd="2" destOrd="0" parTransId="{CFE03A75-5852-47AE-8252-0721B20F5D67}" sibTransId="{06AE3761-A8AC-4090-93D5-636B37F13809}"/>
    <dgm:cxn modelId="{F63E84B1-AE0A-4CDB-AA09-2684553290B5}" srcId="{7CBF150E-72DC-4F7C-98BA-A23F27C10352}" destId="{930E00E0-606C-4F46-91C7-17A80203623A}" srcOrd="1" destOrd="0" parTransId="{8AC7601B-EE18-4950-846C-F66BEA02E7AA}" sibTransId="{1C24125B-A449-4E2C-A9D9-82096D8F45A3}"/>
    <dgm:cxn modelId="{3F4C0DCE-0222-4D4E-B948-7B2B960759B7}" type="presOf" srcId="{3DC22927-BF0E-43EE-9A1F-247BF72C9515}" destId="{AB1DF4FE-BED8-445F-8009-35480F511E5A}" srcOrd="0" destOrd="2" presId="urn:microsoft.com/office/officeart/2005/8/layout/hList1"/>
    <dgm:cxn modelId="{369AA5D8-1C8D-43BE-AE93-9EE525EA754A}" type="presOf" srcId="{F1CEFDFD-7C64-4C6C-8A71-E58C3D54D126}" destId="{A744B9FA-DE57-4518-BBA8-971C61B7182E}" srcOrd="0" destOrd="0" presId="urn:microsoft.com/office/officeart/2005/8/layout/hList1"/>
    <dgm:cxn modelId="{0D580BE7-F9FF-40FA-9827-83C87DDA2BF8}" srcId="{8416C98A-6770-4CF0-A10F-F22DAC922BF2}" destId="{664A6125-721C-4C46-A376-1AA0ECE9C7EF}" srcOrd="0" destOrd="0" parTransId="{3B1A814E-395C-40DA-8451-7B7F082E8787}" sibTransId="{E28BE1D8-63A4-4136-A83E-45229EF934AE}"/>
    <dgm:cxn modelId="{5C62C5F1-7124-42D6-82E4-98F690BF8743}" type="presOf" srcId="{7CBF150E-72DC-4F7C-98BA-A23F27C10352}" destId="{D3B4953C-A9CA-490F-8DA4-5758ABF808FD}" srcOrd="0" destOrd="0" presId="urn:microsoft.com/office/officeart/2005/8/layout/hList1"/>
    <dgm:cxn modelId="{DBB780F2-0124-4D51-9174-E1D02EAE48CB}" type="presOf" srcId="{2AD8227E-41FA-4938-9879-3DED84CA27D6}" destId="{8372CBAB-BE19-459D-B23C-EDEC0EF43DB8}" srcOrd="0" destOrd="2" presId="urn:microsoft.com/office/officeart/2005/8/layout/hList1"/>
    <dgm:cxn modelId="{39077CF7-1F7B-4869-BC22-454451FE24AD}" type="presOf" srcId="{930E00E0-606C-4F46-91C7-17A80203623A}" destId="{AB1DF4FE-BED8-445F-8009-35480F511E5A}" srcOrd="0" destOrd="1" presId="urn:microsoft.com/office/officeart/2005/8/layout/hList1"/>
    <dgm:cxn modelId="{E89FEC0D-6452-41CA-A8EE-060954CE9CFC}" type="presParOf" srcId="{3A9E14C6-ABCE-4A04-A51F-CD402D557FD9}" destId="{6A63A75F-F17A-43E9-BD19-75978D14646A}" srcOrd="0" destOrd="0" presId="urn:microsoft.com/office/officeart/2005/8/layout/hList1"/>
    <dgm:cxn modelId="{EC076ABA-7A74-4877-B906-7C50C1A53530}" type="presParOf" srcId="{6A63A75F-F17A-43E9-BD19-75978D14646A}" destId="{2C3C5D94-1A0B-4F93-8BE4-2BA9A95FAAC3}" srcOrd="0" destOrd="0" presId="urn:microsoft.com/office/officeart/2005/8/layout/hList1"/>
    <dgm:cxn modelId="{F6A03DC1-64F8-469D-963D-E30FC2CB7F1D}" type="presParOf" srcId="{6A63A75F-F17A-43E9-BD19-75978D14646A}" destId="{8372CBAB-BE19-459D-B23C-EDEC0EF43DB8}" srcOrd="1" destOrd="0" presId="urn:microsoft.com/office/officeart/2005/8/layout/hList1"/>
    <dgm:cxn modelId="{DF03FF25-0D12-44B2-969B-CA8609647310}" type="presParOf" srcId="{3A9E14C6-ABCE-4A04-A51F-CD402D557FD9}" destId="{7B9EFC66-443B-4F14-98A4-1BF256508D5F}" srcOrd="1" destOrd="0" presId="urn:microsoft.com/office/officeart/2005/8/layout/hList1"/>
    <dgm:cxn modelId="{C59EE8AF-42B3-4645-A526-D0F29D6CD5D2}" type="presParOf" srcId="{3A9E14C6-ABCE-4A04-A51F-CD402D557FD9}" destId="{BD973054-2DA9-4EF7-A7A8-38A9D54A03CF}" srcOrd="2" destOrd="0" presId="urn:microsoft.com/office/officeart/2005/8/layout/hList1"/>
    <dgm:cxn modelId="{47639B5C-D714-4FC5-B1BE-2C7777E99FBE}" type="presParOf" srcId="{BD973054-2DA9-4EF7-A7A8-38A9D54A03CF}" destId="{D3B4953C-A9CA-490F-8DA4-5758ABF808FD}" srcOrd="0" destOrd="0" presId="urn:microsoft.com/office/officeart/2005/8/layout/hList1"/>
    <dgm:cxn modelId="{A4FA6E9A-6023-4CD3-8AB4-0E1ABCF6BAB7}" type="presParOf" srcId="{BD973054-2DA9-4EF7-A7A8-38A9D54A03CF}" destId="{AB1DF4FE-BED8-445F-8009-35480F511E5A}" srcOrd="1" destOrd="0" presId="urn:microsoft.com/office/officeart/2005/8/layout/hList1"/>
    <dgm:cxn modelId="{2E7765A7-CB24-4047-B49A-F501A2202030}" type="presParOf" srcId="{3A9E14C6-ABCE-4A04-A51F-CD402D557FD9}" destId="{A4A3635B-6C42-4BCF-ADF7-C4FCBC0C6EE1}" srcOrd="3" destOrd="0" presId="urn:microsoft.com/office/officeart/2005/8/layout/hList1"/>
    <dgm:cxn modelId="{81D6B4C7-6687-4FF4-AE3F-8E76B84AE649}" type="presParOf" srcId="{3A9E14C6-ABCE-4A04-A51F-CD402D557FD9}" destId="{A1703BF8-7AB4-41EC-A73A-B766990E200E}" srcOrd="4" destOrd="0" presId="urn:microsoft.com/office/officeart/2005/8/layout/hList1"/>
    <dgm:cxn modelId="{42E074D3-C301-4ABA-989D-3F5F88793EEF}" type="presParOf" srcId="{A1703BF8-7AB4-41EC-A73A-B766990E200E}" destId="{A744B9FA-DE57-4518-BBA8-971C61B7182E}" srcOrd="0" destOrd="0" presId="urn:microsoft.com/office/officeart/2005/8/layout/hList1"/>
    <dgm:cxn modelId="{B52D0393-FB23-4632-BC47-6D2C028DB7D1}" type="presParOf" srcId="{A1703BF8-7AB4-41EC-A73A-B766990E200E}" destId="{0479F600-D909-4801-958A-6321ADA5661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C5D94-1A0B-4F93-8BE4-2BA9A95FAAC3}">
      <dsp:nvSpPr>
        <dsp:cNvPr id="0" name=""/>
        <dsp:cNvSpPr/>
      </dsp:nvSpPr>
      <dsp:spPr>
        <a:xfrm>
          <a:off x="2823" y="81336"/>
          <a:ext cx="2752913" cy="36582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kern="1200"/>
            <a:t>Sprint</a:t>
          </a:r>
          <a:endParaRPr lang="en-GB" sz="2000" kern="1200"/>
        </a:p>
      </dsp:txBody>
      <dsp:txXfrm>
        <a:off x="2823" y="81336"/>
        <a:ext cx="2752913" cy="365822"/>
      </dsp:txXfrm>
    </dsp:sp>
    <dsp:sp modelId="{8372CBAB-BE19-459D-B23C-EDEC0EF43DB8}">
      <dsp:nvSpPr>
        <dsp:cNvPr id="0" name=""/>
        <dsp:cNvSpPr/>
      </dsp:nvSpPr>
      <dsp:spPr>
        <a:xfrm>
          <a:off x="2823" y="447158"/>
          <a:ext cx="2752913" cy="190228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GB" sz="1100" kern="1200"/>
            <a:t>Set data cleanse targets, approved by the PAB, for Parties to deliver.</a:t>
          </a:r>
        </a:p>
        <a:p>
          <a:pPr marL="57150" lvl="1" indent="-57150" algn="l" defTabSz="488950">
            <a:lnSpc>
              <a:spcPct val="90000"/>
            </a:lnSpc>
            <a:spcBef>
              <a:spcPct val="0"/>
            </a:spcBef>
            <a:spcAft>
              <a:spcPct val="15000"/>
            </a:spcAft>
            <a:buChar char="•"/>
          </a:pPr>
          <a:r>
            <a:rPr lang="en-GB" sz="1100" kern="1200"/>
            <a:t>A sprint approach is followed in order to focus effort across the market on prioritised issues.</a:t>
          </a:r>
        </a:p>
        <a:p>
          <a:pPr marL="57150" lvl="1" indent="-57150" algn="l" defTabSz="488950">
            <a:lnSpc>
              <a:spcPct val="90000"/>
            </a:lnSpc>
            <a:spcBef>
              <a:spcPct val="0"/>
            </a:spcBef>
            <a:spcAft>
              <a:spcPct val="15000"/>
            </a:spcAft>
            <a:buChar char="•"/>
          </a:pPr>
          <a:r>
            <a:rPr lang="en-GB" sz="1100" b="0" i="0" u="none" kern="1200"/>
            <a:t>If these targets are not met by an individual Party we apply relevant PATs, agreeing the approach with PAB as appropriate.</a:t>
          </a:r>
          <a:endParaRPr lang="en-GB" sz="1100" u="none" kern="1200"/>
        </a:p>
      </dsp:txBody>
      <dsp:txXfrm>
        <a:off x="2823" y="447158"/>
        <a:ext cx="2752913" cy="1902285"/>
      </dsp:txXfrm>
    </dsp:sp>
    <dsp:sp modelId="{D3B4953C-A9CA-490F-8DA4-5758ABF808FD}">
      <dsp:nvSpPr>
        <dsp:cNvPr id="0" name=""/>
        <dsp:cNvSpPr/>
      </dsp:nvSpPr>
      <dsp:spPr>
        <a:xfrm>
          <a:off x="3141144" y="81336"/>
          <a:ext cx="2752913" cy="36582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kern="1200"/>
            <a:t>Track</a:t>
          </a:r>
          <a:endParaRPr lang="en-GB" sz="1200" kern="1200"/>
        </a:p>
      </dsp:txBody>
      <dsp:txXfrm>
        <a:off x="3141144" y="81336"/>
        <a:ext cx="2752913" cy="365822"/>
      </dsp:txXfrm>
    </dsp:sp>
    <dsp:sp modelId="{AB1DF4FE-BED8-445F-8009-35480F511E5A}">
      <dsp:nvSpPr>
        <dsp:cNvPr id="0" name=""/>
        <dsp:cNvSpPr/>
      </dsp:nvSpPr>
      <dsp:spPr>
        <a:xfrm>
          <a:off x="3141144" y="447158"/>
          <a:ext cx="2752913" cy="190228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GB" sz="1100" kern="1200"/>
            <a:t>Provide data cleanse reports to Parties and these should be addressed in line with the published data cleanse guidelines where possible.</a:t>
          </a:r>
        </a:p>
        <a:p>
          <a:pPr marL="57150" lvl="1" indent="-57150" algn="l" defTabSz="488950">
            <a:lnSpc>
              <a:spcPct val="90000"/>
            </a:lnSpc>
            <a:spcBef>
              <a:spcPct val="0"/>
            </a:spcBef>
            <a:spcAft>
              <a:spcPct val="15000"/>
            </a:spcAft>
            <a:buChar char="•"/>
          </a:pPr>
          <a:r>
            <a:rPr lang="en-GB" sz="1100" kern="1200"/>
            <a:t>These reports may form part of future sprints depending on market activity, performance and priorities.</a:t>
          </a:r>
        </a:p>
        <a:p>
          <a:pPr marL="57150" lvl="1" indent="-57150" algn="l" defTabSz="488950">
            <a:lnSpc>
              <a:spcPct val="90000"/>
            </a:lnSpc>
            <a:spcBef>
              <a:spcPct val="0"/>
            </a:spcBef>
            <a:spcAft>
              <a:spcPct val="15000"/>
            </a:spcAft>
            <a:buChar char="•"/>
          </a:pPr>
          <a:r>
            <a:rPr lang="en-GB" sz="1100" kern="1200"/>
            <a:t>Unlikely to apply PATs in respect of these reports but if performance dramatically changes, we may engage with relevant Parties to understand more.</a:t>
          </a:r>
        </a:p>
      </dsp:txBody>
      <dsp:txXfrm>
        <a:off x="3141144" y="447158"/>
        <a:ext cx="2752913" cy="1902285"/>
      </dsp:txXfrm>
    </dsp:sp>
    <dsp:sp modelId="{A744B9FA-DE57-4518-BBA8-971C61B7182E}">
      <dsp:nvSpPr>
        <dsp:cNvPr id="0" name=""/>
        <dsp:cNvSpPr/>
      </dsp:nvSpPr>
      <dsp:spPr>
        <a:xfrm>
          <a:off x="6279466" y="81336"/>
          <a:ext cx="2752913" cy="365822"/>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kern="1200"/>
            <a:t>Watching brief</a:t>
          </a:r>
        </a:p>
      </dsp:txBody>
      <dsp:txXfrm>
        <a:off x="6279466" y="81336"/>
        <a:ext cx="2752913" cy="365822"/>
      </dsp:txXfrm>
    </dsp:sp>
    <dsp:sp modelId="{0479F600-D909-4801-958A-6321ADA5661A}">
      <dsp:nvSpPr>
        <dsp:cNvPr id="0" name=""/>
        <dsp:cNvSpPr/>
      </dsp:nvSpPr>
      <dsp:spPr>
        <a:xfrm>
          <a:off x="6279466" y="447158"/>
          <a:ext cx="2752913" cy="190228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GB" sz="1100" kern="1200"/>
            <a:t>Continue to run these reports and share them with Parties but are not actively considering them.</a:t>
          </a:r>
        </a:p>
        <a:p>
          <a:pPr marL="57150" lvl="1" indent="-57150" algn="l" defTabSz="488950">
            <a:lnSpc>
              <a:spcPct val="90000"/>
            </a:lnSpc>
            <a:spcBef>
              <a:spcPct val="0"/>
            </a:spcBef>
            <a:spcAft>
              <a:spcPct val="15000"/>
            </a:spcAft>
            <a:buChar char="•"/>
          </a:pPr>
          <a:r>
            <a:rPr lang="en-GB" sz="1100" kern="1200"/>
            <a:t>Most commonly used where reasonable efforts to cleanse data have been taken and there is a low residual level of items in these reports.</a:t>
          </a:r>
        </a:p>
        <a:p>
          <a:pPr marL="57150" lvl="1" indent="-57150" algn="l" defTabSz="488950">
            <a:lnSpc>
              <a:spcPct val="90000"/>
            </a:lnSpc>
            <a:spcBef>
              <a:spcPct val="0"/>
            </a:spcBef>
            <a:spcAft>
              <a:spcPct val="15000"/>
            </a:spcAft>
            <a:buChar char="•"/>
          </a:pPr>
          <a:r>
            <a:rPr lang="en-GB" sz="1100" kern="1200"/>
            <a:t>We do not expect Parties to actively cleanse these but want to be alerted if an event in the market causes a significant resurgence of issues.</a:t>
          </a:r>
        </a:p>
      </dsp:txBody>
      <dsp:txXfrm>
        <a:off x="6279466" y="447158"/>
        <a:ext cx="2752913" cy="190228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09/05/2024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09/05/2024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1CE0E-19FB-4FA7-AAAF-53F934B0FEB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3858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9.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3.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4.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2.png"/><Relationship Id="rId1" Type="http://schemas.openxmlformats.org/officeDocument/2006/relationships/slideMaster" Target="../slideMasters/slideMaster14.xml"/><Relationship Id="rId4" Type="http://schemas.openxmlformats.org/officeDocument/2006/relationships/image" Target="../media/image37.jpeg"/></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6.png"/><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2.png"/><Relationship Id="rId1" Type="http://schemas.openxmlformats.org/officeDocument/2006/relationships/slideMaster" Target="../slideMasters/slideMaster15.xml"/><Relationship Id="rId4" Type="http://schemas.openxmlformats.org/officeDocument/2006/relationships/image" Target="../media/image37.jpeg"/></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09/05/2024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4503193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816821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74667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1283696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9942355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274047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145576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000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3707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9475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09 May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E9D0DD4-A564-E6F1-564E-6D9D62A36A5D}"/>
              </a:ext>
            </a:extLst>
          </p:cNvPr>
          <p:cNvSpPr>
            <a:spLocks noGrp="1"/>
          </p:cNvSpPr>
          <p:nvPr>
            <p:ph type="dt" sz="half" idx="10"/>
          </p:nvPr>
        </p:nvSpPr>
        <p:spPr/>
        <p:txBody>
          <a:bodyPr/>
          <a:lstStyle/>
          <a:p>
            <a:r>
              <a:rPr lang="en-GB"/>
              <a:t>12 November 2020</a:t>
            </a:r>
            <a:endParaRPr lang="en-US"/>
          </a:p>
        </p:txBody>
      </p:sp>
    </p:spTree>
    <p:extLst>
      <p:ext uri="{BB962C8B-B14F-4D97-AF65-F5344CB8AC3E}">
        <p14:creationId xmlns:p14="http://schemas.microsoft.com/office/powerpoint/2010/main" val="40674025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09 May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310585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09 May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4430485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09 May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5183963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44B9-87E7-1301-19D5-AEAD3C4B0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665F1-9B60-488E-C754-39DC7853C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BBED1-2831-4989-22E9-3B5627C78AAA}"/>
              </a:ext>
            </a:extLst>
          </p:cNvPr>
          <p:cNvSpPr>
            <a:spLocks noGrp="1"/>
          </p:cNvSpPr>
          <p:nvPr>
            <p:ph type="dt" sz="half" idx="10"/>
          </p:nvPr>
        </p:nvSpPr>
        <p:spPr/>
        <p:txBody>
          <a:bodyPr/>
          <a:lstStyle/>
          <a:p>
            <a:fld id="{BD95A3C7-8603-464E-8D50-BAB3A6A038D3}" type="datetimeFigureOut">
              <a:rPr lang="en-GB" smtClean="0"/>
              <a:t>09/05/2024</a:t>
            </a:fld>
            <a:endParaRPr lang="en-GB"/>
          </a:p>
        </p:txBody>
      </p:sp>
      <p:sp>
        <p:nvSpPr>
          <p:cNvPr id="5" name="Footer Placeholder 4">
            <a:extLst>
              <a:ext uri="{FF2B5EF4-FFF2-40B4-BE49-F238E27FC236}">
                <a16:creationId xmlns:a16="http://schemas.microsoft.com/office/drawing/2014/main" id="{4BC5EC05-E8E7-F2CA-3584-863D725EA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CF3DF7-A185-12DD-D6F2-DBEDDC7E205B}"/>
              </a:ext>
            </a:extLst>
          </p:cNvPr>
          <p:cNvSpPr>
            <a:spLocks noGrp="1"/>
          </p:cNvSpPr>
          <p:nvPr>
            <p:ph type="sldNum" sz="quarter" idx="12"/>
          </p:nvPr>
        </p:nvSpPr>
        <p:spPr/>
        <p:txBody>
          <a:bodyPr/>
          <a:lstStyle/>
          <a:p>
            <a:fld id="{96E8510E-6924-4F7F-9310-05109BF6DF85}" type="slidenum">
              <a:rPr lang="en-GB" smtClean="0"/>
              <a:t>‹#›</a:t>
            </a:fld>
            <a:endParaRPr lang="en-GB"/>
          </a:p>
        </p:txBody>
      </p:sp>
    </p:spTree>
    <p:extLst>
      <p:ext uri="{BB962C8B-B14F-4D97-AF65-F5344CB8AC3E}">
        <p14:creationId xmlns:p14="http://schemas.microsoft.com/office/powerpoint/2010/main" val="13870232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7142223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5370998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7319117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5225187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5519670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a:t>Presentation title</a:t>
            </a:r>
            <a:br>
              <a:rPr lang="en-GB"/>
            </a:br>
            <a:r>
              <a:rPr lang="en-GB"/>
              <a:t>day month year</a:t>
            </a:r>
            <a:endParaRPr lang="en-US"/>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38054455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1053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422280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64161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793414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09 May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663809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09 May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90128172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09 May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01396285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09 May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19204360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4268954422"/>
      </p:ext>
    </p:extLst>
  </p:cSld>
  <p:clrMapOvr>
    <a:masterClrMapping/>
  </p:clrMapOvr>
  <p:hf sldNum="0" hdr="0" ftr="0" dt="0"/>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81968286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4272208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prstGeom prst="rect">
            <a:avLst/>
          </a:prstGeo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28105467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4115250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32009999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76879304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2323106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306134540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a:prstGeom prst="rect">
            <a:avLst/>
          </a:prstGeo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272752963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a:prstGeom prst="rect">
            <a:avLst/>
          </a:prstGeo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399069964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3146927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6102447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10634330" cy="38821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9D3DFE69-8733-4155-B558-FF1C22B4B0AB}"/>
              </a:ext>
            </a:extLst>
          </p:cNvPr>
          <p:cNvSpPr/>
          <p:nvPr userDrawn="1"/>
        </p:nvSpPr>
        <p:spPr>
          <a:xfrm>
            <a:off x="838199" y="5831831"/>
            <a:ext cx="9837301" cy="661044"/>
          </a:xfrm>
          <a:prstGeom prst="rect">
            <a:avLst/>
          </a:prstGeom>
          <a:ln/>
        </p:spPr>
        <p:style>
          <a:lnRef idx="2">
            <a:schemeClr val="accent5"/>
          </a:lnRef>
          <a:fillRef idx="1">
            <a:schemeClr val="lt1"/>
          </a:fillRef>
          <a:effectRef idx="0">
            <a:schemeClr val="accent5"/>
          </a:effectRef>
          <a:fontRef idx="minor">
            <a:schemeClr val="dk1"/>
          </a:fontRef>
        </p:style>
        <p:txBody>
          <a:bodyPr lIns="91440" tIns="45720" rIns="91440" bIns="45720" rtlCol="0" anchor="t"/>
          <a:lstStyle/>
          <a:p>
            <a:pPr marL="0" marR="0" lvl="0" indent="0" defTabSz="457200" eaLnBrk="1" fontAlgn="base"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PAB Members are invited to approve:</a:t>
            </a:r>
          </a:p>
          <a:p>
            <a:pPr marL="628650" marR="0" lvl="1" indent="-171450" defTabSz="45720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3" name="Picture 34">
            <a:extLst>
              <a:ext uri="{FF2B5EF4-FFF2-40B4-BE49-F238E27FC236}">
                <a16:creationId xmlns:a16="http://schemas.microsoft.com/office/drawing/2014/main" id="{EEE13943-DE10-BF37-F9C3-D796160862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65491" y="5968713"/>
            <a:ext cx="385763" cy="40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77527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9006660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a:prstGeom prst="rect">
            <a:avLst/>
          </a:prstGeom>
        </p:spPr>
        <p:txBody>
          <a:bodyPr/>
          <a:lstStyle/>
          <a:p>
            <a:r>
              <a:rPr lang="en-US"/>
              <a:t>Click icon to add media</a:t>
            </a:r>
            <a:endParaRPr lang="en-GB"/>
          </a:p>
        </p:txBody>
      </p:sp>
    </p:spTree>
    <p:extLst>
      <p:ext uri="{BB962C8B-B14F-4D97-AF65-F5344CB8AC3E}">
        <p14:creationId xmlns:p14="http://schemas.microsoft.com/office/powerpoint/2010/main" val="9966441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a:prstGeom prst="rect">
            <a:avLst/>
          </a:prstGeo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492894753"/>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a:prstGeom prst="rect">
            <a:avLst/>
          </a:prstGeo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17422084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a:prstGeom prst="rect">
            <a:avLst/>
          </a:prstGeo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44236012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64721849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cSld name="Blank_purple">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324563408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Slide_01">
    <p:bg>
      <p:bgPr>
        <a:solidFill>
          <a:schemeClr val="accent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5EEC94-61A0-4259-B4D1-49B1EA864C4C}"/>
              </a:ext>
            </a:extLst>
          </p:cNvPr>
          <p:cNvSpPr/>
          <p:nvPr userDrawn="1"/>
        </p:nvSpPr>
        <p:spPr>
          <a:xfrm>
            <a:off x="-1" y="-2"/>
            <a:ext cx="12192001" cy="2520000"/>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pic>
        <p:nvPicPr>
          <p:cNvPr id="11" name="Picture 10" descr="A picture containing text, gear, wheel, clipart&#10;&#10;Description automatically generated">
            <a:extLst>
              <a:ext uri="{FF2B5EF4-FFF2-40B4-BE49-F238E27FC236}">
                <a16:creationId xmlns:a16="http://schemas.microsoft.com/office/drawing/2014/main" id="{0B24AB34-DA6D-462F-A4EB-23C6595AF2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3373" y="847986"/>
            <a:ext cx="4320000" cy="834207"/>
          </a:xfrm>
          <a:prstGeom prst="rect">
            <a:avLst/>
          </a:prstGeom>
        </p:spPr>
      </p:pic>
      <p:sp>
        <p:nvSpPr>
          <p:cNvPr id="10" name="Google Shape;55;p13">
            <a:extLst>
              <a:ext uri="{FF2B5EF4-FFF2-40B4-BE49-F238E27FC236}">
                <a16:creationId xmlns:a16="http://schemas.microsoft.com/office/drawing/2014/main" id="{231F732A-4E39-4CFC-9085-397909B21879}"/>
              </a:ext>
            </a:extLst>
          </p:cNvPr>
          <p:cNvSpPr txBox="1"/>
          <p:nvPr userDrawn="1"/>
        </p:nvSpPr>
        <p:spPr>
          <a:xfrm>
            <a:off x="5299969" y="5405688"/>
            <a:ext cx="7457243" cy="2031295"/>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GB" sz="15000" b="1" i="1">
                <a:solidFill>
                  <a:schemeClr val="accent1"/>
                </a:solidFill>
                <a:latin typeface="Playfair Display Black"/>
                <a:ea typeface="Playfair Display Black"/>
                <a:cs typeface="Playfair Display Black"/>
                <a:sym typeface="Playfair Display"/>
              </a:rPr>
              <a:t>Meeting</a:t>
            </a:r>
            <a:endParaRPr sz="11500" b="0" i="0">
              <a:solidFill>
                <a:schemeClr val="bg2"/>
              </a:solidFill>
              <a:latin typeface="Outfit Medium" pitchFamily="2" charset="0"/>
              <a:ea typeface="Playfair Display Medium"/>
              <a:cs typeface="Playfair Display Medium"/>
              <a:sym typeface="Playfair Display"/>
            </a:endParaRPr>
          </a:p>
        </p:txBody>
      </p:sp>
      <p:sp>
        <p:nvSpPr>
          <p:cNvPr id="5" name="Title 4">
            <a:extLst>
              <a:ext uri="{FF2B5EF4-FFF2-40B4-BE49-F238E27FC236}">
                <a16:creationId xmlns:a16="http://schemas.microsoft.com/office/drawing/2014/main" id="{A62DAEB9-A14E-4E71-B95C-8F64778814CA}"/>
              </a:ext>
            </a:extLst>
          </p:cNvPr>
          <p:cNvSpPr>
            <a:spLocks noGrp="1"/>
          </p:cNvSpPr>
          <p:nvPr>
            <p:ph type="title" hasCustomPrompt="1"/>
          </p:nvPr>
        </p:nvSpPr>
        <p:spPr>
          <a:xfrm>
            <a:off x="3619018" y="3792531"/>
            <a:ext cx="5730256" cy="671911"/>
          </a:xfrm>
        </p:spPr>
        <p:txBody>
          <a:bodyPr>
            <a:noAutofit/>
          </a:bodyPr>
          <a:lstStyle>
            <a:lvl1pPr>
              <a:defRPr sz="4400">
                <a:solidFill>
                  <a:schemeClr val="bg2"/>
                </a:solidFill>
              </a:defRPr>
            </a:lvl1pPr>
          </a:lstStyle>
          <a:p>
            <a:r>
              <a:rPr lang="en-GB"/>
              <a:t>Month Board</a:t>
            </a:r>
          </a:p>
        </p:txBody>
      </p:sp>
      <p:sp>
        <p:nvSpPr>
          <p:cNvPr id="8" name="Text Placeholder 7">
            <a:extLst>
              <a:ext uri="{FF2B5EF4-FFF2-40B4-BE49-F238E27FC236}">
                <a16:creationId xmlns:a16="http://schemas.microsoft.com/office/drawing/2014/main" id="{E614471C-38B0-42AE-ADD8-BB6A86C7E101}"/>
              </a:ext>
            </a:extLst>
          </p:cNvPr>
          <p:cNvSpPr>
            <a:spLocks noGrp="1"/>
          </p:cNvSpPr>
          <p:nvPr>
            <p:ph type="body" sz="quarter" idx="10"/>
          </p:nvPr>
        </p:nvSpPr>
        <p:spPr>
          <a:xfrm>
            <a:off x="3619016" y="4411174"/>
            <a:ext cx="4048765" cy="329046"/>
          </a:xfrm>
          <a:prstGeom prst="rect">
            <a:avLst/>
          </a:prstGeom>
        </p:spPr>
        <p:txBody>
          <a:bodyPr>
            <a:noAutofit/>
          </a:bodyPr>
          <a:lstStyle>
            <a:lvl1pPr marL="0" indent="0">
              <a:buNone/>
              <a:defRPr sz="1800" i="1" spc="300">
                <a:solidFill>
                  <a:schemeClr val="bg2"/>
                </a:solidFill>
                <a:latin typeface="Playfair Display SemiBold" pitchFamily="2" charset="0"/>
              </a:defRPr>
            </a:lvl1pPr>
          </a:lstStyle>
          <a:p>
            <a:pPr lvl="0"/>
            <a:r>
              <a:rPr lang="en-US"/>
              <a:t>Click to edit Master text styles</a:t>
            </a:r>
          </a:p>
        </p:txBody>
      </p:sp>
    </p:spTree>
    <p:extLst>
      <p:ext uri="{BB962C8B-B14F-4D97-AF65-F5344CB8AC3E}">
        <p14:creationId xmlns:p14="http://schemas.microsoft.com/office/powerpoint/2010/main" val="268874675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Title Slide_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29DFF-602F-4405-BD3E-1D4F6D1FD8F0}"/>
              </a:ext>
            </a:extLst>
          </p:cNvPr>
          <p:cNvSpPr/>
          <p:nvPr userDrawn="1"/>
        </p:nvSpPr>
        <p:spPr>
          <a:xfrm>
            <a:off x="0" y="2146852"/>
            <a:ext cx="12192000" cy="2968487"/>
          </a:xfrm>
          <a:prstGeom prst="rect">
            <a:avLst/>
          </a:pr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picture containing text, wheel, clipart, gear&#10;&#10;Description automatically generated">
            <a:extLst>
              <a:ext uri="{FF2B5EF4-FFF2-40B4-BE49-F238E27FC236}">
                <a16:creationId xmlns:a16="http://schemas.microsoft.com/office/drawing/2014/main" id="{55EBDF8D-349B-4AFF-A2C8-CE39C80038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02138" y="2443516"/>
            <a:ext cx="4787724" cy="985484"/>
          </a:xfrm>
          <a:prstGeom prst="rect">
            <a:avLst/>
          </a:prstGeom>
        </p:spPr>
      </p:pic>
      <p:sp>
        <p:nvSpPr>
          <p:cNvPr id="8" name="Text Placeholder 7">
            <a:extLst>
              <a:ext uri="{FF2B5EF4-FFF2-40B4-BE49-F238E27FC236}">
                <a16:creationId xmlns:a16="http://schemas.microsoft.com/office/drawing/2014/main" id="{750F1FED-68DB-423C-A04B-1B91CFD959FD}"/>
              </a:ext>
            </a:extLst>
          </p:cNvPr>
          <p:cNvSpPr>
            <a:spLocks noGrp="1"/>
          </p:cNvSpPr>
          <p:nvPr>
            <p:ph type="body" sz="quarter" idx="10" hasCustomPrompt="1"/>
          </p:nvPr>
        </p:nvSpPr>
        <p:spPr>
          <a:xfrm>
            <a:off x="2594936" y="3669631"/>
            <a:ext cx="7002128" cy="962025"/>
          </a:xfrm>
          <a:prstGeom prst="rect">
            <a:avLst/>
          </a:prstGeom>
        </p:spPr>
        <p:txBody>
          <a:bodyPr>
            <a:noAutofit/>
          </a:bodyPr>
          <a:lstStyle>
            <a:lvl1pPr marL="0" indent="0" algn="ctr">
              <a:buNone/>
              <a:defRPr sz="5400" b="1" i="0">
                <a:solidFill>
                  <a:schemeClr val="bg2"/>
                </a:solidFill>
                <a:latin typeface="+mj-lt"/>
              </a:defRPr>
            </a:lvl1pPr>
          </a:lstStyle>
          <a:p>
            <a:pPr lvl="0"/>
            <a:r>
              <a:rPr lang="en-GB"/>
              <a:t>Presentation Title</a:t>
            </a:r>
          </a:p>
        </p:txBody>
      </p:sp>
    </p:spTree>
    <p:extLst>
      <p:ext uri="{BB962C8B-B14F-4D97-AF65-F5344CB8AC3E}">
        <p14:creationId xmlns:p14="http://schemas.microsoft.com/office/powerpoint/2010/main" val="3823967053"/>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2"/>
        </a:solidFill>
        <a:effectLst/>
      </p:bgPr>
    </p:bg>
    <p:spTree>
      <p:nvGrpSpPr>
        <p:cNvPr id="1" name=""/>
        <p:cNvGrpSpPr/>
        <p:nvPr/>
      </p:nvGrpSpPr>
      <p:grpSpPr>
        <a:xfrm>
          <a:off x="0" y="0"/>
          <a:ext cx="0" cy="0"/>
          <a:chOff x="0" y="0"/>
          <a:chExt cx="0" cy="0"/>
        </a:xfrm>
      </p:grpSpPr>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29903"/>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238544" y="564210"/>
            <a:ext cx="10051073" cy="779848"/>
          </a:xfrm>
        </p:spPr>
        <p:txBody>
          <a:bodyPr anchor="t">
            <a:normAutofit/>
          </a:bodyPr>
          <a:lstStyle>
            <a:lvl1pPr algn="ctr">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37094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Blank_Slide">
    <p:bg>
      <p:bgPr>
        <a:solidFill>
          <a:schemeClr val="bg2"/>
        </a:solidFill>
        <a:effectLst/>
      </p:bgPr>
    </p:bg>
    <p:spTree>
      <p:nvGrpSpPr>
        <p:cNvPr id="1" name=""/>
        <p:cNvGrpSpPr/>
        <p:nvPr/>
      </p:nvGrpSpPr>
      <p:grpSpPr>
        <a:xfrm>
          <a:off x="0" y="0"/>
          <a:ext cx="0" cy="0"/>
          <a:chOff x="0" y="0"/>
          <a:chExt cx="0" cy="0"/>
        </a:xfrm>
      </p:grpSpPr>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145107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Section Slide 01">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37017795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Section Slide 01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4041218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Section Slide 02">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40752550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Section Slide 02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8598988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Section Slide 03">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10" name="Picture 9" descr="A person standing next to a bicycle&#10;&#10;Description automatically generated with low confidence">
            <a:extLst>
              <a:ext uri="{FF2B5EF4-FFF2-40B4-BE49-F238E27FC236}">
                <a16:creationId xmlns:a16="http://schemas.microsoft.com/office/drawing/2014/main" id="{B218D82B-D7E6-4CE5-874D-EBB4188D8E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39361267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Section Slide 04">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porcelain&#10;&#10;Description automatically generated">
            <a:extLst>
              <a:ext uri="{FF2B5EF4-FFF2-40B4-BE49-F238E27FC236}">
                <a16:creationId xmlns:a16="http://schemas.microsoft.com/office/drawing/2014/main" id="{AC019A01-0B7D-4209-B099-542D2B8F16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7310555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Operational Section 01">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6" name="Text Placeholder 3">
            <a:extLst>
              <a:ext uri="{FF2B5EF4-FFF2-40B4-BE49-F238E27FC236}">
                <a16:creationId xmlns:a16="http://schemas.microsoft.com/office/drawing/2014/main" id="{A778A08B-E6D3-405D-9D40-4A526BA9A7E2}"/>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grpSp>
        <p:nvGrpSpPr>
          <p:cNvPr id="5" name="Group 4">
            <a:extLst>
              <a:ext uri="{FF2B5EF4-FFF2-40B4-BE49-F238E27FC236}">
                <a16:creationId xmlns:a16="http://schemas.microsoft.com/office/drawing/2014/main" id="{4D666F85-2C1C-425E-BD9F-E3FA2C55B88F}"/>
              </a:ext>
            </a:extLst>
          </p:cNvPr>
          <p:cNvGrpSpPr/>
          <p:nvPr userDrawn="1"/>
        </p:nvGrpSpPr>
        <p:grpSpPr>
          <a:xfrm>
            <a:off x="4789448" y="923379"/>
            <a:ext cx="4406425" cy="4427090"/>
            <a:chOff x="4789448" y="951372"/>
            <a:chExt cx="4406425" cy="4427090"/>
          </a:xfrm>
        </p:grpSpPr>
        <p:pic>
          <p:nvPicPr>
            <p:cNvPr id="23" name="Picture 22" descr="Low angle view of tall buildings&#10;&#10;Description automatically generated with medium confidence">
              <a:extLst>
                <a:ext uri="{FF2B5EF4-FFF2-40B4-BE49-F238E27FC236}">
                  <a16:creationId xmlns:a16="http://schemas.microsoft.com/office/drawing/2014/main" id="{E9557294-EFB7-434D-A4EA-3DF916D3F83E}"/>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3288" t="48345" r="37499" b="22849"/>
            <a:stretch>
              <a:fillRect/>
            </a:stretch>
          </p:blipFill>
          <p:spPr>
            <a:xfrm>
              <a:off x="4931746" y="3553091"/>
              <a:ext cx="1698859" cy="1698859"/>
            </a:xfrm>
            <a:custGeom>
              <a:avLst/>
              <a:gdLst>
                <a:gd name="connsiteX0" fmla="*/ 512305 w 1698859"/>
                <a:gd name="connsiteY0" fmla="*/ 0 h 1698859"/>
                <a:gd name="connsiteX1" fmla="*/ 874559 w 1698859"/>
                <a:gd name="connsiteY1" fmla="*/ 150050 h 1698859"/>
                <a:gd name="connsiteX2" fmla="*/ 1548809 w 1698859"/>
                <a:gd name="connsiteY2" fmla="*/ 824300 h 1698859"/>
                <a:gd name="connsiteX3" fmla="*/ 1548809 w 1698859"/>
                <a:gd name="connsiteY3" fmla="*/ 1548808 h 1698859"/>
                <a:gd name="connsiteX4" fmla="*/ 824300 w 1698859"/>
                <a:gd name="connsiteY4" fmla="*/ 1548808 h 1698859"/>
                <a:gd name="connsiteX5" fmla="*/ 150051 w 1698859"/>
                <a:gd name="connsiteY5" fmla="*/ 874559 h 1698859"/>
                <a:gd name="connsiteX6" fmla="*/ 150051 w 1698859"/>
                <a:gd name="connsiteY6" fmla="*/ 150050 h 1698859"/>
                <a:gd name="connsiteX7" fmla="*/ 512305 w 1698859"/>
                <a:gd name="connsiteY7" fmla="*/ 0 h 169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59">
                  <a:moveTo>
                    <a:pt x="512305" y="0"/>
                  </a:moveTo>
                  <a:cubicBezTo>
                    <a:pt x="643415" y="0"/>
                    <a:pt x="774525" y="50016"/>
                    <a:pt x="874559" y="150050"/>
                  </a:cubicBezTo>
                  <a:lnTo>
                    <a:pt x="1548809" y="824300"/>
                  </a:lnTo>
                  <a:cubicBezTo>
                    <a:pt x="1748876" y="1024367"/>
                    <a:pt x="1748876" y="1348741"/>
                    <a:pt x="1548809" y="1548808"/>
                  </a:cubicBezTo>
                  <a:cubicBezTo>
                    <a:pt x="1348742" y="1748876"/>
                    <a:pt x="1024368" y="1748876"/>
                    <a:pt x="824300" y="1548808"/>
                  </a:cubicBezTo>
                  <a:lnTo>
                    <a:pt x="150051" y="874559"/>
                  </a:lnTo>
                  <a:cubicBezTo>
                    <a:pt x="-50017" y="674491"/>
                    <a:pt x="-50017" y="350117"/>
                    <a:pt x="150051" y="150050"/>
                  </a:cubicBezTo>
                  <a:cubicBezTo>
                    <a:pt x="250084" y="50016"/>
                    <a:pt x="381195" y="0"/>
                    <a:pt x="512305" y="0"/>
                  </a:cubicBezTo>
                  <a:close/>
                </a:path>
              </a:pathLst>
            </a:custGeom>
            <a:ln w="28575">
              <a:solidFill>
                <a:schemeClr val="accent4"/>
              </a:solidFill>
            </a:ln>
          </p:spPr>
        </p:pic>
        <p:pic>
          <p:nvPicPr>
            <p:cNvPr id="25" name="Picture 24" descr="Low angle view of tall buildings&#10;&#10;Description automatically generated with medium confidence">
              <a:extLst>
                <a:ext uri="{FF2B5EF4-FFF2-40B4-BE49-F238E27FC236}">
                  <a16:creationId xmlns:a16="http://schemas.microsoft.com/office/drawing/2014/main" id="{1F66CBC4-F8C6-4224-A7DB-B27640945DA4}"/>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8594" t="4231" r="8687" b="61708"/>
            <a:stretch>
              <a:fillRect/>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5"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7" name="Picture 26" descr="Low angle view of tall buildings&#10;&#10;Description automatically generated with medium confidence">
              <a:extLst>
                <a:ext uri="{FF2B5EF4-FFF2-40B4-BE49-F238E27FC236}">
                  <a16:creationId xmlns:a16="http://schemas.microsoft.com/office/drawing/2014/main" id="{4F72245E-BAA5-478D-A861-7A139778AA37}"/>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50279" t="4231" r="8487" b="33948"/>
            <a:stretch>
              <a:fillRect/>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5"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30" name="Picture 29" descr="Low angle view of tall buildings&#10;&#10;Description automatically generated with medium confidence">
              <a:extLst>
                <a:ext uri="{FF2B5EF4-FFF2-40B4-BE49-F238E27FC236}">
                  <a16:creationId xmlns:a16="http://schemas.microsoft.com/office/drawing/2014/main" id="{334FFA6D-8A4A-4DBD-8C38-0EBC8D5ED57F}"/>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1679" t="18629" r="35889" b="47740"/>
            <a:stretch>
              <a:fillRect/>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2"/>
                    <a:pt x="-50016" y="350118"/>
                    <a:pt x="150051" y="150050"/>
                  </a:cubicBezTo>
                  <a:cubicBezTo>
                    <a:pt x="250085" y="50016"/>
                    <a:pt x="381196" y="0"/>
                    <a:pt x="512306" y="0"/>
                  </a:cubicBezTo>
                  <a:close/>
                </a:path>
              </a:pathLst>
            </a:custGeom>
            <a:ln w="28575">
              <a:solidFill>
                <a:schemeClr val="accent4"/>
              </a:solidFill>
            </a:ln>
          </p:spPr>
        </p:pic>
        <p:pic>
          <p:nvPicPr>
            <p:cNvPr id="32" name="Picture 31" descr="Low angle view of tall buildings&#10;&#10;Description automatically generated with medium confidence">
              <a:extLst>
                <a:ext uri="{FF2B5EF4-FFF2-40B4-BE49-F238E27FC236}">
                  <a16:creationId xmlns:a16="http://schemas.microsoft.com/office/drawing/2014/main" id="{4FB7963F-84FF-4340-9DD7-C3A335D27FFB}"/>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1557" t="48345" r="17799" b="20704"/>
            <a:stretch>
              <a:fillRect/>
            </a:stretch>
          </p:blipFill>
          <p:spPr>
            <a:xfrm>
              <a:off x="6547135" y="3553091"/>
              <a:ext cx="1825372" cy="1825371"/>
            </a:xfrm>
            <a:custGeom>
              <a:avLst/>
              <a:gdLst>
                <a:gd name="connsiteX0" fmla="*/ 512305 w 1825372"/>
                <a:gd name="connsiteY0" fmla="*/ 0 h 1825371"/>
                <a:gd name="connsiteX1" fmla="*/ 874560 w 1825372"/>
                <a:gd name="connsiteY1" fmla="*/ 150050 h 1825371"/>
                <a:gd name="connsiteX2" fmla="*/ 1675321 w 1825372"/>
                <a:gd name="connsiteY2" fmla="*/ 950812 h 1825371"/>
                <a:gd name="connsiteX3" fmla="*/ 1675321 w 1825372"/>
                <a:gd name="connsiteY3" fmla="*/ 1675320 h 1825371"/>
                <a:gd name="connsiteX4" fmla="*/ 950813 w 1825372"/>
                <a:gd name="connsiteY4" fmla="*/ 1675320 h 1825371"/>
                <a:gd name="connsiteX5" fmla="*/ 150051 w 1825372"/>
                <a:gd name="connsiteY5" fmla="*/ 874559 h 1825371"/>
                <a:gd name="connsiteX6" fmla="*/ 150051 w 1825372"/>
                <a:gd name="connsiteY6" fmla="*/ 150050 h 1825371"/>
                <a:gd name="connsiteX7" fmla="*/ 512305 w 1825372"/>
                <a:gd name="connsiteY7" fmla="*/ 0 h 182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1">
                  <a:moveTo>
                    <a:pt x="512305" y="0"/>
                  </a:moveTo>
                  <a:cubicBezTo>
                    <a:pt x="643416" y="0"/>
                    <a:pt x="774526" y="50016"/>
                    <a:pt x="874560" y="150050"/>
                  </a:cubicBezTo>
                  <a:lnTo>
                    <a:pt x="1675321" y="950812"/>
                  </a:lnTo>
                  <a:cubicBezTo>
                    <a:pt x="1875389" y="1150879"/>
                    <a:pt x="1875389" y="1475253"/>
                    <a:pt x="1675321" y="1675320"/>
                  </a:cubicBezTo>
                  <a:cubicBezTo>
                    <a:pt x="1475254" y="1875388"/>
                    <a:pt x="1150880" y="1875388"/>
                    <a:pt x="950813" y="1675320"/>
                  </a:cubicBezTo>
                  <a:lnTo>
                    <a:pt x="150051" y="874559"/>
                  </a:lnTo>
                  <a:cubicBezTo>
                    <a:pt x="-50016" y="674491"/>
                    <a:pt x="-50016" y="350117"/>
                    <a:pt x="150051" y="150050"/>
                  </a:cubicBezTo>
                  <a:cubicBezTo>
                    <a:pt x="250085" y="50016"/>
                    <a:pt x="381195" y="0"/>
                    <a:pt x="512305" y="0"/>
                  </a:cubicBezTo>
                  <a:close/>
                </a:path>
              </a:pathLst>
            </a:custGeom>
            <a:ln w="28575">
              <a:solidFill>
                <a:schemeClr val="accent4"/>
              </a:solidFill>
            </a:ln>
          </p:spPr>
        </p:pic>
      </p:grpSp>
    </p:spTree>
    <p:extLst>
      <p:ext uri="{BB962C8B-B14F-4D97-AF65-F5344CB8AC3E}">
        <p14:creationId xmlns:p14="http://schemas.microsoft.com/office/powerpoint/2010/main" val="2040938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Operational Section 02">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33" name="Picture 32" descr="A picture containing text, indoor, computer, working&#10;&#10;Description automatically generated">
            <a:extLst>
              <a:ext uri="{FF2B5EF4-FFF2-40B4-BE49-F238E27FC236}">
                <a16:creationId xmlns:a16="http://schemas.microsoft.com/office/drawing/2014/main" id="{40BA18A7-3367-4051-B11F-B8451CA429B7}"/>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3398" t="10841" r="53533" b="54665"/>
          <a:stretch/>
        </p:blipFill>
        <p:spPr>
          <a:xfrm>
            <a:off x="5002959"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3"/>
            </a:solidFill>
          </a:ln>
        </p:spPr>
      </p:pic>
      <p:pic>
        <p:nvPicPr>
          <p:cNvPr id="35" name="Picture 34" descr="A picture containing text, indoor, computer, working&#10;&#10;Description automatically generated">
            <a:extLst>
              <a:ext uri="{FF2B5EF4-FFF2-40B4-BE49-F238E27FC236}">
                <a16:creationId xmlns:a16="http://schemas.microsoft.com/office/drawing/2014/main" id="{F00ADAA8-66CB-45B6-880A-0BECB5FC60F6}"/>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8153" t="24132" r="33800" b="184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3"/>
            </a:solidFill>
          </a:ln>
        </p:spPr>
      </p:pic>
      <p:pic>
        <p:nvPicPr>
          <p:cNvPr id="37" name="Picture 36" descr="A picture containing text, indoor, computer, working&#10;&#10;Description automatically generated">
            <a:extLst>
              <a:ext uri="{FF2B5EF4-FFF2-40B4-BE49-F238E27FC236}">
                <a16:creationId xmlns:a16="http://schemas.microsoft.com/office/drawing/2014/main" id="{BB7955D0-9B8E-4260-9A48-EEA8CD9BC0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5825" t="8272" r="40134" b="5466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7" y="50017"/>
                  <a:pt x="1181957" y="0"/>
                  <a:pt x="1313067" y="0"/>
                </a:cubicBezTo>
                <a:close/>
              </a:path>
            </a:pathLst>
          </a:custGeom>
          <a:ln w="28575">
            <a:solidFill>
              <a:schemeClr val="accent3"/>
            </a:solidFill>
          </a:ln>
        </p:spPr>
      </p:pic>
      <p:pic>
        <p:nvPicPr>
          <p:cNvPr id="39" name="Picture 38" descr="A picture containing text, indoor, computer, working&#10;&#10;Description automatically generated">
            <a:extLst>
              <a:ext uri="{FF2B5EF4-FFF2-40B4-BE49-F238E27FC236}">
                <a16:creationId xmlns:a16="http://schemas.microsoft.com/office/drawing/2014/main" id="{86D4F97D-0FFA-442D-8351-0799BC6730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611" t="57373" r="33936" b="1840"/>
          <a:stretch/>
        </p:blipFill>
        <p:spPr>
          <a:xfrm>
            <a:off x="7240525" y="3119961"/>
            <a:ext cx="2008825" cy="2008826"/>
          </a:xfrm>
          <a:custGeom>
            <a:avLst/>
            <a:gdLst>
              <a:gd name="connsiteX0" fmla="*/ 1496520 w 2008825"/>
              <a:gd name="connsiteY0" fmla="*/ 1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1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1"/>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300" y="50017"/>
                  <a:pt x="1365410" y="0"/>
                  <a:pt x="1496520" y="1"/>
                </a:cubicBezTo>
                <a:close/>
              </a:path>
            </a:pathLst>
          </a:custGeom>
          <a:ln w="28575">
            <a:solidFill>
              <a:schemeClr val="accent3"/>
            </a:solidFill>
          </a:ln>
        </p:spPr>
      </p:pic>
      <p:pic>
        <p:nvPicPr>
          <p:cNvPr id="41" name="Picture 40" descr="A picture containing text, indoor, computer, working&#10;&#10;Description automatically generated">
            <a:extLst>
              <a:ext uri="{FF2B5EF4-FFF2-40B4-BE49-F238E27FC236}">
                <a16:creationId xmlns:a16="http://schemas.microsoft.com/office/drawing/2014/main" id="{3AF0E95D-8018-4454-AB93-E86441675E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2304" t="40647" r="52438" b="19081"/>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3"/>
            </a:solidFill>
          </a:ln>
        </p:spPr>
      </p:pic>
      <p:sp>
        <p:nvSpPr>
          <p:cNvPr id="42" name="Text Placeholder 3">
            <a:extLst>
              <a:ext uri="{FF2B5EF4-FFF2-40B4-BE49-F238E27FC236}">
                <a16:creationId xmlns:a16="http://schemas.microsoft.com/office/drawing/2014/main" id="{BC4FC9F2-9B68-44E7-AB88-57A8F9577C83}"/>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39362199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Operational Section 03">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grpSp>
        <p:nvGrpSpPr>
          <p:cNvPr id="7" name="Group 6">
            <a:extLst>
              <a:ext uri="{FF2B5EF4-FFF2-40B4-BE49-F238E27FC236}">
                <a16:creationId xmlns:a16="http://schemas.microsoft.com/office/drawing/2014/main" id="{C8B6FB43-FD3E-4EBE-9CC1-D1DB8E30D2C3}"/>
              </a:ext>
            </a:extLst>
          </p:cNvPr>
          <p:cNvGrpSpPr/>
          <p:nvPr userDrawn="1"/>
        </p:nvGrpSpPr>
        <p:grpSpPr>
          <a:xfrm>
            <a:off x="4789448" y="923379"/>
            <a:ext cx="4406425" cy="4427089"/>
            <a:chOff x="4789448" y="951372"/>
            <a:chExt cx="4406425" cy="4427089"/>
          </a:xfrm>
        </p:grpSpPr>
        <p:pic>
          <p:nvPicPr>
            <p:cNvPr id="23" name="Picture 22" descr="A picture containing electronics&#10;&#10;Description automatically generated">
              <a:extLst>
                <a:ext uri="{FF2B5EF4-FFF2-40B4-BE49-F238E27FC236}">
                  <a16:creationId xmlns:a16="http://schemas.microsoft.com/office/drawing/2014/main" id="{AB0ABA32-B7F4-4FB4-AC3F-DBB7D174233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372" t="53624" r="60626" b="13855"/>
            <a:stretch/>
          </p:blipFill>
          <p:spPr>
            <a:xfrm>
              <a:off x="4931746" y="3553089"/>
              <a:ext cx="1698859" cy="1698860"/>
            </a:xfrm>
            <a:custGeom>
              <a:avLst/>
              <a:gdLst>
                <a:gd name="connsiteX0" fmla="*/ 512305 w 1698859"/>
                <a:gd name="connsiteY0" fmla="*/ 0 h 1698860"/>
                <a:gd name="connsiteX1" fmla="*/ 874559 w 1698859"/>
                <a:gd name="connsiteY1" fmla="*/ 150051 h 1698860"/>
                <a:gd name="connsiteX2" fmla="*/ 1548809 w 1698859"/>
                <a:gd name="connsiteY2" fmla="*/ 824301 h 1698860"/>
                <a:gd name="connsiteX3" fmla="*/ 1548809 w 1698859"/>
                <a:gd name="connsiteY3" fmla="*/ 1548809 h 1698860"/>
                <a:gd name="connsiteX4" fmla="*/ 824300 w 1698859"/>
                <a:gd name="connsiteY4" fmla="*/ 1548809 h 1698860"/>
                <a:gd name="connsiteX5" fmla="*/ 150051 w 1698859"/>
                <a:gd name="connsiteY5" fmla="*/ 874560 h 1698860"/>
                <a:gd name="connsiteX6" fmla="*/ 150051 w 1698859"/>
                <a:gd name="connsiteY6" fmla="*/ 150051 h 1698860"/>
                <a:gd name="connsiteX7" fmla="*/ 51230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512305" y="0"/>
                  </a:moveTo>
                  <a:cubicBezTo>
                    <a:pt x="643415" y="0"/>
                    <a:pt x="774526" y="50017"/>
                    <a:pt x="874559" y="150051"/>
                  </a:cubicBezTo>
                  <a:lnTo>
                    <a:pt x="1548809" y="824301"/>
                  </a:lnTo>
                  <a:cubicBezTo>
                    <a:pt x="1748876" y="1024368"/>
                    <a:pt x="1748876" y="1348742"/>
                    <a:pt x="1548809" y="1548809"/>
                  </a:cubicBezTo>
                  <a:cubicBezTo>
                    <a:pt x="1348742" y="1748877"/>
                    <a:pt x="1024368" y="1748877"/>
                    <a:pt x="824300" y="1548809"/>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5" name="Picture 24" descr="A picture containing electronics&#10;&#10;Description automatically generated">
              <a:extLst>
                <a:ext uri="{FF2B5EF4-FFF2-40B4-BE49-F238E27FC236}">
                  <a16:creationId xmlns:a16="http://schemas.microsoft.com/office/drawing/2014/main" id="{3099A450-BE24-4E1E-8B0D-DBE76D648CAE}"/>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7108" t="3819" r="7774" b="26386"/>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6"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7" name="Picture 26" descr="A picture containing electronics&#10;&#10;Description automatically generated">
              <a:extLst>
                <a:ext uri="{FF2B5EF4-FFF2-40B4-BE49-F238E27FC236}">
                  <a16:creationId xmlns:a16="http://schemas.microsoft.com/office/drawing/2014/main" id="{E300E6B8-BD71-44DB-A203-38AC9ED3180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473" t="3819" r="8140" b="57726"/>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6"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932B6749-D72C-49D6-85E8-3E16B6DB923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7654" t="53624" r="24738" b="11433"/>
            <a:stretch/>
          </p:blipFill>
          <p:spPr>
            <a:xfrm>
              <a:off x="6547135" y="3553089"/>
              <a:ext cx="1825372" cy="1825372"/>
            </a:xfrm>
            <a:custGeom>
              <a:avLst/>
              <a:gdLst>
                <a:gd name="connsiteX0" fmla="*/ 512305 w 1825372"/>
                <a:gd name="connsiteY0" fmla="*/ 0 h 1825372"/>
                <a:gd name="connsiteX1" fmla="*/ 874560 w 1825372"/>
                <a:gd name="connsiteY1" fmla="*/ 150051 h 1825372"/>
                <a:gd name="connsiteX2" fmla="*/ 1675321 w 1825372"/>
                <a:gd name="connsiteY2" fmla="*/ 950813 h 1825372"/>
                <a:gd name="connsiteX3" fmla="*/ 1675321 w 1825372"/>
                <a:gd name="connsiteY3" fmla="*/ 1675321 h 1825372"/>
                <a:gd name="connsiteX4" fmla="*/ 950813 w 1825372"/>
                <a:gd name="connsiteY4" fmla="*/ 1675321 h 1825372"/>
                <a:gd name="connsiteX5" fmla="*/ 150051 w 1825372"/>
                <a:gd name="connsiteY5" fmla="*/ 874560 h 1825372"/>
                <a:gd name="connsiteX6" fmla="*/ 150051 w 1825372"/>
                <a:gd name="connsiteY6" fmla="*/ 150051 h 1825372"/>
                <a:gd name="connsiteX7" fmla="*/ 512305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512305" y="0"/>
                  </a:moveTo>
                  <a:cubicBezTo>
                    <a:pt x="643416" y="0"/>
                    <a:pt x="774526" y="50017"/>
                    <a:pt x="874560" y="150051"/>
                  </a:cubicBezTo>
                  <a:lnTo>
                    <a:pt x="1675321" y="950813"/>
                  </a:lnTo>
                  <a:cubicBezTo>
                    <a:pt x="1875389" y="1150880"/>
                    <a:pt x="1875389" y="1475254"/>
                    <a:pt x="1675321" y="1675321"/>
                  </a:cubicBezTo>
                  <a:cubicBezTo>
                    <a:pt x="1475254" y="1875389"/>
                    <a:pt x="1150880" y="1875389"/>
                    <a:pt x="950813" y="1675321"/>
                  </a:cubicBezTo>
                  <a:lnTo>
                    <a:pt x="150051" y="874560"/>
                  </a:lnTo>
                  <a:cubicBezTo>
                    <a:pt x="-50016" y="674492"/>
                    <a:pt x="-50016" y="350118"/>
                    <a:pt x="150051" y="150051"/>
                  </a:cubicBezTo>
                  <a:cubicBezTo>
                    <a:pt x="250085" y="50017"/>
                    <a:pt x="381195" y="0"/>
                    <a:pt x="512305"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77A297EB-C919-4607-8143-855E1EFB6C5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440" t="20074" r="57695" b="41956"/>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1"/>
                    <a:pt x="-50016" y="350118"/>
                    <a:pt x="150051" y="150050"/>
                  </a:cubicBezTo>
                  <a:cubicBezTo>
                    <a:pt x="250085" y="50016"/>
                    <a:pt x="381195" y="0"/>
                    <a:pt x="512306" y="0"/>
                  </a:cubicBezTo>
                  <a:close/>
                </a:path>
              </a:pathLst>
            </a:custGeom>
            <a:ln w="28575">
              <a:solidFill>
                <a:schemeClr val="accent4"/>
              </a:solidFill>
            </a:ln>
          </p:spPr>
        </p:pic>
      </p:grpSp>
      <p:sp>
        <p:nvSpPr>
          <p:cNvPr id="32" name="Text Placeholder 3">
            <a:extLst>
              <a:ext uri="{FF2B5EF4-FFF2-40B4-BE49-F238E27FC236}">
                <a16:creationId xmlns:a16="http://schemas.microsoft.com/office/drawing/2014/main" id="{EF73DC46-B6BA-4193-A20C-866848A07C1C}"/>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
        <p:nvSpPr>
          <p:cNvPr id="13" name="Text Placeholder 8">
            <a:extLst>
              <a:ext uri="{FF2B5EF4-FFF2-40B4-BE49-F238E27FC236}">
                <a16:creationId xmlns:a16="http://schemas.microsoft.com/office/drawing/2014/main" id="{8A461F04-D245-48C0-8F5F-012161FA5764}"/>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Tree>
    <p:extLst>
      <p:ext uri="{BB962C8B-B14F-4D97-AF65-F5344CB8AC3E}">
        <p14:creationId xmlns:p14="http://schemas.microsoft.com/office/powerpoint/2010/main" val="2208783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Operational Section 04">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28" name="Picture 27" descr="A picture containing graphical user interface&#10;&#10;Description automatically generated">
            <a:extLst>
              <a:ext uri="{FF2B5EF4-FFF2-40B4-BE49-F238E27FC236}">
                <a16:creationId xmlns:a16="http://schemas.microsoft.com/office/drawing/2014/main" id="{33863D52-4C53-43F9-AABB-E95560826BF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6561" t="7625" r="75906" b="57310"/>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5"/>
            </a:solidFill>
          </a:ln>
        </p:spPr>
      </p:pic>
      <p:pic>
        <p:nvPicPr>
          <p:cNvPr id="30" name="Picture 29" descr="A picture containing graphical user interface&#10;&#10;Description automatically generated">
            <a:extLst>
              <a:ext uri="{FF2B5EF4-FFF2-40B4-BE49-F238E27FC236}">
                <a16:creationId xmlns:a16="http://schemas.microsoft.com/office/drawing/2014/main" id="{4BB016F4-F45D-444E-9F92-B83649069A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3232" t="5014" r="57929" b="57310"/>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5"/>
            </a:solidFill>
          </a:ln>
        </p:spPr>
      </p:pic>
      <p:pic>
        <p:nvPicPr>
          <p:cNvPr id="32" name="Picture 31" descr="A picture containing graphical user interface&#10;&#10;Description automatically generated">
            <a:extLst>
              <a:ext uri="{FF2B5EF4-FFF2-40B4-BE49-F238E27FC236}">
                <a16:creationId xmlns:a16="http://schemas.microsoft.com/office/drawing/2014/main" id="{9227E8EB-7A00-4B64-B521-7F8AE702164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2940" t="21136" r="49432" b="361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5"/>
            </a:solidFill>
          </a:ln>
        </p:spPr>
      </p:pic>
      <p:pic>
        <p:nvPicPr>
          <p:cNvPr id="34" name="Picture 33" descr="A picture containing graphical user interface&#10;&#10;Description automatically generated">
            <a:extLst>
              <a:ext uri="{FF2B5EF4-FFF2-40B4-BE49-F238E27FC236}">
                <a16:creationId xmlns:a16="http://schemas.microsoft.com/office/drawing/2014/main" id="{223EF75D-A056-415C-8FA8-68E5F05C773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9653" t="54928" r="49615" b="3610"/>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5"/>
            </a:solidFill>
          </a:ln>
        </p:spPr>
      </p:pic>
      <p:pic>
        <p:nvPicPr>
          <p:cNvPr id="36" name="Picture 35" descr="A picture containing graphical user interface&#10;&#10;Description automatically generated">
            <a:extLst>
              <a:ext uri="{FF2B5EF4-FFF2-40B4-BE49-F238E27FC236}">
                <a16:creationId xmlns:a16="http://schemas.microsoft.com/office/drawing/2014/main" id="{7BC1A5AF-573A-479D-AF0E-DC4DB36C6825}"/>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92" t="37924" r="74438" b="21136"/>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5"/>
            </a:solidFill>
          </a:ln>
        </p:spPr>
      </p:pic>
    </p:spTree>
    <p:extLst>
      <p:ext uri="{BB962C8B-B14F-4D97-AF65-F5344CB8AC3E}">
        <p14:creationId xmlns:p14="http://schemas.microsoft.com/office/powerpoint/2010/main" val="3887850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Operational Section 05">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electronics&#10;&#10;Description automatically generated">
            <a:extLst>
              <a:ext uri="{FF2B5EF4-FFF2-40B4-BE49-F238E27FC236}">
                <a16:creationId xmlns:a16="http://schemas.microsoft.com/office/drawing/2014/main" id="{CBE96957-5C50-4915-8207-32978F3F5C5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9055" t="7537" r="57139" b="57954"/>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electronics&#10;&#10;Description automatically generated">
            <a:extLst>
              <a:ext uri="{FF2B5EF4-FFF2-40B4-BE49-F238E27FC236}">
                <a16:creationId xmlns:a16="http://schemas.microsoft.com/office/drawing/2014/main" id="{396044AA-4650-45C0-AB09-6633692295F2}"/>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41200" t="4967" r="22476" b="57954"/>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electronics&#10;&#10;Description automatically generated">
            <a:extLst>
              <a:ext uri="{FF2B5EF4-FFF2-40B4-BE49-F238E27FC236}">
                <a16:creationId xmlns:a16="http://schemas.microsoft.com/office/drawing/2014/main" id="{09F873DA-18F0-47F7-B574-182DDEFB382A}"/>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21355" t="20834" r="6092" b="5105"/>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E8AA76DD-BAEE-4F32-A7C4-9B24AC29E860}"/>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53581" t="54090" r="6445" b="5105"/>
          <a:stretch/>
        </p:blipFill>
        <p:spPr>
          <a:xfrm>
            <a:off x="7240524" y="3119963"/>
            <a:ext cx="2008825" cy="2008825"/>
          </a:xfrm>
          <a:custGeom>
            <a:avLst/>
            <a:gdLst>
              <a:gd name="connsiteX0" fmla="*/ 1496520 w 2008825"/>
              <a:gd name="connsiteY0" fmla="*/ 0 h 2008825"/>
              <a:gd name="connsiteX1" fmla="*/ 1858775 w 2008825"/>
              <a:gd name="connsiteY1" fmla="*/ 150050 h 2008825"/>
              <a:gd name="connsiteX2" fmla="*/ 1858775 w 2008825"/>
              <a:gd name="connsiteY2" fmla="*/ 874559 h 2008825"/>
              <a:gd name="connsiteX3" fmla="*/ 874559 w 2008825"/>
              <a:gd name="connsiteY3" fmla="*/ 1858774 h 2008825"/>
              <a:gd name="connsiteX4" fmla="*/ 150051 w 2008825"/>
              <a:gd name="connsiteY4" fmla="*/ 1858774 h 2008825"/>
              <a:gd name="connsiteX5" fmla="*/ 150051 w 2008825"/>
              <a:gd name="connsiteY5" fmla="*/ 1134266 h 2008825"/>
              <a:gd name="connsiteX6" fmla="*/ 1134266 w 2008825"/>
              <a:gd name="connsiteY6" fmla="*/ 150050 h 2008825"/>
              <a:gd name="connsiteX7" fmla="*/ 1496520 w 2008825"/>
              <a:gd name="connsiteY7" fmla="*/ 0 h 200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5">
                <a:moveTo>
                  <a:pt x="1496520" y="0"/>
                </a:moveTo>
                <a:cubicBezTo>
                  <a:pt x="1627630" y="0"/>
                  <a:pt x="1758741" y="50016"/>
                  <a:pt x="1858775" y="150050"/>
                </a:cubicBezTo>
                <a:cubicBezTo>
                  <a:pt x="2058842" y="350117"/>
                  <a:pt x="2058842" y="674491"/>
                  <a:pt x="1858775" y="874559"/>
                </a:cubicBezTo>
                <a:lnTo>
                  <a:pt x="874559" y="1858774"/>
                </a:lnTo>
                <a:cubicBezTo>
                  <a:pt x="674492" y="2058842"/>
                  <a:pt x="350118" y="2058842"/>
                  <a:pt x="150051" y="1858774"/>
                </a:cubicBezTo>
                <a:cubicBezTo>
                  <a:pt x="-50017" y="1658707"/>
                  <a:pt x="-50017" y="1334333"/>
                  <a:pt x="150051" y="1134266"/>
                </a:cubicBezTo>
                <a:lnTo>
                  <a:pt x="1134266" y="150050"/>
                </a:lnTo>
                <a:cubicBezTo>
                  <a:pt x="1234300" y="50016"/>
                  <a:pt x="1365410" y="0"/>
                  <a:pt x="1496520"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D7EFB588-3FBB-49C1-A4B1-945F87EC3C1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6223" t="37356" r="54307" b="22354"/>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spTree>
    <p:extLst>
      <p:ext uri="{BB962C8B-B14F-4D97-AF65-F5344CB8AC3E}">
        <p14:creationId xmlns:p14="http://schemas.microsoft.com/office/powerpoint/2010/main" val="37865170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Operational Section 06">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person, meal&#10;&#10;Description automatically generated">
            <a:extLst>
              <a:ext uri="{FF2B5EF4-FFF2-40B4-BE49-F238E27FC236}">
                <a16:creationId xmlns:a16="http://schemas.microsoft.com/office/drawing/2014/main" id="{A296750D-C918-42BA-A5E3-1BD1418FDD92}"/>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217" t="2782" r="57522" b="60635"/>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person, meal&#10;&#10;Description automatically generated">
            <a:extLst>
              <a:ext uri="{FF2B5EF4-FFF2-40B4-BE49-F238E27FC236}">
                <a16:creationId xmlns:a16="http://schemas.microsoft.com/office/drawing/2014/main" id="{63694BD7-9FC8-4365-88E1-741CEA95171A}"/>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40647" t="58" r="19317" b="6063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7"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person, meal&#10;&#10;Description automatically generated">
            <a:extLst>
              <a:ext uri="{FF2B5EF4-FFF2-40B4-BE49-F238E27FC236}">
                <a16:creationId xmlns:a16="http://schemas.microsoft.com/office/drawing/2014/main" id="{FA0DE72F-46DA-4394-B958-C5BE47F659C5}"/>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18775" t="16878" r="1259" b="4609"/>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person, meal&#10;&#10;Description automatically generated">
            <a:extLst>
              <a:ext uri="{FF2B5EF4-FFF2-40B4-BE49-F238E27FC236}">
                <a16:creationId xmlns:a16="http://schemas.microsoft.com/office/drawing/2014/main" id="{18456B8D-0674-4666-98C1-0805DA5B197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096" t="34393" r="54401" b="22895"/>
          <a:stretch/>
        </p:blipFill>
        <p:spPr>
          <a:xfrm>
            <a:off x="4860660" y="2296181"/>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pic>
        <p:nvPicPr>
          <p:cNvPr id="31" name="Picture 30" descr="A picture containing person, meal&#10;&#10;Description automatically generated">
            <a:extLst>
              <a:ext uri="{FF2B5EF4-FFF2-40B4-BE49-F238E27FC236}">
                <a16:creationId xmlns:a16="http://schemas.microsoft.com/office/drawing/2014/main" id="{A9A4CA21-3637-4F79-A9D7-199E51F9F9E2}"/>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54293" t="52133" r="1648" b="4609"/>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1"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4"/>
            </a:solidFill>
          </a:ln>
        </p:spPr>
      </p:pic>
    </p:spTree>
    <p:extLst>
      <p:ext uri="{BB962C8B-B14F-4D97-AF65-F5344CB8AC3E}">
        <p14:creationId xmlns:p14="http://schemas.microsoft.com/office/powerpoint/2010/main" val="15998295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and Content_blue">
    <p:bg>
      <p:bgPr>
        <a:solidFill>
          <a:schemeClr val="bg1"/>
        </a:solidFill>
        <a:effectLst/>
      </p:bgPr>
    </p:bg>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89795"/>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descr="Shape, icon, circle&#10;&#10;Description automatically generated">
            <a:extLst>
              <a:ext uri="{FF2B5EF4-FFF2-40B4-BE49-F238E27FC236}">
                <a16:creationId xmlns:a16="http://schemas.microsoft.com/office/drawing/2014/main" id="{D6BB665A-23A8-E08E-0BC6-D23AA5E4DF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26361987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Title and Content_blu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B69BE9D-1F18-42FC-8C3F-B019D012A683}"/>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378133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spTree>
    <p:extLst>
      <p:ext uri="{BB962C8B-B14F-4D97-AF65-F5344CB8AC3E}">
        <p14:creationId xmlns:p14="http://schemas.microsoft.com/office/powerpoint/2010/main" val="34257273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_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pic>
        <p:nvPicPr>
          <p:cNvPr id="3" name="Picture 2" descr="Shape, icon, circle&#10;&#10;Description automatically generated">
            <a:extLst>
              <a:ext uri="{FF2B5EF4-FFF2-40B4-BE49-F238E27FC236}">
                <a16:creationId xmlns:a16="http://schemas.microsoft.com/office/drawing/2014/main" id="{2D7B88B9-6CBE-D907-208C-18FF89DBFF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23669883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9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D211244E-202C-44D1-96AF-0233D3D510AF}"/>
              </a:ext>
            </a:extLst>
          </p:cNvPr>
          <p:cNvGrpSpPr/>
          <p:nvPr userDrawn="1"/>
        </p:nvGrpSpPr>
        <p:grpSpPr>
          <a:xfrm>
            <a:off x="5268871" y="380474"/>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userDrawn="1"/>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E10C647D-3579-461C-9B35-F3DF964FAA2B}"/>
                </a:ext>
              </a:extLst>
            </p:cNvPr>
            <p:cNvSpPr/>
            <p:nvPr userDrawn="1"/>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3BCA3E82-EE15-4465-A519-E43D99E45542}"/>
                </a:ext>
              </a:extLst>
            </p:cNvPr>
            <p:cNvSpPr/>
            <p:nvPr userDrawn="1"/>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37D21F85-8B5D-4C78-9DD3-6C8E28C184A9}"/>
                </a:ext>
              </a:extLst>
            </p:cNvPr>
            <p:cNvSpPr/>
            <p:nvPr userDrawn="1"/>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8B23DC2A-EBA7-49FA-8D7C-437DF35F0796}"/>
                </a:ext>
              </a:extLst>
            </p:cNvPr>
            <p:cNvSpPr/>
            <p:nvPr userDrawn="1"/>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22" name="Text Placeholder 3">
            <a:extLst>
              <a:ext uri="{FF2B5EF4-FFF2-40B4-BE49-F238E27FC236}">
                <a16:creationId xmlns:a16="http://schemas.microsoft.com/office/drawing/2014/main" id="{13BD9136-8FF8-426F-9554-9B9DA25DC7AE}"/>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19093466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0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12738125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Section_White">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p:nvPr>
        </p:nvSpPr>
        <p:spPr>
          <a:xfrm>
            <a:off x="805029" y="5303667"/>
            <a:ext cx="8768179" cy="601141"/>
          </a:xfrm>
          <a:prstGeom prst="rect">
            <a:avLst/>
          </a:prstGeom>
        </p:spPr>
        <p:txBody>
          <a:bodyPr>
            <a:normAutofit/>
          </a:bodyPr>
          <a:lstStyle>
            <a:lvl1pPr marL="0" indent="0">
              <a:buNone/>
              <a:defRPr sz="3600">
                <a:solidFill>
                  <a:schemeClr val="tx2"/>
                </a:solidFill>
                <a:latin typeface="+mj-lt"/>
              </a:defRPr>
            </a:lvl1pPr>
          </a:lstStyle>
          <a:p>
            <a:pPr lvl="0"/>
            <a:r>
              <a:rPr lang="en-US"/>
              <a:t>Click to edit Master text styles</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tx2"/>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03</a:t>
            </a:r>
          </a:p>
        </p:txBody>
      </p:sp>
    </p:spTree>
    <p:extLst>
      <p:ext uri="{BB962C8B-B14F-4D97-AF65-F5344CB8AC3E}">
        <p14:creationId xmlns:p14="http://schemas.microsoft.com/office/powerpoint/2010/main" val="276957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News item purple">
    <p:bg>
      <p:bgPr>
        <a:solidFill>
          <a:schemeClr val="bg1"/>
        </a:solidFill>
        <a:effectLst/>
      </p:bgPr>
    </p:bg>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18" name="Picture 17" descr="A picture containing sky, outdoor, mountain, sailing vessel&#10;&#10;Description automatically generated">
            <a:extLst>
              <a:ext uri="{FF2B5EF4-FFF2-40B4-BE49-F238E27FC236}">
                <a16:creationId xmlns:a16="http://schemas.microsoft.com/office/drawing/2014/main" id="{840DCB4A-7CE4-45A6-9704-0B4A92FBAE29}"/>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367331096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6" name="Picture 5" descr="Shape, icon, circle&#10;&#10;Description automatically generated">
            <a:extLst>
              <a:ext uri="{FF2B5EF4-FFF2-40B4-BE49-F238E27FC236}">
                <a16:creationId xmlns:a16="http://schemas.microsoft.com/office/drawing/2014/main" id="{82B7C3D3-8D23-4DA3-8DB5-258512E79A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pic>
        <p:nvPicPr>
          <p:cNvPr id="7" name="Picture 6" descr="A picture containing sky, outdoor, mountain, sailing vessel&#10;&#10;Description automatically generated">
            <a:extLst>
              <a:ext uri="{FF2B5EF4-FFF2-40B4-BE49-F238E27FC236}">
                <a16:creationId xmlns:a16="http://schemas.microsoft.com/office/drawing/2014/main" id="{973C9198-CBFA-4ACB-B422-00CB59A42D10}"/>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326615602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1"/>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600">
                <a:solidFill>
                  <a:schemeClr val="tx1"/>
                </a:solidFill>
              </a:defRPr>
            </a:lvl1pPr>
          </a:lstStyle>
          <a:p>
            <a:pPr lvl="0"/>
            <a:r>
              <a:rPr lang="en-US"/>
              <a:t>Click to edit Master text styles</a:t>
            </a:r>
          </a:p>
        </p:txBody>
      </p:sp>
      <p:sp>
        <p:nvSpPr>
          <p:cNvPr id="4" name="Text Placeholder 3">
            <a:extLst>
              <a:ext uri="{FF2B5EF4-FFF2-40B4-BE49-F238E27FC236}">
                <a16:creationId xmlns:a16="http://schemas.microsoft.com/office/drawing/2014/main" id="{B8CFD961-BE36-41A6-AE1A-32D9CB5BF575}"/>
              </a:ext>
            </a:extLst>
          </p:cNvPr>
          <p:cNvSpPr>
            <a:spLocks noGrp="1"/>
          </p:cNvSpPr>
          <p:nvPr>
            <p:ph type="body" sz="quarter" idx="11"/>
          </p:nvPr>
        </p:nvSpPr>
        <p:spPr>
          <a:xfrm>
            <a:off x="6096000" y="1674479"/>
            <a:ext cx="5007318" cy="2849396"/>
          </a:xfrm>
          <a:prstGeom prst="rect">
            <a:avLst/>
          </a:prstGeom>
        </p:spPr>
        <p:txBody>
          <a:bodyPr numCol="1" spcCol="0">
            <a:noAutofit/>
          </a:bodyPr>
          <a:lstStyle>
            <a:lvl1pPr marL="0" indent="0">
              <a:buNone/>
              <a:defRPr sz="1200">
                <a:solidFill>
                  <a:schemeClr val="tx1"/>
                </a:solidFill>
              </a:defRPr>
            </a:lvl1pPr>
          </a:lstStyle>
          <a:p>
            <a:pPr lvl="0"/>
            <a:r>
              <a:rPr lang="en-US"/>
              <a:t>Click to edit Master text styles</a:t>
            </a:r>
          </a:p>
        </p:txBody>
      </p:sp>
      <p:pic>
        <p:nvPicPr>
          <p:cNvPr id="10" name="Picture 9" descr="Shape, icon, circle&#10;&#10;Description automatically generated">
            <a:extLst>
              <a:ext uri="{FF2B5EF4-FFF2-40B4-BE49-F238E27FC236}">
                <a16:creationId xmlns:a16="http://schemas.microsoft.com/office/drawing/2014/main" id="{FDA606EF-460F-488A-A174-E5AA0F3C52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219549540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70117377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2147284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prstGeom prst="rect">
            <a:avLst/>
          </a:prstGeo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73317954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65230573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1786167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3215597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46865089"/>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1629731695"/>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a:prstGeom prst="rect">
            <a:avLst/>
          </a:prstGeo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282753887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a:prstGeom prst="rect">
            <a:avLst/>
          </a:prstGeo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350751575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23293316"/>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5632076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10634330" cy="38821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9D3DFE69-8733-4155-B558-FF1C22B4B0AB}"/>
              </a:ext>
            </a:extLst>
          </p:cNvPr>
          <p:cNvSpPr/>
          <p:nvPr userDrawn="1"/>
        </p:nvSpPr>
        <p:spPr>
          <a:xfrm>
            <a:off x="838199" y="5831831"/>
            <a:ext cx="9837301" cy="661044"/>
          </a:xfrm>
          <a:prstGeom prst="rect">
            <a:avLst/>
          </a:prstGeom>
          <a:ln/>
        </p:spPr>
        <p:style>
          <a:lnRef idx="2">
            <a:schemeClr val="accent5"/>
          </a:lnRef>
          <a:fillRef idx="1">
            <a:schemeClr val="lt1"/>
          </a:fillRef>
          <a:effectRef idx="0">
            <a:schemeClr val="accent5"/>
          </a:effectRef>
          <a:fontRef idx="minor">
            <a:schemeClr val="dk1"/>
          </a:fontRef>
        </p:style>
        <p:txBody>
          <a:bodyPr lIns="91440" tIns="45720" rIns="91440" bIns="45720" rtlCol="0" anchor="t"/>
          <a:lstStyle/>
          <a:p>
            <a:pPr marL="0" marR="0" lvl="0" indent="0" defTabSz="457200" eaLnBrk="1" fontAlgn="base"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PAB Members are invited to approve:</a:t>
            </a:r>
          </a:p>
          <a:p>
            <a:pPr marL="628650" marR="0" lvl="1" indent="-171450" defTabSz="45720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3" name="Picture 34">
            <a:extLst>
              <a:ext uri="{FF2B5EF4-FFF2-40B4-BE49-F238E27FC236}">
                <a16:creationId xmlns:a16="http://schemas.microsoft.com/office/drawing/2014/main" id="{EEE13943-DE10-BF37-F9C3-D796160862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65491" y="5968713"/>
            <a:ext cx="385763" cy="40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08811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8858393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a:prstGeom prst="rect">
            <a:avLst/>
          </a:prstGeom>
        </p:spPr>
        <p:txBody>
          <a:bodyPr/>
          <a:lstStyle/>
          <a:p>
            <a:r>
              <a:rPr lang="en-US"/>
              <a:t>Click icon to add media</a:t>
            </a:r>
            <a:endParaRPr lang="en-GB"/>
          </a:p>
        </p:txBody>
      </p:sp>
    </p:spTree>
    <p:extLst>
      <p:ext uri="{BB962C8B-B14F-4D97-AF65-F5344CB8AC3E}">
        <p14:creationId xmlns:p14="http://schemas.microsoft.com/office/powerpoint/2010/main" val="2274857561"/>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a:prstGeom prst="rect">
            <a:avLst/>
          </a:prstGeo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69284350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a:prstGeom prst="rect">
            <a:avLst/>
          </a:prstGeo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1340557418"/>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a:prstGeom prst="rect">
            <a:avLst/>
          </a:prstGeo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77619723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197870124"/>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blank">
  <p:cSld name="Blank_purple">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3914643358"/>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itle Slide_01">
    <p:bg>
      <p:bgPr>
        <a:solidFill>
          <a:schemeClr val="accent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5EEC94-61A0-4259-B4D1-49B1EA864C4C}"/>
              </a:ext>
            </a:extLst>
          </p:cNvPr>
          <p:cNvSpPr/>
          <p:nvPr userDrawn="1"/>
        </p:nvSpPr>
        <p:spPr>
          <a:xfrm>
            <a:off x="-1" y="-2"/>
            <a:ext cx="12192001" cy="2520000"/>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pic>
        <p:nvPicPr>
          <p:cNvPr id="11" name="Picture 10" descr="A picture containing text, gear, wheel, clipart&#10;&#10;Description automatically generated">
            <a:extLst>
              <a:ext uri="{FF2B5EF4-FFF2-40B4-BE49-F238E27FC236}">
                <a16:creationId xmlns:a16="http://schemas.microsoft.com/office/drawing/2014/main" id="{0B24AB34-DA6D-462F-A4EB-23C6595AF2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3373" y="847986"/>
            <a:ext cx="4320000" cy="834207"/>
          </a:xfrm>
          <a:prstGeom prst="rect">
            <a:avLst/>
          </a:prstGeom>
        </p:spPr>
      </p:pic>
      <p:sp>
        <p:nvSpPr>
          <p:cNvPr id="10" name="Google Shape;55;p13">
            <a:extLst>
              <a:ext uri="{FF2B5EF4-FFF2-40B4-BE49-F238E27FC236}">
                <a16:creationId xmlns:a16="http://schemas.microsoft.com/office/drawing/2014/main" id="{231F732A-4E39-4CFC-9085-397909B21879}"/>
              </a:ext>
            </a:extLst>
          </p:cNvPr>
          <p:cNvSpPr txBox="1"/>
          <p:nvPr userDrawn="1"/>
        </p:nvSpPr>
        <p:spPr>
          <a:xfrm>
            <a:off x="5299969" y="5405688"/>
            <a:ext cx="7457243" cy="2031295"/>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GB" sz="15000" b="1" i="1">
                <a:solidFill>
                  <a:schemeClr val="accent1"/>
                </a:solidFill>
                <a:latin typeface="Playfair Display Black"/>
                <a:ea typeface="Playfair Display Black"/>
                <a:cs typeface="Playfair Display Black"/>
                <a:sym typeface="Playfair Display"/>
              </a:rPr>
              <a:t>Meeting</a:t>
            </a:r>
            <a:endParaRPr sz="11500" b="0" i="0">
              <a:solidFill>
                <a:schemeClr val="bg2"/>
              </a:solidFill>
              <a:latin typeface="Outfit Medium" pitchFamily="2" charset="0"/>
              <a:ea typeface="Playfair Display Medium"/>
              <a:cs typeface="Playfair Display Medium"/>
              <a:sym typeface="Playfair Display"/>
            </a:endParaRPr>
          </a:p>
        </p:txBody>
      </p:sp>
      <p:sp>
        <p:nvSpPr>
          <p:cNvPr id="5" name="Title 4">
            <a:extLst>
              <a:ext uri="{FF2B5EF4-FFF2-40B4-BE49-F238E27FC236}">
                <a16:creationId xmlns:a16="http://schemas.microsoft.com/office/drawing/2014/main" id="{A62DAEB9-A14E-4E71-B95C-8F64778814CA}"/>
              </a:ext>
            </a:extLst>
          </p:cNvPr>
          <p:cNvSpPr>
            <a:spLocks noGrp="1"/>
          </p:cNvSpPr>
          <p:nvPr>
            <p:ph type="title" hasCustomPrompt="1"/>
          </p:nvPr>
        </p:nvSpPr>
        <p:spPr>
          <a:xfrm>
            <a:off x="3619018" y="3792531"/>
            <a:ext cx="5730256" cy="671911"/>
          </a:xfrm>
        </p:spPr>
        <p:txBody>
          <a:bodyPr>
            <a:noAutofit/>
          </a:bodyPr>
          <a:lstStyle>
            <a:lvl1pPr>
              <a:defRPr sz="4400">
                <a:solidFill>
                  <a:schemeClr val="bg2"/>
                </a:solidFill>
              </a:defRPr>
            </a:lvl1pPr>
          </a:lstStyle>
          <a:p>
            <a:r>
              <a:rPr lang="en-GB"/>
              <a:t>Month Board</a:t>
            </a:r>
          </a:p>
        </p:txBody>
      </p:sp>
      <p:sp>
        <p:nvSpPr>
          <p:cNvPr id="8" name="Text Placeholder 7">
            <a:extLst>
              <a:ext uri="{FF2B5EF4-FFF2-40B4-BE49-F238E27FC236}">
                <a16:creationId xmlns:a16="http://schemas.microsoft.com/office/drawing/2014/main" id="{E614471C-38B0-42AE-ADD8-BB6A86C7E101}"/>
              </a:ext>
            </a:extLst>
          </p:cNvPr>
          <p:cNvSpPr>
            <a:spLocks noGrp="1"/>
          </p:cNvSpPr>
          <p:nvPr>
            <p:ph type="body" sz="quarter" idx="10"/>
          </p:nvPr>
        </p:nvSpPr>
        <p:spPr>
          <a:xfrm>
            <a:off x="3619016" y="4411174"/>
            <a:ext cx="4048765" cy="329046"/>
          </a:xfrm>
          <a:prstGeom prst="rect">
            <a:avLst/>
          </a:prstGeom>
        </p:spPr>
        <p:txBody>
          <a:bodyPr>
            <a:noAutofit/>
          </a:bodyPr>
          <a:lstStyle>
            <a:lvl1pPr marL="0" indent="0">
              <a:buNone/>
              <a:defRPr sz="1800" i="1" spc="300">
                <a:solidFill>
                  <a:schemeClr val="bg2"/>
                </a:solidFill>
                <a:latin typeface="Playfair Display SemiBold" pitchFamily="2" charset="0"/>
              </a:defRPr>
            </a:lvl1pPr>
          </a:lstStyle>
          <a:p>
            <a:pPr lvl="0"/>
            <a:r>
              <a:rPr lang="en-US"/>
              <a:t>Click to edit Master text styles</a:t>
            </a:r>
          </a:p>
        </p:txBody>
      </p:sp>
    </p:spTree>
    <p:extLst>
      <p:ext uri="{BB962C8B-B14F-4D97-AF65-F5344CB8AC3E}">
        <p14:creationId xmlns:p14="http://schemas.microsoft.com/office/powerpoint/2010/main" val="2138673028"/>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_Title Slide_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29DFF-602F-4405-BD3E-1D4F6D1FD8F0}"/>
              </a:ext>
            </a:extLst>
          </p:cNvPr>
          <p:cNvSpPr/>
          <p:nvPr userDrawn="1"/>
        </p:nvSpPr>
        <p:spPr>
          <a:xfrm>
            <a:off x="0" y="2146852"/>
            <a:ext cx="12192000" cy="2968487"/>
          </a:xfrm>
          <a:prstGeom prst="rect">
            <a:avLst/>
          </a:pr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picture containing text, wheel, clipart, gear&#10;&#10;Description automatically generated">
            <a:extLst>
              <a:ext uri="{FF2B5EF4-FFF2-40B4-BE49-F238E27FC236}">
                <a16:creationId xmlns:a16="http://schemas.microsoft.com/office/drawing/2014/main" id="{55EBDF8D-349B-4AFF-A2C8-CE39C80038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02138" y="2443516"/>
            <a:ext cx="4787724" cy="985484"/>
          </a:xfrm>
          <a:prstGeom prst="rect">
            <a:avLst/>
          </a:prstGeom>
        </p:spPr>
      </p:pic>
      <p:sp>
        <p:nvSpPr>
          <p:cNvPr id="8" name="Text Placeholder 7">
            <a:extLst>
              <a:ext uri="{FF2B5EF4-FFF2-40B4-BE49-F238E27FC236}">
                <a16:creationId xmlns:a16="http://schemas.microsoft.com/office/drawing/2014/main" id="{750F1FED-68DB-423C-A04B-1B91CFD959FD}"/>
              </a:ext>
            </a:extLst>
          </p:cNvPr>
          <p:cNvSpPr>
            <a:spLocks noGrp="1"/>
          </p:cNvSpPr>
          <p:nvPr>
            <p:ph type="body" sz="quarter" idx="10" hasCustomPrompt="1"/>
          </p:nvPr>
        </p:nvSpPr>
        <p:spPr>
          <a:xfrm>
            <a:off x="2594936" y="3669631"/>
            <a:ext cx="7002128" cy="962025"/>
          </a:xfrm>
          <a:prstGeom prst="rect">
            <a:avLst/>
          </a:prstGeom>
        </p:spPr>
        <p:txBody>
          <a:bodyPr>
            <a:noAutofit/>
          </a:bodyPr>
          <a:lstStyle>
            <a:lvl1pPr marL="0" indent="0" algn="ctr">
              <a:buNone/>
              <a:defRPr sz="5400" b="1" i="0">
                <a:solidFill>
                  <a:schemeClr val="bg2"/>
                </a:solidFill>
                <a:latin typeface="+mj-lt"/>
              </a:defRPr>
            </a:lvl1pPr>
          </a:lstStyle>
          <a:p>
            <a:pPr lvl="0"/>
            <a:r>
              <a:rPr lang="en-GB"/>
              <a:t>Presentation Title</a:t>
            </a:r>
          </a:p>
        </p:txBody>
      </p:sp>
    </p:spTree>
    <p:extLst>
      <p:ext uri="{BB962C8B-B14F-4D97-AF65-F5344CB8AC3E}">
        <p14:creationId xmlns:p14="http://schemas.microsoft.com/office/powerpoint/2010/main" val="3510280814"/>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2"/>
        </a:solidFill>
        <a:effectLst/>
      </p:bgPr>
    </p:bg>
    <p:spTree>
      <p:nvGrpSpPr>
        <p:cNvPr id="1" name=""/>
        <p:cNvGrpSpPr/>
        <p:nvPr/>
      </p:nvGrpSpPr>
      <p:grpSpPr>
        <a:xfrm>
          <a:off x="0" y="0"/>
          <a:ext cx="0" cy="0"/>
          <a:chOff x="0" y="0"/>
          <a:chExt cx="0" cy="0"/>
        </a:xfrm>
      </p:grpSpPr>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29903"/>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238544" y="564210"/>
            <a:ext cx="10051073" cy="779848"/>
          </a:xfrm>
        </p:spPr>
        <p:txBody>
          <a:bodyPr anchor="t">
            <a:normAutofit/>
          </a:bodyPr>
          <a:lstStyle>
            <a:lvl1pPr algn="ctr">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346859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Blank_Slide">
    <p:bg>
      <p:bgPr>
        <a:solidFill>
          <a:schemeClr val="bg2"/>
        </a:solidFill>
        <a:effectLst/>
      </p:bgPr>
    </p:bg>
    <p:spTree>
      <p:nvGrpSpPr>
        <p:cNvPr id="1" name=""/>
        <p:cNvGrpSpPr/>
        <p:nvPr/>
      </p:nvGrpSpPr>
      <p:grpSpPr>
        <a:xfrm>
          <a:off x="0" y="0"/>
          <a:ext cx="0" cy="0"/>
          <a:chOff x="0" y="0"/>
          <a:chExt cx="0" cy="0"/>
        </a:xfrm>
      </p:grpSpPr>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708205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Section Slide 01">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3663681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Section Slide 01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9081204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Section Slide 02">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22994861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Section Slide 02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39191655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Section Slide 03">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10" name="Picture 9" descr="A person standing next to a bicycle&#10;&#10;Description automatically generated with low confidence">
            <a:extLst>
              <a:ext uri="{FF2B5EF4-FFF2-40B4-BE49-F238E27FC236}">
                <a16:creationId xmlns:a16="http://schemas.microsoft.com/office/drawing/2014/main" id="{B218D82B-D7E6-4CE5-874D-EBB4188D8E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33664041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Section Slide 04">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porcelain&#10;&#10;Description automatically generated">
            <a:extLst>
              <a:ext uri="{FF2B5EF4-FFF2-40B4-BE49-F238E27FC236}">
                <a16:creationId xmlns:a16="http://schemas.microsoft.com/office/drawing/2014/main" id="{AC019A01-0B7D-4209-B099-542D2B8F16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5774542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Operational Section 01">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6" name="Text Placeholder 3">
            <a:extLst>
              <a:ext uri="{FF2B5EF4-FFF2-40B4-BE49-F238E27FC236}">
                <a16:creationId xmlns:a16="http://schemas.microsoft.com/office/drawing/2014/main" id="{A778A08B-E6D3-405D-9D40-4A526BA9A7E2}"/>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grpSp>
        <p:nvGrpSpPr>
          <p:cNvPr id="5" name="Group 4">
            <a:extLst>
              <a:ext uri="{FF2B5EF4-FFF2-40B4-BE49-F238E27FC236}">
                <a16:creationId xmlns:a16="http://schemas.microsoft.com/office/drawing/2014/main" id="{4D666F85-2C1C-425E-BD9F-E3FA2C55B88F}"/>
              </a:ext>
            </a:extLst>
          </p:cNvPr>
          <p:cNvGrpSpPr/>
          <p:nvPr userDrawn="1"/>
        </p:nvGrpSpPr>
        <p:grpSpPr>
          <a:xfrm>
            <a:off x="4789448" y="923379"/>
            <a:ext cx="4406425" cy="4427090"/>
            <a:chOff x="4789448" y="951372"/>
            <a:chExt cx="4406425" cy="4427090"/>
          </a:xfrm>
        </p:grpSpPr>
        <p:pic>
          <p:nvPicPr>
            <p:cNvPr id="23" name="Picture 22" descr="Low angle view of tall buildings&#10;&#10;Description automatically generated with medium confidence">
              <a:extLst>
                <a:ext uri="{FF2B5EF4-FFF2-40B4-BE49-F238E27FC236}">
                  <a16:creationId xmlns:a16="http://schemas.microsoft.com/office/drawing/2014/main" id="{E9557294-EFB7-434D-A4EA-3DF916D3F83E}"/>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3288" t="48345" r="37499" b="22849"/>
            <a:stretch>
              <a:fillRect/>
            </a:stretch>
          </p:blipFill>
          <p:spPr>
            <a:xfrm>
              <a:off x="4931746" y="3553091"/>
              <a:ext cx="1698859" cy="1698859"/>
            </a:xfrm>
            <a:custGeom>
              <a:avLst/>
              <a:gdLst>
                <a:gd name="connsiteX0" fmla="*/ 512305 w 1698859"/>
                <a:gd name="connsiteY0" fmla="*/ 0 h 1698859"/>
                <a:gd name="connsiteX1" fmla="*/ 874559 w 1698859"/>
                <a:gd name="connsiteY1" fmla="*/ 150050 h 1698859"/>
                <a:gd name="connsiteX2" fmla="*/ 1548809 w 1698859"/>
                <a:gd name="connsiteY2" fmla="*/ 824300 h 1698859"/>
                <a:gd name="connsiteX3" fmla="*/ 1548809 w 1698859"/>
                <a:gd name="connsiteY3" fmla="*/ 1548808 h 1698859"/>
                <a:gd name="connsiteX4" fmla="*/ 824300 w 1698859"/>
                <a:gd name="connsiteY4" fmla="*/ 1548808 h 1698859"/>
                <a:gd name="connsiteX5" fmla="*/ 150051 w 1698859"/>
                <a:gd name="connsiteY5" fmla="*/ 874559 h 1698859"/>
                <a:gd name="connsiteX6" fmla="*/ 150051 w 1698859"/>
                <a:gd name="connsiteY6" fmla="*/ 150050 h 1698859"/>
                <a:gd name="connsiteX7" fmla="*/ 512305 w 1698859"/>
                <a:gd name="connsiteY7" fmla="*/ 0 h 169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59">
                  <a:moveTo>
                    <a:pt x="512305" y="0"/>
                  </a:moveTo>
                  <a:cubicBezTo>
                    <a:pt x="643415" y="0"/>
                    <a:pt x="774525" y="50016"/>
                    <a:pt x="874559" y="150050"/>
                  </a:cubicBezTo>
                  <a:lnTo>
                    <a:pt x="1548809" y="824300"/>
                  </a:lnTo>
                  <a:cubicBezTo>
                    <a:pt x="1748876" y="1024367"/>
                    <a:pt x="1748876" y="1348741"/>
                    <a:pt x="1548809" y="1548808"/>
                  </a:cubicBezTo>
                  <a:cubicBezTo>
                    <a:pt x="1348742" y="1748876"/>
                    <a:pt x="1024368" y="1748876"/>
                    <a:pt x="824300" y="1548808"/>
                  </a:cubicBezTo>
                  <a:lnTo>
                    <a:pt x="150051" y="874559"/>
                  </a:lnTo>
                  <a:cubicBezTo>
                    <a:pt x="-50017" y="674491"/>
                    <a:pt x="-50017" y="350117"/>
                    <a:pt x="150051" y="150050"/>
                  </a:cubicBezTo>
                  <a:cubicBezTo>
                    <a:pt x="250084" y="50016"/>
                    <a:pt x="381195" y="0"/>
                    <a:pt x="512305" y="0"/>
                  </a:cubicBezTo>
                  <a:close/>
                </a:path>
              </a:pathLst>
            </a:custGeom>
            <a:ln w="28575">
              <a:solidFill>
                <a:schemeClr val="accent4"/>
              </a:solidFill>
            </a:ln>
          </p:spPr>
        </p:pic>
        <p:pic>
          <p:nvPicPr>
            <p:cNvPr id="25" name="Picture 24" descr="Low angle view of tall buildings&#10;&#10;Description automatically generated with medium confidence">
              <a:extLst>
                <a:ext uri="{FF2B5EF4-FFF2-40B4-BE49-F238E27FC236}">
                  <a16:creationId xmlns:a16="http://schemas.microsoft.com/office/drawing/2014/main" id="{1F66CBC4-F8C6-4224-A7DB-B27640945DA4}"/>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8594" t="4231" r="8687" b="61708"/>
            <a:stretch>
              <a:fillRect/>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5"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7" name="Picture 26" descr="Low angle view of tall buildings&#10;&#10;Description automatically generated with medium confidence">
              <a:extLst>
                <a:ext uri="{FF2B5EF4-FFF2-40B4-BE49-F238E27FC236}">
                  <a16:creationId xmlns:a16="http://schemas.microsoft.com/office/drawing/2014/main" id="{4F72245E-BAA5-478D-A861-7A139778AA37}"/>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50279" t="4231" r="8487" b="33948"/>
            <a:stretch>
              <a:fillRect/>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5"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30" name="Picture 29" descr="Low angle view of tall buildings&#10;&#10;Description automatically generated with medium confidence">
              <a:extLst>
                <a:ext uri="{FF2B5EF4-FFF2-40B4-BE49-F238E27FC236}">
                  <a16:creationId xmlns:a16="http://schemas.microsoft.com/office/drawing/2014/main" id="{334FFA6D-8A4A-4DBD-8C38-0EBC8D5ED57F}"/>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1679" t="18629" r="35889" b="47740"/>
            <a:stretch>
              <a:fillRect/>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2"/>
                    <a:pt x="-50016" y="350118"/>
                    <a:pt x="150051" y="150050"/>
                  </a:cubicBezTo>
                  <a:cubicBezTo>
                    <a:pt x="250085" y="50016"/>
                    <a:pt x="381196" y="0"/>
                    <a:pt x="512306" y="0"/>
                  </a:cubicBezTo>
                  <a:close/>
                </a:path>
              </a:pathLst>
            </a:custGeom>
            <a:ln w="28575">
              <a:solidFill>
                <a:schemeClr val="accent4"/>
              </a:solidFill>
            </a:ln>
          </p:spPr>
        </p:pic>
        <p:pic>
          <p:nvPicPr>
            <p:cNvPr id="32" name="Picture 31" descr="Low angle view of tall buildings&#10;&#10;Description automatically generated with medium confidence">
              <a:extLst>
                <a:ext uri="{FF2B5EF4-FFF2-40B4-BE49-F238E27FC236}">
                  <a16:creationId xmlns:a16="http://schemas.microsoft.com/office/drawing/2014/main" id="{4FB7963F-84FF-4340-9DD7-C3A335D27FFB}"/>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1557" t="48345" r="17799" b="20704"/>
            <a:stretch>
              <a:fillRect/>
            </a:stretch>
          </p:blipFill>
          <p:spPr>
            <a:xfrm>
              <a:off x="6547135" y="3553091"/>
              <a:ext cx="1825372" cy="1825371"/>
            </a:xfrm>
            <a:custGeom>
              <a:avLst/>
              <a:gdLst>
                <a:gd name="connsiteX0" fmla="*/ 512305 w 1825372"/>
                <a:gd name="connsiteY0" fmla="*/ 0 h 1825371"/>
                <a:gd name="connsiteX1" fmla="*/ 874560 w 1825372"/>
                <a:gd name="connsiteY1" fmla="*/ 150050 h 1825371"/>
                <a:gd name="connsiteX2" fmla="*/ 1675321 w 1825372"/>
                <a:gd name="connsiteY2" fmla="*/ 950812 h 1825371"/>
                <a:gd name="connsiteX3" fmla="*/ 1675321 w 1825372"/>
                <a:gd name="connsiteY3" fmla="*/ 1675320 h 1825371"/>
                <a:gd name="connsiteX4" fmla="*/ 950813 w 1825372"/>
                <a:gd name="connsiteY4" fmla="*/ 1675320 h 1825371"/>
                <a:gd name="connsiteX5" fmla="*/ 150051 w 1825372"/>
                <a:gd name="connsiteY5" fmla="*/ 874559 h 1825371"/>
                <a:gd name="connsiteX6" fmla="*/ 150051 w 1825372"/>
                <a:gd name="connsiteY6" fmla="*/ 150050 h 1825371"/>
                <a:gd name="connsiteX7" fmla="*/ 512305 w 1825372"/>
                <a:gd name="connsiteY7" fmla="*/ 0 h 182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1">
                  <a:moveTo>
                    <a:pt x="512305" y="0"/>
                  </a:moveTo>
                  <a:cubicBezTo>
                    <a:pt x="643416" y="0"/>
                    <a:pt x="774526" y="50016"/>
                    <a:pt x="874560" y="150050"/>
                  </a:cubicBezTo>
                  <a:lnTo>
                    <a:pt x="1675321" y="950812"/>
                  </a:lnTo>
                  <a:cubicBezTo>
                    <a:pt x="1875389" y="1150879"/>
                    <a:pt x="1875389" y="1475253"/>
                    <a:pt x="1675321" y="1675320"/>
                  </a:cubicBezTo>
                  <a:cubicBezTo>
                    <a:pt x="1475254" y="1875388"/>
                    <a:pt x="1150880" y="1875388"/>
                    <a:pt x="950813" y="1675320"/>
                  </a:cubicBezTo>
                  <a:lnTo>
                    <a:pt x="150051" y="874559"/>
                  </a:lnTo>
                  <a:cubicBezTo>
                    <a:pt x="-50016" y="674491"/>
                    <a:pt x="-50016" y="350117"/>
                    <a:pt x="150051" y="150050"/>
                  </a:cubicBezTo>
                  <a:cubicBezTo>
                    <a:pt x="250085" y="50016"/>
                    <a:pt x="381195" y="0"/>
                    <a:pt x="512305" y="0"/>
                  </a:cubicBezTo>
                  <a:close/>
                </a:path>
              </a:pathLst>
            </a:custGeom>
            <a:ln w="28575">
              <a:solidFill>
                <a:schemeClr val="accent4"/>
              </a:solidFill>
            </a:ln>
          </p:spPr>
        </p:pic>
      </p:grpSp>
    </p:spTree>
    <p:extLst>
      <p:ext uri="{BB962C8B-B14F-4D97-AF65-F5344CB8AC3E}">
        <p14:creationId xmlns:p14="http://schemas.microsoft.com/office/powerpoint/2010/main" val="335041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Operational Section 02">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33" name="Picture 32" descr="A picture containing text, indoor, computer, working&#10;&#10;Description automatically generated">
            <a:extLst>
              <a:ext uri="{FF2B5EF4-FFF2-40B4-BE49-F238E27FC236}">
                <a16:creationId xmlns:a16="http://schemas.microsoft.com/office/drawing/2014/main" id="{40BA18A7-3367-4051-B11F-B8451CA429B7}"/>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3398" t="10841" r="53533" b="54665"/>
          <a:stretch/>
        </p:blipFill>
        <p:spPr>
          <a:xfrm>
            <a:off x="5002959"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3"/>
            </a:solidFill>
          </a:ln>
        </p:spPr>
      </p:pic>
      <p:pic>
        <p:nvPicPr>
          <p:cNvPr id="35" name="Picture 34" descr="A picture containing text, indoor, computer, working&#10;&#10;Description automatically generated">
            <a:extLst>
              <a:ext uri="{FF2B5EF4-FFF2-40B4-BE49-F238E27FC236}">
                <a16:creationId xmlns:a16="http://schemas.microsoft.com/office/drawing/2014/main" id="{F00ADAA8-66CB-45B6-880A-0BECB5FC60F6}"/>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8153" t="24132" r="33800" b="184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3"/>
            </a:solidFill>
          </a:ln>
        </p:spPr>
      </p:pic>
      <p:pic>
        <p:nvPicPr>
          <p:cNvPr id="37" name="Picture 36" descr="A picture containing text, indoor, computer, working&#10;&#10;Description automatically generated">
            <a:extLst>
              <a:ext uri="{FF2B5EF4-FFF2-40B4-BE49-F238E27FC236}">
                <a16:creationId xmlns:a16="http://schemas.microsoft.com/office/drawing/2014/main" id="{BB7955D0-9B8E-4260-9A48-EEA8CD9BC0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5825" t="8272" r="40134" b="5466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7" y="50017"/>
                  <a:pt x="1181957" y="0"/>
                  <a:pt x="1313067" y="0"/>
                </a:cubicBezTo>
                <a:close/>
              </a:path>
            </a:pathLst>
          </a:custGeom>
          <a:ln w="28575">
            <a:solidFill>
              <a:schemeClr val="accent3"/>
            </a:solidFill>
          </a:ln>
        </p:spPr>
      </p:pic>
      <p:pic>
        <p:nvPicPr>
          <p:cNvPr id="39" name="Picture 38" descr="A picture containing text, indoor, computer, working&#10;&#10;Description automatically generated">
            <a:extLst>
              <a:ext uri="{FF2B5EF4-FFF2-40B4-BE49-F238E27FC236}">
                <a16:creationId xmlns:a16="http://schemas.microsoft.com/office/drawing/2014/main" id="{86D4F97D-0FFA-442D-8351-0799BC6730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611" t="57373" r="33936" b="1840"/>
          <a:stretch/>
        </p:blipFill>
        <p:spPr>
          <a:xfrm>
            <a:off x="7240525" y="3119961"/>
            <a:ext cx="2008825" cy="2008826"/>
          </a:xfrm>
          <a:custGeom>
            <a:avLst/>
            <a:gdLst>
              <a:gd name="connsiteX0" fmla="*/ 1496520 w 2008825"/>
              <a:gd name="connsiteY0" fmla="*/ 1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1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1"/>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300" y="50017"/>
                  <a:pt x="1365410" y="0"/>
                  <a:pt x="1496520" y="1"/>
                </a:cubicBezTo>
                <a:close/>
              </a:path>
            </a:pathLst>
          </a:custGeom>
          <a:ln w="28575">
            <a:solidFill>
              <a:schemeClr val="accent3"/>
            </a:solidFill>
          </a:ln>
        </p:spPr>
      </p:pic>
      <p:pic>
        <p:nvPicPr>
          <p:cNvPr id="41" name="Picture 40" descr="A picture containing text, indoor, computer, working&#10;&#10;Description automatically generated">
            <a:extLst>
              <a:ext uri="{FF2B5EF4-FFF2-40B4-BE49-F238E27FC236}">
                <a16:creationId xmlns:a16="http://schemas.microsoft.com/office/drawing/2014/main" id="{3AF0E95D-8018-4454-AB93-E86441675E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2304" t="40647" r="52438" b="19081"/>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3"/>
            </a:solidFill>
          </a:ln>
        </p:spPr>
      </p:pic>
      <p:sp>
        <p:nvSpPr>
          <p:cNvPr id="42" name="Text Placeholder 3">
            <a:extLst>
              <a:ext uri="{FF2B5EF4-FFF2-40B4-BE49-F238E27FC236}">
                <a16:creationId xmlns:a16="http://schemas.microsoft.com/office/drawing/2014/main" id="{BC4FC9F2-9B68-44E7-AB88-57A8F9577C83}"/>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21365979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Operational Section 03">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grpSp>
        <p:nvGrpSpPr>
          <p:cNvPr id="7" name="Group 6">
            <a:extLst>
              <a:ext uri="{FF2B5EF4-FFF2-40B4-BE49-F238E27FC236}">
                <a16:creationId xmlns:a16="http://schemas.microsoft.com/office/drawing/2014/main" id="{C8B6FB43-FD3E-4EBE-9CC1-D1DB8E30D2C3}"/>
              </a:ext>
            </a:extLst>
          </p:cNvPr>
          <p:cNvGrpSpPr/>
          <p:nvPr userDrawn="1"/>
        </p:nvGrpSpPr>
        <p:grpSpPr>
          <a:xfrm>
            <a:off x="4789448" y="923379"/>
            <a:ext cx="4406425" cy="4427089"/>
            <a:chOff x="4789448" y="951372"/>
            <a:chExt cx="4406425" cy="4427089"/>
          </a:xfrm>
        </p:grpSpPr>
        <p:pic>
          <p:nvPicPr>
            <p:cNvPr id="23" name="Picture 22" descr="A picture containing electronics&#10;&#10;Description automatically generated">
              <a:extLst>
                <a:ext uri="{FF2B5EF4-FFF2-40B4-BE49-F238E27FC236}">
                  <a16:creationId xmlns:a16="http://schemas.microsoft.com/office/drawing/2014/main" id="{AB0ABA32-B7F4-4FB4-AC3F-DBB7D174233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372" t="53624" r="60626" b="13855"/>
            <a:stretch/>
          </p:blipFill>
          <p:spPr>
            <a:xfrm>
              <a:off x="4931746" y="3553089"/>
              <a:ext cx="1698859" cy="1698860"/>
            </a:xfrm>
            <a:custGeom>
              <a:avLst/>
              <a:gdLst>
                <a:gd name="connsiteX0" fmla="*/ 512305 w 1698859"/>
                <a:gd name="connsiteY0" fmla="*/ 0 h 1698860"/>
                <a:gd name="connsiteX1" fmla="*/ 874559 w 1698859"/>
                <a:gd name="connsiteY1" fmla="*/ 150051 h 1698860"/>
                <a:gd name="connsiteX2" fmla="*/ 1548809 w 1698859"/>
                <a:gd name="connsiteY2" fmla="*/ 824301 h 1698860"/>
                <a:gd name="connsiteX3" fmla="*/ 1548809 w 1698859"/>
                <a:gd name="connsiteY3" fmla="*/ 1548809 h 1698860"/>
                <a:gd name="connsiteX4" fmla="*/ 824300 w 1698859"/>
                <a:gd name="connsiteY4" fmla="*/ 1548809 h 1698860"/>
                <a:gd name="connsiteX5" fmla="*/ 150051 w 1698859"/>
                <a:gd name="connsiteY5" fmla="*/ 874560 h 1698860"/>
                <a:gd name="connsiteX6" fmla="*/ 150051 w 1698859"/>
                <a:gd name="connsiteY6" fmla="*/ 150051 h 1698860"/>
                <a:gd name="connsiteX7" fmla="*/ 51230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512305" y="0"/>
                  </a:moveTo>
                  <a:cubicBezTo>
                    <a:pt x="643415" y="0"/>
                    <a:pt x="774526" y="50017"/>
                    <a:pt x="874559" y="150051"/>
                  </a:cubicBezTo>
                  <a:lnTo>
                    <a:pt x="1548809" y="824301"/>
                  </a:lnTo>
                  <a:cubicBezTo>
                    <a:pt x="1748876" y="1024368"/>
                    <a:pt x="1748876" y="1348742"/>
                    <a:pt x="1548809" y="1548809"/>
                  </a:cubicBezTo>
                  <a:cubicBezTo>
                    <a:pt x="1348742" y="1748877"/>
                    <a:pt x="1024368" y="1748877"/>
                    <a:pt x="824300" y="1548809"/>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5" name="Picture 24" descr="A picture containing electronics&#10;&#10;Description automatically generated">
              <a:extLst>
                <a:ext uri="{FF2B5EF4-FFF2-40B4-BE49-F238E27FC236}">
                  <a16:creationId xmlns:a16="http://schemas.microsoft.com/office/drawing/2014/main" id="{3099A450-BE24-4E1E-8B0D-DBE76D648CAE}"/>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7108" t="3819" r="7774" b="26386"/>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6"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7" name="Picture 26" descr="A picture containing electronics&#10;&#10;Description automatically generated">
              <a:extLst>
                <a:ext uri="{FF2B5EF4-FFF2-40B4-BE49-F238E27FC236}">
                  <a16:creationId xmlns:a16="http://schemas.microsoft.com/office/drawing/2014/main" id="{E300E6B8-BD71-44DB-A203-38AC9ED3180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473" t="3819" r="8140" b="57726"/>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6"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932B6749-D72C-49D6-85E8-3E16B6DB923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7654" t="53624" r="24738" b="11433"/>
            <a:stretch/>
          </p:blipFill>
          <p:spPr>
            <a:xfrm>
              <a:off x="6547135" y="3553089"/>
              <a:ext cx="1825372" cy="1825372"/>
            </a:xfrm>
            <a:custGeom>
              <a:avLst/>
              <a:gdLst>
                <a:gd name="connsiteX0" fmla="*/ 512305 w 1825372"/>
                <a:gd name="connsiteY0" fmla="*/ 0 h 1825372"/>
                <a:gd name="connsiteX1" fmla="*/ 874560 w 1825372"/>
                <a:gd name="connsiteY1" fmla="*/ 150051 h 1825372"/>
                <a:gd name="connsiteX2" fmla="*/ 1675321 w 1825372"/>
                <a:gd name="connsiteY2" fmla="*/ 950813 h 1825372"/>
                <a:gd name="connsiteX3" fmla="*/ 1675321 w 1825372"/>
                <a:gd name="connsiteY3" fmla="*/ 1675321 h 1825372"/>
                <a:gd name="connsiteX4" fmla="*/ 950813 w 1825372"/>
                <a:gd name="connsiteY4" fmla="*/ 1675321 h 1825372"/>
                <a:gd name="connsiteX5" fmla="*/ 150051 w 1825372"/>
                <a:gd name="connsiteY5" fmla="*/ 874560 h 1825372"/>
                <a:gd name="connsiteX6" fmla="*/ 150051 w 1825372"/>
                <a:gd name="connsiteY6" fmla="*/ 150051 h 1825372"/>
                <a:gd name="connsiteX7" fmla="*/ 512305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512305" y="0"/>
                  </a:moveTo>
                  <a:cubicBezTo>
                    <a:pt x="643416" y="0"/>
                    <a:pt x="774526" y="50017"/>
                    <a:pt x="874560" y="150051"/>
                  </a:cubicBezTo>
                  <a:lnTo>
                    <a:pt x="1675321" y="950813"/>
                  </a:lnTo>
                  <a:cubicBezTo>
                    <a:pt x="1875389" y="1150880"/>
                    <a:pt x="1875389" y="1475254"/>
                    <a:pt x="1675321" y="1675321"/>
                  </a:cubicBezTo>
                  <a:cubicBezTo>
                    <a:pt x="1475254" y="1875389"/>
                    <a:pt x="1150880" y="1875389"/>
                    <a:pt x="950813" y="1675321"/>
                  </a:cubicBezTo>
                  <a:lnTo>
                    <a:pt x="150051" y="874560"/>
                  </a:lnTo>
                  <a:cubicBezTo>
                    <a:pt x="-50016" y="674492"/>
                    <a:pt x="-50016" y="350118"/>
                    <a:pt x="150051" y="150051"/>
                  </a:cubicBezTo>
                  <a:cubicBezTo>
                    <a:pt x="250085" y="50017"/>
                    <a:pt x="381195" y="0"/>
                    <a:pt x="512305"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77A297EB-C919-4607-8143-855E1EFB6C5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440" t="20074" r="57695" b="41956"/>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1"/>
                    <a:pt x="-50016" y="350118"/>
                    <a:pt x="150051" y="150050"/>
                  </a:cubicBezTo>
                  <a:cubicBezTo>
                    <a:pt x="250085" y="50016"/>
                    <a:pt x="381195" y="0"/>
                    <a:pt x="512306" y="0"/>
                  </a:cubicBezTo>
                  <a:close/>
                </a:path>
              </a:pathLst>
            </a:custGeom>
            <a:ln w="28575">
              <a:solidFill>
                <a:schemeClr val="accent4"/>
              </a:solidFill>
            </a:ln>
          </p:spPr>
        </p:pic>
      </p:grpSp>
      <p:sp>
        <p:nvSpPr>
          <p:cNvPr id="32" name="Text Placeholder 3">
            <a:extLst>
              <a:ext uri="{FF2B5EF4-FFF2-40B4-BE49-F238E27FC236}">
                <a16:creationId xmlns:a16="http://schemas.microsoft.com/office/drawing/2014/main" id="{EF73DC46-B6BA-4193-A20C-866848A07C1C}"/>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
        <p:nvSpPr>
          <p:cNvPr id="13" name="Text Placeholder 8">
            <a:extLst>
              <a:ext uri="{FF2B5EF4-FFF2-40B4-BE49-F238E27FC236}">
                <a16:creationId xmlns:a16="http://schemas.microsoft.com/office/drawing/2014/main" id="{8A461F04-D245-48C0-8F5F-012161FA5764}"/>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Tree>
    <p:extLst>
      <p:ext uri="{BB962C8B-B14F-4D97-AF65-F5344CB8AC3E}">
        <p14:creationId xmlns:p14="http://schemas.microsoft.com/office/powerpoint/2010/main" val="19969666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Operational Section 04">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28" name="Picture 27" descr="A picture containing graphical user interface&#10;&#10;Description automatically generated">
            <a:extLst>
              <a:ext uri="{FF2B5EF4-FFF2-40B4-BE49-F238E27FC236}">
                <a16:creationId xmlns:a16="http://schemas.microsoft.com/office/drawing/2014/main" id="{33863D52-4C53-43F9-AABB-E95560826BF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6561" t="7625" r="75906" b="57310"/>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5"/>
            </a:solidFill>
          </a:ln>
        </p:spPr>
      </p:pic>
      <p:pic>
        <p:nvPicPr>
          <p:cNvPr id="30" name="Picture 29" descr="A picture containing graphical user interface&#10;&#10;Description automatically generated">
            <a:extLst>
              <a:ext uri="{FF2B5EF4-FFF2-40B4-BE49-F238E27FC236}">
                <a16:creationId xmlns:a16="http://schemas.microsoft.com/office/drawing/2014/main" id="{4BB016F4-F45D-444E-9F92-B83649069A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3232" t="5014" r="57929" b="57310"/>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5"/>
            </a:solidFill>
          </a:ln>
        </p:spPr>
      </p:pic>
      <p:pic>
        <p:nvPicPr>
          <p:cNvPr id="32" name="Picture 31" descr="A picture containing graphical user interface&#10;&#10;Description automatically generated">
            <a:extLst>
              <a:ext uri="{FF2B5EF4-FFF2-40B4-BE49-F238E27FC236}">
                <a16:creationId xmlns:a16="http://schemas.microsoft.com/office/drawing/2014/main" id="{9227E8EB-7A00-4B64-B521-7F8AE702164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2940" t="21136" r="49432" b="361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5"/>
            </a:solidFill>
          </a:ln>
        </p:spPr>
      </p:pic>
      <p:pic>
        <p:nvPicPr>
          <p:cNvPr id="34" name="Picture 33" descr="A picture containing graphical user interface&#10;&#10;Description automatically generated">
            <a:extLst>
              <a:ext uri="{FF2B5EF4-FFF2-40B4-BE49-F238E27FC236}">
                <a16:creationId xmlns:a16="http://schemas.microsoft.com/office/drawing/2014/main" id="{223EF75D-A056-415C-8FA8-68E5F05C773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9653" t="54928" r="49615" b="3610"/>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5"/>
            </a:solidFill>
          </a:ln>
        </p:spPr>
      </p:pic>
      <p:pic>
        <p:nvPicPr>
          <p:cNvPr id="36" name="Picture 35" descr="A picture containing graphical user interface&#10;&#10;Description automatically generated">
            <a:extLst>
              <a:ext uri="{FF2B5EF4-FFF2-40B4-BE49-F238E27FC236}">
                <a16:creationId xmlns:a16="http://schemas.microsoft.com/office/drawing/2014/main" id="{7BC1A5AF-573A-479D-AF0E-DC4DB36C6825}"/>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92" t="37924" r="74438" b="21136"/>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5"/>
            </a:solidFill>
          </a:ln>
        </p:spPr>
      </p:pic>
    </p:spTree>
    <p:extLst>
      <p:ext uri="{BB962C8B-B14F-4D97-AF65-F5344CB8AC3E}">
        <p14:creationId xmlns:p14="http://schemas.microsoft.com/office/powerpoint/2010/main" val="2180310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Operational Section 05">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electronics&#10;&#10;Description automatically generated">
            <a:extLst>
              <a:ext uri="{FF2B5EF4-FFF2-40B4-BE49-F238E27FC236}">
                <a16:creationId xmlns:a16="http://schemas.microsoft.com/office/drawing/2014/main" id="{CBE96957-5C50-4915-8207-32978F3F5C5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9055" t="7537" r="57139" b="57954"/>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electronics&#10;&#10;Description automatically generated">
            <a:extLst>
              <a:ext uri="{FF2B5EF4-FFF2-40B4-BE49-F238E27FC236}">
                <a16:creationId xmlns:a16="http://schemas.microsoft.com/office/drawing/2014/main" id="{396044AA-4650-45C0-AB09-6633692295F2}"/>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41200" t="4967" r="22476" b="57954"/>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electronics&#10;&#10;Description automatically generated">
            <a:extLst>
              <a:ext uri="{FF2B5EF4-FFF2-40B4-BE49-F238E27FC236}">
                <a16:creationId xmlns:a16="http://schemas.microsoft.com/office/drawing/2014/main" id="{09F873DA-18F0-47F7-B574-182DDEFB382A}"/>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21355" t="20834" r="6092" b="5105"/>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E8AA76DD-BAEE-4F32-A7C4-9B24AC29E860}"/>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53581" t="54090" r="6445" b="5105"/>
          <a:stretch/>
        </p:blipFill>
        <p:spPr>
          <a:xfrm>
            <a:off x="7240524" y="3119963"/>
            <a:ext cx="2008825" cy="2008825"/>
          </a:xfrm>
          <a:custGeom>
            <a:avLst/>
            <a:gdLst>
              <a:gd name="connsiteX0" fmla="*/ 1496520 w 2008825"/>
              <a:gd name="connsiteY0" fmla="*/ 0 h 2008825"/>
              <a:gd name="connsiteX1" fmla="*/ 1858775 w 2008825"/>
              <a:gd name="connsiteY1" fmla="*/ 150050 h 2008825"/>
              <a:gd name="connsiteX2" fmla="*/ 1858775 w 2008825"/>
              <a:gd name="connsiteY2" fmla="*/ 874559 h 2008825"/>
              <a:gd name="connsiteX3" fmla="*/ 874559 w 2008825"/>
              <a:gd name="connsiteY3" fmla="*/ 1858774 h 2008825"/>
              <a:gd name="connsiteX4" fmla="*/ 150051 w 2008825"/>
              <a:gd name="connsiteY4" fmla="*/ 1858774 h 2008825"/>
              <a:gd name="connsiteX5" fmla="*/ 150051 w 2008825"/>
              <a:gd name="connsiteY5" fmla="*/ 1134266 h 2008825"/>
              <a:gd name="connsiteX6" fmla="*/ 1134266 w 2008825"/>
              <a:gd name="connsiteY6" fmla="*/ 150050 h 2008825"/>
              <a:gd name="connsiteX7" fmla="*/ 1496520 w 2008825"/>
              <a:gd name="connsiteY7" fmla="*/ 0 h 200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5">
                <a:moveTo>
                  <a:pt x="1496520" y="0"/>
                </a:moveTo>
                <a:cubicBezTo>
                  <a:pt x="1627630" y="0"/>
                  <a:pt x="1758741" y="50016"/>
                  <a:pt x="1858775" y="150050"/>
                </a:cubicBezTo>
                <a:cubicBezTo>
                  <a:pt x="2058842" y="350117"/>
                  <a:pt x="2058842" y="674491"/>
                  <a:pt x="1858775" y="874559"/>
                </a:cubicBezTo>
                <a:lnTo>
                  <a:pt x="874559" y="1858774"/>
                </a:lnTo>
                <a:cubicBezTo>
                  <a:pt x="674492" y="2058842"/>
                  <a:pt x="350118" y="2058842"/>
                  <a:pt x="150051" y="1858774"/>
                </a:cubicBezTo>
                <a:cubicBezTo>
                  <a:pt x="-50017" y="1658707"/>
                  <a:pt x="-50017" y="1334333"/>
                  <a:pt x="150051" y="1134266"/>
                </a:cubicBezTo>
                <a:lnTo>
                  <a:pt x="1134266" y="150050"/>
                </a:lnTo>
                <a:cubicBezTo>
                  <a:pt x="1234300" y="50016"/>
                  <a:pt x="1365410" y="0"/>
                  <a:pt x="1496520"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D7EFB588-3FBB-49C1-A4B1-945F87EC3C1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6223" t="37356" r="54307" b="22354"/>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spTree>
    <p:extLst>
      <p:ext uri="{BB962C8B-B14F-4D97-AF65-F5344CB8AC3E}">
        <p14:creationId xmlns:p14="http://schemas.microsoft.com/office/powerpoint/2010/main" val="41984001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Operational Section 06">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person, meal&#10;&#10;Description automatically generated">
            <a:extLst>
              <a:ext uri="{FF2B5EF4-FFF2-40B4-BE49-F238E27FC236}">
                <a16:creationId xmlns:a16="http://schemas.microsoft.com/office/drawing/2014/main" id="{A296750D-C918-42BA-A5E3-1BD1418FDD92}"/>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217" t="2782" r="57522" b="60635"/>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person, meal&#10;&#10;Description automatically generated">
            <a:extLst>
              <a:ext uri="{FF2B5EF4-FFF2-40B4-BE49-F238E27FC236}">
                <a16:creationId xmlns:a16="http://schemas.microsoft.com/office/drawing/2014/main" id="{63694BD7-9FC8-4365-88E1-741CEA95171A}"/>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40647" t="58" r="19317" b="6063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7"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person, meal&#10;&#10;Description automatically generated">
            <a:extLst>
              <a:ext uri="{FF2B5EF4-FFF2-40B4-BE49-F238E27FC236}">
                <a16:creationId xmlns:a16="http://schemas.microsoft.com/office/drawing/2014/main" id="{FA0DE72F-46DA-4394-B958-C5BE47F659C5}"/>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18775" t="16878" r="1259" b="4609"/>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person, meal&#10;&#10;Description automatically generated">
            <a:extLst>
              <a:ext uri="{FF2B5EF4-FFF2-40B4-BE49-F238E27FC236}">
                <a16:creationId xmlns:a16="http://schemas.microsoft.com/office/drawing/2014/main" id="{18456B8D-0674-4666-98C1-0805DA5B197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096" t="34393" r="54401" b="22895"/>
          <a:stretch/>
        </p:blipFill>
        <p:spPr>
          <a:xfrm>
            <a:off x="4860660" y="2296181"/>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pic>
        <p:nvPicPr>
          <p:cNvPr id="31" name="Picture 30" descr="A picture containing person, meal&#10;&#10;Description automatically generated">
            <a:extLst>
              <a:ext uri="{FF2B5EF4-FFF2-40B4-BE49-F238E27FC236}">
                <a16:creationId xmlns:a16="http://schemas.microsoft.com/office/drawing/2014/main" id="{A9A4CA21-3637-4F79-A9D7-199E51F9F9E2}"/>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54293" t="52133" r="1648" b="4609"/>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1"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4"/>
            </a:solidFill>
          </a:ln>
        </p:spPr>
      </p:pic>
    </p:spTree>
    <p:extLst>
      <p:ext uri="{BB962C8B-B14F-4D97-AF65-F5344CB8AC3E}">
        <p14:creationId xmlns:p14="http://schemas.microsoft.com/office/powerpoint/2010/main" val="29142304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le and Content_blue">
    <p:bg>
      <p:bgPr>
        <a:solidFill>
          <a:schemeClr val="bg1"/>
        </a:solidFill>
        <a:effectLst/>
      </p:bgPr>
    </p:bg>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89795"/>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descr="Shape, icon, circle&#10;&#10;Description automatically generated">
            <a:extLst>
              <a:ext uri="{FF2B5EF4-FFF2-40B4-BE49-F238E27FC236}">
                <a16:creationId xmlns:a16="http://schemas.microsoft.com/office/drawing/2014/main" id="{D6BB665A-23A8-E08E-0BC6-D23AA5E4DF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35158118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1_Title and Content_blu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B69BE9D-1F18-42FC-8C3F-B019D012A683}"/>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280063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spTree>
    <p:extLst>
      <p:ext uri="{BB962C8B-B14F-4D97-AF65-F5344CB8AC3E}">
        <p14:creationId xmlns:p14="http://schemas.microsoft.com/office/powerpoint/2010/main" val="37163537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1_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pic>
        <p:nvPicPr>
          <p:cNvPr id="3" name="Picture 2" descr="Shape, icon, circle&#10;&#10;Description automatically generated">
            <a:extLst>
              <a:ext uri="{FF2B5EF4-FFF2-40B4-BE49-F238E27FC236}">
                <a16:creationId xmlns:a16="http://schemas.microsoft.com/office/drawing/2014/main" id="{2D7B88B9-6CBE-D907-208C-18FF89DBFF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40043799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9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D211244E-202C-44D1-96AF-0233D3D510AF}"/>
              </a:ext>
            </a:extLst>
          </p:cNvPr>
          <p:cNvGrpSpPr/>
          <p:nvPr userDrawn="1"/>
        </p:nvGrpSpPr>
        <p:grpSpPr>
          <a:xfrm>
            <a:off x="5268871" y="380474"/>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userDrawn="1"/>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E10C647D-3579-461C-9B35-F3DF964FAA2B}"/>
                </a:ext>
              </a:extLst>
            </p:cNvPr>
            <p:cNvSpPr/>
            <p:nvPr userDrawn="1"/>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3BCA3E82-EE15-4465-A519-E43D99E45542}"/>
                </a:ext>
              </a:extLst>
            </p:cNvPr>
            <p:cNvSpPr/>
            <p:nvPr userDrawn="1"/>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37D21F85-8B5D-4C78-9DD3-6C8E28C184A9}"/>
                </a:ext>
              </a:extLst>
            </p:cNvPr>
            <p:cNvSpPr/>
            <p:nvPr userDrawn="1"/>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8B23DC2A-EBA7-49FA-8D7C-437DF35F0796}"/>
                </a:ext>
              </a:extLst>
            </p:cNvPr>
            <p:cNvSpPr/>
            <p:nvPr userDrawn="1"/>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22" name="Text Placeholder 3">
            <a:extLst>
              <a:ext uri="{FF2B5EF4-FFF2-40B4-BE49-F238E27FC236}">
                <a16:creationId xmlns:a16="http://schemas.microsoft.com/office/drawing/2014/main" id="{13BD9136-8FF8-426F-9554-9B9DA25DC7AE}"/>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25661471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10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2537941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Section_White">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p:nvPr>
        </p:nvSpPr>
        <p:spPr>
          <a:xfrm>
            <a:off x="805029" y="5303667"/>
            <a:ext cx="8768179" cy="601141"/>
          </a:xfrm>
          <a:prstGeom prst="rect">
            <a:avLst/>
          </a:prstGeom>
        </p:spPr>
        <p:txBody>
          <a:bodyPr>
            <a:normAutofit/>
          </a:bodyPr>
          <a:lstStyle>
            <a:lvl1pPr marL="0" indent="0">
              <a:buNone/>
              <a:defRPr sz="3600">
                <a:solidFill>
                  <a:schemeClr val="tx2"/>
                </a:solidFill>
                <a:latin typeface="+mj-lt"/>
              </a:defRPr>
            </a:lvl1pPr>
          </a:lstStyle>
          <a:p>
            <a:pPr lvl="0"/>
            <a:r>
              <a:rPr lang="en-US"/>
              <a:t>Click to edit Master text styles</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tx2"/>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03</a:t>
            </a:r>
          </a:p>
        </p:txBody>
      </p:sp>
    </p:spTree>
    <p:extLst>
      <p:ext uri="{BB962C8B-B14F-4D97-AF65-F5344CB8AC3E}">
        <p14:creationId xmlns:p14="http://schemas.microsoft.com/office/powerpoint/2010/main" val="31093681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News item purple">
    <p:bg>
      <p:bgPr>
        <a:solidFill>
          <a:schemeClr val="bg1"/>
        </a:solidFill>
        <a:effectLst/>
      </p:bgPr>
    </p:bg>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18" name="Picture 17" descr="A picture containing sky, outdoor, mountain, sailing vessel&#10;&#10;Description automatically generated">
            <a:extLst>
              <a:ext uri="{FF2B5EF4-FFF2-40B4-BE49-F238E27FC236}">
                <a16:creationId xmlns:a16="http://schemas.microsoft.com/office/drawing/2014/main" id="{840DCB4A-7CE4-45A6-9704-0B4A92FBAE29}"/>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1931407026"/>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6" name="Picture 5" descr="Shape, icon, circle&#10;&#10;Description automatically generated">
            <a:extLst>
              <a:ext uri="{FF2B5EF4-FFF2-40B4-BE49-F238E27FC236}">
                <a16:creationId xmlns:a16="http://schemas.microsoft.com/office/drawing/2014/main" id="{82B7C3D3-8D23-4DA3-8DB5-258512E79A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pic>
        <p:nvPicPr>
          <p:cNvPr id="7" name="Picture 6" descr="A picture containing sky, outdoor, mountain, sailing vessel&#10;&#10;Description automatically generated">
            <a:extLst>
              <a:ext uri="{FF2B5EF4-FFF2-40B4-BE49-F238E27FC236}">
                <a16:creationId xmlns:a16="http://schemas.microsoft.com/office/drawing/2014/main" id="{973C9198-CBFA-4ACB-B422-00CB59A42D10}"/>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375867470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1_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1"/>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600">
                <a:solidFill>
                  <a:schemeClr val="tx1"/>
                </a:solidFill>
              </a:defRPr>
            </a:lvl1pPr>
          </a:lstStyle>
          <a:p>
            <a:pPr lvl="0"/>
            <a:r>
              <a:rPr lang="en-US"/>
              <a:t>Click to edit Master text styles</a:t>
            </a:r>
          </a:p>
        </p:txBody>
      </p:sp>
      <p:sp>
        <p:nvSpPr>
          <p:cNvPr id="4" name="Text Placeholder 3">
            <a:extLst>
              <a:ext uri="{FF2B5EF4-FFF2-40B4-BE49-F238E27FC236}">
                <a16:creationId xmlns:a16="http://schemas.microsoft.com/office/drawing/2014/main" id="{B8CFD961-BE36-41A6-AE1A-32D9CB5BF575}"/>
              </a:ext>
            </a:extLst>
          </p:cNvPr>
          <p:cNvSpPr>
            <a:spLocks noGrp="1"/>
          </p:cNvSpPr>
          <p:nvPr>
            <p:ph type="body" sz="quarter" idx="11"/>
          </p:nvPr>
        </p:nvSpPr>
        <p:spPr>
          <a:xfrm>
            <a:off x="6096000" y="1674479"/>
            <a:ext cx="5007318" cy="2849396"/>
          </a:xfrm>
          <a:prstGeom prst="rect">
            <a:avLst/>
          </a:prstGeom>
        </p:spPr>
        <p:txBody>
          <a:bodyPr numCol="1" spcCol="0">
            <a:noAutofit/>
          </a:bodyPr>
          <a:lstStyle>
            <a:lvl1pPr marL="0" indent="0">
              <a:buNone/>
              <a:defRPr sz="1200">
                <a:solidFill>
                  <a:schemeClr val="tx1"/>
                </a:solidFill>
              </a:defRPr>
            </a:lvl1pPr>
          </a:lstStyle>
          <a:p>
            <a:pPr lvl="0"/>
            <a:r>
              <a:rPr lang="en-US"/>
              <a:t>Click to edit Master text styles</a:t>
            </a:r>
          </a:p>
        </p:txBody>
      </p:sp>
      <p:pic>
        <p:nvPicPr>
          <p:cNvPr id="10" name="Picture 9" descr="Shape, icon, circle&#10;&#10;Description automatically generated">
            <a:extLst>
              <a:ext uri="{FF2B5EF4-FFF2-40B4-BE49-F238E27FC236}">
                <a16:creationId xmlns:a16="http://schemas.microsoft.com/office/drawing/2014/main" id="{FDA606EF-460F-488A-A174-E5AA0F3C52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920334042"/>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508001" y="1178427"/>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9" name="Title 2"/>
          <p:cNvSpPr>
            <a:spLocks noGrp="1"/>
          </p:cNvSpPr>
          <p:nvPr>
            <p:ph type="title"/>
          </p:nvPr>
        </p:nvSpPr>
        <p:spPr>
          <a:xfrm>
            <a:off x="508001" y="455085"/>
            <a:ext cx="11157817" cy="660511"/>
          </a:xfrm>
          <a:prstGeom prst="rect">
            <a:avLst/>
          </a:prstGeom>
        </p:spPr>
        <p:txBody>
          <a:bodyPr lIns="0" tIns="0" rIns="0" bIns="0" anchor="ctr"/>
          <a:lstStyle>
            <a:lvl1pPr algn="ctr">
              <a:defRPr sz="4800">
                <a:solidFill>
                  <a:schemeClr val="bg1">
                    <a:lumMod val="50000"/>
                  </a:schemeClr>
                </a:solidFill>
              </a:defRPr>
            </a:lvl1pPr>
          </a:lstStyle>
          <a:p>
            <a:r>
              <a:rPr lang="en-US"/>
              <a:t>Click to edit Master title style</a:t>
            </a:r>
          </a:p>
        </p:txBody>
      </p:sp>
    </p:spTree>
    <p:extLst>
      <p:ext uri="{BB962C8B-B14F-4D97-AF65-F5344CB8AC3E}">
        <p14:creationId xmlns:p14="http://schemas.microsoft.com/office/powerpoint/2010/main" val="190141984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9814076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1594165919"/>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52387174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31821069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1535713179"/>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019788954"/>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88590515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dirty="0"/>
          </a:p>
        </p:txBody>
      </p:sp>
    </p:spTree>
    <p:extLst>
      <p:ext uri="{BB962C8B-B14F-4D97-AF65-F5344CB8AC3E}">
        <p14:creationId xmlns:p14="http://schemas.microsoft.com/office/powerpoint/2010/main" val="3966427487"/>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001624870"/>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4052828977"/>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5295407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2456569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7885556"/>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34305752"/>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080544334"/>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439490211"/>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3963666933"/>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dirty="0"/>
              <a:t>Caption</a:t>
            </a:r>
          </a:p>
        </p:txBody>
      </p:sp>
    </p:spTree>
    <p:extLst>
      <p:ext uri="{BB962C8B-B14F-4D97-AF65-F5344CB8AC3E}">
        <p14:creationId xmlns:p14="http://schemas.microsoft.com/office/powerpoint/2010/main" val="2632248463"/>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dirty="0"/>
              <a:t>Thanks for attending</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2787378125"/>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1761252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tags" Target="../tags/tag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image" Target="../media/image9.emf"/><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2.xml"/><Relationship Id="rId7" Type="http://schemas.openxmlformats.org/officeDocument/2006/relationships/image" Target="../media/image5.jpe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theme" Target="../theme/theme8.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10" Type="http://schemas.openxmlformats.org/officeDocument/2006/relationships/theme" Target="../theme/theme9.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6.xml"/><Relationship Id="rId7" Type="http://schemas.openxmlformats.org/officeDocument/2006/relationships/theme" Target="../theme/theme1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image" Target="../media/image5.jpeg"/><Relationship Id="rId5" Type="http://schemas.openxmlformats.org/officeDocument/2006/relationships/slideLayout" Target="../slideLayouts/slideLayout104.xml"/><Relationship Id="rId10" Type="http://schemas.openxmlformats.org/officeDocument/2006/relationships/theme" Target="../theme/theme11.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theme" Target="../theme/theme12.xml"/><Relationship Id="rId5" Type="http://schemas.openxmlformats.org/officeDocument/2006/relationships/slideLayout" Target="../slideLayouts/slideLayout113.xml"/><Relationship Id="rId4" Type="http://schemas.openxmlformats.org/officeDocument/2006/relationships/slideLayout" Target="../slideLayouts/slideLayout112.xml"/></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3.xml"/><Relationship Id="rId1" Type="http://schemas.openxmlformats.org/officeDocument/2006/relationships/slideLayout" Target="../slideLayouts/slideLayout114.xml"/><Relationship Id="rId4" Type="http://schemas.openxmlformats.org/officeDocument/2006/relationships/image" Target="../media/image2.png"/></Relationships>
</file>

<file path=ppt/slideMasters/_rels/slideMaster14.xml.rels><?xml version="1.0" encoding="UTF-8" standalone="yes"?>
<Relationships xmlns="http://schemas.openxmlformats.org/package/2006/relationships"><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26" Type="http://schemas.openxmlformats.org/officeDocument/2006/relationships/slideLayout" Target="../slideLayouts/slideLayout140.xml"/><Relationship Id="rId39" Type="http://schemas.openxmlformats.org/officeDocument/2006/relationships/slideLayout" Target="../slideLayouts/slideLayout153.xml"/><Relationship Id="rId21" Type="http://schemas.openxmlformats.org/officeDocument/2006/relationships/slideLayout" Target="../slideLayouts/slideLayout135.xml"/><Relationship Id="rId34" Type="http://schemas.openxmlformats.org/officeDocument/2006/relationships/slideLayout" Target="../slideLayouts/slideLayout148.xml"/><Relationship Id="rId42" Type="http://schemas.openxmlformats.org/officeDocument/2006/relationships/slideLayout" Target="../slideLayouts/slideLayout156.xml"/><Relationship Id="rId47" Type="http://schemas.openxmlformats.org/officeDocument/2006/relationships/theme" Target="../theme/theme14.xml"/><Relationship Id="rId7" Type="http://schemas.openxmlformats.org/officeDocument/2006/relationships/slideLayout" Target="../slideLayouts/slideLayout121.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9" Type="http://schemas.openxmlformats.org/officeDocument/2006/relationships/slideLayout" Target="../slideLayouts/slideLayout143.xml"/><Relationship Id="rId11" Type="http://schemas.openxmlformats.org/officeDocument/2006/relationships/slideLayout" Target="../slideLayouts/slideLayout125.xml"/><Relationship Id="rId24" Type="http://schemas.openxmlformats.org/officeDocument/2006/relationships/slideLayout" Target="../slideLayouts/slideLayout138.xml"/><Relationship Id="rId32" Type="http://schemas.openxmlformats.org/officeDocument/2006/relationships/slideLayout" Target="../slideLayouts/slideLayout146.xml"/><Relationship Id="rId37" Type="http://schemas.openxmlformats.org/officeDocument/2006/relationships/slideLayout" Target="../slideLayouts/slideLayout151.xml"/><Relationship Id="rId40" Type="http://schemas.openxmlformats.org/officeDocument/2006/relationships/slideLayout" Target="../slideLayouts/slideLayout154.xml"/><Relationship Id="rId45" Type="http://schemas.openxmlformats.org/officeDocument/2006/relationships/slideLayout" Target="../slideLayouts/slideLayout159.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28" Type="http://schemas.openxmlformats.org/officeDocument/2006/relationships/slideLayout" Target="../slideLayouts/slideLayout142.xml"/><Relationship Id="rId36" Type="http://schemas.openxmlformats.org/officeDocument/2006/relationships/slideLayout" Target="../slideLayouts/slideLayout150.xml"/><Relationship Id="rId49" Type="http://schemas.openxmlformats.org/officeDocument/2006/relationships/image" Target="../media/image2.png"/><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31" Type="http://schemas.openxmlformats.org/officeDocument/2006/relationships/slideLayout" Target="../slideLayouts/slideLayout145.xml"/><Relationship Id="rId44" Type="http://schemas.openxmlformats.org/officeDocument/2006/relationships/slideLayout" Target="../slideLayouts/slideLayout158.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 Id="rId27" Type="http://schemas.openxmlformats.org/officeDocument/2006/relationships/slideLayout" Target="../slideLayouts/slideLayout141.xml"/><Relationship Id="rId30" Type="http://schemas.openxmlformats.org/officeDocument/2006/relationships/slideLayout" Target="../slideLayouts/slideLayout144.xml"/><Relationship Id="rId35" Type="http://schemas.openxmlformats.org/officeDocument/2006/relationships/slideLayout" Target="../slideLayouts/slideLayout149.xml"/><Relationship Id="rId43" Type="http://schemas.openxmlformats.org/officeDocument/2006/relationships/slideLayout" Target="../slideLayouts/slideLayout157.xml"/><Relationship Id="rId48" Type="http://schemas.openxmlformats.org/officeDocument/2006/relationships/image" Target="../media/image1.png"/><Relationship Id="rId8" Type="http://schemas.openxmlformats.org/officeDocument/2006/relationships/slideLayout" Target="../slideLayouts/slideLayout122.xml"/><Relationship Id="rId3" Type="http://schemas.openxmlformats.org/officeDocument/2006/relationships/slideLayout" Target="../slideLayouts/slideLayout117.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slideLayout" Target="../slideLayouts/slideLayout139.xml"/><Relationship Id="rId33" Type="http://schemas.openxmlformats.org/officeDocument/2006/relationships/slideLayout" Target="../slideLayouts/slideLayout147.xml"/><Relationship Id="rId38" Type="http://schemas.openxmlformats.org/officeDocument/2006/relationships/slideLayout" Target="../slideLayouts/slideLayout152.xml"/><Relationship Id="rId46" Type="http://schemas.openxmlformats.org/officeDocument/2006/relationships/slideLayout" Target="../slideLayouts/slideLayout160.xml"/><Relationship Id="rId20" Type="http://schemas.openxmlformats.org/officeDocument/2006/relationships/slideLayout" Target="../slideLayouts/slideLayout134.xml"/><Relationship Id="rId41" Type="http://schemas.openxmlformats.org/officeDocument/2006/relationships/slideLayout" Target="../slideLayouts/slideLayout155.xml"/><Relationship Id="rId1" Type="http://schemas.openxmlformats.org/officeDocument/2006/relationships/slideLayout" Target="../slideLayouts/slideLayout115.xml"/><Relationship Id="rId6" Type="http://schemas.openxmlformats.org/officeDocument/2006/relationships/slideLayout" Target="../slideLayouts/slideLayout120.xml"/></Relationships>
</file>

<file path=ppt/slideMasters/_rels/slideMaster15.xml.rels><?xml version="1.0" encoding="UTF-8" standalone="yes"?>
<Relationships xmlns="http://schemas.openxmlformats.org/package/2006/relationships"><Relationship Id="rId13" Type="http://schemas.openxmlformats.org/officeDocument/2006/relationships/slideLayout" Target="../slideLayouts/slideLayout173.xml"/><Relationship Id="rId18" Type="http://schemas.openxmlformats.org/officeDocument/2006/relationships/slideLayout" Target="../slideLayouts/slideLayout178.xml"/><Relationship Id="rId26" Type="http://schemas.openxmlformats.org/officeDocument/2006/relationships/slideLayout" Target="../slideLayouts/slideLayout186.xml"/><Relationship Id="rId39" Type="http://schemas.openxmlformats.org/officeDocument/2006/relationships/slideLayout" Target="../slideLayouts/slideLayout199.xml"/><Relationship Id="rId21" Type="http://schemas.openxmlformats.org/officeDocument/2006/relationships/slideLayout" Target="../slideLayouts/slideLayout181.xml"/><Relationship Id="rId34" Type="http://schemas.openxmlformats.org/officeDocument/2006/relationships/slideLayout" Target="../slideLayouts/slideLayout194.xml"/><Relationship Id="rId42" Type="http://schemas.openxmlformats.org/officeDocument/2006/relationships/slideLayout" Target="../slideLayouts/slideLayout202.xml"/><Relationship Id="rId47" Type="http://schemas.openxmlformats.org/officeDocument/2006/relationships/slideLayout" Target="../slideLayouts/slideLayout207.xml"/><Relationship Id="rId50" Type="http://schemas.openxmlformats.org/officeDocument/2006/relationships/image" Target="../media/image2.png"/><Relationship Id="rId7" Type="http://schemas.openxmlformats.org/officeDocument/2006/relationships/slideLayout" Target="../slideLayouts/slideLayout167.xml"/><Relationship Id="rId2" Type="http://schemas.openxmlformats.org/officeDocument/2006/relationships/slideLayout" Target="../slideLayouts/slideLayout162.xml"/><Relationship Id="rId16" Type="http://schemas.openxmlformats.org/officeDocument/2006/relationships/slideLayout" Target="../slideLayouts/slideLayout176.xml"/><Relationship Id="rId29" Type="http://schemas.openxmlformats.org/officeDocument/2006/relationships/slideLayout" Target="../slideLayouts/slideLayout189.xml"/><Relationship Id="rId11" Type="http://schemas.openxmlformats.org/officeDocument/2006/relationships/slideLayout" Target="../slideLayouts/slideLayout171.xml"/><Relationship Id="rId24" Type="http://schemas.openxmlformats.org/officeDocument/2006/relationships/slideLayout" Target="../slideLayouts/slideLayout184.xml"/><Relationship Id="rId32" Type="http://schemas.openxmlformats.org/officeDocument/2006/relationships/slideLayout" Target="../slideLayouts/slideLayout192.xml"/><Relationship Id="rId37" Type="http://schemas.openxmlformats.org/officeDocument/2006/relationships/slideLayout" Target="../slideLayouts/slideLayout197.xml"/><Relationship Id="rId40" Type="http://schemas.openxmlformats.org/officeDocument/2006/relationships/slideLayout" Target="../slideLayouts/slideLayout200.xml"/><Relationship Id="rId45" Type="http://schemas.openxmlformats.org/officeDocument/2006/relationships/slideLayout" Target="../slideLayouts/slideLayout205.xml"/><Relationship Id="rId5" Type="http://schemas.openxmlformats.org/officeDocument/2006/relationships/slideLayout" Target="../slideLayouts/slideLayout165.xml"/><Relationship Id="rId15" Type="http://schemas.openxmlformats.org/officeDocument/2006/relationships/slideLayout" Target="../slideLayouts/slideLayout175.xml"/><Relationship Id="rId23" Type="http://schemas.openxmlformats.org/officeDocument/2006/relationships/slideLayout" Target="../slideLayouts/slideLayout183.xml"/><Relationship Id="rId28" Type="http://schemas.openxmlformats.org/officeDocument/2006/relationships/slideLayout" Target="../slideLayouts/slideLayout188.xml"/><Relationship Id="rId36" Type="http://schemas.openxmlformats.org/officeDocument/2006/relationships/slideLayout" Target="../slideLayouts/slideLayout196.xml"/><Relationship Id="rId49" Type="http://schemas.openxmlformats.org/officeDocument/2006/relationships/image" Target="../media/image1.png"/><Relationship Id="rId10" Type="http://schemas.openxmlformats.org/officeDocument/2006/relationships/slideLayout" Target="../slideLayouts/slideLayout170.xml"/><Relationship Id="rId19" Type="http://schemas.openxmlformats.org/officeDocument/2006/relationships/slideLayout" Target="../slideLayouts/slideLayout179.xml"/><Relationship Id="rId31" Type="http://schemas.openxmlformats.org/officeDocument/2006/relationships/slideLayout" Target="../slideLayouts/slideLayout191.xml"/><Relationship Id="rId44" Type="http://schemas.openxmlformats.org/officeDocument/2006/relationships/slideLayout" Target="../slideLayouts/slideLayout204.xml"/><Relationship Id="rId4" Type="http://schemas.openxmlformats.org/officeDocument/2006/relationships/slideLayout" Target="../slideLayouts/slideLayout164.xml"/><Relationship Id="rId9" Type="http://schemas.openxmlformats.org/officeDocument/2006/relationships/slideLayout" Target="../slideLayouts/slideLayout169.xml"/><Relationship Id="rId14" Type="http://schemas.openxmlformats.org/officeDocument/2006/relationships/slideLayout" Target="../slideLayouts/slideLayout174.xml"/><Relationship Id="rId22" Type="http://schemas.openxmlformats.org/officeDocument/2006/relationships/slideLayout" Target="../slideLayouts/slideLayout182.xml"/><Relationship Id="rId27" Type="http://schemas.openxmlformats.org/officeDocument/2006/relationships/slideLayout" Target="../slideLayouts/slideLayout187.xml"/><Relationship Id="rId30" Type="http://schemas.openxmlformats.org/officeDocument/2006/relationships/slideLayout" Target="../slideLayouts/slideLayout190.xml"/><Relationship Id="rId35" Type="http://schemas.openxmlformats.org/officeDocument/2006/relationships/slideLayout" Target="../slideLayouts/slideLayout195.xml"/><Relationship Id="rId43" Type="http://schemas.openxmlformats.org/officeDocument/2006/relationships/slideLayout" Target="../slideLayouts/slideLayout203.xml"/><Relationship Id="rId48" Type="http://schemas.openxmlformats.org/officeDocument/2006/relationships/theme" Target="../theme/theme15.xml"/><Relationship Id="rId8" Type="http://schemas.openxmlformats.org/officeDocument/2006/relationships/slideLayout" Target="../slideLayouts/slideLayout168.xml"/><Relationship Id="rId3" Type="http://schemas.openxmlformats.org/officeDocument/2006/relationships/slideLayout" Target="../slideLayouts/slideLayout163.xml"/><Relationship Id="rId12" Type="http://schemas.openxmlformats.org/officeDocument/2006/relationships/slideLayout" Target="../slideLayouts/slideLayout172.xml"/><Relationship Id="rId17" Type="http://schemas.openxmlformats.org/officeDocument/2006/relationships/slideLayout" Target="../slideLayouts/slideLayout177.xml"/><Relationship Id="rId25" Type="http://schemas.openxmlformats.org/officeDocument/2006/relationships/slideLayout" Target="../slideLayouts/slideLayout185.xml"/><Relationship Id="rId33" Type="http://schemas.openxmlformats.org/officeDocument/2006/relationships/slideLayout" Target="../slideLayouts/slideLayout193.xml"/><Relationship Id="rId38" Type="http://schemas.openxmlformats.org/officeDocument/2006/relationships/slideLayout" Target="../slideLayouts/slideLayout198.xml"/><Relationship Id="rId46" Type="http://schemas.openxmlformats.org/officeDocument/2006/relationships/slideLayout" Target="../slideLayouts/slideLayout206.xml"/><Relationship Id="rId20" Type="http://schemas.openxmlformats.org/officeDocument/2006/relationships/slideLayout" Target="../slideLayouts/slideLayout180.xml"/><Relationship Id="rId41" Type="http://schemas.openxmlformats.org/officeDocument/2006/relationships/slideLayout" Target="../slideLayouts/slideLayout201.xml"/><Relationship Id="rId1" Type="http://schemas.openxmlformats.org/officeDocument/2006/relationships/slideLayout" Target="../slideLayouts/slideLayout161.xml"/><Relationship Id="rId6" Type="http://schemas.openxmlformats.org/officeDocument/2006/relationships/slideLayout" Target="../slideLayouts/slideLayout16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15.xml"/><Relationship Id="rId13" Type="http://schemas.openxmlformats.org/officeDocument/2006/relationships/slideLayout" Target="../slideLayouts/slideLayout220.xml"/><Relationship Id="rId18" Type="http://schemas.openxmlformats.org/officeDocument/2006/relationships/slideLayout" Target="../slideLayouts/slideLayout225.xml"/><Relationship Id="rId3" Type="http://schemas.openxmlformats.org/officeDocument/2006/relationships/slideLayout" Target="../slideLayouts/slideLayout210.xml"/><Relationship Id="rId21" Type="http://schemas.openxmlformats.org/officeDocument/2006/relationships/theme" Target="../theme/theme16.xml"/><Relationship Id="rId7" Type="http://schemas.openxmlformats.org/officeDocument/2006/relationships/slideLayout" Target="../slideLayouts/slideLayout214.xml"/><Relationship Id="rId12" Type="http://schemas.openxmlformats.org/officeDocument/2006/relationships/slideLayout" Target="../slideLayouts/slideLayout219.xml"/><Relationship Id="rId17" Type="http://schemas.openxmlformats.org/officeDocument/2006/relationships/slideLayout" Target="../slideLayouts/slideLayout224.xml"/><Relationship Id="rId2" Type="http://schemas.openxmlformats.org/officeDocument/2006/relationships/slideLayout" Target="../slideLayouts/slideLayout209.xml"/><Relationship Id="rId16" Type="http://schemas.openxmlformats.org/officeDocument/2006/relationships/slideLayout" Target="../slideLayouts/slideLayout223.xml"/><Relationship Id="rId20" Type="http://schemas.openxmlformats.org/officeDocument/2006/relationships/slideLayout" Target="../slideLayouts/slideLayout227.xml"/><Relationship Id="rId1" Type="http://schemas.openxmlformats.org/officeDocument/2006/relationships/slideLayout" Target="../slideLayouts/slideLayout208.xml"/><Relationship Id="rId6" Type="http://schemas.openxmlformats.org/officeDocument/2006/relationships/slideLayout" Target="../slideLayouts/slideLayout213.xml"/><Relationship Id="rId11" Type="http://schemas.openxmlformats.org/officeDocument/2006/relationships/slideLayout" Target="../slideLayouts/slideLayout218.xml"/><Relationship Id="rId5" Type="http://schemas.openxmlformats.org/officeDocument/2006/relationships/slideLayout" Target="../slideLayouts/slideLayout212.xml"/><Relationship Id="rId15" Type="http://schemas.openxmlformats.org/officeDocument/2006/relationships/slideLayout" Target="../slideLayouts/slideLayout222.xml"/><Relationship Id="rId23" Type="http://schemas.openxmlformats.org/officeDocument/2006/relationships/image" Target="../media/image2.png"/><Relationship Id="rId10" Type="http://schemas.openxmlformats.org/officeDocument/2006/relationships/slideLayout" Target="../slideLayouts/slideLayout217.xml"/><Relationship Id="rId19" Type="http://schemas.openxmlformats.org/officeDocument/2006/relationships/slideLayout" Target="../slideLayouts/slideLayout226.xml"/><Relationship Id="rId4" Type="http://schemas.openxmlformats.org/officeDocument/2006/relationships/slideLayout" Target="../slideLayouts/slideLayout211.xml"/><Relationship Id="rId9" Type="http://schemas.openxmlformats.org/officeDocument/2006/relationships/slideLayout" Target="../slideLayouts/slideLayout216.xml"/><Relationship Id="rId14" Type="http://schemas.openxmlformats.org/officeDocument/2006/relationships/slideLayout" Target="../slideLayouts/slideLayout221.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6742163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TextBox 4">
            <a:extLst>
              <a:ext uri="{FF2B5EF4-FFF2-40B4-BE49-F238E27FC236}">
                <a16:creationId xmlns:a16="http://schemas.microsoft.com/office/drawing/2014/main" id="{F4E65F7C-4532-46A8-B953-13F3DBDC298C}"/>
              </a:ext>
            </a:extLst>
          </p:cNvPr>
          <p:cNvSpPr txBox="1"/>
          <p:nvPr>
            <p:extLst>
              <p:ext uri="{1162E1C5-73C7-4A58-AE30-91384D911F3F}">
                <p184:classification xmlns:p184="http://schemas.microsoft.com/office/powerpoint/2018/4/main" val="hdr"/>
              </p:ext>
            </p:extLst>
          </p:nvPr>
        </p:nvSpPr>
        <p:spPr>
          <a:xfrm>
            <a:off x="5703062" y="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6" name="TextBox 5">
            <a:extLst>
              <a:ext uri="{FF2B5EF4-FFF2-40B4-BE49-F238E27FC236}">
                <a16:creationId xmlns:a16="http://schemas.microsoft.com/office/drawing/2014/main" id="{1AD217FB-75AD-4E58-8067-8C79A0913BD0}"/>
              </a:ext>
            </a:extLst>
          </p:cNvPr>
          <p:cNvSpPr txBox="1"/>
          <p:nvPr>
            <p:extLst>
              <p:ext uri="{1162E1C5-73C7-4A58-AE30-91384D911F3F}">
                <p184:classification xmlns:p184="http://schemas.microsoft.com/office/powerpoint/2018/4/main" val="ftr"/>
              </p:ext>
            </p:extLst>
          </p:nvPr>
        </p:nvSpPr>
        <p:spPr>
          <a:xfrm>
            <a:off x="5703062" y="67056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117497628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endParaRPr lang="en-US"/>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11"/>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863833230"/>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Lst>
  <p:hf hdr="0" ftr="0" dt="0"/>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MSIPCMContentMarking" descr="{&quot;HashCode&quot;:2028135196,&quot;Placement&quot;:&quot;Header&quot;,&quot;Top&quot;:0.0,&quot;Left&quot;:437.873,&quot;SlideWidth&quot;:960,&quot;SlideHeight&quot;:540}">
            <a:extLst>
              <a:ext uri="{FF2B5EF4-FFF2-40B4-BE49-F238E27FC236}">
                <a16:creationId xmlns:a16="http://schemas.microsoft.com/office/drawing/2014/main" id="{F4E65F7C-4532-46A8-B953-13F3DBDC298C}"/>
              </a:ext>
            </a:extLst>
          </p:cNvPr>
          <p:cNvSpPr txBox="1"/>
          <p:nvPr userDrawn="1"/>
        </p:nvSpPr>
        <p:spPr>
          <a:xfrm>
            <a:off x="5560987" y="0"/>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
        <p:nvSpPr>
          <p:cNvPr id="6" name="MSIPCMContentMarking" descr="{&quot;HashCode&quot;:2052272765,&quot;Placement&quot;:&quot;Footer&quot;,&quot;Top&quot;:519.343,&quot;Left&quot;:437.873,&quot;SlideWidth&quot;:960,&quot;SlideHeight&quot;:540}">
            <a:extLst>
              <a:ext uri="{FF2B5EF4-FFF2-40B4-BE49-F238E27FC236}">
                <a16:creationId xmlns:a16="http://schemas.microsoft.com/office/drawing/2014/main" id="{1AD217FB-75AD-4E58-8067-8C79A0913BD0}"/>
              </a:ext>
            </a:extLst>
          </p:cNvPr>
          <p:cNvSpPr txBox="1"/>
          <p:nvPr userDrawn="1"/>
        </p:nvSpPr>
        <p:spPr>
          <a:xfrm>
            <a:off x="5560987" y="6595656"/>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Tree>
    <p:extLst>
      <p:ext uri="{BB962C8B-B14F-4D97-AF65-F5344CB8AC3E}">
        <p14:creationId xmlns:p14="http://schemas.microsoft.com/office/powerpoint/2010/main" val="2444737213"/>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3"/>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4"/>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2838266482"/>
      </p:ext>
    </p:extLst>
  </p:cSld>
  <p:clrMap bg1="lt1" tx1="dk1" bg2="lt2" tx2="dk2" accent1="accent1" accent2="accent2" accent3="accent3" accent4="accent4" accent5="accent5" accent6="accent6" hlink="hlink" folHlink="folHlink"/>
  <p:sldLayoutIdLst>
    <p:sldLayoutId id="2147483970" r:id="rId1"/>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8">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9">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288281654"/>
      </p:ext>
    </p:extLst>
  </p:cSld>
  <p:clrMap bg1="lt1" tx1="dk1" bg2="lt2" tx2="dk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 id="2147483984" r:id="rId13"/>
    <p:sldLayoutId id="2147483985" r:id="rId14"/>
    <p:sldLayoutId id="2147483986" r:id="rId15"/>
    <p:sldLayoutId id="2147483987" r:id="rId16"/>
    <p:sldLayoutId id="2147483988" r:id="rId17"/>
    <p:sldLayoutId id="2147483989" r:id="rId18"/>
    <p:sldLayoutId id="2147483990" r:id="rId19"/>
    <p:sldLayoutId id="2147483991" r:id="rId20"/>
    <p:sldLayoutId id="2147483992" r:id="rId21"/>
    <p:sldLayoutId id="2147483993" r:id="rId22"/>
    <p:sldLayoutId id="2147483994" r:id="rId23"/>
    <p:sldLayoutId id="2147483995" r:id="rId24"/>
    <p:sldLayoutId id="2147483996" r:id="rId25"/>
    <p:sldLayoutId id="2147483997" r:id="rId26"/>
    <p:sldLayoutId id="2147483998" r:id="rId27"/>
    <p:sldLayoutId id="2147483999" r:id="rId28"/>
    <p:sldLayoutId id="2147484000" r:id="rId29"/>
    <p:sldLayoutId id="2147484001" r:id="rId30"/>
    <p:sldLayoutId id="2147484002" r:id="rId31"/>
    <p:sldLayoutId id="2147484003" r:id="rId32"/>
    <p:sldLayoutId id="2147484004" r:id="rId33"/>
    <p:sldLayoutId id="2147484005" r:id="rId34"/>
    <p:sldLayoutId id="2147484006" r:id="rId35"/>
    <p:sldLayoutId id="2147484007" r:id="rId36"/>
    <p:sldLayoutId id="2147484008" r:id="rId37"/>
    <p:sldLayoutId id="2147484009" r:id="rId38"/>
    <p:sldLayoutId id="2147484010" r:id="rId39"/>
    <p:sldLayoutId id="2147484011" r:id="rId40"/>
    <p:sldLayoutId id="2147484012" r:id="rId41"/>
    <p:sldLayoutId id="2147484013" r:id="rId42"/>
    <p:sldLayoutId id="2147484014" r:id="rId43"/>
    <p:sldLayoutId id="2147484015" r:id="rId44"/>
    <p:sldLayoutId id="2147484016" r:id="rId45"/>
    <p:sldLayoutId id="2147484017" r:id="rId46"/>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9">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50">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463730631"/>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 id="2147484031" r:id="rId13"/>
    <p:sldLayoutId id="2147484032" r:id="rId14"/>
    <p:sldLayoutId id="2147484033" r:id="rId15"/>
    <p:sldLayoutId id="2147484034" r:id="rId16"/>
    <p:sldLayoutId id="2147484035" r:id="rId17"/>
    <p:sldLayoutId id="2147484036" r:id="rId18"/>
    <p:sldLayoutId id="2147484037" r:id="rId19"/>
    <p:sldLayoutId id="2147484038" r:id="rId20"/>
    <p:sldLayoutId id="2147484039" r:id="rId21"/>
    <p:sldLayoutId id="2147484040" r:id="rId22"/>
    <p:sldLayoutId id="2147484041" r:id="rId23"/>
    <p:sldLayoutId id="2147484042" r:id="rId24"/>
    <p:sldLayoutId id="2147484043" r:id="rId25"/>
    <p:sldLayoutId id="2147484044" r:id="rId26"/>
    <p:sldLayoutId id="2147484045" r:id="rId27"/>
    <p:sldLayoutId id="2147484046" r:id="rId28"/>
    <p:sldLayoutId id="2147484047" r:id="rId29"/>
    <p:sldLayoutId id="2147484048" r:id="rId30"/>
    <p:sldLayoutId id="2147484049" r:id="rId31"/>
    <p:sldLayoutId id="2147484050" r:id="rId32"/>
    <p:sldLayoutId id="2147484051" r:id="rId33"/>
    <p:sldLayoutId id="2147484052" r:id="rId34"/>
    <p:sldLayoutId id="2147484053" r:id="rId35"/>
    <p:sldLayoutId id="2147484054" r:id="rId36"/>
    <p:sldLayoutId id="2147484055" r:id="rId37"/>
    <p:sldLayoutId id="2147484056" r:id="rId38"/>
    <p:sldLayoutId id="2147484057" r:id="rId39"/>
    <p:sldLayoutId id="2147484058" r:id="rId40"/>
    <p:sldLayoutId id="2147484059" r:id="rId41"/>
    <p:sldLayoutId id="2147484060" r:id="rId42"/>
    <p:sldLayoutId id="2147484061" r:id="rId43"/>
    <p:sldLayoutId id="2147484062" r:id="rId44"/>
    <p:sldLayoutId id="2147484063" r:id="rId45"/>
    <p:sldLayoutId id="2147484064" r:id="rId46"/>
    <p:sldLayoutId id="2147484065" r:id="rId47"/>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934364827"/>
      </p:ext>
    </p:extLst>
  </p:cSld>
  <p:clrMap bg1="lt1" tx1="dk1" bg2="lt2" tx2="dk2" accent1="accent1" accent2="accent2" accent3="accent3" accent4="accent4" accent5="accent5" accent6="accent6" hlink="hlink" folHlink="folHlink"/>
  <p:sldLayoutIdLst>
    <p:sldLayoutId id="2147484067" r:id="rId1"/>
    <p:sldLayoutId id="2147484068" r:id="rId2"/>
    <p:sldLayoutId id="2147484069" r:id="rId3"/>
    <p:sldLayoutId id="2147484070" r:id="rId4"/>
    <p:sldLayoutId id="2147484071" r:id="rId5"/>
    <p:sldLayoutId id="2147484072" r:id="rId6"/>
    <p:sldLayoutId id="2147484073" r:id="rId7"/>
    <p:sldLayoutId id="2147484074" r:id="rId8"/>
    <p:sldLayoutId id="2147484075" r:id="rId9"/>
    <p:sldLayoutId id="2147484076" r:id="rId10"/>
    <p:sldLayoutId id="2147484077" r:id="rId11"/>
    <p:sldLayoutId id="2147484078" r:id="rId12"/>
    <p:sldLayoutId id="2147484079" r:id="rId13"/>
    <p:sldLayoutId id="2147484080" r:id="rId14"/>
    <p:sldLayoutId id="2147484081" r:id="rId15"/>
    <p:sldLayoutId id="2147484082" r:id="rId16"/>
    <p:sldLayoutId id="2147484083" r:id="rId17"/>
    <p:sldLayoutId id="2147484084" r:id="rId18"/>
    <p:sldLayoutId id="2147484085" r:id="rId19"/>
    <p:sldLayoutId id="2147484086"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2.xml"/><Relationship Id="rId4" Type="http://schemas.openxmlformats.org/officeDocument/2006/relationships/image" Target="../media/image4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7.xml"/></Relationships>
</file>

<file path=ppt/slides/_rels/slide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0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hyperlink" Target="mailto:change.management@recmanager.co.uk" TargetMode="External"/><Relationship Id="rId1" Type="http://schemas.openxmlformats.org/officeDocument/2006/relationships/slideLayout" Target="../slideLayouts/slideLayout1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2" Type="http://schemas.openxmlformats.org/officeDocument/2006/relationships/hyperlink" Target="https://dccprod.service-now.com/csm" TargetMode="External"/><Relationship Id="rId1" Type="http://schemas.openxmlformats.org/officeDocument/2006/relationships/slideLayout" Target="../slideLayouts/slideLayout8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10 May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1. Introduction and agreement of agenda</a:t>
            </a:r>
            <a:endParaRPr lang="en-GB" sz="2400" dirty="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dirty="0"/>
              <a:t>Shelley rouse </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2512059351"/>
              </p:ext>
            </p:extLst>
          </p:nvPr>
        </p:nvGraphicFramePr>
        <p:xfrm>
          <a:off x="1143000" y="1025237"/>
          <a:ext cx="9052560" cy="5662288"/>
        </p:xfrm>
        <a:graphic>
          <a:graphicData uri="http://schemas.openxmlformats.org/drawingml/2006/table">
            <a:tbl>
              <a:tblPr firstRow="1" bandRow="1">
                <a:tableStyleId>{8799B23B-EC83-4686-B30A-512413B5E67A}</a:tableStyleId>
              </a:tblPr>
              <a:tblGrid>
                <a:gridCol w="253169">
                  <a:extLst>
                    <a:ext uri="{9D8B030D-6E8A-4147-A177-3AD203B41FA5}">
                      <a16:colId xmlns:a16="http://schemas.microsoft.com/office/drawing/2014/main" val="2985595102"/>
                    </a:ext>
                  </a:extLst>
                </a:gridCol>
                <a:gridCol w="4139533">
                  <a:extLst>
                    <a:ext uri="{9D8B030D-6E8A-4147-A177-3AD203B41FA5}">
                      <a16:colId xmlns:a16="http://schemas.microsoft.com/office/drawing/2014/main" val="2643265497"/>
                    </a:ext>
                  </a:extLst>
                </a:gridCol>
                <a:gridCol w="1376777">
                  <a:extLst>
                    <a:ext uri="{9D8B030D-6E8A-4147-A177-3AD203B41FA5}">
                      <a16:colId xmlns:a16="http://schemas.microsoft.com/office/drawing/2014/main" val="2149799782"/>
                    </a:ext>
                  </a:extLst>
                </a:gridCol>
                <a:gridCol w="3283081">
                  <a:extLst>
                    <a:ext uri="{9D8B030D-6E8A-4147-A177-3AD203B41FA5}">
                      <a16:colId xmlns:a16="http://schemas.microsoft.com/office/drawing/2014/main" val="1672424288"/>
                    </a:ext>
                  </a:extLst>
                </a:gridCol>
              </a:tblGrid>
              <a:tr h="338329">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379279">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dirty="0">
                          <a:solidFill>
                            <a:schemeClr val="tx1"/>
                          </a:solidFill>
                          <a:effectLst/>
                          <a:latin typeface="Arial" panose="020B0604020202020204" pitchFamily="34" charset="0"/>
                          <a:cs typeface="Arial" panose="020B0604020202020204" pitchFamily="34" charset="0"/>
                        </a:rPr>
                        <a:t>Introductions and Agreement of Agenda</a:t>
                      </a: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000" b="1" cap="none" spc="0">
                          <a:solidFill>
                            <a:schemeClr val="tx1"/>
                          </a:solidFill>
                          <a:effectLst/>
                          <a:latin typeface="Arial" panose="020B0604020202020204" pitchFamily="34" charset="0"/>
                          <a:cs typeface="Arial" panose="020B0604020202020204" pitchFamily="34" charset="0"/>
                        </a:rPr>
                        <a:t>10:00</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Chair </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379279">
                <a:tc>
                  <a:txBody>
                    <a:bodyPr/>
                    <a:lstStyle/>
                    <a:p>
                      <a:pPr algn="l" rtl="0" fontAlgn="base"/>
                      <a:r>
                        <a:rPr lang="en-GB" sz="1000" b="0" i="0" cap="none" spc="0" dirty="0">
                          <a:solidFill>
                            <a:schemeClr val="tx1"/>
                          </a:solidFill>
                          <a:effectLst/>
                          <a:latin typeface="Arial" panose="020B0604020202020204" pitchFamily="34" charset="0"/>
                          <a:cs typeface="Arial" panose="020B0604020202020204" pitchFamily="34" charset="0"/>
                        </a:rPr>
                        <a:t>2</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Code Roadmap</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REC Technical Services Team</a:t>
                      </a:r>
                    </a:p>
                  </a:txBody>
                  <a:tcPr marL="22680" marR="11861" marT="6480" marB="48600" anchor="ctr"/>
                </a:tc>
                <a:extLst>
                  <a:ext uri="{0D108BD9-81ED-4DB2-BD59-A6C34878D82A}">
                    <a16:rowId xmlns:a16="http://schemas.microsoft.com/office/drawing/2014/main" val="222051283"/>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000" b="1" cap="none" spc="0" dirty="0">
                          <a:solidFill>
                            <a:schemeClr val="tx1"/>
                          </a:solidFill>
                          <a:effectLst/>
                          <a:latin typeface="Arial" panose="020B0604020202020204" pitchFamily="34" charset="0"/>
                          <a:cs typeface="Arial" panose="020B0604020202020204" pitchFamily="34" charset="0"/>
                        </a:rPr>
                        <a:t>Annual Ratings</a:t>
                      </a:r>
                    </a:p>
                  </a:txBody>
                  <a:tcPr marL="22680" marR="11861" marT="6480" marB="48600" anchor="ctr"/>
                </a:tc>
                <a:tc>
                  <a:txBody>
                    <a:bodyPr/>
                    <a:lstStyle/>
                    <a:p>
                      <a:pPr algn="ctr" rtl="0" fontAlgn="base"/>
                      <a:r>
                        <a:rPr lang="en-GB" sz="1000" b="1" cap="none" spc="0" dirty="0">
                          <a:solidFill>
                            <a:schemeClr val="tx1"/>
                          </a:solidFill>
                          <a:effectLst/>
                          <a:latin typeface="Arial" panose="020B0604020202020204" pitchFamily="34" charset="0"/>
                          <a:cs typeface="Arial" panose="020B0604020202020204" pitchFamily="34" charset="0"/>
                        </a:rPr>
                        <a:t>10:20</a:t>
                      </a: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fontAlgn="ctr"/>
                      <a:r>
                        <a:rPr lang="en-GB" sz="1000" b="1" cap="none" spc="0">
                          <a:solidFill>
                            <a:schemeClr val="tx1"/>
                          </a:solidFill>
                          <a:effectLst/>
                          <a:latin typeface="Arial" panose="020B0604020202020204" pitchFamily="34" charset="0"/>
                          <a:cs typeface="Arial" panose="020B0604020202020204" pitchFamily="34" charset="0"/>
                        </a:rPr>
                        <a:t>REC Performance Assurance Team</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2361916360"/>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000" b="1" cap="none" spc="0" dirty="0">
                          <a:solidFill>
                            <a:schemeClr val="tx1"/>
                          </a:solidFill>
                          <a:effectLst/>
                          <a:latin typeface="Arial" panose="020B0604020202020204" pitchFamily="34" charset="0"/>
                          <a:cs typeface="Arial" panose="020B0604020202020204" pitchFamily="34" charset="0"/>
                        </a:rPr>
                        <a:t>Data Cleanse Update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1873753544"/>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kern="1200" cap="none" spc="0" dirty="0">
                          <a:solidFill>
                            <a:schemeClr val="tx1"/>
                          </a:solidFill>
                          <a:effectLst/>
                          <a:latin typeface="Arial" panose="020B0604020202020204" pitchFamily="34" charset="0"/>
                          <a:ea typeface="+mn-ea"/>
                          <a:cs typeface="Arial" panose="020B0604020202020204" pitchFamily="34" charset="0"/>
                        </a:rPr>
                        <a:t>RIG Actions – Performance Assurance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1426565486"/>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R0121 – SDEP Review Improvements – Process Types</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1975094461"/>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Payment Method Levelisation Single/Multi-Rate Differentiation</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11:20</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Professional Services Team </a:t>
                      </a:r>
                    </a:p>
                  </a:txBody>
                  <a:tcPr marL="22680" marR="11861" marT="6480" marB="48600" anchor="ctr"/>
                </a:tc>
                <a:extLst>
                  <a:ext uri="{0D108BD9-81ED-4DB2-BD59-A6C34878D82A}">
                    <a16:rowId xmlns:a16="http://schemas.microsoft.com/office/drawing/2014/main" val="1611785076"/>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R0105 - Review of ONAGE SLA’s</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11:35</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1895683770"/>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9</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D0312 ESME ID Duplication Issue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11:50</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Professional Services Team </a:t>
                      </a:r>
                    </a:p>
                  </a:txBody>
                  <a:tcPr marL="22680" marR="11861" marT="6480" marB="48600" anchor="ctr"/>
                </a:tc>
                <a:extLst>
                  <a:ext uri="{0D108BD9-81ED-4DB2-BD59-A6C34878D82A}">
                    <a16:rowId xmlns:a16="http://schemas.microsoft.com/office/drawing/2014/main" val="3793672306"/>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10</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Erroneous Switch Change Update </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12:05</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3831994243"/>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11</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CSS/MPRS Misalignment Update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12:20</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2221932801"/>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12</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Switching Incentive Regime (SIR) Survey</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12:35</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RECCo</a:t>
                      </a:r>
                    </a:p>
                  </a:txBody>
                  <a:tcPr marL="22680" marR="11861" marT="6480" marB="48600" anchor="ctr"/>
                </a:tc>
                <a:extLst>
                  <a:ext uri="{0D108BD9-81ED-4DB2-BD59-A6C34878D82A}">
                    <a16:rowId xmlns:a16="http://schemas.microsoft.com/office/drawing/2014/main" val="2222540959"/>
                  </a:ext>
                </a:extLst>
              </a:tr>
              <a:tr h="272930">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13</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12:50</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1236900721"/>
                  </a:ext>
                </a:extLst>
              </a:tr>
              <a:tr h="27293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14</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13:00</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2250" y="2743200"/>
            <a:ext cx="6968505" cy="1580899"/>
          </a:xfrm>
        </p:spPr>
        <p:txBody>
          <a:bodyPr>
            <a:normAutofit fontScale="90000"/>
          </a:bodyPr>
          <a:lstStyle/>
          <a:p>
            <a:br>
              <a:rPr lang="en-GB" dirty="0">
                <a:latin typeface="Roboto"/>
                <a:ea typeface="Roboto"/>
                <a:cs typeface="Roboto"/>
              </a:rPr>
            </a:br>
            <a:r>
              <a:rPr lang="en-GB" sz="2700" dirty="0">
                <a:latin typeface="Roboto"/>
                <a:ea typeface="Roboto"/>
                <a:cs typeface="Roboto"/>
              </a:rPr>
              <a:t>2. code roadmap</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technical services team</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7B8CC-D3A6-49A0-B2CB-33C07AF3F7F1}"/>
              </a:ext>
            </a:extLst>
          </p:cNvPr>
          <p:cNvSpPr>
            <a:spLocks noGrp="1"/>
          </p:cNvSpPr>
          <p:nvPr>
            <p:ph type="ctrTitle"/>
          </p:nvPr>
        </p:nvSpPr>
        <p:spPr>
          <a:xfrm>
            <a:off x="2345094" y="830862"/>
            <a:ext cx="9144000" cy="678445"/>
          </a:xfrm>
        </p:spPr>
        <p:txBody>
          <a:bodyPr>
            <a:normAutofit/>
          </a:bodyPr>
          <a:lstStyle/>
          <a:p>
            <a:r>
              <a:rPr lang="en-GB" sz="3600" dirty="0"/>
              <a:t>Code roadmap</a:t>
            </a:r>
          </a:p>
        </p:txBody>
      </p:sp>
      <p:sp>
        <p:nvSpPr>
          <p:cNvPr id="3" name="Subtitle 2">
            <a:extLst>
              <a:ext uri="{FF2B5EF4-FFF2-40B4-BE49-F238E27FC236}">
                <a16:creationId xmlns:a16="http://schemas.microsoft.com/office/drawing/2014/main" id="{04B1DDD8-CFB4-4812-B7AD-E33AFF8FEBC0}"/>
              </a:ext>
            </a:extLst>
          </p:cNvPr>
          <p:cNvSpPr>
            <a:spLocks noGrp="1"/>
          </p:cNvSpPr>
          <p:nvPr>
            <p:ph type="subTitle" idx="1"/>
          </p:nvPr>
        </p:nvSpPr>
        <p:spPr>
          <a:xfrm>
            <a:off x="2345094" y="1986456"/>
            <a:ext cx="9144000" cy="3930868"/>
          </a:xfrm>
        </p:spPr>
        <p:txBody>
          <a:bodyPr>
            <a:normAutofit/>
          </a:bodyPr>
          <a:lstStyle/>
          <a:p>
            <a:r>
              <a:rPr lang="en-GB" dirty="0"/>
              <a:t>Created a roadmap early 2023, as a three-year view of priority areas from across RECCo/REC</a:t>
            </a:r>
          </a:p>
          <a:p>
            <a:endParaRPr lang="en-GB" dirty="0"/>
          </a:p>
          <a:p>
            <a:r>
              <a:rPr lang="en-GB" dirty="0"/>
              <a:t>Didn’t prove to be as useful as intended</a:t>
            </a:r>
          </a:p>
          <a:p>
            <a:endParaRPr lang="en-GB" dirty="0"/>
          </a:p>
          <a:p>
            <a:r>
              <a:rPr lang="en-GB" dirty="0"/>
              <a:t>Listened to feedback from users and re-assessed internal need</a:t>
            </a:r>
          </a:p>
          <a:p>
            <a:endParaRPr lang="en-GB" dirty="0"/>
          </a:p>
          <a:p>
            <a:r>
              <a:rPr lang="en-GB" dirty="0"/>
              <a:t>New format created, now available on Digital Navigator</a:t>
            </a:r>
          </a:p>
          <a:p>
            <a:endParaRPr lang="en-GB" dirty="0"/>
          </a:p>
          <a:p>
            <a:r>
              <a:rPr lang="en-GB" dirty="0"/>
              <a:t>Approximately fortnightly updates</a:t>
            </a:r>
          </a:p>
          <a:p>
            <a:endParaRPr lang="en-GB" dirty="0"/>
          </a:p>
          <a:p>
            <a:r>
              <a:rPr lang="en-GB" dirty="0"/>
              <a:t>Feedback to </a:t>
            </a:r>
            <a:r>
              <a:rPr lang="en-GB" b="1" dirty="0"/>
              <a:t>enquiries@recmanager.co.uk</a:t>
            </a:r>
          </a:p>
        </p:txBody>
      </p:sp>
    </p:spTree>
    <p:extLst>
      <p:ext uri="{BB962C8B-B14F-4D97-AF65-F5344CB8AC3E}">
        <p14:creationId xmlns:p14="http://schemas.microsoft.com/office/powerpoint/2010/main" val="2621808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5F33F-7D59-4BE6-9F0B-6A009C5B0531}"/>
              </a:ext>
            </a:extLst>
          </p:cNvPr>
          <p:cNvSpPr>
            <a:spLocks noGrp="1"/>
          </p:cNvSpPr>
          <p:nvPr>
            <p:ph type="ctrTitle"/>
          </p:nvPr>
        </p:nvSpPr>
        <p:spPr>
          <a:xfrm>
            <a:off x="2345094" y="749139"/>
            <a:ext cx="7554686" cy="678445"/>
          </a:xfrm>
        </p:spPr>
        <p:txBody>
          <a:bodyPr/>
          <a:lstStyle/>
          <a:p>
            <a:r>
              <a:rPr lang="en-GB" dirty="0"/>
              <a:t>Location and content</a:t>
            </a:r>
          </a:p>
        </p:txBody>
      </p:sp>
      <p:pic>
        <p:nvPicPr>
          <p:cNvPr id="5" name="Picture 4">
            <a:extLst>
              <a:ext uri="{FF2B5EF4-FFF2-40B4-BE49-F238E27FC236}">
                <a16:creationId xmlns:a16="http://schemas.microsoft.com/office/drawing/2014/main" id="{566F6A21-1AD6-B88E-41F6-67FA19A50883}"/>
              </a:ext>
            </a:extLst>
          </p:cNvPr>
          <p:cNvPicPr>
            <a:picLocks noChangeAspect="1"/>
          </p:cNvPicPr>
          <p:nvPr/>
        </p:nvPicPr>
        <p:blipFill>
          <a:blip r:embed="rId2"/>
          <a:stretch>
            <a:fillRect/>
          </a:stretch>
        </p:blipFill>
        <p:spPr>
          <a:xfrm>
            <a:off x="286050" y="1742434"/>
            <a:ext cx="7039660" cy="2765159"/>
          </a:xfrm>
          <a:prstGeom prst="rect">
            <a:avLst/>
          </a:prstGeom>
        </p:spPr>
      </p:pic>
      <p:sp>
        <p:nvSpPr>
          <p:cNvPr id="6" name="Oval 5">
            <a:extLst>
              <a:ext uri="{FF2B5EF4-FFF2-40B4-BE49-F238E27FC236}">
                <a16:creationId xmlns:a16="http://schemas.microsoft.com/office/drawing/2014/main" id="{3B971C48-471F-5AAD-2985-9DC17D0CBD74}"/>
              </a:ext>
            </a:extLst>
          </p:cNvPr>
          <p:cNvSpPr/>
          <p:nvPr/>
        </p:nvSpPr>
        <p:spPr>
          <a:xfrm>
            <a:off x="2585545" y="1715057"/>
            <a:ext cx="1261241" cy="57212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68C16380-FBB6-5E62-DCA0-ADD538C73389}"/>
              </a:ext>
            </a:extLst>
          </p:cNvPr>
          <p:cNvPicPr>
            <a:picLocks noChangeAspect="1"/>
          </p:cNvPicPr>
          <p:nvPr/>
        </p:nvPicPr>
        <p:blipFill>
          <a:blip r:embed="rId3"/>
          <a:stretch>
            <a:fillRect/>
          </a:stretch>
        </p:blipFill>
        <p:spPr>
          <a:xfrm>
            <a:off x="7136524" y="3121439"/>
            <a:ext cx="4769426" cy="3481863"/>
          </a:xfrm>
          <a:prstGeom prst="rect">
            <a:avLst/>
          </a:prstGeom>
          <a:ln>
            <a:noFill/>
          </a:ln>
          <a:effectLst>
            <a:outerShdw blurRad="292100" dist="139700" dir="2700000" algn="tl" rotWithShape="0">
              <a:srgbClr val="333333">
                <a:alpha val="65000"/>
              </a:srgbClr>
            </a:outerShdw>
          </a:effectLst>
        </p:spPr>
      </p:pic>
      <p:cxnSp>
        <p:nvCxnSpPr>
          <p:cNvPr id="12" name="Straight Arrow Connector 11">
            <a:extLst>
              <a:ext uri="{FF2B5EF4-FFF2-40B4-BE49-F238E27FC236}">
                <a16:creationId xmlns:a16="http://schemas.microsoft.com/office/drawing/2014/main" id="{22035EA2-8F9E-0382-9B5D-0EFA2C2E5236}"/>
              </a:ext>
            </a:extLst>
          </p:cNvPr>
          <p:cNvCxnSpPr/>
          <p:nvPr/>
        </p:nvCxnSpPr>
        <p:spPr>
          <a:xfrm>
            <a:off x="6768662" y="2942897"/>
            <a:ext cx="294290" cy="17854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BA53F6D-1575-21E2-C69D-98A28811E9CB}"/>
              </a:ext>
            </a:extLst>
          </p:cNvPr>
          <p:cNvCxnSpPr>
            <a:cxnSpLocks/>
          </p:cNvCxnSpPr>
          <p:nvPr/>
        </p:nvCxnSpPr>
        <p:spPr>
          <a:xfrm flipH="1">
            <a:off x="5423339" y="2942897"/>
            <a:ext cx="998482" cy="98797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29B260C7-8E57-A02A-3097-9A77D58CD84C}"/>
              </a:ext>
            </a:extLst>
          </p:cNvPr>
          <p:cNvPicPr>
            <a:picLocks noChangeAspect="1"/>
          </p:cNvPicPr>
          <p:nvPr/>
        </p:nvPicPr>
        <p:blipFill rotWithShape="1">
          <a:blip r:embed="rId4"/>
          <a:srcRect b="12202"/>
          <a:stretch/>
        </p:blipFill>
        <p:spPr>
          <a:xfrm>
            <a:off x="367862" y="4045218"/>
            <a:ext cx="6274676" cy="2714707"/>
          </a:xfrm>
          <a:prstGeom prst="rect">
            <a:avLst/>
          </a:prstGeom>
          <a:ln>
            <a:noFill/>
          </a:ln>
          <a:effectLst>
            <a:outerShdw blurRad="292100" dist="139700" dir="2700000" algn="tl" rotWithShape="0">
              <a:srgbClr val="333333">
                <a:alpha val="65000"/>
              </a:srgbClr>
            </a:outerShdw>
          </a:effectLst>
        </p:spPr>
      </p:pic>
      <p:sp>
        <p:nvSpPr>
          <p:cNvPr id="20" name="TextBox 19">
            <a:extLst>
              <a:ext uri="{FF2B5EF4-FFF2-40B4-BE49-F238E27FC236}">
                <a16:creationId xmlns:a16="http://schemas.microsoft.com/office/drawing/2014/main" id="{39729BE9-BB73-E9A5-9118-4E537B749D2A}"/>
              </a:ext>
            </a:extLst>
          </p:cNvPr>
          <p:cNvSpPr txBox="1"/>
          <p:nvPr/>
        </p:nvSpPr>
        <p:spPr>
          <a:xfrm>
            <a:off x="7680790" y="390731"/>
            <a:ext cx="4225159" cy="2308324"/>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Accessible via tab on Digital Navigator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View the list of themes, and a timeline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Shows </a:t>
            </a: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Change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Performance Assurance</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 activity that could lead to change</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Includes points to input or find out more</a:t>
            </a:r>
          </a:p>
        </p:txBody>
      </p:sp>
      <p:cxnSp>
        <p:nvCxnSpPr>
          <p:cNvPr id="22" name="Straight Connector 21">
            <a:extLst>
              <a:ext uri="{FF2B5EF4-FFF2-40B4-BE49-F238E27FC236}">
                <a16:creationId xmlns:a16="http://schemas.microsoft.com/office/drawing/2014/main" id="{89BF9E29-95FA-46DE-730E-D1F6F7A82AF6}"/>
              </a:ext>
            </a:extLst>
          </p:cNvPr>
          <p:cNvCxnSpPr/>
          <p:nvPr/>
        </p:nvCxnSpPr>
        <p:spPr>
          <a:xfrm>
            <a:off x="9393977" y="872358"/>
            <a:ext cx="7987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BC1ECA7-E05D-B25A-FE0F-2ABCDC5DAB73}"/>
              </a:ext>
            </a:extLst>
          </p:cNvPr>
          <p:cNvCxnSpPr/>
          <p:nvPr/>
        </p:nvCxnSpPr>
        <p:spPr>
          <a:xfrm>
            <a:off x="9393977" y="1432839"/>
            <a:ext cx="7987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23FBC82-B958-789D-DA8A-7E18F7AD506C}"/>
              </a:ext>
            </a:extLst>
          </p:cNvPr>
          <p:cNvCxnSpPr/>
          <p:nvPr/>
        </p:nvCxnSpPr>
        <p:spPr>
          <a:xfrm>
            <a:off x="9393977" y="2276670"/>
            <a:ext cx="79878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1533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197096" y="1828801"/>
            <a:ext cx="7151089" cy="1316736"/>
          </a:xfrm>
        </p:spPr>
        <p:txBody>
          <a:bodyPr>
            <a:normAutofit/>
          </a:bodyPr>
          <a:lstStyle/>
          <a:p>
            <a:r>
              <a:rPr lang="en-GB" sz="2400" dirty="0">
                <a:latin typeface="Roboto"/>
                <a:ea typeface="Roboto"/>
                <a:cs typeface="Roboto"/>
              </a:rPr>
              <a:t>3. </a:t>
            </a:r>
            <a:r>
              <a:rPr lang="en-GB" sz="2400" dirty="0"/>
              <a:t>Annual ratings</a:t>
            </a:r>
            <a:endParaRPr lang="en-GB" sz="2400" dirty="0">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 performance assurance team</a:t>
            </a:r>
          </a:p>
          <a:p>
            <a:endParaRPr lang="en-GB" dirty="0"/>
          </a:p>
        </p:txBody>
      </p:sp>
    </p:spTree>
    <p:extLst>
      <p:ext uri="{BB962C8B-B14F-4D97-AF65-F5344CB8AC3E}">
        <p14:creationId xmlns:p14="http://schemas.microsoft.com/office/powerpoint/2010/main" val="3461997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881283" y="361832"/>
            <a:ext cx="11157817" cy="660511"/>
          </a:xfrm>
        </p:spPr>
        <p:txBody>
          <a:bodyPr>
            <a:normAutofit/>
          </a:bodyPr>
          <a:lstStyle/>
          <a:p>
            <a:pPr algn="l"/>
            <a:r>
              <a:rPr kumimoji="0" lang="en-GB" sz="2800" b="1" i="0" u="none" strike="noStrike" kern="1200" cap="all" spc="300" normalizeH="0" baseline="0" noProof="0">
                <a:ln>
                  <a:noFill/>
                </a:ln>
                <a:solidFill>
                  <a:srgbClr val="70ADA3"/>
                </a:solidFill>
                <a:effectLst/>
                <a:uLnTx/>
                <a:uFillTx/>
                <a:latin typeface="Roboto" panose="02000000000000000000" pitchFamily="2" charset="0"/>
                <a:ea typeface="Roboto" panose="02000000000000000000" pitchFamily="2" charset="0"/>
                <a:cs typeface="+mj-cs"/>
              </a:rPr>
              <a:t>Annual Rating</a:t>
            </a:r>
            <a:endParaRPr lang="en-US"/>
          </a:p>
        </p:txBody>
      </p:sp>
      <p:graphicFrame>
        <p:nvGraphicFramePr>
          <p:cNvPr id="14" name="Table 13">
            <a:extLst>
              <a:ext uri="{FF2B5EF4-FFF2-40B4-BE49-F238E27FC236}">
                <a16:creationId xmlns:a16="http://schemas.microsoft.com/office/drawing/2014/main" id="{63920CAC-DEF3-445A-036A-8D5CDF54C4CA}"/>
              </a:ext>
            </a:extLst>
          </p:cNvPr>
          <p:cNvGraphicFramePr>
            <a:graphicFrameLocks noGrp="1"/>
          </p:cNvGraphicFramePr>
          <p:nvPr/>
        </p:nvGraphicFramePr>
        <p:xfrm>
          <a:off x="585734" y="1917208"/>
          <a:ext cx="11229974" cy="4568312"/>
        </p:xfrm>
        <a:graphic>
          <a:graphicData uri="http://schemas.openxmlformats.org/drawingml/2006/table">
            <a:tbl>
              <a:tblPr firstRow="1" firstCol="1" bandRow="1"/>
              <a:tblGrid>
                <a:gridCol w="1366119">
                  <a:extLst>
                    <a:ext uri="{9D8B030D-6E8A-4147-A177-3AD203B41FA5}">
                      <a16:colId xmlns:a16="http://schemas.microsoft.com/office/drawing/2014/main" val="58973170"/>
                    </a:ext>
                  </a:extLst>
                </a:gridCol>
                <a:gridCol w="2990747">
                  <a:extLst>
                    <a:ext uri="{9D8B030D-6E8A-4147-A177-3AD203B41FA5}">
                      <a16:colId xmlns:a16="http://schemas.microsoft.com/office/drawing/2014/main" val="2480543341"/>
                    </a:ext>
                  </a:extLst>
                </a:gridCol>
                <a:gridCol w="1718277">
                  <a:extLst>
                    <a:ext uri="{9D8B030D-6E8A-4147-A177-3AD203B41FA5}">
                      <a16:colId xmlns:a16="http://schemas.microsoft.com/office/drawing/2014/main" val="3181257773"/>
                    </a:ext>
                  </a:extLst>
                </a:gridCol>
                <a:gridCol w="1718277">
                  <a:extLst>
                    <a:ext uri="{9D8B030D-6E8A-4147-A177-3AD203B41FA5}">
                      <a16:colId xmlns:a16="http://schemas.microsoft.com/office/drawing/2014/main" val="410255313"/>
                    </a:ext>
                  </a:extLst>
                </a:gridCol>
                <a:gridCol w="1718277">
                  <a:extLst>
                    <a:ext uri="{9D8B030D-6E8A-4147-A177-3AD203B41FA5}">
                      <a16:colId xmlns:a16="http://schemas.microsoft.com/office/drawing/2014/main" val="1495086455"/>
                    </a:ext>
                  </a:extLst>
                </a:gridCol>
                <a:gridCol w="1718277">
                  <a:extLst>
                    <a:ext uri="{9D8B030D-6E8A-4147-A177-3AD203B41FA5}">
                      <a16:colId xmlns:a16="http://schemas.microsoft.com/office/drawing/2014/main" val="1371567226"/>
                    </a:ext>
                  </a:extLst>
                </a:gridCol>
              </a:tblGrid>
              <a:tr h="442022">
                <a:tc>
                  <a:txBody>
                    <a:bodyPr/>
                    <a:lstStyle/>
                    <a:p>
                      <a:pPr marL="0" algn="ctr" defTabSz="914400" rtl="0" eaLnBrk="1" latinLnBrk="0" hangingPunct="1">
                        <a:lnSpc>
                          <a:spcPct val="115000"/>
                        </a:lnSpc>
                        <a:spcAft>
                          <a:spcPts val="800"/>
                        </a:spcAft>
                      </a:pPr>
                      <a:r>
                        <a:rPr lang="en-GB" sz="1400" kern="100">
                          <a:solidFill>
                            <a:srgbClr val="FFFFFF"/>
                          </a:solidFill>
                          <a:effectLst/>
                          <a:latin typeface="Arial" panose="020B0604020202020204" pitchFamily="34" charset="0"/>
                          <a:ea typeface="Calibri" panose="020F0502020204030204" pitchFamily="34" charset="0"/>
                          <a:cs typeface="Arial" panose="020B0604020202020204" pitchFamily="34" charset="0"/>
                        </a:rPr>
                        <a:t>Category</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ADA3"/>
                    </a:solidFill>
                  </a:tcPr>
                </a:tc>
                <a:tc>
                  <a:txBody>
                    <a:bodyPr/>
                    <a:lstStyle/>
                    <a:p>
                      <a:pPr algn="ctr">
                        <a:lnSpc>
                          <a:spcPct val="115000"/>
                        </a:lnSpc>
                        <a:spcAft>
                          <a:spcPts val="800"/>
                        </a:spcAft>
                      </a:pPr>
                      <a:r>
                        <a:rPr lang="en-GB" sz="1400" kern="100">
                          <a:solidFill>
                            <a:srgbClr val="FFFFFF"/>
                          </a:solidFill>
                          <a:effectLst/>
                          <a:latin typeface="Arial" panose="020B0604020202020204" pitchFamily="34" charset="0"/>
                          <a:ea typeface="Times New Roman" panose="02020603050405020304" pitchFamily="18" charset="0"/>
                          <a:cs typeface="Arial" panose="020B0604020202020204" pitchFamily="34" charset="0"/>
                        </a:rPr>
                        <a:t>Criteria</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ADA3"/>
                    </a:solidFill>
                  </a:tcPr>
                </a:tc>
                <a:tc>
                  <a:txBody>
                    <a:bodyPr/>
                    <a:lstStyle/>
                    <a:p>
                      <a:pPr algn="ctr">
                        <a:lnSpc>
                          <a:spcPct val="115000"/>
                        </a:lnSpc>
                        <a:spcAft>
                          <a:spcPts val="800"/>
                        </a:spcAft>
                      </a:pPr>
                      <a:r>
                        <a:rPr lang="en-GB" sz="1400" kern="100">
                          <a:solidFill>
                            <a:srgbClr val="FFFFFF"/>
                          </a:solidFill>
                          <a:effectLst/>
                          <a:latin typeface="Arial" panose="020B0604020202020204" pitchFamily="34" charset="0"/>
                          <a:ea typeface="Times New Roman" panose="02020603050405020304" pitchFamily="18" charset="0"/>
                          <a:cs typeface="Arial" panose="020B0604020202020204" pitchFamily="34" charset="0"/>
                        </a:rPr>
                        <a:t>No Material Weakness</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ADA3"/>
                    </a:solidFill>
                  </a:tcPr>
                </a:tc>
                <a:tc>
                  <a:txBody>
                    <a:bodyPr/>
                    <a:lstStyle/>
                    <a:p>
                      <a:pPr algn="ctr">
                        <a:lnSpc>
                          <a:spcPct val="115000"/>
                        </a:lnSpc>
                        <a:spcAft>
                          <a:spcPts val="800"/>
                        </a:spcAft>
                      </a:pPr>
                      <a:r>
                        <a:rPr lang="en-GB" sz="1400" kern="100">
                          <a:solidFill>
                            <a:srgbClr val="FFFFFF"/>
                          </a:solidFill>
                          <a:effectLst/>
                          <a:latin typeface="Arial" panose="020B0604020202020204" pitchFamily="34" charset="0"/>
                          <a:ea typeface="Times New Roman" panose="02020603050405020304" pitchFamily="18" charset="0"/>
                          <a:cs typeface="Arial" panose="020B0604020202020204" pitchFamily="34" charset="0"/>
                        </a:rPr>
                        <a:t>Minor Weakness</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ADA3"/>
                    </a:solidFill>
                  </a:tcPr>
                </a:tc>
                <a:tc>
                  <a:txBody>
                    <a:bodyPr/>
                    <a:lstStyle/>
                    <a:p>
                      <a:pPr algn="ctr">
                        <a:lnSpc>
                          <a:spcPct val="115000"/>
                        </a:lnSpc>
                        <a:spcAft>
                          <a:spcPts val="800"/>
                        </a:spcAft>
                      </a:pPr>
                      <a:r>
                        <a:rPr lang="en-GB" sz="1400" kern="100">
                          <a:solidFill>
                            <a:srgbClr val="FFFFFF"/>
                          </a:solidFill>
                          <a:effectLst/>
                          <a:latin typeface="Arial" panose="020B0604020202020204" pitchFamily="34" charset="0"/>
                          <a:ea typeface="Times New Roman" panose="02020603050405020304" pitchFamily="18" charset="0"/>
                          <a:cs typeface="Arial" panose="020B0604020202020204" pitchFamily="34" charset="0"/>
                        </a:rPr>
                        <a:t>Moderate Weakness</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ADA3"/>
                    </a:solidFill>
                  </a:tcPr>
                </a:tc>
                <a:tc>
                  <a:txBody>
                    <a:bodyPr/>
                    <a:lstStyle/>
                    <a:p>
                      <a:pPr algn="ctr">
                        <a:lnSpc>
                          <a:spcPct val="115000"/>
                        </a:lnSpc>
                        <a:spcAft>
                          <a:spcPts val="800"/>
                        </a:spcAft>
                      </a:pPr>
                      <a:r>
                        <a:rPr lang="en-GB" sz="1400" kern="100">
                          <a:solidFill>
                            <a:srgbClr val="FFFFFF"/>
                          </a:solidFill>
                          <a:effectLst/>
                          <a:latin typeface="Arial" panose="020B0604020202020204" pitchFamily="34" charset="0"/>
                          <a:ea typeface="Times New Roman" panose="02020603050405020304" pitchFamily="18" charset="0"/>
                          <a:cs typeface="Arial" panose="020B0604020202020204" pitchFamily="34" charset="0"/>
                        </a:rPr>
                        <a:t>Severe Weakness</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ADA3"/>
                    </a:solidFill>
                  </a:tcPr>
                </a:tc>
                <a:extLst>
                  <a:ext uri="{0D108BD9-81ED-4DB2-BD59-A6C34878D82A}">
                    <a16:rowId xmlns:a16="http://schemas.microsoft.com/office/drawing/2014/main" val="2410670248"/>
                  </a:ext>
                </a:extLst>
              </a:tr>
              <a:tr h="442022">
                <a:tc rowSpan="5">
                  <a:txBody>
                    <a:bodyPr/>
                    <a:lstStyle/>
                    <a:p>
                      <a:pPr algn="ctr">
                        <a:lnSpc>
                          <a:spcPct val="115000"/>
                        </a:lnSpc>
                        <a:spcAft>
                          <a:spcPts val="800"/>
                        </a:spcAft>
                      </a:pPr>
                      <a:r>
                        <a:rPr lang="en-GB" sz="1400" b="1" kern="100">
                          <a:effectLst/>
                          <a:latin typeface="Arial" panose="020B0604020202020204" pitchFamily="34" charset="0"/>
                          <a:ea typeface="Calibri" panose="020F0502020204030204" pitchFamily="34" charset="0"/>
                          <a:cs typeface="Arial" panose="020B0604020202020204" pitchFamily="34" charset="0"/>
                        </a:rPr>
                        <a:t>Performance Data</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Action Plan PAT issued </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3</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Multiple action plans</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31737183"/>
                  </a:ext>
                </a:extLst>
              </a:tr>
              <a:tr h="772770">
                <a:tc vMerge="1">
                  <a:txBody>
                    <a:bodyPr/>
                    <a:lstStyle/>
                    <a:p>
                      <a:pPr algn="l">
                        <a:lnSpc>
                          <a:spcPct val="115000"/>
                        </a:lnSpc>
                        <a:spcAft>
                          <a:spcPts val="800"/>
                        </a:spcAft>
                      </a:pP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Management Assertion PAT Issued (except those relating to data cleanse) </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3</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2010111"/>
                  </a:ext>
                </a:extLst>
              </a:tr>
              <a:tr h="272596">
                <a:tc vMerge="1">
                  <a:txBody>
                    <a:bodyPr/>
                    <a:lstStyle/>
                    <a:p>
                      <a:pPr algn="l">
                        <a:lnSpc>
                          <a:spcPct val="115000"/>
                        </a:lnSpc>
                        <a:spcAft>
                          <a:spcPts val="800"/>
                        </a:spcAft>
                      </a:pP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Specific Condition PAT Issued</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3</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4347233"/>
                  </a:ext>
                </a:extLst>
              </a:tr>
              <a:tr h="272596">
                <a:tc vMerge="1">
                  <a:txBody>
                    <a:bodyPr/>
                    <a:lstStyle/>
                    <a:p>
                      <a:pPr algn="l">
                        <a:lnSpc>
                          <a:spcPct val="115000"/>
                        </a:lnSpc>
                        <a:spcAft>
                          <a:spcPts val="800"/>
                        </a:spcAft>
                      </a:pP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Referral to Ofgem</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3</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41423828"/>
                  </a:ext>
                </a:extLst>
              </a:tr>
              <a:tr h="272596">
                <a:tc vMerge="1">
                  <a:txBody>
                    <a:bodyPr/>
                    <a:lstStyle/>
                    <a:p>
                      <a:pPr algn="l">
                        <a:lnSpc>
                          <a:spcPct val="115000"/>
                        </a:lnSpc>
                        <a:spcAft>
                          <a:spcPts val="800"/>
                        </a:spcAft>
                      </a:pP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Event of Default</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3</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28808689"/>
                  </a:ext>
                </a:extLst>
              </a:tr>
              <a:tr h="509520">
                <a:tc>
                  <a:txBody>
                    <a:bodyPr/>
                    <a:lstStyle/>
                    <a:p>
                      <a:pPr algn="ctr">
                        <a:lnSpc>
                          <a:spcPct val="115000"/>
                        </a:lnSpc>
                        <a:spcAft>
                          <a:spcPts val="800"/>
                        </a:spcAft>
                      </a:pPr>
                      <a:r>
                        <a:rPr lang="en-GB" sz="1400" b="1" kern="100">
                          <a:effectLst/>
                          <a:latin typeface="Arial" panose="020B0604020202020204" pitchFamily="34" charset="0"/>
                          <a:ea typeface="Calibri" panose="020F0502020204030204" pitchFamily="34" charset="0"/>
                          <a:cs typeface="Arial" panose="020B0604020202020204" pitchFamily="34" charset="0"/>
                        </a:rPr>
                        <a:t>Data Cleanse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Management Assertion PAT relating to data cleanse</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3</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69375763"/>
                  </a:ext>
                </a:extLst>
              </a:tr>
              <a:tr h="509520">
                <a:tc rowSpan="2">
                  <a:txBody>
                    <a:bodyPr/>
                    <a:lstStyle/>
                    <a:p>
                      <a:pPr algn="ctr">
                        <a:lnSpc>
                          <a:spcPct val="115000"/>
                        </a:lnSpc>
                        <a:spcAft>
                          <a:spcPts val="800"/>
                        </a:spcAft>
                      </a:pPr>
                      <a:r>
                        <a:rPr lang="en-GB" sz="1400" b="1" kern="100">
                          <a:effectLst/>
                          <a:latin typeface="Arial" panose="020B0604020202020204" pitchFamily="34" charset="0"/>
                          <a:ea typeface="Calibri" panose="020F0502020204030204" pitchFamily="34" charset="0"/>
                          <a:cs typeface="Arial" panose="020B0604020202020204" pitchFamily="34" charset="0"/>
                        </a:rPr>
                        <a:t>Market Entry and Qualification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Maintenance of Qualification Delay of 1 month or more</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3</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Monotype Sorts" panose="01010601010101010101" pitchFamily="2" charset="2"/>
                          <a:ea typeface="Times New Roman" panose="02020603050405020304" pitchFamily="18" charset="0"/>
                          <a:cs typeface="Arial" panose="020B0604020202020204" pitchFamily="34" charset="0"/>
                        </a:rPr>
                        <a:t> </a:t>
                      </a:r>
                      <a:endParaRPr lang="en-GB" sz="1400" kern="100">
                        <a:effectLst/>
                        <a:latin typeface="Monotype Sorts" panose="01010601010101010101" pitchFamily="2" charset="2"/>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95736976"/>
                  </a:ext>
                </a:extLst>
              </a:tr>
              <a:tr h="509520">
                <a:tc vMerge="1">
                  <a:txBody>
                    <a:bodyPr/>
                    <a:lstStyle/>
                    <a:p>
                      <a:pPr algn="ctr">
                        <a:lnSpc>
                          <a:spcPct val="115000"/>
                        </a:lnSpc>
                        <a:spcAft>
                          <a:spcPts val="800"/>
                        </a:spcAft>
                      </a:pP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CME Condition Breach </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By up to 10% of CME cap</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By more than 10% of CME cap</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5323629"/>
                  </a:ext>
                </a:extLst>
              </a:tr>
              <a:tr h="509520">
                <a:tc>
                  <a:txBody>
                    <a:bodyPr/>
                    <a:lstStyle/>
                    <a:p>
                      <a:pPr algn="ctr">
                        <a:lnSpc>
                          <a:spcPct val="115000"/>
                        </a:lnSpc>
                        <a:spcAft>
                          <a:spcPts val="800"/>
                        </a:spcAft>
                      </a:pPr>
                      <a:r>
                        <a:rPr lang="en-GB" sz="1400" b="1" kern="100">
                          <a:effectLst/>
                          <a:latin typeface="Arial" panose="020B0604020202020204" pitchFamily="34" charset="0"/>
                          <a:ea typeface="Calibri" panose="020F0502020204030204" pitchFamily="34" charset="0"/>
                          <a:cs typeface="Arial" panose="020B0604020202020204" pitchFamily="34" charset="0"/>
                        </a:rPr>
                        <a:t>Energy Theft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Energy Theft Detection Scheme target met</a:t>
                      </a:r>
                      <a:endParaRPr lang="en-GB" sz="140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60% +</a:t>
                      </a:r>
                      <a:endParaRPr lang="en-GB" sz="1400" b="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40 – 60%</a:t>
                      </a:r>
                      <a:endParaRPr lang="en-GB" sz="1400" b="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 – 40%</a:t>
                      </a:r>
                      <a:endParaRPr lang="en-GB" sz="1400" b="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800"/>
                        </a:spcAft>
                      </a:pPr>
                      <a:r>
                        <a:rPr lang="en-GB" sz="1400" b="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0% and no engagement</a:t>
                      </a:r>
                      <a:endParaRPr lang="en-GB" sz="1400" b="0" kern="1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17382748"/>
                  </a:ext>
                </a:extLst>
              </a:tr>
            </a:tbl>
          </a:graphicData>
        </a:graphic>
      </p:graphicFrame>
      <p:sp>
        <p:nvSpPr>
          <p:cNvPr id="4" name="TextBox 3">
            <a:extLst>
              <a:ext uri="{FF2B5EF4-FFF2-40B4-BE49-F238E27FC236}">
                <a16:creationId xmlns:a16="http://schemas.microsoft.com/office/drawing/2014/main" id="{0F1C300B-DDE6-26A9-70DE-7A105522C652}"/>
              </a:ext>
            </a:extLst>
          </p:cNvPr>
          <p:cNvSpPr txBox="1"/>
          <p:nvPr/>
        </p:nvSpPr>
        <p:spPr>
          <a:xfrm>
            <a:off x="434109" y="1297954"/>
            <a:ext cx="11157817" cy="30777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Arial"/>
                <a:ea typeface="Calibri" panose="020F0502020204030204" pitchFamily="34" charset="0"/>
                <a:cs typeface="Arial"/>
              </a:rPr>
              <a:t>We provided a paper in advance which sets out the rationale for the annual rating criteria we propose.  These are summarised below.</a:t>
            </a: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2890945"/>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A1E72D-A67B-BC52-AB92-24C327BF48BB}"/>
              </a:ext>
            </a:extLst>
          </p:cNvPr>
          <p:cNvSpPr>
            <a:spLocks noGrp="1"/>
          </p:cNvSpPr>
          <p:nvPr>
            <p:ph type="title"/>
          </p:nvPr>
        </p:nvSpPr>
        <p:spPr>
          <a:xfrm>
            <a:off x="951347" y="335012"/>
            <a:ext cx="11157817" cy="660511"/>
          </a:xfrm>
        </p:spPr>
        <p:txBody>
          <a:bodyPr/>
          <a:lstStyle/>
          <a:p>
            <a:pPr algn="l"/>
            <a:r>
              <a:rPr lang="en-GB" sz="2800">
                <a:solidFill>
                  <a:srgbClr val="70ADA3"/>
                </a:solidFill>
              </a:rPr>
              <a:t>Annual Rating next steps</a:t>
            </a:r>
          </a:p>
        </p:txBody>
      </p:sp>
      <p:sp>
        <p:nvSpPr>
          <p:cNvPr id="5" name="TextBox 4">
            <a:extLst>
              <a:ext uri="{FF2B5EF4-FFF2-40B4-BE49-F238E27FC236}">
                <a16:creationId xmlns:a16="http://schemas.microsoft.com/office/drawing/2014/main" id="{B65622E5-7DCA-0BC9-CD31-7349863C3806}"/>
              </a:ext>
            </a:extLst>
          </p:cNvPr>
          <p:cNvSpPr txBox="1"/>
          <p:nvPr/>
        </p:nvSpPr>
        <p:spPr>
          <a:xfrm>
            <a:off x="434109" y="1297954"/>
            <a:ext cx="11157817"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mn-cs"/>
              </a:rPr>
              <a:t>We wish to discuss these items at RIG, and based on the outcomes of these discussions we will test the criteria with current performance and will also engage with industry following the steps set out below: </a:t>
            </a:r>
            <a:endParaRPr kumimoji="0" lang="en-GB" sz="14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 name="Text Box 38">
            <a:extLst>
              <a:ext uri="{FF2B5EF4-FFF2-40B4-BE49-F238E27FC236}">
                <a16:creationId xmlns:a16="http://schemas.microsoft.com/office/drawing/2014/main" id="{0065AEB5-6FBB-3590-1F72-86DEFCB3647A}"/>
              </a:ext>
            </a:extLst>
          </p:cNvPr>
          <p:cNvSpPr txBox="1"/>
          <p:nvPr/>
        </p:nvSpPr>
        <p:spPr>
          <a:xfrm>
            <a:off x="6318524" y="2480164"/>
            <a:ext cx="1222750" cy="187680"/>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We are here.</a:t>
            </a:r>
            <a:endParaRPr kumimoji="0" lang="en-GB" sz="1600" b="0" i="0" u="none" strike="noStrike" kern="120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3EB6FAA7-1D8C-E9AF-A9A5-2DF1A74C50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437" y="2935836"/>
            <a:ext cx="10003126" cy="2772699"/>
          </a:xfrm>
          <a:prstGeom prst="rect">
            <a:avLst/>
          </a:prstGeom>
        </p:spPr>
      </p:pic>
      <p:cxnSp>
        <p:nvCxnSpPr>
          <p:cNvPr id="8" name="Straight Connector 7">
            <a:extLst>
              <a:ext uri="{FF2B5EF4-FFF2-40B4-BE49-F238E27FC236}">
                <a16:creationId xmlns:a16="http://schemas.microsoft.com/office/drawing/2014/main" id="{C6264B8B-97CE-E4E9-944A-9944F9028E1B}"/>
              </a:ext>
            </a:extLst>
          </p:cNvPr>
          <p:cNvCxnSpPr>
            <a:cxnSpLocks/>
          </p:cNvCxnSpPr>
          <p:nvPr/>
        </p:nvCxnSpPr>
        <p:spPr>
          <a:xfrm>
            <a:off x="6689593" y="2733850"/>
            <a:ext cx="0" cy="3295419"/>
          </a:xfrm>
          <a:prstGeom prst="line">
            <a:avLst/>
          </a:prstGeom>
          <a:ln w="38100">
            <a:prstDash val="sysDot"/>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48638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3019B3C-9AD5-5122-DF1D-62AB1E2F1886}"/>
              </a:ext>
            </a:extLst>
          </p:cNvPr>
          <p:cNvGraphicFramePr>
            <a:graphicFrameLocks noGrp="1"/>
          </p:cNvGraphicFramePr>
          <p:nvPr/>
        </p:nvGraphicFramePr>
        <p:xfrm>
          <a:off x="1791729" y="1915297"/>
          <a:ext cx="7728121" cy="3470642"/>
        </p:xfrm>
        <a:graphic>
          <a:graphicData uri="http://schemas.openxmlformats.org/drawingml/2006/table">
            <a:tbl>
              <a:tblPr bandRow="1">
                <a:tableStyleId>{5C22544A-7EE6-4342-B048-85BDC9FD1C3A}</a:tableStyleId>
              </a:tblPr>
              <a:tblGrid>
                <a:gridCol w="7728121">
                  <a:extLst>
                    <a:ext uri="{9D8B030D-6E8A-4147-A177-3AD203B41FA5}">
                      <a16:colId xmlns:a16="http://schemas.microsoft.com/office/drawing/2014/main" val="113168154"/>
                    </a:ext>
                  </a:extLst>
                </a:gridCol>
              </a:tblGrid>
              <a:tr h="3470642">
                <a:tc>
                  <a:txBody>
                    <a:bodyPr/>
                    <a:lstStyle/>
                    <a:p>
                      <a:pPr algn="l" fontAlgn="base"/>
                      <a:endParaRPr lang="en-US" sz="3600" b="1" i="0" dirty="0">
                        <a:solidFill>
                          <a:srgbClr val="FFFFFF"/>
                        </a:solidFill>
                        <a:effectLst/>
                        <a:highlight>
                          <a:srgbClr val="70ADA3"/>
                        </a:highlight>
                      </a:endParaRPr>
                    </a:p>
                    <a:p>
                      <a:pPr marL="228600" indent="-228600" algn="l" fontAlgn="base">
                        <a:buAutoNum type="arabicPeriod"/>
                      </a:pPr>
                      <a:r>
                        <a:rPr lang="en-US" sz="1600" b="1" i="0" dirty="0">
                          <a:solidFill>
                            <a:srgbClr val="FFFFFF"/>
                          </a:solidFill>
                          <a:effectLst/>
                          <a:highlight>
                            <a:srgbClr val="70ADA3"/>
                          </a:highlight>
                          <a:latin typeface="Arial"/>
                        </a:rPr>
                        <a:t>Has the Code Manager missed anything in the criteria that you would suggest including for the Annual Rating? </a:t>
                      </a:r>
                      <a:endParaRPr lang="en-US" sz="1600" b="1" i="0">
                        <a:solidFill>
                          <a:srgbClr val="FFFFFF"/>
                        </a:solidFill>
                        <a:effectLst/>
                        <a:highlight>
                          <a:srgbClr val="70ADA3"/>
                        </a:highlight>
                        <a:latin typeface="Arial"/>
                      </a:endParaRPr>
                    </a:p>
                    <a:p>
                      <a:pPr algn="l" fontAlgn="base"/>
                      <a:endParaRPr lang="en-US" sz="3600" b="1" i="0" dirty="0">
                        <a:solidFill>
                          <a:srgbClr val="FFFFFF"/>
                        </a:solidFill>
                        <a:effectLst/>
                        <a:highlight>
                          <a:srgbClr val="70ADA3"/>
                        </a:highlight>
                      </a:endParaRPr>
                    </a:p>
                    <a:p>
                      <a:pPr algn="l" fontAlgn="base"/>
                      <a:r>
                        <a:rPr lang="en-US" sz="1600" b="1" i="0" dirty="0">
                          <a:solidFill>
                            <a:srgbClr val="FFFFFF"/>
                          </a:solidFill>
                          <a:effectLst/>
                          <a:highlight>
                            <a:srgbClr val="70ADA3"/>
                          </a:highlight>
                          <a:latin typeface="Arial"/>
                        </a:rPr>
                        <a:t>2. Is there any item you would suggest changing, if so and why? </a:t>
                      </a:r>
                      <a:endParaRPr lang="en-US" sz="1600" b="1" i="0">
                        <a:solidFill>
                          <a:srgbClr val="FFFFFF"/>
                        </a:solidFill>
                        <a:effectLst/>
                        <a:highlight>
                          <a:srgbClr val="70ADA3"/>
                        </a:highlight>
                        <a:latin typeface="Arial"/>
                      </a:endParaRPr>
                    </a:p>
                    <a:p>
                      <a:pPr lvl="0" algn="l">
                        <a:buNone/>
                      </a:pPr>
                      <a:endParaRPr lang="en-US" sz="1600" b="1" i="0" dirty="0">
                        <a:solidFill>
                          <a:srgbClr val="FFFFFF"/>
                        </a:solidFill>
                        <a:effectLst/>
                        <a:highlight>
                          <a:srgbClr val="70ADA3"/>
                        </a:highlight>
                        <a:latin typeface="Arial"/>
                      </a:endParaRPr>
                    </a:p>
                    <a:p>
                      <a:pPr lvl="0" algn="l">
                        <a:lnSpc>
                          <a:spcPct val="100000"/>
                        </a:lnSpc>
                        <a:spcBef>
                          <a:spcPts val="0"/>
                        </a:spcBef>
                        <a:spcAft>
                          <a:spcPts val="0"/>
                        </a:spcAft>
                        <a:buNone/>
                      </a:pPr>
                      <a:r>
                        <a:rPr lang="en-US" sz="1600" b="1" i="0" u="none" strike="noStrike" noProof="0" dirty="0">
                          <a:solidFill>
                            <a:schemeClr val="bg1"/>
                          </a:solidFill>
                          <a:effectLst/>
                          <a:highlight>
                            <a:srgbClr val="70ADA3"/>
                          </a:highlight>
                          <a:latin typeface="Arial"/>
                        </a:rPr>
                        <a:t>3. Are there any further steps the Code Manager should take when engaging with industry? If so, please outline what steps should be taken in addition to the next steps. </a:t>
                      </a:r>
                      <a:endParaRPr lang="en-US" sz="1600" b="0" i="0" u="none" strike="noStrike" noProof="0" dirty="0">
                        <a:solidFill>
                          <a:schemeClr val="bg1"/>
                        </a:solidFill>
                        <a:effectLst/>
                        <a:highlight>
                          <a:srgbClr val="70ADA3"/>
                        </a:highlight>
                        <a:latin typeface="Arial"/>
                      </a:endParaRPr>
                    </a:p>
                  </a:txBody>
                  <a:tcPr marL="68580" marR="68580">
                    <a:lnL w="11744" cap="flat" cmpd="sng" algn="ctr">
                      <a:solidFill>
                        <a:srgbClr val="70ADA3"/>
                      </a:solidFill>
                      <a:prstDash val="solid"/>
                      <a:round/>
                      <a:headEnd type="none" w="med" len="med"/>
                      <a:tailEnd type="none" w="med" len="med"/>
                    </a:lnL>
                    <a:lnR w="12700" cap="flat" cmpd="sng" algn="ctr">
                      <a:solidFill>
                        <a:srgbClr val="FFFFFF"/>
                      </a:solidFill>
                      <a:prstDash val="solid"/>
                      <a:round/>
                      <a:headEnd type="none" w="med" len="med"/>
                      <a:tailEnd type="none" w="med" len="med"/>
                    </a:lnR>
                    <a:lnT w="11744" cap="flat" cmpd="sng" algn="ctr">
                      <a:solidFill>
                        <a:srgbClr val="70ADA3"/>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0ADA3"/>
                    </a:solidFill>
                  </a:tcPr>
                </a:tc>
                <a:extLst>
                  <a:ext uri="{0D108BD9-81ED-4DB2-BD59-A6C34878D82A}">
                    <a16:rowId xmlns:a16="http://schemas.microsoft.com/office/drawing/2014/main" val="2378313555"/>
                  </a:ext>
                </a:extLst>
              </a:tr>
            </a:tbl>
          </a:graphicData>
        </a:graphic>
      </p:graphicFrame>
      <p:sp>
        <p:nvSpPr>
          <p:cNvPr id="15" name="Title 2">
            <a:extLst>
              <a:ext uri="{FF2B5EF4-FFF2-40B4-BE49-F238E27FC236}">
                <a16:creationId xmlns:a16="http://schemas.microsoft.com/office/drawing/2014/main" id="{3069BD48-1867-2D50-67F5-9902627ED8AC}"/>
              </a:ext>
            </a:extLst>
          </p:cNvPr>
          <p:cNvSpPr txBox="1">
            <a:spLocks/>
          </p:cNvSpPr>
          <p:nvPr/>
        </p:nvSpPr>
        <p:spPr>
          <a:xfrm>
            <a:off x="951347" y="335012"/>
            <a:ext cx="11157817" cy="660511"/>
          </a:xfrm>
          <a:prstGeom prst="rect">
            <a:avLst/>
          </a:prstGeom>
        </p:spPr>
        <p:txBody>
          <a:bodyPr vert="horz" lIns="0" tIns="0" rIns="0" bIns="0" rtlCol="0" anchor="ctr">
            <a:normAutofit/>
          </a:bodyPr>
          <a:lstStyle>
            <a:lvl1pPr algn="ctr" defTabSz="914400" rtl="0" eaLnBrk="1" latinLnBrk="0" hangingPunct="1">
              <a:lnSpc>
                <a:spcPct val="90000"/>
              </a:lnSpc>
              <a:spcBef>
                <a:spcPct val="0"/>
              </a:spcBef>
              <a:buNone/>
              <a:defRPr sz="4800" b="1" kern="1200" cap="all" spc="300" baseline="0">
                <a:solidFill>
                  <a:schemeClr val="bg1">
                    <a:lumMod val="50000"/>
                  </a:schemeClr>
                </a:solidFill>
                <a:latin typeface="Roboto" panose="02000000000000000000" pitchFamily="2" charset="0"/>
                <a:ea typeface="Roboto" panose="02000000000000000000" pitchFamily="2"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800" b="1" i="0" u="none" strike="noStrike" kern="1200" cap="all" spc="300" normalizeH="0" baseline="0" noProof="0" dirty="0">
                <a:ln>
                  <a:noFill/>
                </a:ln>
                <a:solidFill>
                  <a:srgbClr val="70ADA3"/>
                </a:solidFill>
                <a:effectLst/>
                <a:uLnTx/>
                <a:uFillTx/>
                <a:latin typeface="Roboto"/>
                <a:ea typeface="Roboto"/>
                <a:cs typeface="Roboto"/>
              </a:rPr>
              <a:t>Questions for rig members</a:t>
            </a:r>
            <a:endParaRPr kumimoji="0" lang="en-US" sz="4800" b="1" i="0" u="none" strike="noStrike" kern="1200" cap="all" spc="300" normalizeH="0" baseline="0" noProof="0" dirty="0">
              <a:ln>
                <a:noFill/>
              </a:ln>
              <a:solidFill>
                <a:prstClr val="white">
                  <a:lumMod val="50000"/>
                </a:prstClr>
              </a:solidFill>
              <a:effectLst/>
              <a:uLnTx/>
              <a:uFillTx/>
              <a:latin typeface="Roboto" panose="02000000000000000000" pitchFamily="2" charset="0"/>
              <a:ea typeface="Roboto" panose="02000000000000000000" pitchFamily="2" charset="0"/>
              <a:cs typeface="+mj-cs"/>
            </a:endParaRPr>
          </a:p>
        </p:txBody>
      </p:sp>
    </p:spTree>
    <p:extLst>
      <p:ext uri="{BB962C8B-B14F-4D97-AF65-F5344CB8AC3E}">
        <p14:creationId xmlns:p14="http://schemas.microsoft.com/office/powerpoint/2010/main" val="4169372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2250" y="2743200"/>
            <a:ext cx="6968505" cy="1580899"/>
          </a:xfrm>
        </p:spPr>
        <p:txBody>
          <a:bodyPr>
            <a:normAutofit fontScale="90000"/>
          </a:bodyPr>
          <a:lstStyle/>
          <a:p>
            <a:br>
              <a:rPr lang="en-GB" dirty="0">
                <a:latin typeface="Roboto"/>
                <a:ea typeface="Roboto"/>
                <a:cs typeface="Roboto"/>
              </a:rPr>
            </a:br>
            <a:r>
              <a:rPr lang="en-GB" sz="2700" dirty="0">
                <a:latin typeface="Roboto"/>
                <a:ea typeface="Roboto"/>
                <a:cs typeface="Roboto"/>
              </a:rPr>
              <a:t>4. Data cleanse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989830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2250" y="2743200"/>
            <a:ext cx="6968505" cy="1580899"/>
          </a:xfrm>
        </p:spPr>
        <p:txBody>
          <a:bodyPr>
            <a:normAutofit fontScale="90000"/>
          </a:bodyPr>
          <a:lstStyle/>
          <a:p>
            <a:br>
              <a:rPr lang="en-GB" dirty="0">
                <a:latin typeface="Roboto"/>
                <a:ea typeface="Roboto"/>
                <a:cs typeface="Roboto"/>
              </a:rPr>
            </a:br>
            <a:r>
              <a:rPr lang="en-GB" sz="2700" dirty="0">
                <a:latin typeface="Roboto"/>
                <a:ea typeface="Roboto"/>
                <a:cs typeface="Roboto"/>
              </a:rPr>
              <a:t>5. RIG Actions – Performance assurance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1061916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FE20465-0215-1D3A-A593-4878B959F828}"/>
              </a:ext>
            </a:extLst>
          </p:cNvPr>
          <p:cNvSpPr>
            <a:spLocks noGrp="1"/>
          </p:cNvSpPr>
          <p:nvPr>
            <p:ph type="title"/>
          </p:nvPr>
        </p:nvSpPr>
        <p:spPr>
          <a:xfrm>
            <a:off x="838200" y="365125"/>
            <a:ext cx="9284855" cy="660111"/>
          </a:xfrm>
        </p:spPr>
        <p:txBody>
          <a:bodyPr/>
          <a:lstStyle/>
          <a:p>
            <a:r>
              <a:rPr lang="en-US" dirty="0"/>
              <a:t>RIG ACTIONS – Performance assurance</a:t>
            </a:r>
          </a:p>
        </p:txBody>
      </p:sp>
      <p:graphicFrame>
        <p:nvGraphicFramePr>
          <p:cNvPr id="4" name="Table Placeholder 3">
            <a:extLst>
              <a:ext uri="{FF2B5EF4-FFF2-40B4-BE49-F238E27FC236}">
                <a16:creationId xmlns:a16="http://schemas.microsoft.com/office/drawing/2014/main" id="{C4DFF221-18A0-8097-F251-F917DE1E0643}"/>
              </a:ext>
            </a:extLst>
          </p:cNvPr>
          <p:cNvGraphicFramePr>
            <a:graphicFrameLocks noGrp="1"/>
          </p:cNvGraphicFramePr>
          <p:nvPr>
            <p:ph type="tbl" sz="quarter" idx="10"/>
            <p:extLst>
              <p:ext uri="{D42A27DB-BD31-4B8C-83A1-F6EECF244321}">
                <p14:modId xmlns:p14="http://schemas.microsoft.com/office/powerpoint/2010/main" val="714171630"/>
              </p:ext>
            </p:extLst>
          </p:nvPr>
        </p:nvGraphicFramePr>
        <p:xfrm>
          <a:off x="699796" y="1922106"/>
          <a:ext cx="9423693" cy="2984825"/>
        </p:xfrm>
        <a:graphic>
          <a:graphicData uri="http://schemas.openxmlformats.org/drawingml/2006/table">
            <a:tbl>
              <a:tblPr firstRow="1" firstCol="1" lastRow="1" lastCol="1" bandRow="1" bandCol="1"/>
              <a:tblGrid>
                <a:gridCol w="1451255">
                  <a:extLst>
                    <a:ext uri="{9D8B030D-6E8A-4147-A177-3AD203B41FA5}">
                      <a16:colId xmlns:a16="http://schemas.microsoft.com/office/drawing/2014/main" val="2900847631"/>
                    </a:ext>
                  </a:extLst>
                </a:gridCol>
                <a:gridCol w="3525622">
                  <a:extLst>
                    <a:ext uri="{9D8B030D-6E8A-4147-A177-3AD203B41FA5}">
                      <a16:colId xmlns:a16="http://schemas.microsoft.com/office/drawing/2014/main" val="2264561912"/>
                    </a:ext>
                  </a:extLst>
                </a:gridCol>
                <a:gridCol w="1571578">
                  <a:extLst>
                    <a:ext uri="{9D8B030D-6E8A-4147-A177-3AD203B41FA5}">
                      <a16:colId xmlns:a16="http://schemas.microsoft.com/office/drawing/2014/main" val="1930715390"/>
                    </a:ext>
                  </a:extLst>
                </a:gridCol>
                <a:gridCol w="2094582">
                  <a:extLst>
                    <a:ext uri="{9D8B030D-6E8A-4147-A177-3AD203B41FA5}">
                      <a16:colId xmlns:a16="http://schemas.microsoft.com/office/drawing/2014/main" val="2636144942"/>
                    </a:ext>
                  </a:extLst>
                </a:gridCol>
                <a:gridCol w="780656">
                  <a:extLst>
                    <a:ext uri="{9D8B030D-6E8A-4147-A177-3AD203B41FA5}">
                      <a16:colId xmlns:a16="http://schemas.microsoft.com/office/drawing/2014/main" val="3880471491"/>
                    </a:ext>
                  </a:extLst>
                </a:gridCol>
              </a:tblGrid>
              <a:tr h="362792">
                <a:tc>
                  <a:txBody>
                    <a:bodyPr/>
                    <a:lstStyle/>
                    <a:p>
                      <a:pPr algn="l" fontAlgn="ctr">
                        <a:spcBef>
                          <a:spcPts val="0"/>
                        </a:spcBef>
                        <a:spcAft>
                          <a:spcPts val="0"/>
                        </a:spcAft>
                      </a:pPr>
                      <a:r>
                        <a:rPr lang="en-GB" sz="900" b="1" i="0" u="none" strike="noStrike" spc="150" dirty="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 REF.</a:t>
                      </a:r>
                      <a:endParaRPr lang="en-GB" sz="1800" b="0" i="0" u="none" strike="noStrike" dirty="0">
                        <a:effectLst/>
                        <a:highlight>
                          <a:srgbClr val="68A495"/>
                        </a:highligh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spcBef>
                          <a:spcPts val="0"/>
                        </a:spcBef>
                        <a:spcAft>
                          <a:spcPts val="0"/>
                        </a:spcAft>
                      </a:pPr>
                      <a:r>
                        <a:rPr lang="en-GB" sz="900" b="1" i="0" u="none" strike="noStrike"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a:t>
                      </a:r>
                      <a:endParaRPr lang="en-GB" sz="1800" b="0" i="0" u="none" strike="noStrike">
                        <a:effectLst/>
                        <a:highlight>
                          <a:srgbClr val="68A495"/>
                        </a:highligh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spcBef>
                          <a:spcPts val="0"/>
                        </a:spcBef>
                        <a:spcAft>
                          <a:spcPts val="0"/>
                        </a:spcAft>
                      </a:pPr>
                      <a:r>
                        <a:rPr lang="en-GB" sz="900" b="1" i="0" u="none" strike="noStrike"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O</a:t>
                      </a:r>
                      <a:r>
                        <a:rPr lang="en-GB" sz="900" b="0" i="0" u="none" strike="noStrike"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W</a:t>
                      </a:r>
                      <a:r>
                        <a:rPr lang="en-GB" sz="900" b="1" i="0" u="none" strike="noStrike"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NER(S)</a:t>
                      </a:r>
                      <a:endParaRPr lang="en-GB" sz="1800" b="0" i="0" u="none" strike="noStrike">
                        <a:effectLst/>
                        <a:highlight>
                          <a:srgbClr val="68A495"/>
                        </a:highligh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spcBef>
                          <a:spcPts val="0"/>
                        </a:spcBef>
                        <a:spcAft>
                          <a:spcPts val="0"/>
                        </a:spcAft>
                      </a:pPr>
                      <a:r>
                        <a:rPr lang="en-GB" sz="900" b="1" i="0" u="none" strike="noStrike"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UPDATE</a:t>
                      </a:r>
                      <a:endParaRPr lang="en-GB" sz="1800" b="0" i="0" u="none" strike="noStrike">
                        <a:effectLst/>
                        <a:highlight>
                          <a:srgbClr val="68A495"/>
                        </a:highligh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spcBef>
                          <a:spcPts val="0"/>
                        </a:spcBef>
                        <a:spcAft>
                          <a:spcPts val="0"/>
                        </a:spcAft>
                      </a:pPr>
                      <a:r>
                        <a:rPr lang="en-GB" sz="900" b="1" i="0" u="none" strike="noStrike"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STATUS</a:t>
                      </a:r>
                      <a:endParaRPr lang="en-GB" sz="1800" b="0" i="0" u="none" strike="noStrike">
                        <a:effectLst/>
                        <a:highlight>
                          <a:srgbClr val="68A495"/>
                        </a:highligh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2923023661"/>
                  </a:ext>
                </a:extLst>
              </a:tr>
              <a:tr h="807204">
                <a:tc>
                  <a:txBody>
                    <a:bodyPr/>
                    <a:lstStyle/>
                    <a:p>
                      <a:pPr algn="l" fontAlgn="ctr">
                        <a:lnSpc>
                          <a:spcPct val="115000"/>
                        </a:lnSpc>
                        <a:spcBef>
                          <a:spcPts val="600"/>
                        </a:spcBef>
                        <a:spcAft>
                          <a:spcPts val="600"/>
                        </a:spcAft>
                      </a:pPr>
                      <a:r>
                        <a:rPr lang="en-GB" sz="1000" b="1"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RECRIG_24_0412_01</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Code Manager to investigate the creation of a data cleanse report showing terminated MPAN’s that meet the Energise Meter Point / no MSN criteria.</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 Performance Assurance Team</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An update will be provided at the RIG meeting on 10 May 2024.  </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Open </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0128545"/>
                  </a:ext>
                </a:extLst>
              </a:tr>
              <a:tr h="807204">
                <a:tc>
                  <a:txBody>
                    <a:bodyPr/>
                    <a:lstStyle/>
                    <a:p>
                      <a:pPr algn="l" fontAlgn="ctr">
                        <a:lnSpc>
                          <a:spcPct val="115000"/>
                        </a:lnSpc>
                        <a:spcBef>
                          <a:spcPts val="600"/>
                        </a:spcBef>
                        <a:spcAft>
                          <a:spcPts val="600"/>
                        </a:spcAft>
                      </a:pPr>
                      <a:r>
                        <a:rPr lang="en-GB" sz="1000" b="1"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RECRIG_24_0412_02</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The Code Manager to investigate the volumes involved in the split supply, related MPAN reports and propose a solution to the issue raised.</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 Performance Assurance Team</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An update will be provided at the RIG meeting on 10 May 2024.</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Open</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55793371"/>
                  </a:ext>
                </a:extLst>
              </a:tr>
              <a:tr h="1007625">
                <a:tc>
                  <a:txBody>
                    <a:bodyPr/>
                    <a:lstStyle/>
                    <a:p>
                      <a:pPr algn="l" fontAlgn="ctr">
                        <a:lnSpc>
                          <a:spcPct val="115000"/>
                        </a:lnSpc>
                        <a:spcBef>
                          <a:spcPts val="600"/>
                        </a:spcBef>
                        <a:spcAft>
                          <a:spcPts val="600"/>
                        </a:spcAft>
                      </a:pPr>
                      <a:r>
                        <a:rPr lang="en-GB" sz="1000" b="1"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 </a:t>
                      </a:r>
                      <a:endParaRPr lang="en-GB" sz="1800" b="0" i="0" u="none" strike="noStrike">
                        <a:effectLst/>
                        <a:latin typeface="Arial" panose="020B0604020202020204" pitchFamily="34" charset="0"/>
                      </a:endParaRPr>
                    </a:p>
                    <a:p>
                      <a:pPr algn="l" fontAlgn="ctr">
                        <a:lnSpc>
                          <a:spcPct val="115000"/>
                        </a:lnSpc>
                        <a:spcBef>
                          <a:spcPts val="600"/>
                        </a:spcBef>
                        <a:spcAft>
                          <a:spcPts val="600"/>
                        </a:spcAft>
                      </a:pPr>
                      <a:r>
                        <a:rPr lang="en-GB" sz="1000" b="1"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RECRIG24_0412_03</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The Code Manager to liaise with a RIG member on the issue of multiple meter points being created as the same, due to the MPRN belonging to the same Gas Transporter but they are not necessarily the same                          </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REC Performance Assurance Team</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An update will be provided at the RIG meeting on 10 May 2024.</a:t>
                      </a:r>
                      <a:endParaRPr lang="en-GB" sz="1800" b="0" i="0" u="none" strike="noStrike">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lnSpc>
                          <a:spcPct val="115000"/>
                        </a:lnSpc>
                        <a:spcBef>
                          <a:spcPts val="600"/>
                        </a:spcBef>
                        <a:spcAft>
                          <a:spcPts val="600"/>
                        </a:spcAft>
                      </a:pPr>
                      <a:r>
                        <a:rPr lang="en-GB" sz="1000" b="0" i="0" u="none" strike="noStrike" dirty="0">
                          <a:solidFill>
                            <a:srgbClr val="000000"/>
                          </a:solidFill>
                          <a:effectLst/>
                          <a:latin typeface="Roboto" panose="02000000000000000000" pitchFamily="2" charset="0"/>
                          <a:ea typeface="Times New Roman" panose="02020603050405020304" pitchFamily="18" charset="0"/>
                          <a:cs typeface="Times New Roman" panose="02020603050405020304" pitchFamily="18" charset="0"/>
                        </a:rPr>
                        <a:t>Open</a:t>
                      </a:r>
                      <a:endParaRPr lang="en-GB" sz="1800" b="0" i="0" u="none" strike="noStrike" dirty="0">
                        <a:effectLst/>
                        <a:latin typeface="Arial" panose="020B0604020202020204" pitchFamily="34" charset="0"/>
                      </a:endParaRPr>
                    </a:p>
                  </a:txBody>
                  <a:tcPr marL="68288" marR="68288" marT="71450" marB="714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282284"/>
                  </a:ext>
                </a:extLst>
              </a:tr>
            </a:tbl>
          </a:graphicData>
        </a:graphic>
      </p:graphicFrame>
    </p:spTree>
    <p:extLst>
      <p:ext uri="{BB962C8B-B14F-4D97-AF65-F5344CB8AC3E}">
        <p14:creationId xmlns:p14="http://schemas.microsoft.com/office/powerpoint/2010/main" val="3365530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C6D2-C046-1044-A137-9075B5BA736B}"/>
              </a:ext>
            </a:extLst>
          </p:cNvPr>
          <p:cNvSpPr>
            <a:spLocks noGrp="1"/>
          </p:cNvSpPr>
          <p:nvPr>
            <p:ph type="title"/>
          </p:nvPr>
        </p:nvSpPr>
        <p:spPr/>
        <p:txBody>
          <a:bodyPr/>
          <a:lstStyle/>
          <a:p>
            <a:r>
              <a:rPr lang="en-GB"/>
              <a:t>Energised / No MSN and Terminated</a:t>
            </a:r>
          </a:p>
        </p:txBody>
      </p:sp>
      <p:sp>
        <p:nvSpPr>
          <p:cNvPr id="3" name="Content Placeholder 2">
            <a:extLst>
              <a:ext uri="{FF2B5EF4-FFF2-40B4-BE49-F238E27FC236}">
                <a16:creationId xmlns:a16="http://schemas.microsoft.com/office/drawing/2014/main" id="{B4D1E6B2-4DEB-4BE2-1157-E4A05FE1B8F3}"/>
              </a:ext>
            </a:extLst>
          </p:cNvPr>
          <p:cNvSpPr>
            <a:spLocks noGrp="1"/>
          </p:cNvSpPr>
          <p:nvPr>
            <p:ph sz="quarter" idx="10"/>
          </p:nvPr>
        </p:nvSpPr>
        <p:spPr>
          <a:xfrm>
            <a:off x="906463" y="2831253"/>
            <a:ext cx="5189537" cy="3286972"/>
          </a:xfrm>
        </p:spPr>
        <p:txBody>
          <a:bodyPr/>
          <a:lstStyle/>
          <a:p>
            <a:pPr marL="0" indent="0">
              <a:buFont typeface="Arial" panose="020B0604020202020204" pitchFamily="34" charset="0"/>
              <a:buNone/>
            </a:pPr>
            <a:r>
              <a:rPr lang="en-GB" b="1"/>
              <a:t>Description</a:t>
            </a:r>
          </a:p>
          <a:p>
            <a:r>
              <a:rPr lang="en-GB"/>
              <a:t>An Energised Meter Point with no MSN and is terminated</a:t>
            </a:r>
          </a:p>
          <a:p>
            <a:pPr marL="0" indent="0">
              <a:buFont typeface="Arial" panose="020B0604020202020204" pitchFamily="34" charset="0"/>
              <a:buNone/>
            </a:pPr>
            <a:r>
              <a:rPr lang="en-GB" b="1"/>
              <a:t>Rationale</a:t>
            </a:r>
          </a:p>
          <a:p>
            <a:r>
              <a:rPr lang="en-GB"/>
              <a:t>The report supports the below logic:</a:t>
            </a:r>
          </a:p>
          <a:p>
            <a:pPr lvl="1"/>
            <a:r>
              <a:rPr lang="en-GB"/>
              <a:t>MSN is not present AND the Energisation Status is set to ‘E’.</a:t>
            </a:r>
          </a:p>
          <a:p>
            <a:pPr lvl="1"/>
            <a:r>
              <a:rPr lang="en-GB"/>
              <a:t>RMP Status is Terminated.</a:t>
            </a:r>
          </a:p>
          <a:p>
            <a:pPr lvl="1"/>
            <a:r>
              <a:rPr lang="en-GB"/>
              <a:t>The meter point is not unmetered.</a:t>
            </a:r>
          </a:p>
        </p:txBody>
      </p:sp>
      <p:sp>
        <p:nvSpPr>
          <p:cNvPr id="4" name="Content Placeholder 2">
            <a:extLst>
              <a:ext uri="{FF2B5EF4-FFF2-40B4-BE49-F238E27FC236}">
                <a16:creationId xmlns:a16="http://schemas.microsoft.com/office/drawing/2014/main" id="{BCF1B36B-2481-69CB-8A48-956FF34CC455}"/>
              </a:ext>
            </a:extLst>
          </p:cNvPr>
          <p:cNvSpPr txBox="1">
            <a:spLocks/>
          </p:cNvSpPr>
          <p:nvPr/>
        </p:nvSpPr>
        <p:spPr>
          <a:xfrm>
            <a:off x="6272981" y="1939895"/>
            <a:ext cx="5477746" cy="4178330"/>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Current report is circa 3600 across 37 Suppliers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Top 4 Suppliers account for 87% of all issues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This will be provided as part of May’s report pack</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The data cleanse guidance document will be updated following a Category 3 change</a:t>
            </a: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800" b="1"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
        <p:nvSpPr>
          <p:cNvPr id="7" name="Content Placeholder 2">
            <a:extLst>
              <a:ext uri="{FF2B5EF4-FFF2-40B4-BE49-F238E27FC236}">
                <a16:creationId xmlns:a16="http://schemas.microsoft.com/office/drawing/2014/main" id="{BB6C2845-DFFD-9C95-506E-0BD50C4175C0}"/>
              </a:ext>
            </a:extLst>
          </p:cNvPr>
          <p:cNvSpPr txBox="1">
            <a:spLocks/>
          </p:cNvSpPr>
          <p:nvPr/>
        </p:nvSpPr>
        <p:spPr>
          <a:xfrm>
            <a:off x="906463" y="2065202"/>
            <a:ext cx="10844264" cy="535758"/>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Following the April RIG meeting an action was taken to investigate and develop a new data cleanse report</a:t>
            </a:r>
          </a:p>
        </p:txBody>
      </p:sp>
    </p:spTree>
    <p:extLst>
      <p:ext uri="{BB962C8B-B14F-4D97-AF65-F5344CB8AC3E}">
        <p14:creationId xmlns:p14="http://schemas.microsoft.com/office/powerpoint/2010/main" val="220093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C6D2-C046-1044-A137-9075B5BA736B}"/>
              </a:ext>
            </a:extLst>
          </p:cNvPr>
          <p:cNvSpPr>
            <a:spLocks noGrp="1"/>
          </p:cNvSpPr>
          <p:nvPr>
            <p:ph type="title"/>
          </p:nvPr>
        </p:nvSpPr>
        <p:spPr/>
        <p:txBody>
          <a:bodyPr/>
          <a:lstStyle/>
          <a:p>
            <a:r>
              <a:rPr lang="en-GB"/>
              <a:t>Discontinuing 3B and 6B</a:t>
            </a:r>
          </a:p>
        </p:txBody>
      </p:sp>
      <p:sp>
        <p:nvSpPr>
          <p:cNvPr id="3" name="Content Placeholder 2">
            <a:extLst>
              <a:ext uri="{FF2B5EF4-FFF2-40B4-BE49-F238E27FC236}">
                <a16:creationId xmlns:a16="http://schemas.microsoft.com/office/drawing/2014/main" id="{B4D1E6B2-4DEB-4BE2-1157-E4A05FE1B8F3}"/>
              </a:ext>
            </a:extLst>
          </p:cNvPr>
          <p:cNvSpPr>
            <a:spLocks noGrp="1"/>
          </p:cNvSpPr>
          <p:nvPr>
            <p:ph sz="quarter" idx="10"/>
          </p:nvPr>
        </p:nvSpPr>
        <p:spPr>
          <a:xfrm>
            <a:off x="763028" y="1246923"/>
            <a:ext cx="10382436" cy="5357077"/>
          </a:xfrm>
        </p:spPr>
        <p:txBody>
          <a:bodyPr lIns="91440" tIns="45720" rIns="91440" bIns="45720" anchor="t">
            <a:normAutofit/>
          </a:bodyPr>
          <a:lstStyle/>
          <a:p>
            <a:r>
              <a:rPr lang="en-GB" sz="1600">
                <a:latin typeface="Roboto"/>
                <a:ea typeface="Roboto"/>
                <a:cs typeface="Roboto"/>
              </a:rPr>
              <a:t>At the April RIG meeting a member raised the challenge involving interacting with customers who are not engaging in scenarios where multiple MPANs have a split Supply and should be brought back together. </a:t>
            </a:r>
            <a:endParaRPr lang="en-GB" sz="1600"/>
          </a:p>
          <a:p>
            <a:r>
              <a:rPr lang="en-GB" sz="1600">
                <a:latin typeface="Roboto"/>
                <a:ea typeface="Roboto"/>
                <a:cs typeface="Roboto"/>
              </a:rPr>
              <a:t>The non engagement results in report volumes remaining relatively static and the suggestion was to discontinue these reports.</a:t>
            </a:r>
          </a:p>
          <a:p>
            <a:r>
              <a:rPr lang="en-GB" sz="1600">
                <a:latin typeface="Roboto"/>
                <a:ea typeface="Roboto"/>
                <a:cs typeface="Roboto"/>
              </a:rPr>
              <a:t>76% and 68% of MPANs have remained on 3B and 6B reports respectively for 12 months or more</a:t>
            </a:r>
          </a:p>
          <a:p>
            <a:r>
              <a:rPr lang="en-GB" sz="1600">
                <a:latin typeface="Roboto"/>
                <a:ea typeface="Roboto"/>
                <a:cs typeface="Roboto"/>
              </a:rPr>
              <a:t>Existing work underway to refine how we categorise data cleanse reports will address this – each report will be classified as per the below table. Work is underway to update this within the relevance Performance Assurance processes, including documenting which classification applies to each report.</a:t>
            </a:r>
          </a:p>
          <a:p>
            <a:endParaRPr lang="en-GB" sz="1600">
              <a:latin typeface="Roboto"/>
              <a:ea typeface="Roboto"/>
              <a:cs typeface="Roboto"/>
            </a:endParaRPr>
          </a:p>
          <a:p>
            <a:endParaRPr lang="en-GB" sz="1600">
              <a:latin typeface="Roboto"/>
              <a:ea typeface="Roboto"/>
              <a:cs typeface="Roboto"/>
            </a:endParaRPr>
          </a:p>
          <a:p>
            <a:endParaRPr lang="en-GB" sz="1600">
              <a:latin typeface="Roboto"/>
              <a:ea typeface="Roboto"/>
              <a:cs typeface="Roboto"/>
            </a:endParaRPr>
          </a:p>
          <a:p>
            <a:endParaRPr lang="en-GB" sz="1600">
              <a:latin typeface="Roboto"/>
              <a:ea typeface="Roboto"/>
              <a:cs typeface="Roboto"/>
            </a:endParaRPr>
          </a:p>
          <a:p>
            <a:endParaRPr lang="en-GB" sz="1600">
              <a:latin typeface="Roboto"/>
              <a:ea typeface="Roboto"/>
              <a:cs typeface="Roboto"/>
            </a:endParaRPr>
          </a:p>
          <a:p>
            <a:endParaRPr lang="en-GB" sz="1600">
              <a:latin typeface="Roboto"/>
              <a:ea typeface="Roboto"/>
              <a:cs typeface="Roboto"/>
            </a:endParaRPr>
          </a:p>
          <a:p>
            <a:endParaRPr lang="en-GB" sz="1600">
              <a:latin typeface="Roboto"/>
              <a:ea typeface="Roboto"/>
              <a:cs typeface="Roboto"/>
            </a:endParaRPr>
          </a:p>
          <a:p>
            <a:r>
              <a:rPr lang="en-GB" sz="1600">
                <a:latin typeface="Roboto"/>
                <a:ea typeface="Roboto"/>
                <a:cs typeface="Roboto"/>
              </a:rPr>
              <a:t>There is also an option to define additional exemptions – to be used when reasonable efforts have been taken – RIG member views welcome.</a:t>
            </a:r>
          </a:p>
        </p:txBody>
      </p:sp>
      <p:graphicFrame>
        <p:nvGraphicFramePr>
          <p:cNvPr id="4" name="Diagram 3">
            <a:extLst>
              <a:ext uri="{FF2B5EF4-FFF2-40B4-BE49-F238E27FC236}">
                <a16:creationId xmlns:a16="http://schemas.microsoft.com/office/drawing/2014/main" id="{2BD767D7-38C0-29FC-7F14-5E0423213F89}"/>
              </a:ext>
            </a:extLst>
          </p:cNvPr>
          <p:cNvGraphicFramePr/>
          <p:nvPr/>
        </p:nvGraphicFramePr>
        <p:xfrm>
          <a:off x="1436644" y="3429000"/>
          <a:ext cx="9035203" cy="24307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7540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4228" y="2281382"/>
            <a:ext cx="6966527" cy="2042717"/>
          </a:xfrm>
        </p:spPr>
        <p:txBody>
          <a:bodyPr>
            <a:normAutofit fontScale="90000"/>
          </a:bodyPr>
          <a:lstStyle/>
          <a:p>
            <a:br>
              <a:rPr lang="en-GB" dirty="0">
                <a:latin typeface="Roboto"/>
                <a:ea typeface="Roboto"/>
                <a:cs typeface="Roboto"/>
              </a:rPr>
            </a:br>
            <a:r>
              <a:rPr lang="en-GB" sz="2700" dirty="0">
                <a:latin typeface="Roboto"/>
                <a:ea typeface="Roboto"/>
                <a:cs typeface="Roboto"/>
              </a:rPr>
              <a:t>6. r0121 – </a:t>
            </a:r>
            <a:r>
              <a:rPr lang="en-GB" sz="2700" dirty="0" err="1">
                <a:latin typeface="Roboto"/>
                <a:ea typeface="Roboto"/>
                <a:cs typeface="Roboto"/>
              </a:rPr>
              <a:t>sdep</a:t>
            </a:r>
            <a:r>
              <a:rPr lang="en-GB" sz="2700" dirty="0">
                <a:latin typeface="Roboto"/>
                <a:ea typeface="Roboto"/>
                <a:cs typeface="Roboto"/>
              </a:rPr>
              <a:t> review improvements – process types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professional services team</a:t>
            </a:r>
          </a:p>
        </p:txBody>
      </p:sp>
    </p:spTree>
    <p:extLst>
      <p:ext uri="{BB962C8B-B14F-4D97-AF65-F5344CB8AC3E}">
        <p14:creationId xmlns:p14="http://schemas.microsoft.com/office/powerpoint/2010/main" val="2619368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normAutofit fontScale="90000"/>
          </a:bodyPr>
          <a:lstStyle/>
          <a:p>
            <a:pPr lvl="0">
              <a:buClr>
                <a:srgbClr val="70ADA3"/>
              </a:buClr>
            </a:pPr>
            <a:r>
              <a:rPr lang="en-GB" dirty="0">
                <a:latin typeface="Roboto"/>
                <a:ea typeface="Roboto"/>
                <a:cs typeface="Roboto"/>
              </a:rPr>
              <a:t>R0121 – </a:t>
            </a:r>
            <a:r>
              <a:rPr lang="en-GB" dirty="0" err="1">
                <a:latin typeface="Roboto"/>
                <a:ea typeface="Roboto"/>
                <a:cs typeface="Roboto"/>
              </a:rPr>
              <a:t>sdep</a:t>
            </a:r>
            <a:r>
              <a:rPr lang="en-GB" dirty="0">
                <a:latin typeface="Roboto"/>
                <a:ea typeface="Roboto"/>
                <a:cs typeface="Roboto"/>
              </a:rPr>
              <a:t> review improvements – process types</a:t>
            </a:r>
          </a:p>
        </p:txBody>
      </p:sp>
      <p:sp>
        <p:nvSpPr>
          <p:cNvPr id="3" name="TextBox 2">
            <a:extLst>
              <a:ext uri="{FF2B5EF4-FFF2-40B4-BE49-F238E27FC236}">
                <a16:creationId xmlns:a16="http://schemas.microsoft.com/office/drawing/2014/main" id="{56A94321-69CA-667F-8A1B-F6C67A771F11}"/>
              </a:ext>
            </a:extLst>
          </p:cNvPr>
          <p:cNvSpPr txBox="1"/>
          <p:nvPr/>
        </p:nvSpPr>
        <p:spPr>
          <a:xfrm>
            <a:off x="658368" y="2139696"/>
            <a:ext cx="10195560" cy="203132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Following the approval for R0121 for implementation on 23 August 2024, the Code Manager will be updating the SDEP User Guide and drafting guidance to support the efficient and compliant use of the SDEP.</a:t>
            </a: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Code Manager will be requesting user input into the documents and will be circulating a request for feedback in the second half of May. Keep an eye out for communications via the Change Bulletin or </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2"/>
              </a:rPr>
              <a:t>change.management@recmanager.co.uk</a:t>
            </a: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2784203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dirty="0">
                <a:latin typeface="Roboto"/>
                <a:ea typeface="Roboto"/>
                <a:cs typeface="Roboto"/>
              </a:rPr>
            </a:br>
            <a:r>
              <a:rPr lang="en-GB" dirty="0">
                <a:latin typeface="Roboto"/>
                <a:ea typeface="Roboto"/>
                <a:cs typeface="Roboto"/>
              </a:rPr>
              <a:t>7</a:t>
            </a:r>
            <a:r>
              <a:rPr lang="en-GB" sz="2700" dirty="0">
                <a:latin typeface="Roboto"/>
                <a:ea typeface="Roboto"/>
                <a:cs typeface="Roboto"/>
              </a:rPr>
              <a:t>. payment method </a:t>
            </a:r>
            <a:r>
              <a:rPr lang="en-GB" sz="2700" dirty="0" err="1">
                <a:latin typeface="Roboto"/>
                <a:ea typeface="Roboto"/>
                <a:cs typeface="Roboto"/>
              </a:rPr>
              <a:t>levelisation</a:t>
            </a:r>
            <a:r>
              <a:rPr lang="en-GB" sz="2700" dirty="0">
                <a:latin typeface="Roboto"/>
                <a:ea typeface="Roboto"/>
                <a:cs typeface="Roboto"/>
              </a:rPr>
              <a:t> Single/Multi-Rate differentiation</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professional services team</a:t>
            </a:r>
          </a:p>
        </p:txBody>
      </p:sp>
    </p:spTree>
    <p:extLst>
      <p:ext uri="{BB962C8B-B14F-4D97-AF65-F5344CB8AC3E}">
        <p14:creationId xmlns:p14="http://schemas.microsoft.com/office/powerpoint/2010/main" val="2257663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a:xfrm>
            <a:off x="2345094" y="1356408"/>
            <a:ext cx="9144000" cy="678445"/>
          </a:xfrm>
        </p:spPr>
        <p:txBody>
          <a:bodyPr>
            <a:normAutofit fontScale="90000"/>
          </a:bodyPr>
          <a:lstStyle/>
          <a:p>
            <a:pPr>
              <a:lnSpc>
                <a:spcPct val="115000"/>
              </a:lnSpc>
              <a:spcBef>
                <a:spcPts val="600"/>
              </a:spcBef>
              <a:spcAft>
                <a:spcPts val="600"/>
              </a:spcAft>
            </a:pPr>
            <a:r>
              <a:rPr lang="en-GB" sz="1800"/>
              <a:t>PAYMENT METHOD </a:t>
            </a:r>
            <a:r>
              <a:rPr lang="en-GB" sz="1800" dirty="0"/>
              <a:t>LEVELISATION – SINGLE/MULTI RATE DIFFERENTIATION</a:t>
            </a:r>
            <a:endParaRPr lang="en-GB" sz="1800" dirty="0">
              <a:solidFill>
                <a:srgbClr val="70ADA3"/>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2345094" y="2206304"/>
            <a:ext cx="9144000" cy="4194496"/>
          </a:xfrm>
        </p:spPr>
        <p:txBody>
          <a:bodyPr>
            <a:normAutofit fontScale="85000" lnSpcReduction="20000"/>
          </a:bodyPr>
          <a:lstStyle/>
          <a:p>
            <a:pPr marL="0" indent="0">
              <a:lnSpc>
                <a:spcPct val="115000"/>
              </a:lnSpc>
              <a:spcBef>
                <a:spcPts val="600"/>
              </a:spcBef>
              <a:spcAft>
                <a:spcPts val="600"/>
              </a:spcAft>
              <a:buClr>
                <a:srgbClr val="68A495"/>
              </a:buClr>
              <a:buNone/>
            </a:pPr>
            <a:r>
              <a:rPr lang="en-GB" sz="2100" b="1" cap="all" spc="250" dirty="0">
                <a:solidFill>
                  <a:srgbClr val="68A495"/>
                </a:solidFill>
                <a:latin typeface="Roboto" panose="02000000000000000000" pitchFamily="2" charset="0"/>
                <a:ea typeface="+mj-ea"/>
                <a:cs typeface="+mj-cs"/>
              </a:rPr>
              <a:t>RECAP</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cs typeface="Times New Roman" panose="02020603050405020304" pitchFamily="18" charset="0"/>
              </a:rPr>
              <a:t>Payment Method Levelisation (PML) Reconciliation (R0147) became effective from 01 April 2024 </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cs typeface="Times New Roman" panose="02020603050405020304" pitchFamily="18" charset="0"/>
              </a:rPr>
              <a:t>11 March 2024: Ofgem communicated intention to introduce differentiation between single-rate and multi-rate metering arrangements in the PML Reconciliation calculations.</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cs typeface="Times New Roman" panose="02020603050405020304" pitchFamily="18" charset="0"/>
              </a:rPr>
              <a:t>The extension to single- and multi-rate requires changes to the new Schedule 31 - PML Reconciliation, including a change to data submission requirements. </a:t>
            </a:r>
          </a:p>
          <a:p>
            <a:pPr>
              <a:lnSpc>
                <a:spcPct val="115000"/>
              </a:lnSpc>
              <a:spcBef>
                <a:spcPts val="600"/>
              </a:spcBef>
              <a:spcAft>
                <a:spcPts val="600"/>
              </a:spcAft>
              <a:buClr>
                <a:srgbClr val="68A495"/>
              </a:buClr>
              <a:buFont typeface="Arial" panose="020B0604020202020204" pitchFamily="34" charset="0"/>
              <a:buChar char="•"/>
            </a:pPr>
            <a:endParaRPr lang="en-GB" sz="900" dirty="0">
              <a:solidFill>
                <a:srgbClr val="000000"/>
              </a:solidFill>
              <a:cs typeface="Times New Roman" panose="02020603050405020304" pitchFamily="18" charset="0"/>
            </a:endParaRPr>
          </a:p>
          <a:p>
            <a:pPr marL="0" indent="0">
              <a:lnSpc>
                <a:spcPct val="115000"/>
              </a:lnSpc>
              <a:spcBef>
                <a:spcPts val="600"/>
              </a:spcBef>
              <a:spcAft>
                <a:spcPts val="600"/>
              </a:spcAft>
              <a:buClr>
                <a:srgbClr val="68A495"/>
              </a:buClr>
              <a:buNone/>
            </a:pPr>
            <a:r>
              <a:rPr lang="en-GB" sz="2100" b="1" cap="all" spc="250" dirty="0">
                <a:solidFill>
                  <a:srgbClr val="68A495"/>
                </a:solidFill>
                <a:latin typeface="Roboto" panose="02000000000000000000" pitchFamily="2" charset="0"/>
                <a:ea typeface="+mj-ea"/>
                <a:cs typeface="+mj-cs"/>
              </a:rPr>
              <a:t>NEXT STEPS &amp; expected timetable</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cs typeface="Times New Roman" panose="02020603050405020304" pitchFamily="18" charset="0"/>
              </a:rPr>
              <a:t>Working with Ofgem and RECCo to confirm detailed requirements and legal text</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cs typeface="Times New Roman" panose="02020603050405020304" pitchFamily="18" charset="0"/>
              </a:rPr>
              <a:t>REC Change Proposal to be raised in June 2024</a:t>
            </a:r>
          </a:p>
          <a:p>
            <a:pPr marL="895350" indent="-447675">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cs typeface="Times New Roman" panose="02020603050405020304" pitchFamily="18" charset="0"/>
              </a:rPr>
              <a:t>Party impact assessment in late July/early August</a:t>
            </a:r>
          </a:p>
          <a:p>
            <a:pPr marL="895350" indent="-447675">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cs typeface="Times New Roman" panose="02020603050405020304" pitchFamily="18" charset="0"/>
              </a:rPr>
              <a:t>Consultation in early September</a:t>
            </a:r>
          </a:p>
          <a:p>
            <a:pPr>
              <a:lnSpc>
                <a:spcPct val="115000"/>
              </a:lnSpc>
              <a:spcBef>
                <a:spcPts val="600"/>
              </a:spcBef>
              <a:spcAft>
                <a:spcPts val="600"/>
              </a:spcAft>
              <a:buClr>
                <a:srgbClr val="68A495"/>
              </a:buClr>
              <a:buFont typeface="Arial" panose="020B0604020202020204" pitchFamily="34" charset="0"/>
              <a:buChar char="•"/>
            </a:pPr>
            <a:r>
              <a:rPr lang="en-GB" sz="1500" dirty="0">
                <a:solidFill>
                  <a:srgbClr val="000000"/>
                </a:solidFill>
                <a:cs typeface="Times New Roman" panose="02020603050405020304" pitchFamily="18" charset="0"/>
              </a:rPr>
              <a:t>Targeting implementation for the updated Schedule to be effective from January 2025</a:t>
            </a:r>
          </a:p>
        </p:txBody>
      </p:sp>
    </p:spTree>
    <p:extLst>
      <p:ext uri="{BB962C8B-B14F-4D97-AF65-F5344CB8AC3E}">
        <p14:creationId xmlns:p14="http://schemas.microsoft.com/office/powerpoint/2010/main" val="35905931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dirty="0">
                <a:latin typeface="Roboto"/>
                <a:ea typeface="Roboto"/>
                <a:cs typeface="Roboto"/>
              </a:rPr>
            </a:br>
            <a:r>
              <a:rPr lang="en-GB" dirty="0">
                <a:latin typeface="Roboto"/>
                <a:ea typeface="Roboto"/>
                <a:cs typeface="Roboto"/>
              </a:rPr>
              <a:t>8</a:t>
            </a:r>
            <a:r>
              <a:rPr lang="en-GB" sz="2700" dirty="0">
                <a:latin typeface="Roboto"/>
                <a:ea typeface="Roboto"/>
                <a:cs typeface="Roboto"/>
              </a:rPr>
              <a:t>. R0105 – Review of ONAGE Sla’s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professional services team</a:t>
            </a:r>
          </a:p>
        </p:txBody>
      </p:sp>
    </p:spTree>
    <p:extLst>
      <p:ext uri="{BB962C8B-B14F-4D97-AF65-F5344CB8AC3E}">
        <p14:creationId xmlns:p14="http://schemas.microsoft.com/office/powerpoint/2010/main" val="4120750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15976-D5EE-7F23-61E8-04AB772632C1}"/>
              </a:ext>
            </a:extLst>
          </p:cNvPr>
          <p:cNvSpPr>
            <a:spLocks noGrp="1"/>
          </p:cNvSpPr>
          <p:nvPr>
            <p:ph type="title"/>
          </p:nvPr>
        </p:nvSpPr>
        <p:spPr/>
        <p:txBody>
          <a:bodyPr/>
          <a:lstStyle/>
          <a:p>
            <a:r>
              <a:rPr lang="en-GB" dirty="0"/>
              <a:t>Change overview</a:t>
            </a:r>
          </a:p>
        </p:txBody>
      </p:sp>
      <p:sp>
        <p:nvSpPr>
          <p:cNvPr id="4" name="Text Placeholder 3">
            <a:extLst>
              <a:ext uri="{FF2B5EF4-FFF2-40B4-BE49-F238E27FC236}">
                <a16:creationId xmlns:a16="http://schemas.microsoft.com/office/drawing/2014/main" id="{53B0350C-8C90-0481-F8F8-6D53BD1D1734}"/>
              </a:ext>
            </a:extLst>
          </p:cNvPr>
          <p:cNvSpPr>
            <a:spLocks noGrp="1"/>
          </p:cNvSpPr>
          <p:nvPr>
            <p:ph type="body" sz="quarter" idx="11"/>
          </p:nvPr>
        </p:nvSpPr>
        <p:spPr>
          <a:xfrm>
            <a:off x="838200" y="1514903"/>
            <a:ext cx="9997440" cy="4460875"/>
          </a:xfrm>
        </p:spPr>
        <p:txBody>
          <a:bodyPr>
            <a:normAutofit/>
          </a:bodyPr>
          <a:lstStyle/>
          <a:p>
            <a:pPr>
              <a:lnSpc>
                <a:spcPct val="150000"/>
              </a:lnSpc>
            </a:pPr>
            <a:r>
              <a:rPr lang="en-GB" dirty="0"/>
              <a:t>Schedule 14 – Metering Operations sets a Service Level Agreement (SLA) of 2WDs for Metering Equipment Managers (MEMs) to respond to the ONAGE Market Message, which is sent from the Supplier to request a change in appointment status. </a:t>
            </a:r>
            <a:br>
              <a:rPr lang="en-GB" dirty="0"/>
            </a:br>
            <a:endParaRPr lang="en-GB" dirty="0"/>
          </a:p>
          <a:p>
            <a:pPr>
              <a:lnSpc>
                <a:spcPct val="150000"/>
              </a:lnSpc>
            </a:pPr>
            <a:r>
              <a:rPr lang="en-GB" dirty="0"/>
              <a:t>Lengthy ONAGE SLAs relative to the timescale of the switching process may result in Consumers being left without a MEM during the switch process. </a:t>
            </a:r>
            <a:br>
              <a:rPr lang="en-GB" dirty="0"/>
            </a:br>
            <a:endParaRPr lang="en-GB" dirty="0"/>
          </a:p>
          <a:p>
            <a:pPr>
              <a:lnSpc>
                <a:spcPct val="150000"/>
              </a:lnSpc>
            </a:pPr>
            <a:r>
              <a:rPr lang="en-GB" dirty="0"/>
              <a:t>This change seeks to review this SLA in light of Faster Switching and current operational challenges for MEMs. </a:t>
            </a:r>
            <a:br>
              <a:rPr lang="en-GB" dirty="0"/>
            </a:br>
            <a:endParaRPr lang="en-GB" dirty="0"/>
          </a:p>
          <a:p>
            <a:pPr>
              <a:lnSpc>
                <a:spcPct val="150000"/>
              </a:lnSpc>
            </a:pPr>
            <a:endParaRPr lang="en-GB" dirty="0"/>
          </a:p>
        </p:txBody>
      </p:sp>
    </p:spTree>
    <p:extLst>
      <p:ext uri="{BB962C8B-B14F-4D97-AF65-F5344CB8AC3E}">
        <p14:creationId xmlns:p14="http://schemas.microsoft.com/office/powerpoint/2010/main" val="2686956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15976-D5EE-7F23-61E8-04AB772632C1}"/>
              </a:ext>
            </a:extLst>
          </p:cNvPr>
          <p:cNvSpPr>
            <a:spLocks noGrp="1"/>
          </p:cNvSpPr>
          <p:nvPr>
            <p:ph type="title"/>
          </p:nvPr>
        </p:nvSpPr>
        <p:spPr/>
        <p:txBody>
          <a:bodyPr/>
          <a:lstStyle/>
          <a:p>
            <a:r>
              <a:rPr lang="en-GB" dirty="0"/>
              <a:t>Current challenges</a:t>
            </a:r>
          </a:p>
        </p:txBody>
      </p:sp>
      <p:sp>
        <p:nvSpPr>
          <p:cNvPr id="4" name="Text Placeholder 3">
            <a:extLst>
              <a:ext uri="{FF2B5EF4-FFF2-40B4-BE49-F238E27FC236}">
                <a16:creationId xmlns:a16="http://schemas.microsoft.com/office/drawing/2014/main" id="{53B0350C-8C90-0481-F8F8-6D53BD1D1734}"/>
              </a:ext>
            </a:extLst>
          </p:cNvPr>
          <p:cNvSpPr>
            <a:spLocks noGrp="1"/>
          </p:cNvSpPr>
          <p:nvPr>
            <p:ph type="body" sz="quarter" idx="11"/>
          </p:nvPr>
        </p:nvSpPr>
        <p:spPr>
          <a:xfrm>
            <a:off x="838200" y="1514903"/>
            <a:ext cx="9997440" cy="4460875"/>
          </a:xfrm>
        </p:spPr>
        <p:txBody>
          <a:bodyPr>
            <a:normAutofit fontScale="92500" lnSpcReduction="10000"/>
          </a:bodyPr>
          <a:lstStyle/>
          <a:p>
            <a:pPr>
              <a:lnSpc>
                <a:spcPct val="150000"/>
              </a:lnSpc>
            </a:pPr>
            <a:r>
              <a:rPr lang="en-GB" dirty="0"/>
              <a:t>The proposer has reported that currently it is possible for a site to become MEM-less as a result of the current 2WD SLA. </a:t>
            </a:r>
            <a:br>
              <a:rPr lang="en-GB" dirty="0"/>
            </a:br>
            <a:endParaRPr lang="en-GB" dirty="0"/>
          </a:p>
          <a:p>
            <a:pPr>
              <a:lnSpc>
                <a:spcPct val="150000"/>
              </a:lnSpc>
            </a:pPr>
            <a:r>
              <a:rPr lang="en-GB" dirty="0"/>
              <a:t>During a switch, the MEM will receive the ONAGE to alert them of their change in appointment status, and have 2WD to respond. </a:t>
            </a:r>
            <a:br>
              <a:rPr lang="en-GB" dirty="0"/>
            </a:br>
            <a:endParaRPr lang="en-GB" dirty="0"/>
          </a:p>
          <a:p>
            <a:pPr>
              <a:lnSpc>
                <a:spcPct val="150000"/>
              </a:lnSpc>
            </a:pPr>
            <a:r>
              <a:rPr lang="en-GB" dirty="0"/>
              <a:t>During this 2WD window, should the Consumer chose to cancel their switch, or switch again, the MEM will receive a 2</a:t>
            </a:r>
            <a:r>
              <a:rPr lang="en-GB" baseline="30000" dirty="0"/>
              <a:t>nd</a:t>
            </a:r>
            <a:r>
              <a:rPr lang="en-GB" dirty="0"/>
              <a:t> ONAGE before the 1</a:t>
            </a:r>
            <a:r>
              <a:rPr lang="en-GB" baseline="30000" dirty="0"/>
              <a:t>st</a:t>
            </a:r>
            <a:r>
              <a:rPr lang="en-GB" dirty="0"/>
              <a:t> ONAGE has been processed. </a:t>
            </a:r>
            <a:br>
              <a:rPr lang="en-GB" dirty="0"/>
            </a:br>
            <a:endParaRPr lang="en-GB" dirty="0"/>
          </a:p>
          <a:p>
            <a:pPr>
              <a:lnSpc>
                <a:spcPct val="150000"/>
              </a:lnSpc>
            </a:pPr>
            <a:r>
              <a:rPr lang="en-GB" dirty="0"/>
              <a:t>This can present operational challenges to the MEM and may result in the site being without a MEM whilst the series of ONAGEs are processed. </a:t>
            </a:r>
          </a:p>
        </p:txBody>
      </p:sp>
    </p:spTree>
    <p:extLst>
      <p:ext uri="{BB962C8B-B14F-4D97-AF65-F5344CB8AC3E}">
        <p14:creationId xmlns:p14="http://schemas.microsoft.com/office/powerpoint/2010/main" val="17298833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15976-D5EE-7F23-61E8-04AB772632C1}"/>
              </a:ext>
            </a:extLst>
          </p:cNvPr>
          <p:cNvSpPr>
            <a:spLocks noGrp="1"/>
          </p:cNvSpPr>
          <p:nvPr>
            <p:ph type="title"/>
          </p:nvPr>
        </p:nvSpPr>
        <p:spPr/>
        <p:txBody>
          <a:bodyPr/>
          <a:lstStyle/>
          <a:p>
            <a:r>
              <a:rPr lang="en-GB" dirty="0"/>
              <a:t>Solution design</a:t>
            </a:r>
          </a:p>
        </p:txBody>
      </p:sp>
      <p:sp>
        <p:nvSpPr>
          <p:cNvPr id="4" name="Text Placeholder 3">
            <a:extLst>
              <a:ext uri="{FF2B5EF4-FFF2-40B4-BE49-F238E27FC236}">
                <a16:creationId xmlns:a16="http://schemas.microsoft.com/office/drawing/2014/main" id="{53B0350C-8C90-0481-F8F8-6D53BD1D1734}"/>
              </a:ext>
            </a:extLst>
          </p:cNvPr>
          <p:cNvSpPr>
            <a:spLocks noGrp="1"/>
          </p:cNvSpPr>
          <p:nvPr>
            <p:ph type="body" sz="quarter" idx="11"/>
          </p:nvPr>
        </p:nvSpPr>
        <p:spPr>
          <a:xfrm>
            <a:off x="838200" y="1514903"/>
            <a:ext cx="9997440" cy="4460875"/>
          </a:xfrm>
        </p:spPr>
        <p:txBody>
          <a:bodyPr>
            <a:normAutofit/>
          </a:bodyPr>
          <a:lstStyle/>
          <a:p>
            <a:pPr>
              <a:lnSpc>
                <a:spcPct val="150000"/>
              </a:lnSpc>
            </a:pPr>
            <a:r>
              <a:rPr lang="en-GB" dirty="0"/>
              <a:t>The Code Manager is exploring how the SLA can be reviewed:</a:t>
            </a:r>
            <a:br>
              <a:rPr lang="en-GB" dirty="0"/>
            </a:br>
            <a:endParaRPr lang="en-GB" dirty="0"/>
          </a:p>
          <a:p>
            <a:pPr>
              <a:lnSpc>
                <a:spcPct val="150000"/>
              </a:lnSpc>
            </a:pPr>
            <a:r>
              <a:rPr lang="en-GB" dirty="0"/>
              <a:t>The SLA will either be lowered, or kept as it currently is. </a:t>
            </a:r>
          </a:p>
          <a:p>
            <a:pPr lvl="1">
              <a:lnSpc>
                <a:spcPct val="150000"/>
              </a:lnSpc>
            </a:pPr>
            <a:r>
              <a:rPr lang="en-GB" sz="1800" dirty="0"/>
              <a:t>If lowered, should it be lowered to 0WD, or 1WD ?</a:t>
            </a:r>
            <a:br>
              <a:rPr lang="en-GB" sz="1800" dirty="0"/>
            </a:br>
            <a:endParaRPr lang="en-GB" sz="1800" dirty="0"/>
          </a:p>
          <a:p>
            <a:pPr>
              <a:lnSpc>
                <a:spcPct val="150000"/>
              </a:lnSpc>
            </a:pPr>
            <a:r>
              <a:rPr lang="en-GB" dirty="0"/>
              <a:t>If the SLA is kept at 2WDs, what can be done to support MEMs resolve issues arising from that SLA ? </a:t>
            </a:r>
          </a:p>
        </p:txBody>
      </p:sp>
    </p:spTree>
    <p:extLst>
      <p:ext uri="{BB962C8B-B14F-4D97-AF65-F5344CB8AC3E}">
        <p14:creationId xmlns:p14="http://schemas.microsoft.com/office/powerpoint/2010/main" val="3172783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15976-D5EE-7F23-61E8-04AB772632C1}"/>
              </a:ext>
            </a:extLst>
          </p:cNvPr>
          <p:cNvSpPr>
            <a:spLocks noGrp="1"/>
          </p:cNvSpPr>
          <p:nvPr>
            <p:ph type="title"/>
          </p:nvPr>
        </p:nvSpPr>
        <p:spPr/>
        <p:txBody>
          <a:bodyPr/>
          <a:lstStyle/>
          <a:p>
            <a:r>
              <a:rPr lang="en-GB" dirty="0"/>
              <a:t>Question for RIG</a:t>
            </a:r>
          </a:p>
        </p:txBody>
      </p:sp>
      <p:sp>
        <p:nvSpPr>
          <p:cNvPr id="4" name="Text Placeholder 3">
            <a:extLst>
              <a:ext uri="{FF2B5EF4-FFF2-40B4-BE49-F238E27FC236}">
                <a16:creationId xmlns:a16="http://schemas.microsoft.com/office/drawing/2014/main" id="{53B0350C-8C90-0481-F8F8-6D53BD1D1734}"/>
              </a:ext>
            </a:extLst>
          </p:cNvPr>
          <p:cNvSpPr>
            <a:spLocks noGrp="1"/>
          </p:cNvSpPr>
          <p:nvPr>
            <p:ph type="body" sz="quarter" idx="11"/>
          </p:nvPr>
        </p:nvSpPr>
        <p:spPr>
          <a:xfrm>
            <a:off x="838200" y="1514903"/>
            <a:ext cx="9997440" cy="4460875"/>
          </a:xfrm>
        </p:spPr>
        <p:txBody>
          <a:bodyPr>
            <a:normAutofit/>
          </a:bodyPr>
          <a:lstStyle/>
          <a:p>
            <a:pPr>
              <a:lnSpc>
                <a:spcPct val="150000"/>
              </a:lnSpc>
            </a:pPr>
            <a:r>
              <a:rPr lang="en-GB" dirty="0"/>
              <a:t>Do Parties have a view on whether the SLA should be retained or lowered ? </a:t>
            </a:r>
            <a:br>
              <a:rPr lang="en-GB" dirty="0"/>
            </a:br>
            <a:endParaRPr lang="en-GB" dirty="0"/>
          </a:p>
          <a:p>
            <a:pPr>
              <a:lnSpc>
                <a:spcPct val="150000"/>
              </a:lnSpc>
            </a:pPr>
            <a:r>
              <a:rPr lang="en-GB" dirty="0"/>
              <a:t>If we chose to lower the SLA: </a:t>
            </a:r>
          </a:p>
          <a:p>
            <a:pPr lvl="1">
              <a:lnSpc>
                <a:spcPct val="150000"/>
              </a:lnSpc>
            </a:pPr>
            <a:r>
              <a:rPr lang="en-GB" dirty="0"/>
              <a:t>Do MEMs have a view on the operational challenges associated with a reduction in the SLA ? </a:t>
            </a:r>
            <a:br>
              <a:rPr lang="en-GB" dirty="0"/>
            </a:br>
            <a:endParaRPr lang="en-GB" dirty="0"/>
          </a:p>
          <a:p>
            <a:pPr>
              <a:lnSpc>
                <a:spcPct val="150000"/>
              </a:lnSpc>
            </a:pPr>
            <a:r>
              <a:rPr lang="en-GB" dirty="0"/>
              <a:t>If we chose to retain the SLA: </a:t>
            </a:r>
          </a:p>
          <a:p>
            <a:pPr lvl="1">
              <a:lnSpc>
                <a:spcPct val="150000"/>
              </a:lnSpc>
            </a:pPr>
            <a:r>
              <a:rPr lang="en-GB" dirty="0"/>
              <a:t>Do Suppliers have a view on how they can adapt their existing processes to accommodate MEMs who may be facing difficulties as a result of the existing SLA ?</a:t>
            </a:r>
          </a:p>
          <a:p>
            <a:pPr>
              <a:lnSpc>
                <a:spcPct val="150000"/>
              </a:lnSpc>
            </a:pPr>
            <a:endParaRPr lang="en-GB" dirty="0"/>
          </a:p>
        </p:txBody>
      </p:sp>
    </p:spTree>
    <p:extLst>
      <p:ext uri="{BB962C8B-B14F-4D97-AF65-F5344CB8AC3E}">
        <p14:creationId xmlns:p14="http://schemas.microsoft.com/office/powerpoint/2010/main" val="14071366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dirty="0">
                <a:latin typeface="Roboto"/>
                <a:ea typeface="Roboto"/>
                <a:cs typeface="Roboto"/>
              </a:rPr>
            </a:br>
            <a:r>
              <a:rPr lang="en-GB" dirty="0">
                <a:latin typeface="Roboto"/>
                <a:ea typeface="Roboto"/>
                <a:cs typeface="Roboto"/>
              </a:rPr>
              <a:t>9</a:t>
            </a:r>
            <a:r>
              <a:rPr lang="en-GB" sz="2700" dirty="0">
                <a:latin typeface="Roboto"/>
                <a:ea typeface="Roboto"/>
                <a:cs typeface="Roboto"/>
              </a:rPr>
              <a:t>. d0312 ESME ID Duplication Issue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professional services team</a:t>
            </a:r>
          </a:p>
        </p:txBody>
      </p:sp>
    </p:spTree>
    <p:extLst>
      <p:ext uri="{BB962C8B-B14F-4D97-AF65-F5344CB8AC3E}">
        <p14:creationId xmlns:p14="http://schemas.microsoft.com/office/powerpoint/2010/main" val="27494912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A6C0A-E1D5-0444-C58E-D59EA9B31A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02693-3B59-5CAD-4371-A4D745BFDAF8}"/>
              </a:ext>
            </a:extLst>
          </p:cNvPr>
          <p:cNvSpPr>
            <a:spLocks noGrp="1"/>
          </p:cNvSpPr>
          <p:nvPr>
            <p:ph type="ctrTitle"/>
          </p:nvPr>
        </p:nvSpPr>
        <p:spPr>
          <a:xfrm>
            <a:off x="2345094" y="828939"/>
            <a:ext cx="9144000" cy="678445"/>
          </a:xfrm>
        </p:spPr>
        <p:txBody>
          <a:bodyPr>
            <a:noAutofit/>
          </a:bodyPr>
          <a:lstStyle/>
          <a:p>
            <a:pPr>
              <a:lnSpc>
                <a:spcPct val="115000"/>
              </a:lnSpc>
              <a:spcBef>
                <a:spcPts val="600"/>
              </a:spcBef>
              <a:spcAft>
                <a:spcPts val="600"/>
              </a:spcAft>
            </a:pPr>
            <a:r>
              <a:rPr lang="en-GB" sz="2800" dirty="0">
                <a:solidFill>
                  <a:srgbClr val="70ADA3"/>
                </a:solidFill>
                <a:latin typeface="Arial" panose="020B0604020202020204" pitchFamily="34" charset="0"/>
                <a:cs typeface="Arial" panose="020B0604020202020204" pitchFamily="34" charset="0"/>
              </a:rPr>
              <a:t>D0312 ESME ID Duplication Issue</a:t>
            </a:r>
          </a:p>
        </p:txBody>
      </p:sp>
      <p:sp>
        <p:nvSpPr>
          <p:cNvPr id="3" name="Subtitle 2">
            <a:extLst>
              <a:ext uri="{FF2B5EF4-FFF2-40B4-BE49-F238E27FC236}">
                <a16:creationId xmlns:a16="http://schemas.microsoft.com/office/drawing/2014/main" id="{B150D2E3-218F-E555-DA61-B4DCCC841031}"/>
              </a:ext>
            </a:extLst>
          </p:cNvPr>
          <p:cNvSpPr>
            <a:spLocks noGrp="1"/>
          </p:cNvSpPr>
          <p:nvPr>
            <p:ph type="subTitle" idx="1"/>
          </p:nvPr>
        </p:nvSpPr>
        <p:spPr>
          <a:xfrm>
            <a:off x="733245" y="1802921"/>
            <a:ext cx="10755849" cy="4597879"/>
          </a:xfrm>
        </p:spPr>
        <p:txBody>
          <a:bodyPr>
            <a:normAutofit/>
          </a:bodyPr>
          <a:lstStyle/>
          <a:p>
            <a:pPr marL="0" indent="0">
              <a:lnSpc>
                <a:spcPct val="115000"/>
              </a:lnSpc>
              <a:spcBef>
                <a:spcPts val="600"/>
              </a:spcBef>
              <a:spcAft>
                <a:spcPts val="600"/>
              </a:spcAft>
              <a:buClr>
                <a:srgbClr val="68A495"/>
              </a:buClr>
              <a:buNone/>
            </a:pPr>
            <a:r>
              <a:rPr lang="en-GB" sz="1400" b="1" dirty="0">
                <a:solidFill>
                  <a:srgbClr val="000000"/>
                </a:solidFill>
                <a:cs typeface="Times New Roman" panose="02020603050405020304" pitchFamily="18" charset="0"/>
              </a:rPr>
              <a:t>D0312 ESME ID Duplication Rejections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A number of Parties have raised this issue to the Code Manager</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The Code Manager has worked with Parties to review the issue</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Parties are receiving rejections when updating new meters to ERDA following their installation and during the Crossed Meter Resolution Process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ERDA appears to not recognise the ESME ID has been removed from the previous RMP and rejects the update</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Parties then have to manually send the D0312 again with a Dummy ESME ID to effectively reset the system</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They can then send a third D0312 with the original ESME ID to complete the update</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The Code Manager is raising this with RTS and the Service Provider for investigation and will provide a further update at the June RIG</a:t>
            </a:r>
          </a:p>
          <a:p>
            <a:pPr>
              <a:lnSpc>
                <a:spcPct val="115000"/>
              </a:lnSpc>
              <a:spcBef>
                <a:spcPts val="600"/>
              </a:spcBef>
              <a:spcAft>
                <a:spcPts val="600"/>
              </a:spcAft>
              <a:buClr>
                <a:srgbClr val="68A495"/>
              </a:buClr>
              <a:buFont typeface="Arial" panose="020B0604020202020204" pitchFamily="34" charset="0"/>
              <a:buChar char="•"/>
            </a:pPr>
            <a:endParaRPr lang="en-GB" sz="1400" dirty="0">
              <a:solidFill>
                <a:srgbClr val="000000"/>
              </a:solidFill>
              <a:cs typeface="Times New Roman" panose="02020603050405020304" pitchFamily="18" charset="0"/>
            </a:endParaRPr>
          </a:p>
          <a:p>
            <a:pPr>
              <a:lnSpc>
                <a:spcPct val="115000"/>
              </a:lnSpc>
              <a:spcBef>
                <a:spcPts val="600"/>
              </a:spcBef>
              <a:spcAft>
                <a:spcPts val="600"/>
              </a:spcAft>
              <a:buClr>
                <a:srgbClr val="68A495"/>
              </a:buClr>
              <a:buFont typeface="Arial" panose="020B0604020202020204" pitchFamily="34" charset="0"/>
              <a:buChar char="•"/>
            </a:pPr>
            <a:endParaRPr lang="en-GB" sz="1400" dirty="0">
              <a:solidFill>
                <a:srgbClr val="000000"/>
              </a:solidFill>
              <a:cs typeface="Times New Roman" panose="02020603050405020304" pitchFamily="18" charset="0"/>
            </a:endParaRPr>
          </a:p>
        </p:txBody>
      </p:sp>
    </p:spTree>
    <p:extLst>
      <p:ext uri="{BB962C8B-B14F-4D97-AF65-F5344CB8AC3E}">
        <p14:creationId xmlns:p14="http://schemas.microsoft.com/office/powerpoint/2010/main" val="3417427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dirty="0">
                <a:latin typeface="Roboto"/>
                <a:ea typeface="Roboto"/>
                <a:cs typeface="Roboto"/>
              </a:rPr>
            </a:br>
            <a:r>
              <a:rPr lang="en-GB" dirty="0">
                <a:latin typeface="Roboto"/>
                <a:ea typeface="Roboto"/>
                <a:cs typeface="Roboto"/>
              </a:rPr>
              <a:t>10</a:t>
            </a:r>
            <a:r>
              <a:rPr lang="en-GB" sz="2700" dirty="0">
                <a:latin typeface="Roboto"/>
                <a:ea typeface="Roboto"/>
                <a:cs typeface="Roboto"/>
              </a:rPr>
              <a:t>. erroneous switch change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professional services team</a:t>
            </a:r>
          </a:p>
        </p:txBody>
      </p:sp>
    </p:spTree>
    <p:extLst>
      <p:ext uri="{BB962C8B-B14F-4D97-AF65-F5344CB8AC3E}">
        <p14:creationId xmlns:p14="http://schemas.microsoft.com/office/powerpoint/2010/main" val="10220633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A6C0A-E1D5-0444-C58E-D59EA9B31A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02693-3B59-5CAD-4371-A4D745BFDAF8}"/>
              </a:ext>
            </a:extLst>
          </p:cNvPr>
          <p:cNvSpPr>
            <a:spLocks noGrp="1"/>
          </p:cNvSpPr>
          <p:nvPr>
            <p:ph type="ctrTitle"/>
          </p:nvPr>
        </p:nvSpPr>
        <p:spPr>
          <a:xfrm>
            <a:off x="2345094" y="828939"/>
            <a:ext cx="9144000" cy="678445"/>
          </a:xfrm>
        </p:spPr>
        <p:txBody>
          <a:bodyPr>
            <a:normAutofit/>
          </a:bodyPr>
          <a:lstStyle/>
          <a:p>
            <a:pPr>
              <a:lnSpc>
                <a:spcPct val="115000"/>
              </a:lnSpc>
              <a:spcBef>
                <a:spcPts val="600"/>
              </a:spcBef>
              <a:spcAft>
                <a:spcPts val="600"/>
              </a:spcAft>
            </a:pPr>
            <a:r>
              <a:rPr lang="en-GB" sz="2800" dirty="0">
                <a:solidFill>
                  <a:srgbClr val="70ADA3"/>
                </a:solidFill>
                <a:latin typeface="Arial" panose="020B0604020202020204" pitchFamily="34" charset="0"/>
                <a:cs typeface="Arial" panose="020B0604020202020204" pitchFamily="34" charset="0"/>
              </a:rPr>
              <a:t>Erroneous Switch Change Update</a:t>
            </a:r>
          </a:p>
        </p:txBody>
      </p:sp>
      <p:sp>
        <p:nvSpPr>
          <p:cNvPr id="3" name="Subtitle 2">
            <a:extLst>
              <a:ext uri="{FF2B5EF4-FFF2-40B4-BE49-F238E27FC236}">
                <a16:creationId xmlns:a16="http://schemas.microsoft.com/office/drawing/2014/main" id="{B150D2E3-218F-E555-DA61-B4DCCC841031}"/>
              </a:ext>
            </a:extLst>
          </p:cNvPr>
          <p:cNvSpPr>
            <a:spLocks noGrp="1"/>
          </p:cNvSpPr>
          <p:nvPr>
            <p:ph type="subTitle" idx="1"/>
          </p:nvPr>
        </p:nvSpPr>
        <p:spPr>
          <a:xfrm>
            <a:off x="733245" y="1802921"/>
            <a:ext cx="10755849" cy="4597879"/>
          </a:xfrm>
        </p:spPr>
        <p:txBody>
          <a:bodyPr>
            <a:normAutofit lnSpcReduction="10000"/>
          </a:bodyPr>
          <a:lstStyle/>
          <a:p>
            <a:pPr marL="0" indent="0">
              <a:lnSpc>
                <a:spcPct val="115000"/>
              </a:lnSpc>
              <a:spcBef>
                <a:spcPts val="600"/>
              </a:spcBef>
              <a:spcAft>
                <a:spcPts val="600"/>
              </a:spcAft>
              <a:buClr>
                <a:srgbClr val="68A495"/>
              </a:buClr>
              <a:buNone/>
            </a:pPr>
            <a:r>
              <a:rPr lang="en-GB" sz="1400" b="1" dirty="0">
                <a:solidFill>
                  <a:srgbClr val="000000"/>
                </a:solidFill>
                <a:cs typeface="Times New Roman" panose="02020603050405020304" pitchFamily="18" charset="0"/>
              </a:rPr>
              <a:t>Timings and Escalation Actions – Progress to CP May 2024 (Aim for Nov 24 or Feb 25 implementation)</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Increase initiation and response times to 8 working days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Day count for meeting the SLA starts when the Consumer contacts or when the initial Market Message is received</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Remove the requirement to escalate a correct Rejection. If a Market Message has been sent incorrectly Parties should not be measured against not escalating/responding further.</a:t>
            </a:r>
          </a:p>
          <a:p>
            <a:pPr marL="0" indent="0">
              <a:lnSpc>
                <a:spcPct val="115000"/>
              </a:lnSpc>
              <a:spcBef>
                <a:spcPts val="600"/>
              </a:spcBef>
              <a:spcAft>
                <a:spcPts val="600"/>
              </a:spcAft>
              <a:buClr>
                <a:srgbClr val="68A495"/>
              </a:buClr>
              <a:buNone/>
            </a:pPr>
            <a:r>
              <a:rPr lang="en-GB" sz="1400" b="1" dirty="0">
                <a:solidFill>
                  <a:srgbClr val="000000"/>
                </a:solidFill>
                <a:cs typeface="Times New Roman" panose="02020603050405020304" pitchFamily="18" charset="0"/>
              </a:rPr>
              <a:t>Rejections – Progress to CP or develop guidance document to support Schedule 30 (May/June 2024)</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Document to deliver an explanation of valid rejection reasons for the ES request</a:t>
            </a:r>
          </a:p>
          <a:p>
            <a:pPr marL="0" indent="0">
              <a:lnSpc>
                <a:spcPct val="115000"/>
              </a:lnSpc>
              <a:spcBef>
                <a:spcPts val="600"/>
              </a:spcBef>
              <a:spcAft>
                <a:spcPts val="600"/>
              </a:spcAft>
              <a:buClr>
                <a:srgbClr val="68A495"/>
              </a:buClr>
              <a:buNone/>
            </a:pPr>
            <a:r>
              <a:rPr lang="en-GB" sz="1400" b="1" dirty="0">
                <a:solidFill>
                  <a:srgbClr val="000000"/>
                </a:solidFill>
                <a:cs typeface="Times New Roman" panose="02020603050405020304" pitchFamily="18" charset="0"/>
              </a:rPr>
              <a:t>‘Paper’ RET – Likely to be caught by Code Freeze</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Needs system development in SDES and or Supplier systems, no CP at this time, although there may be an opportunity to produce a guidance document on the process</a:t>
            </a:r>
          </a:p>
          <a:p>
            <a:pPr marL="0" indent="0">
              <a:lnSpc>
                <a:spcPct val="115000"/>
              </a:lnSpc>
              <a:spcBef>
                <a:spcPts val="600"/>
              </a:spcBef>
              <a:spcAft>
                <a:spcPts val="600"/>
              </a:spcAft>
              <a:buClr>
                <a:srgbClr val="68A495"/>
              </a:buClr>
              <a:buNone/>
            </a:pPr>
            <a:r>
              <a:rPr lang="en-GB" sz="1400" b="1" dirty="0">
                <a:solidFill>
                  <a:srgbClr val="000000"/>
                </a:solidFill>
                <a:cs typeface="Times New Roman" panose="02020603050405020304" pitchFamily="18" charset="0"/>
              </a:rPr>
              <a:t>Working Hours and Working Days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Working Hours are defined differently under REC and GSOP – suggest RPA and Parties agree to measure day to day (if PARC data items allow)</a:t>
            </a:r>
          </a:p>
          <a:p>
            <a:pPr>
              <a:lnSpc>
                <a:spcPct val="115000"/>
              </a:lnSpc>
              <a:spcBef>
                <a:spcPts val="600"/>
              </a:spcBef>
              <a:spcAft>
                <a:spcPts val="600"/>
              </a:spcAft>
              <a:buClr>
                <a:srgbClr val="68A495"/>
              </a:buClr>
              <a:buFont typeface="Arial" panose="020B0604020202020204" pitchFamily="34" charset="0"/>
              <a:buChar char="•"/>
            </a:pPr>
            <a:endParaRPr lang="en-GB" sz="1400" dirty="0">
              <a:solidFill>
                <a:srgbClr val="000000"/>
              </a:solidFill>
              <a:cs typeface="Times New Roman" panose="02020603050405020304" pitchFamily="18" charset="0"/>
            </a:endParaRPr>
          </a:p>
        </p:txBody>
      </p:sp>
    </p:spTree>
    <p:extLst>
      <p:ext uri="{BB962C8B-B14F-4D97-AF65-F5344CB8AC3E}">
        <p14:creationId xmlns:p14="http://schemas.microsoft.com/office/powerpoint/2010/main" val="25902022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A6C0A-E1D5-0444-C58E-D59EA9B31A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02693-3B59-5CAD-4371-A4D745BFDAF8}"/>
              </a:ext>
            </a:extLst>
          </p:cNvPr>
          <p:cNvSpPr>
            <a:spLocks noGrp="1"/>
          </p:cNvSpPr>
          <p:nvPr>
            <p:ph type="ctrTitle"/>
          </p:nvPr>
        </p:nvSpPr>
        <p:spPr>
          <a:xfrm>
            <a:off x="2345094" y="828939"/>
            <a:ext cx="9144000" cy="678445"/>
          </a:xfrm>
        </p:spPr>
        <p:txBody>
          <a:bodyPr>
            <a:noAutofit/>
          </a:bodyPr>
          <a:lstStyle/>
          <a:p>
            <a:pPr>
              <a:lnSpc>
                <a:spcPct val="115000"/>
              </a:lnSpc>
              <a:spcBef>
                <a:spcPts val="600"/>
              </a:spcBef>
              <a:spcAft>
                <a:spcPts val="600"/>
              </a:spcAft>
            </a:pPr>
            <a:r>
              <a:rPr lang="en-GB" sz="2800" dirty="0">
                <a:solidFill>
                  <a:srgbClr val="70ADA3"/>
                </a:solidFill>
                <a:latin typeface="Arial" panose="020B0604020202020204" pitchFamily="34" charset="0"/>
                <a:cs typeface="Arial" panose="020B0604020202020204" pitchFamily="34" charset="0"/>
              </a:rPr>
              <a:t>New issue – erroneous switch flag on switching flow</a:t>
            </a:r>
          </a:p>
        </p:txBody>
      </p:sp>
      <p:sp>
        <p:nvSpPr>
          <p:cNvPr id="3" name="Subtitle 2">
            <a:extLst>
              <a:ext uri="{FF2B5EF4-FFF2-40B4-BE49-F238E27FC236}">
                <a16:creationId xmlns:a16="http://schemas.microsoft.com/office/drawing/2014/main" id="{B150D2E3-218F-E555-DA61-B4DCCC841031}"/>
              </a:ext>
            </a:extLst>
          </p:cNvPr>
          <p:cNvSpPr>
            <a:spLocks noGrp="1"/>
          </p:cNvSpPr>
          <p:nvPr>
            <p:ph type="subTitle" idx="1"/>
          </p:nvPr>
        </p:nvSpPr>
        <p:spPr>
          <a:xfrm>
            <a:off x="733245" y="1802921"/>
            <a:ext cx="10755849" cy="4597879"/>
          </a:xfrm>
        </p:spPr>
        <p:txBody>
          <a:bodyPr>
            <a:normAutofit/>
          </a:bodyPr>
          <a:lstStyle/>
          <a:p>
            <a:pPr marL="0" indent="0">
              <a:lnSpc>
                <a:spcPct val="115000"/>
              </a:lnSpc>
              <a:spcBef>
                <a:spcPts val="600"/>
              </a:spcBef>
              <a:spcAft>
                <a:spcPts val="600"/>
              </a:spcAft>
              <a:buClr>
                <a:srgbClr val="68A495"/>
              </a:buClr>
              <a:buNone/>
            </a:pPr>
            <a:r>
              <a:rPr lang="en-GB" sz="1400" b="1" dirty="0">
                <a:solidFill>
                  <a:srgbClr val="000000"/>
                </a:solidFill>
                <a:cs typeface="Times New Roman" panose="02020603050405020304" pitchFamily="18" charset="0"/>
              </a:rPr>
              <a:t>Erroneous Switch Flag (6.9.3)</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A Party has highlighted that the ES flag is not being used by all Parties to indicate a Switch Request is associated to a confirmed Erroneous Switch</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This impacts their ability to use automated objections as part of their loss process for Consumers under contract and or in debt</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The Code Manager welcomes discussion of this issue and any insights available from other Parties.</a:t>
            </a:r>
          </a:p>
          <a:p>
            <a:pPr>
              <a:lnSpc>
                <a:spcPct val="115000"/>
              </a:lnSpc>
              <a:spcBef>
                <a:spcPts val="600"/>
              </a:spcBef>
              <a:spcAft>
                <a:spcPts val="600"/>
              </a:spcAft>
              <a:buClr>
                <a:srgbClr val="68A495"/>
              </a:buClr>
              <a:buFont typeface="Arial" panose="020B0604020202020204" pitchFamily="34" charset="0"/>
              <a:buChar char="•"/>
            </a:pPr>
            <a:endParaRPr lang="en-GB" sz="1400" dirty="0">
              <a:solidFill>
                <a:srgbClr val="000000"/>
              </a:solidFill>
              <a:cs typeface="Times New Roman" panose="02020603050405020304" pitchFamily="18" charset="0"/>
            </a:endParaRPr>
          </a:p>
          <a:p>
            <a:pPr>
              <a:lnSpc>
                <a:spcPct val="115000"/>
              </a:lnSpc>
              <a:spcBef>
                <a:spcPts val="600"/>
              </a:spcBef>
              <a:spcAft>
                <a:spcPts val="600"/>
              </a:spcAft>
              <a:buClr>
                <a:srgbClr val="68A495"/>
              </a:buClr>
              <a:buFont typeface="Arial" panose="020B0604020202020204" pitchFamily="34" charset="0"/>
              <a:buChar char="•"/>
            </a:pPr>
            <a:endParaRPr lang="en-GB" sz="1400" dirty="0">
              <a:solidFill>
                <a:srgbClr val="000000"/>
              </a:solidFill>
              <a:cs typeface="Times New Roman" panose="02020603050405020304" pitchFamily="18" charset="0"/>
            </a:endParaRPr>
          </a:p>
        </p:txBody>
      </p:sp>
    </p:spTree>
    <p:extLst>
      <p:ext uri="{BB962C8B-B14F-4D97-AF65-F5344CB8AC3E}">
        <p14:creationId xmlns:p14="http://schemas.microsoft.com/office/powerpoint/2010/main" val="18196334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dirty="0">
                <a:latin typeface="Roboto"/>
                <a:ea typeface="Roboto"/>
                <a:cs typeface="Roboto"/>
              </a:rPr>
            </a:br>
            <a:r>
              <a:rPr lang="en-GB" dirty="0">
                <a:latin typeface="Roboto"/>
                <a:ea typeface="Roboto"/>
                <a:cs typeface="Roboto"/>
              </a:rPr>
              <a:t>11</a:t>
            </a:r>
            <a:r>
              <a:rPr lang="en-GB" sz="2700" dirty="0">
                <a:latin typeface="Roboto"/>
                <a:ea typeface="Roboto"/>
                <a:cs typeface="Roboto"/>
              </a:rPr>
              <a:t>. </a:t>
            </a:r>
            <a:r>
              <a:rPr lang="en-GB" sz="2700" dirty="0" err="1">
                <a:latin typeface="Roboto"/>
                <a:ea typeface="Roboto"/>
                <a:cs typeface="Roboto"/>
              </a:rPr>
              <a:t>css</a:t>
            </a:r>
            <a:r>
              <a:rPr lang="en-GB" sz="2700" dirty="0">
                <a:latin typeface="Roboto"/>
                <a:ea typeface="Roboto"/>
                <a:cs typeface="Roboto"/>
              </a:rPr>
              <a:t>/</a:t>
            </a:r>
            <a:r>
              <a:rPr lang="en-GB" sz="2700" dirty="0" err="1">
                <a:latin typeface="Roboto"/>
                <a:ea typeface="Roboto"/>
                <a:cs typeface="Roboto"/>
              </a:rPr>
              <a:t>mprs</a:t>
            </a:r>
            <a:r>
              <a:rPr lang="en-GB" sz="2700" dirty="0">
                <a:latin typeface="Roboto"/>
                <a:ea typeface="Roboto"/>
                <a:cs typeface="Roboto"/>
              </a:rPr>
              <a:t> misalignment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a:t>Rec professional services team</a:t>
            </a:r>
          </a:p>
        </p:txBody>
      </p:sp>
    </p:spTree>
    <p:extLst>
      <p:ext uri="{BB962C8B-B14F-4D97-AF65-F5344CB8AC3E}">
        <p14:creationId xmlns:p14="http://schemas.microsoft.com/office/powerpoint/2010/main" val="27656519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A6C0A-E1D5-0444-C58E-D59EA9B31A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02693-3B59-5CAD-4371-A4D745BFDAF8}"/>
              </a:ext>
            </a:extLst>
          </p:cNvPr>
          <p:cNvSpPr>
            <a:spLocks noGrp="1"/>
          </p:cNvSpPr>
          <p:nvPr>
            <p:ph type="ctrTitle"/>
          </p:nvPr>
        </p:nvSpPr>
        <p:spPr>
          <a:xfrm>
            <a:off x="2345094" y="828939"/>
            <a:ext cx="9144000" cy="678445"/>
          </a:xfrm>
        </p:spPr>
        <p:txBody>
          <a:bodyPr>
            <a:normAutofit/>
          </a:bodyPr>
          <a:lstStyle/>
          <a:p>
            <a:pPr>
              <a:lnSpc>
                <a:spcPct val="115000"/>
              </a:lnSpc>
              <a:spcBef>
                <a:spcPts val="600"/>
              </a:spcBef>
              <a:spcAft>
                <a:spcPts val="600"/>
              </a:spcAft>
            </a:pPr>
            <a:r>
              <a:rPr lang="en-GB" sz="2800" dirty="0">
                <a:solidFill>
                  <a:srgbClr val="70ADA3"/>
                </a:solidFill>
                <a:latin typeface="Arial" panose="020B0604020202020204" pitchFamily="34" charset="0"/>
                <a:cs typeface="Arial" panose="020B0604020202020204" pitchFamily="34" charset="0"/>
              </a:rPr>
              <a:t>CSS_MPRS Misalignment Update</a:t>
            </a:r>
          </a:p>
        </p:txBody>
      </p:sp>
      <p:sp>
        <p:nvSpPr>
          <p:cNvPr id="3" name="Subtitle 2">
            <a:extLst>
              <a:ext uri="{FF2B5EF4-FFF2-40B4-BE49-F238E27FC236}">
                <a16:creationId xmlns:a16="http://schemas.microsoft.com/office/drawing/2014/main" id="{B150D2E3-218F-E555-DA61-B4DCCC841031}"/>
              </a:ext>
            </a:extLst>
          </p:cNvPr>
          <p:cNvSpPr>
            <a:spLocks noGrp="1"/>
          </p:cNvSpPr>
          <p:nvPr>
            <p:ph type="subTitle" idx="1"/>
          </p:nvPr>
        </p:nvSpPr>
        <p:spPr>
          <a:xfrm>
            <a:off x="733245" y="1802921"/>
            <a:ext cx="10755849" cy="4597879"/>
          </a:xfrm>
        </p:spPr>
        <p:txBody>
          <a:bodyPr>
            <a:normAutofit lnSpcReduction="10000"/>
          </a:bodyPr>
          <a:lstStyle/>
          <a:p>
            <a:pPr marL="0" indent="0">
              <a:lnSpc>
                <a:spcPct val="115000"/>
              </a:lnSpc>
              <a:spcBef>
                <a:spcPts val="600"/>
              </a:spcBef>
              <a:spcAft>
                <a:spcPts val="600"/>
              </a:spcAft>
              <a:buClr>
                <a:srgbClr val="68A495"/>
              </a:buClr>
              <a:buNone/>
            </a:pPr>
            <a:r>
              <a:rPr lang="en-GB" sz="1400" b="1" dirty="0">
                <a:solidFill>
                  <a:srgbClr val="000000"/>
                </a:solidFill>
                <a:cs typeface="Times New Roman" panose="02020603050405020304" pitchFamily="18" charset="0"/>
              </a:rPr>
              <a:t>Issue 1 – Rejections/Withdrawals Close to Gate Closure</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REC Technical Services has confirmed a fix forward to prevent future mismatches went live in March 2023</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The only example received by the Code Manager had a transfer date in January 2023, so prior to the fix being put in place</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The Code Manager is working with DCC to explore the issue further and DCC will develop an initial report intended to show the size of the issue, this will be cross referenced with MPRS data to determine next steps.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Whilst this work is ongoing the Code Manager requests that any such issues identified by Parties are raised to your OAM.</a:t>
            </a:r>
          </a:p>
          <a:p>
            <a:pPr marL="0" indent="0">
              <a:lnSpc>
                <a:spcPct val="115000"/>
              </a:lnSpc>
              <a:spcBef>
                <a:spcPts val="600"/>
              </a:spcBef>
              <a:spcAft>
                <a:spcPts val="600"/>
              </a:spcAft>
              <a:buClr>
                <a:srgbClr val="68A495"/>
              </a:buClr>
              <a:buNone/>
            </a:pPr>
            <a:r>
              <a:rPr lang="en-GB" sz="1400" b="1" dirty="0">
                <a:solidFill>
                  <a:srgbClr val="000000"/>
                </a:solidFill>
                <a:cs typeface="Times New Roman" panose="02020603050405020304" pitchFamily="18" charset="0"/>
              </a:rPr>
              <a:t>Issue 2 – Related MPANs being split across Suppliers (Secured active/Secured inactive)</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In some instances, Related MPANs are being split after Gate Closure</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We have limited examples from one Party and would ask Suppliers to come forward with more examples of their own, if they are aware of the issue</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In the interim the Code Manager is working with the impacted Party to resolve the issue via the Service Now ticketing process and will provide a further update at the June RIG</a:t>
            </a:r>
          </a:p>
          <a:p>
            <a:pPr marL="0" indent="0">
              <a:lnSpc>
                <a:spcPct val="115000"/>
              </a:lnSpc>
              <a:spcBef>
                <a:spcPts val="600"/>
              </a:spcBef>
              <a:spcAft>
                <a:spcPts val="600"/>
              </a:spcAft>
              <a:buClr>
                <a:srgbClr val="68A495"/>
              </a:buClr>
              <a:buNone/>
            </a:pPr>
            <a:r>
              <a:rPr lang="en-GB" sz="1400" dirty="0">
                <a:solidFill>
                  <a:srgbClr val="000000"/>
                </a:solidFill>
                <a:cs typeface="Times New Roman" panose="02020603050405020304" pitchFamily="18" charset="0"/>
                <a:hlinkClick r:id="rId2"/>
              </a:rPr>
              <a:t>https://dccprod.service-now.com/csm</a:t>
            </a:r>
            <a:endParaRPr lang="en-GB" sz="1400" dirty="0">
              <a:solidFill>
                <a:srgbClr val="000000"/>
              </a:solidFill>
              <a:cs typeface="Times New Roman" panose="02020603050405020304" pitchFamily="18" charset="0"/>
            </a:endParaRPr>
          </a:p>
          <a:p>
            <a:pPr>
              <a:lnSpc>
                <a:spcPct val="115000"/>
              </a:lnSpc>
              <a:spcBef>
                <a:spcPts val="600"/>
              </a:spcBef>
              <a:spcAft>
                <a:spcPts val="600"/>
              </a:spcAft>
              <a:buClr>
                <a:srgbClr val="68A495"/>
              </a:buClr>
              <a:buFont typeface="Arial" panose="020B0604020202020204" pitchFamily="34" charset="0"/>
              <a:buChar char="•"/>
            </a:pPr>
            <a:endParaRPr lang="en-GB" sz="1400" dirty="0">
              <a:solidFill>
                <a:srgbClr val="000000"/>
              </a:solidFill>
              <a:cs typeface="Times New Roman" panose="02020603050405020304" pitchFamily="18" charset="0"/>
            </a:endParaRPr>
          </a:p>
        </p:txBody>
      </p:sp>
    </p:spTree>
    <p:extLst>
      <p:ext uri="{BB962C8B-B14F-4D97-AF65-F5344CB8AC3E}">
        <p14:creationId xmlns:p14="http://schemas.microsoft.com/office/powerpoint/2010/main" val="35538513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dirty="0">
                <a:latin typeface="Roboto"/>
                <a:ea typeface="Roboto"/>
                <a:cs typeface="Roboto"/>
              </a:rPr>
            </a:br>
            <a:r>
              <a:rPr lang="en-GB" dirty="0">
                <a:latin typeface="Roboto"/>
                <a:ea typeface="Roboto"/>
                <a:cs typeface="Roboto"/>
              </a:rPr>
              <a:t>12</a:t>
            </a:r>
            <a:r>
              <a:rPr lang="en-GB" sz="2700" dirty="0">
                <a:latin typeface="Roboto"/>
                <a:ea typeface="Roboto"/>
                <a:cs typeface="Roboto"/>
              </a:rPr>
              <a:t>. switching incentive regime (sir) Survey</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t>Recco</a:t>
            </a:r>
          </a:p>
        </p:txBody>
      </p:sp>
    </p:spTree>
    <p:extLst>
      <p:ext uri="{BB962C8B-B14F-4D97-AF65-F5344CB8AC3E}">
        <p14:creationId xmlns:p14="http://schemas.microsoft.com/office/powerpoint/2010/main" val="2897927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B5C72-E938-FA74-410F-9BA7A98614A9}"/>
              </a:ext>
            </a:extLst>
          </p:cNvPr>
          <p:cNvSpPr>
            <a:spLocks noGrp="1"/>
          </p:cNvSpPr>
          <p:nvPr>
            <p:ph type="title"/>
          </p:nvPr>
        </p:nvSpPr>
        <p:spPr>
          <a:xfrm>
            <a:off x="838200" y="365125"/>
            <a:ext cx="9284855" cy="660111"/>
          </a:xfrm>
        </p:spPr>
        <p:txBody>
          <a:bodyPr anchor="ctr">
            <a:normAutofit fontScale="90000"/>
          </a:bodyPr>
          <a:lstStyle/>
          <a:p>
            <a:r>
              <a:rPr lang="en-GB" dirty="0"/>
              <a:t>RECCo Switching Incentive Regime Survey</a:t>
            </a:r>
          </a:p>
        </p:txBody>
      </p:sp>
      <p:sp>
        <p:nvSpPr>
          <p:cNvPr id="8" name="TextBox 7">
            <a:extLst>
              <a:ext uri="{FF2B5EF4-FFF2-40B4-BE49-F238E27FC236}">
                <a16:creationId xmlns:a16="http://schemas.microsoft.com/office/drawing/2014/main" id="{0E282C59-1D0D-E137-498A-8B161FFD5B3D}"/>
              </a:ext>
            </a:extLst>
          </p:cNvPr>
          <p:cNvSpPr txBox="1"/>
          <p:nvPr/>
        </p:nvSpPr>
        <p:spPr>
          <a:xfrm>
            <a:off x="475488" y="1539300"/>
            <a:ext cx="10241280" cy="3970318"/>
          </a:xfrm>
          <a:prstGeom prst="rect">
            <a:avLst/>
          </a:prstGeom>
          <a:noFill/>
        </p:spPr>
        <p:txBody>
          <a:bodyPr wrap="square">
            <a:spAutoFit/>
          </a:bodyPr>
          <a:lstStyle/>
          <a:p>
            <a:r>
              <a:rPr lang="en-US" sz="1800" b="1" dirty="0">
                <a:solidFill>
                  <a:srgbClr val="70ADA3"/>
                </a:solidFill>
                <a:effectLst/>
                <a:latin typeface="Calibri" panose="020F0502020204030204" pitchFamily="34" charset="0"/>
                <a:ea typeface="Calibri" panose="020F0502020204030204" pitchFamily="34" charset="0"/>
              </a:rPr>
              <a:t>Do you have experience with the Switching arrangements? </a:t>
            </a:r>
          </a:p>
          <a:p>
            <a:endParaRPr lang="en-US" b="1" dirty="0">
              <a:solidFill>
                <a:srgbClr val="70ADA3"/>
              </a:solidFill>
              <a:latin typeface="Calibri" panose="020F0502020204030204" pitchFamily="34" charset="0"/>
              <a:ea typeface="Calibri" panose="020F0502020204030204" pitchFamily="34" charset="0"/>
            </a:endParaRPr>
          </a:p>
          <a:p>
            <a:r>
              <a:rPr lang="en-US" sz="1800" b="1" dirty="0">
                <a:solidFill>
                  <a:srgbClr val="70ADA3"/>
                </a:solidFill>
                <a:effectLst/>
                <a:latin typeface="Calibri" panose="020F0502020204030204" pitchFamily="34" charset="0"/>
                <a:ea typeface="Calibri" panose="020F0502020204030204" pitchFamily="34" charset="0"/>
              </a:rPr>
              <a:t>We want to hear from you. </a:t>
            </a:r>
          </a:p>
          <a:p>
            <a:endParaRPr lang="en-US" b="1" dirty="0">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Ofgem introduced the Switching Incentive Regime in April 2023, a performance incentive regime for the DCC (Data Communication Company) for its roles in delivering the Switching arrangements to the retail energy market. </a:t>
            </a:r>
          </a:p>
          <a:p>
            <a:endParaRPr lang="en-US" dirty="0">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RECCo is required to assess the Customer Engagement measure of this regime and users’ satisfaction with the service, and to do this, we require feedback from Retail Energy Code (REC) switching parties. </a:t>
            </a:r>
          </a:p>
          <a:p>
            <a:endParaRPr lang="en-US" dirty="0">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If you're a REC Party involved in Switching, look out for your invitation to submit your feedback in May.</a:t>
            </a:r>
          </a:p>
          <a:p>
            <a:endParaRPr lang="en-US" dirty="0">
              <a:latin typeface="Calibri" panose="020F0502020204030204" pitchFamily="34" charset="0"/>
              <a:ea typeface="Calibri" panose="020F0502020204030204" pitchFamily="34" charset="0"/>
            </a:endParaRPr>
          </a:p>
          <a:p>
            <a:r>
              <a:rPr lang="en-US" sz="1800" dirty="0">
                <a:effectLst/>
                <a:latin typeface="Calibri" panose="020F0502020204030204" pitchFamily="34" charset="0"/>
                <a:ea typeface="Calibri" panose="020F0502020204030204" pitchFamily="34" charset="0"/>
              </a:rPr>
              <a:t>Any questions please contact: </a:t>
            </a:r>
            <a:r>
              <a:rPr lang="en-US" sz="1800" dirty="0">
                <a:solidFill>
                  <a:srgbClr val="70ADA3"/>
                </a:solidFill>
                <a:effectLst/>
                <a:latin typeface="Calibri" panose="020F0502020204030204" pitchFamily="34" charset="0"/>
                <a:ea typeface="Calibri" panose="020F0502020204030204" pitchFamily="34" charset="0"/>
              </a:rPr>
              <a:t>Mollie.DeCamp@retailenergycode.co.uk</a:t>
            </a:r>
            <a:endParaRPr lang="en-GB" sz="1800" dirty="0">
              <a:solidFill>
                <a:srgbClr val="70ADA3"/>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9786389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BCC4A-A16E-C4D8-6AA8-49C3DC940D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BE119D-81FA-7376-7537-7164C8647CCF}"/>
              </a:ext>
            </a:extLst>
          </p:cNvPr>
          <p:cNvSpPr>
            <a:spLocks noGrp="1"/>
          </p:cNvSpPr>
          <p:nvPr>
            <p:ph type="title"/>
          </p:nvPr>
        </p:nvSpPr>
        <p:spPr>
          <a:xfrm>
            <a:off x="4034228" y="2281382"/>
            <a:ext cx="6966527" cy="2042717"/>
          </a:xfrm>
        </p:spPr>
        <p:txBody>
          <a:bodyPr>
            <a:normAutofit/>
          </a:bodyPr>
          <a:lstStyle/>
          <a:p>
            <a:br>
              <a:rPr lang="en-GB">
                <a:latin typeface="Roboto"/>
                <a:ea typeface="Roboto"/>
                <a:cs typeface="Roboto"/>
              </a:rPr>
            </a:br>
            <a:r>
              <a:rPr lang="en-GB" sz="2700">
                <a:latin typeface="Roboto"/>
                <a:ea typeface="Roboto"/>
                <a:cs typeface="Roboto"/>
              </a:rPr>
              <a:t>13. </a:t>
            </a:r>
            <a:r>
              <a:rPr lang="en-GB" sz="2700" dirty="0" err="1">
                <a:latin typeface="Roboto"/>
                <a:ea typeface="Roboto"/>
                <a:cs typeface="Roboto"/>
              </a:rPr>
              <a:t>aob</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F91F9FD3-2E9F-B5B7-C047-D6DB4AEEB779}"/>
              </a:ext>
            </a:extLst>
          </p:cNvPr>
          <p:cNvSpPr>
            <a:spLocks noGrp="1"/>
          </p:cNvSpPr>
          <p:nvPr>
            <p:ph type="body" sz="quarter" idx="10"/>
          </p:nvPr>
        </p:nvSpPr>
        <p:spPr/>
        <p:txBody>
          <a:bodyPr/>
          <a:lstStyle/>
          <a:p>
            <a:r>
              <a:rPr lang="en-GB" dirty="0"/>
              <a:t>all</a:t>
            </a:r>
          </a:p>
        </p:txBody>
      </p:sp>
    </p:spTree>
    <p:extLst>
      <p:ext uri="{BB962C8B-B14F-4D97-AF65-F5344CB8AC3E}">
        <p14:creationId xmlns:p14="http://schemas.microsoft.com/office/powerpoint/2010/main" val="21202486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749040" y="2622346"/>
            <a:ext cx="7827263" cy="197708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14 June 2024</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8.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9.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15.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16.xml><?xml version="1.0" encoding="utf-8"?>
<a:theme xmlns:a="http://schemas.openxmlformats.org/drawingml/2006/main" name="4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Code Manager Template" id="{2B200D23-CED6-497B-8722-F6DC915C62B8}" vid="{EC207632-8481-4220-B8A6-DA6C5D0D046E}"/>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d01303addd42b28e733fecdc0a5d6b22">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c77b75dde10294f881e130ecf9569a9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A803FD4B-244C-4542-94D1-7C546BC34C76}">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27F3447-4B93-44BA-86EC-08F1999C5A12}">
  <ds:schemaRefs>
    <ds:schemaRef ds:uri="33669984-af94-4b35-9f37-f4574e663bce"/>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532</TotalTime>
  <Words>2658</Words>
  <Application>Microsoft Office PowerPoint</Application>
  <PresentationFormat>Widescreen</PresentationFormat>
  <Paragraphs>332</Paragraphs>
  <Slides>35</Slides>
  <Notes>2</Notes>
  <HiddenSlides>0</HiddenSlides>
  <MMClips>0</MMClips>
  <ScaleCrop>false</ScaleCrop>
  <HeadingPairs>
    <vt:vector size="8" baseType="variant">
      <vt:variant>
        <vt:lpstr>Fonts Used</vt:lpstr>
      </vt:variant>
      <vt:variant>
        <vt:i4>16</vt:i4>
      </vt:variant>
      <vt:variant>
        <vt:lpstr>Theme</vt:lpstr>
      </vt:variant>
      <vt:variant>
        <vt:i4>16</vt:i4>
      </vt:variant>
      <vt:variant>
        <vt:lpstr>Embedded OLE Servers</vt:lpstr>
      </vt:variant>
      <vt:variant>
        <vt:i4>1</vt:i4>
      </vt:variant>
      <vt:variant>
        <vt:lpstr>Slide Titles</vt:lpstr>
      </vt:variant>
      <vt:variant>
        <vt:i4>35</vt:i4>
      </vt:variant>
    </vt:vector>
  </HeadingPairs>
  <TitlesOfParts>
    <vt:vector size="68" baseType="lpstr">
      <vt:lpstr>Arial</vt:lpstr>
      <vt:lpstr>Calibri</vt:lpstr>
      <vt:lpstr>EON Brix Sans</vt:lpstr>
      <vt:lpstr>EON Brix Sans Black</vt:lpstr>
      <vt:lpstr>Lato</vt:lpstr>
      <vt:lpstr>Lato Heavy</vt:lpstr>
      <vt:lpstr>Monotype Sorts</vt:lpstr>
      <vt:lpstr>Outfit Medium</vt:lpstr>
      <vt:lpstr>Playfair Display Black</vt:lpstr>
      <vt:lpstr>Playfair Display SemiBold</vt:lpstr>
      <vt:lpstr>Roboto</vt:lpstr>
      <vt:lpstr>Roboto Medium</vt:lpstr>
      <vt:lpstr>Roboto Slab</vt:lpstr>
      <vt:lpstr>Segoe UI</vt:lpstr>
      <vt:lpstr>Times New Roman</vt:lpstr>
      <vt:lpstr>Wingdings</vt:lpstr>
      <vt:lpstr>REC Light Event Theme</vt:lpstr>
      <vt:lpstr>REC Alternative Event Theme</vt:lpstr>
      <vt:lpstr>1_REC Alternative Event Theme</vt:lpstr>
      <vt:lpstr>CONTENT SLIDE</vt:lpstr>
      <vt:lpstr>1_CONTENT SLIDE</vt:lpstr>
      <vt:lpstr>Gemserv Content</vt:lpstr>
      <vt:lpstr>e-on Enjoyment Template</vt:lpstr>
      <vt:lpstr>2_CONTENT SLIDE</vt:lpstr>
      <vt:lpstr>Smart DCC</vt:lpstr>
      <vt:lpstr>3_Smart DCC</vt:lpstr>
      <vt:lpstr>3_CONTENT SLIDE</vt:lpstr>
      <vt:lpstr>2_Smart DCC</vt:lpstr>
      <vt:lpstr>1_REC Light Event Theme</vt:lpstr>
      <vt:lpstr>2_REC Light Event Theme</vt:lpstr>
      <vt:lpstr>3_REC Light Event Theme</vt:lpstr>
      <vt:lpstr>4_REC Light Event Theme</vt:lpstr>
      <vt:lpstr>think-cell Slide</vt:lpstr>
      <vt:lpstr>REC ISSues group</vt:lpstr>
      <vt:lpstr>1. Introduction and agreement of agenda</vt:lpstr>
      <vt:lpstr>Agenda For today</vt:lpstr>
      <vt:lpstr> 2. code roadmap    </vt:lpstr>
      <vt:lpstr>Code roadmap</vt:lpstr>
      <vt:lpstr>Location and content</vt:lpstr>
      <vt:lpstr>3. Annual ratings</vt:lpstr>
      <vt:lpstr>Annual Rating</vt:lpstr>
      <vt:lpstr>Annual Rating next steps</vt:lpstr>
      <vt:lpstr>PowerPoint Presentation</vt:lpstr>
      <vt:lpstr> 4. Data cleanse update    </vt:lpstr>
      <vt:lpstr> 5. RIG Actions – Performance assurance    </vt:lpstr>
      <vt:lpstr>RIG ACTIONS – Performance assurance</vt:lpstr>
      <vt:lpstr>Energised / No MSN and Terminated</vt:lpstr>
      <vt:lpstr>Discontinuing 3B and 6B</vt:lpstr>
      <vt:lpstr> 6. r0121 – sdep review improvements – process types    </vt:lpstr>
      <vt:lpstr>R0121 – sdep review improvements – process types</vt:lpstr>
      <vt:lpstr> 7. payment method levelisation Single/Multi-Rate differentiation    </vt:lpstr>
      <vt:lpstr>PAYMENT METHOD LEVELISATION – SINGLE/MULTI RATE DIFFERENTIATION</vt:lpstr>
      <vt:lpstr> 8. R0105 – Review of ONAGE Sla’s    </vt:lpstr>
      <vt:lpstr>Change overview</vt:lpstr>
      <vt:lpstr>Current challenges</vt:lpstr>
      <vt:lpstr>Solution design</vt:lpstr>
      <vt:lpstr>Question for RIG</vt:lpstr>
      <vt:lpstr> 9. d0312 ESME ID Duplication Issue    </vt:lpstr>
      <vt:lpstr>D0312 ESME ID Duplication Issue</vt:lpstr>
      <vt:lpstr> 10. erroneous switch change update    </vt:lpstr>
      <vt:lpstr>Erroneous Switch Change Update</vt:lpstr>
      <vt:lpstr>New issue – erroneous switch flag on switching flow</vt:lpstr>
      <vt:lpstr> 11. css/mprs misalignment update    </vt:lpstr>
      <vt:lpstr>CSS_MPRS Misalignment Update</vt:lpstr>
      <vt:lpstr> 12. switching incentive regime (sir) Survey    </vt:lpstr>
      <vt:lpstr>RECCo Switching Incentive Regime Survey</vt:lpstr>
      <vt:lpstr> 13. aob    </vt:lpstr>
      <vt:lpstr>Next meeting:  14 June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Shelley Rouse</cp:lastModifiedBy>
  <cp:revision>3</cp:revision>
  <dcterms:created xsi:type="dcterms:W3CDTF">2022-06-08T15:31:29Z</dcterms:created>
  <dcterms:modified xsi:type="dcterms:W3CDTF">2024-05-09T11:34:49Z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