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9.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0.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1.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2.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3.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14.xml" ContentType="application/vnd.openxmlformats-officedocument.theme+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3683" r:id="rId6"/>
    <p:sldMasterId id="2147483686" r:id="rId7"/>
    <p:sldMasterId id="2147483718" r:id="rId8"/>
    <p:sldMasterId id="2147483720" r:id="rId9"/>
    <p:sldMasterId id="2147483862" r:id="rId10"/>
    <p:sldMasterId id="2147483908" r:id="rId11"/>
    <p:sldMasterId id="2147483920" r:id="rId12"/>
    <p:sldMasterId id="2147483930" r:id="rId13"/>
    <p:sldMasterId id="2147483937" r:id="rId14"/>
    <p:sldMasterId id="2147483963" r:id="rId15"/>
    <p:sldMasterId id="2147484037" r:id="rId16"/>
    <p:sldMasterId id="2147484043" r:id="rId17"/>
    <p:sldMasterId id="2147484056" r:id="rId18"/>
  </p:sldMasterIdLst>
  <p:notesMasterIdLst>
    <p:notesMasterId r:id="rId44"/>
  </p:notesMasterIdLst>
  <p:handoutMasterIdLst>
    <p:handoutMasterId r:id="rId45"/>
  </p:handoutMasterIdLst>
  <p:sldIdLst>
    <p:sldId id="256" r:id="rId19"/>
    <p:sldId id="269" r:id="rId20"/>
    <p:sldId id="263" r:id="rId21"/>
    <p:sldId id="2147377262" r:id="rId22"/>
    <p:sldId id="2147475745" r:id="rId23"/>
    <p:sldId id="2147475744" r:id="rId24"/>
    <p:sldId id="2147475746" r:id="rId25"/>
    <p:sldId id="2147475838" r:id="rId26"/>
    <p:sldId id="2147475837" r:id="rId27"/>
    <p:sldId id="2147470937" r:id="rId28"/>
    <p:sldId id="2147475782" r:id="rId29"/>
    <p:sldId id="2147377334" r:id="rId30"/>
    <p:sldId id="2147475781" r:id="rId31"/>
    <p:sldId id="2147470938" r:id="rId32"/>
    <p:sldId id="2147475839" r:id="rId33"/>
    <p:sldId id="2147470942" r:id="rId34"/>
    <p:sldId id="2147475840" r:id="rId35"/>
    <p:sldId id="2147470944" r:id="rId36"/>
    <p:sldId id="2147475841" r:id="rId37"/>
    <p:sldId id="2147475747" r:id="rId38"/>
    <p:sldId id="2147470945" r:id="rId39"/>
    <p:sldId id="2147475842" r:id="rId40"/>
    <p:sldId id="2147475843" r:id="rId41"/>
    <p:sldId id="2147475844" r:id="rId42"/>
    <p:sldId id="257"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1.xml"/><Relationship Id="rId11" Type="http://schemas.openxmlformats.org/officeDocument/2006/relationships/slideMaster" Target="slideMasters/slideMaster8.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presProps" Target="presProps.xml"/><Relationship Id="rId20" Type="http://schemas.openxmlformats.org/officeDocument/2006/relationships/slide" Target="slides/slide2.xml"/><Relationship Id="rId41"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19/07/2024</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19/07/2024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3067D-C8F5-4247-B26D-356F34207E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2453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cs typeface="Calibri" panose="020F0502020204030204"/>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D061DD8D-28C9-7F4D-ADC6-2BBF9A1213CB}" type="slidenum">
              <a:rPr kumimoji="0" lang="en-US" sz="1400" b="0" i="0" u="none" strike="noStrike" kern="0" cap="none" spc="0" normalizeH="0" baseline="0" noProof="0" smtClean="0">
                <a:ln>
                  <a:noFill/>
                </a:ln>
                <a:solidFill>
                  <a:srgbClr val="000000"/>
                </a:solidFill>
                <a:effectLst/>
                <a:uLnTx/>
                <a:uFillTx/>
                <a:latin typeface="Arial"/>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lang="en-US"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6891188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cs typeface="Calibri" panose="020F0502020204030204"/>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D061DD8D-28C9-7F4D-ADC6-2BBF9A1213CB}" type="slidenum">
              <a:rPr kumimoji="0" lang="en-US" sz="1400" b="0" i="0" u="none" strike="noStrike" kern="0" cap="none" spc="0" normalizeH="0" baseline="0" noProof="0" smtClean="0">
                <a:ln>
                  <a:noFill/>
                </a:ln>
                <a:solidFill>
                  <a:srgbClr val="000000"/>
                </a:solidFill>
                <a:effectLst/>
                <a:uLnTx/>
                <a:uFillTx/>
                <a:latin typeface="Arial"/>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lang="en-US"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42925399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2.xml"/><Relationship Id="rId4" Type="http://schemas.openxmlformats.org/officeDocument/2006/relationships/image" Target="../media/image9.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7.xml"/><Relationship Id="rId1" Type="http://schemas.openxmlformats.org/officeDocument/2006/relationships/tags" Target="../tags/tag3.xml"/><Relationship Id="rId4" Type="http://schemas.openxmlformats.org/officeDocument/2006/relationships/image" Target="../media/image9.emf"/></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jpe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4.jpe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2.png"/><Relationship Id="rId1" Type="http://schemas.openxmlformats.org/officeDocument/2006/relationships/slideMaster" Target="../slideMasters/slideMaster15.xml"/><Relationship Id="rId4" Type="http://schemas.openxmlformats.org/officeDocument/2006/relationships/image" Target="../media/image37.jpeg"/></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6.png"/><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032234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8775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19/07/2024</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less color">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504000" y="499200"/>
            <a:ext cx="9264000" cy="1368000"/>
          </a:xfrm>
        </p:spPr>
        <p:txBody>
          <a:bodyPr anchor="t" anchorCtr="0">
            <a:noAutofit/>
          </a:bodyPr>
          <a:lstStyle>
            <a:lvl1pPr algn="l">
              <a:lnSpc>
                <a:spcPts val="5333"/>
              </a:lnSpc>
              <a:defRPr sz="5333" kern="100" baseline="0">
                <a:solidFill>
                  <a:srgbClr val="EA1B0A"/>
                </a:solidFill>
              </a:defRPr>
            </a:lvl1pPr>
          </a:lstStyle>
          <a:p>
            <a:r>
              <a:rPr lang="en-US"/>
              <a:t>Click to edit presentation title (maximum three lines)</a:t>
            </a:r>
            <a:endParaRPr lang="de-DE"/>
          </a:p>
        </p:txBody>
      </p:sp>
      <p:sp>
        <p:nvSpPr>
          <p:cNvPr id="3" name="Untertitel 2"/>
          <p:cNvSpPr>
            <a:spLocks noGrp="1"/>
          </p:cNvSpPr>
          <p:nvPr>
            <p:ph type="subTitle" idx="1" hasCustomPrompt="1"/>
          </p:nvPr>
        </p:nvSpPr>
        <p:spPr>
          <a:xfrm>
            <a:off x="504000" y="2846400"/>
            <a:ext cx="5424000" cy="273600"/>
          </a:xfrm>
        </p:spPr>
        <p:txBody>
          <a:bodyPr>
            <a:noAutofit/>
          </a:bodyPr>
          <a:lstStyle>
            <a:lvl1pPr marL="0" indent="0" algn="l">
              <a:lnSpc>
                <a:spcPts val="2133"/>
              </a:lnSpc>
              <a:spcAft>
                <a:spcPts val="0"/>
              </a:spcAft>
              <a:buNone/>
              <a:defRPr sz="1867" kern="100" baseline="0">
                <a:solidFill>
                  <a:srgbClr val="EA1B0A"/>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de-DE"/>
              <a:t>Click </a:t>
            </a:r>
            <a:r>
              <a:rPr lang="de-DE" err="1"/>
              <a:t>to</a:t>
            </a:r>
            <a:r>
              <a:rPr lang="de-DE"/>
              <a:t> </a:t>
            </a:r>
            <a:r>
              <a:rPr lang="de-DE" err="1"/>
              <a:t>edit</a:t>
            </a:r>
            <a:r>
              <a:rPr lang="de-DE"/>
              <a:t> </a:t>
            </a:r>
            <a:r>
              <a:rPr lang="de-DE" err="1"/>
              <a:t>subtitle</a:t>
            </a:r>
            <a:endParaRPr lang="de-DE"/>
          </a:p>
        </p:txBody>
      </p:sp>
      <p:sp>
        <p:nvSpPr>
          <p:cNvPr id="4" name="Datumsplatzhalter 3"/>
          <p:cNvSpPr>
            <a:spLocks noGrp="1"/>
          </p:cNvSpPr>
          <p:nvPr>
            <p:ph type="dt" sz="half" idx="10"/>
          </p:nvPr>
        </p:nvSpPr>
        <p:spPr>
          <a:xfrm>
            <a:off x="504000" y="3235201"/>
            <a:ext cx="1584000" cy="180370"/>
          </a:xfrm>
        </p:spPr>
        <p:txBody>
          <a:bodyPr/>
          <a:lstStyle>
            <a:lvl1pPr algn="l">
              <a:defRPr sz="1067">
                <a:solidFill>
                  <a:srgbClr val="EA1B0A"/>
                </a:solidFill>
              </a:defRPr>
            </a:lvl1pPr>
          </a:lstStyle>
          <a:p>
            <a:r>
              <a:rPr lang="de-DE"/>
              <a:t>04.01.2024</a:t>
            </a:r>
          </a:p>
        </p:txBody>
      </p:sp>
      <p:pic>
        <p:nvPicPr>
          <p:cNvPr id="11" name="EON_Logo_r">
            <a:extLst>
              <a:ext uri="{FF2B5EF4-FFF2-40B4-BE49-F238E27FC236}">
                <a16:creationId xmlns:a16="http://schemas.microsoft.com/office/drawing/2014/main" id="{2CB9535E-E967-3D15-1B82-1927609AF7C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5893" y="5836800"/>
            <a:ext cx="1749836" cy="523200"/>
          </a:xfrm>
          <a:prstGeom prst="rect">
            <a:avLst/>
          </a:prstGeom>
        </p:spPr>
      </p:pic>
    </p:spTree>
    <p:extLst>
      <p:ext uri="{BB962C8B-B14F-4D97-AF65-F5344CB8AC3E}">
        <p14:creationId xmlns:p14="http://schemas.microsoft.com/office/powerpoint/2010/main" val="4241011408"/>
      </p:ext>
    </p:extLst>
  </p:cSld>
  <p:clrMapOvr>
    <a:masterClrMapping/>
  </p:clrMapOvr>
  <p:hf hdr="0" ftr="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with Image V01">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9264000" cy="1367896"/>
          </a:xfrm>
        </p:spPr>
        <p:txBody>
          <a:bodyPr anchor="t" anchorCtr="0">
            <a:spAutoFit/>
          </a:bodyPr>
          <a:lstStyle>
            <a:lvl1pPr algn="l">
              <a:lnSpc>
                <a:spcPts val="5333"/>
              </a:lnSpc>
              <a:defRPr sz="5333" kern="100" baseline="0">
                <a:solidFill>
                  <a:schemeClr val="bg1"/>
                </a:solidFill>
              </a:defRPr>
            </a:lvl1pPr>
          </a:lstStyle>
          <a:p>
            <a:r>
              <a:rPr lang="en-GB" noProof="0"/>
              <a:t>Click to edit presentation title (maximum three lines)</a:t>
            </a:r>
          </a:p>
        </p:txBody>
      </p:sp>
      <p:sp>
        <p:nvSpPr>
          <p:cNvPr id="3" name="Untertitel 2"/>
          <p:cNvSpPr>
            <a:spLocks noGrp="1"/>
          </p:cNvSpPr>
          <p:nvPr>
            <p:ph type="subTitle" idx="1" hasCustomPrompt="1"/>
          </p:nvPr>
        </p:nvSpPr>
        <p:spPr>
          <a:xfrm>
            <a:off x="504000" y="2846380"/>
            <a:ext cx="5424784" cy="273579"/>
          </a:xfrm>
        </p:spPr>
        <p:txBody>
          <a:bodyPr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6" name="Text Placeholder 5">
            <a:extLst>
              <a:ext uri="{FF2B5EF4-FFF2-40B4-BE49-F238E27FC236}">
                <a16:creationId xmlns:a16="http://schemas.microsoft.com/office/drawing/2014/main" id="{764CDDD4-E41C-2594-51E3-E26B0BC08072}"/>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120221498"/>
      </p:ext>
    </p:extLst>
  </p:cSld>
  <p:clrMapOvr>
    <a:masterClrMapping/>
  </p:clrMapOvr>
  <p:hf hdr="0" ftr="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with Image V02">
    <p:bg>
      <p:bgPr>
        <a:solidFill>
          <a:srgbClr val="EA1B0A"/>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3504000" cy="1846660"/>
          </a:xfrm>
        </p:spPr>
        <p:txBody>
          <a:bodyPr anchor="t" anchorCtr="0">
            <a:spAutoFit/>
          </a:bodyPr>
          <a:lstStyle>
            <a:lvl1pPr algn="l">
              <a:lnSpc>
                <a:spcPts val="4800"/>
              </a:lnSpc>
              <a:defRPr sz="4800" kern="100" baseline="0">
                <a:solidFill>
                  <a:schemeClr val="bg1"/>
                </a:solidFill>
              </a:defRPr>
            </a:lvl1pPr>
          </a:lstStyle>
          <a:p>
            <a:r>
              <a:rPr lang="en-GB" noProof="0"/>
              <a:t>Click to edit presentation title</a:t>
            </a:r>
          </a:p>
        </p:txBody>
      </p:sp>
      <p:sp>
        <p:nvSpPr>
          <p:cNvPr id="3" name="Untertitel 2"/>
          <p:cNvSpPr>
            <a:spLocks noGrp="1"/>
          </p:cNvSpPr>
          <p:nvPr>
            <p:ph type="subTitle" idx="1" hasCustomPrompt="1"/>
          </p:nvPr>
        </p:nvSpPr>
        <p:spPr>
          <a:xfrm>
            <a:off x="504000" y="2846380"/>
            <a:ext cx="3502851" cy="273579"/>
          </a:xfrm>
        </p:spPr>
        <p:txBody>
          <a:bodyPr wrap="square"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10" name="Text Placeholder 5">
            <a:extLst>
              <a:ext uri="{FF2B5EF4-FFF2-40B4-BE49-F238E27FC236}">
                <a16:creationId xmlns:a16="http://schemas.microsoft.com/office/drawing/2014/main" id="{AEA9D219-8CB4-2BD5-C5A4-2AB1601E05BF}"/>
              </a:ext>
            </a:extLst>
          </p:cNvPr>
          <p:cNvSpPr txBox="1">
            <a:spLocks noChangeAspect="1"/>
          </p:cNvSpPr>
          <p:nvPr userDrawn="1"/>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Tree>
    <p:extLst>
      <p:ext uri="{BB962C8B-B14F-4D97-AF65-F5344CB8AC3E}">
        <p14:creationId xmlns:p14="http://schemas.microsoft.com/office/powerpoint/2010/main" val="3000756944"/>
      </p:ext>
    </p:extLst>
  </p:cSld>
  <p:clrMapOvr>
    <a:masterClrMapping/>
  </p:clrMapOvr>
  <p:hf hdr="0" ftr="0"/>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Content 1 column">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Inhaltsplatzhalter 2"/>
          <p:cNvSpPr>
            <a:spLocks noGrp="1"/>
          </p:cNvSpPr>
          <p:nvPr>
            <p:ph idx="1" hasCustomPrompt="1"/>
          </p:nvPr>
        </p:nvSpPr>
        <p:spPr>
          <a:xfrm>
            <a:off x="501651" y="1828800"/>
            <a:ext cx="11184000" cy="40656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10"/>
          </p:nvPr>
        </p:nvSpPr>
        <p:spPr/>
        <p:txBody>
          <a:bodyPr/>
          <a:lstStyle/>
          <a:p>
            <a:r>
              <a:rPr lang="en-GB" noProof="0"/>
              <a:t>04.01.2024</a:t>
            </a:r>
          </a:p>
        </p:txBody>
      </p:sp>
      <p:sp>
        <p:nvSpPr>
          <p:cNvPr id="5" name="Fußzeilenplatzhalter 4"/>
          <p:cNvSpPr>
            <a:spLocks noGrp="1"/>
          </p:cNvSpPr>
          <p:nvPr>
            <p:ph type="ftr" sz="quarter" idx="11"/>
          </p:nvPr>
        </p:nvSpPr>
        <p:spPr/>
        <p:txBody>
          <a:bodyPr/>
          <a:lstStyle/>
          <a:p>
            <a:endParaRPr lang="en-GB" noProof="0"/>
          </a:p>
        </p:txBody>
      </p:sp>
      <p:sp>
        <p:nvSpPr>
          <p:cNvPr id="6" name="Foliennummernplatzhalter 5"/>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160215200"/>
      </p:ext>
    </p:extLst>
  </p:cSld>
  <p:clrMapOvr>
    <a:masterClrMapping/>
  </p:clrMapOvr>
  <p:hf hdr="0" ftr="0"/>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Content 2 columns">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A62A1652-4EB9-AD0A-F9A5-06630648C3EB}"/>
              </a:ext>
            </a:extLst>
          </p:cNvPr>
          <p:cNvGraphicFramePr>
            <a:graphicFrameLocks noChangeAspect="1"/>
          </p:cNvGraphicFramePr>
          <p:nvPr userDrawn="1">
            <p:custDataLst>
              <p:tags r:id="rId1"/>
            </p:custDataLst>
            <p:extLst>
              <p:ext uri="{D42A27DB-BD31-4B8C-83A1-F6EECF244321}">
                <p14:modId xmlns:p14="http://schemas.microsoft.com/office/powerpoint/2010/main" val="133884431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9" name="Object 8" hidden="1">
                        <a:extLst>
                          <a:ext uri="{FF2B5EF4-FFF2-40B4-BE49-F238E27FC236}">
                            <a16:creationId xmlns:a16="http://schemas.microsoft.com/office/drawing/2014/main" id="{A62A1652-4EB9-AD0A-F9A5-06630648C3E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6265335"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724810438"/>
      </p:ext>
    </p:extLst>
  </p:cSld>
  <p:clrMapOvr>
    <a:masterClrMapping/>
  </p:clrMapOvr>
  <p:hf hdr="0" ftr="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D8AC51BC-C160-D926-1EB5-146FA484D64B}"/>
              </a:ext>
            </a:extLst>
          </p:cNvPr>
          <p:cNvGraphicFramePr>
            <a:graphicFrameLocks noChangeAspect="1"/>
          </p:cNvGraphicFramePr>
          <p:nvPr userDrawn="1">
            <p:custDataLst>
              <p:tags r:id="rId1"/>
            </p:custDataLst>
            <p:extLst>
              <p:ext uri="{D42A27DB-BD31-4B8C-83A1-F6EECF244321}">
                <p14:modId xmlns:p14="http://schemas.microsoft.com/office/powerpoint/2010/main" val="3090411444"/>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10" name="Object 9" hidden="1">
                        <a:extLst>
                          <a:ext uri="{FF2B5EF4-FFF2-40B4-BE49-F238E27FC236}">
                            <a16:creationId xmlns:a16="http://schemas.microsoft.com/office/drawing/2014/main" id="{D8AC51BC-C160-D926-1EB5-146FA484D64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434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8" name="Inhaltsplatzhalter 3"/>
          <p:cNvSpPr>
            <a:spLocks noGrp="1"/>
          </p:cNvSpPr>
          <p:nvPr>
            <p:ph sz="half" idx="13" hasCustomPrompt="1"/>
          </p:nvPr>
        </p:nvSpPr>
        <p:spPr>
          <a:xfrm>
            <a:off x="818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4112651574"/>
      </p:ext>
    </p:extLst>
  </p:cSld>
  <p:clrMapOvr>
    <a:masterClrMapping/>
  </p:clrMapOvr>
  <p:hf hdr="0" ftr="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small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2" y="504000"/>
            <a:ext cx="5424000" cy="856816"/>
          </a:xfrm>
        </p:spPr>
        <p:txBody>
          <a:bodyPr/>
          <a:lstStyle>
            <a:lvl1pPr>
              <a:defRPr/>
            </a:lvl1pPr>
          </a:lstStyle>
          <a:p>
            <a:r>
              <a:rPr lang="en-GB" noProof="0"/>
              <a:t>Click to edit slide title (maximum two lines)</a:t>
            </a:r>
          </a:p>
        </p:txBody>
      </p:sp>
      <p:sp>
        <p:nvSpPr>
          <p:cNvPr id="3" name="Inhaltsplatzhalter 2"/>
          <p:cNvSpPr>
            <a:spLocks noGrp="1"/>
          </p:cNvSpPr>
          <p:nvPr>
            <p:ph sz="half" idx="1" hasCustomPrompt="1"/>
          </p:nvPr>
        </p:nvSpPr>
        <p:spPr>
          <a:xfrm>
            <a:off x="501652" y="1828800"/>
            <a:ext cx="5425017" cy="45264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6265333" y="95999"/>
            <a:ext cx="5926667" cy="6761996"/>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1026186855"/>
      </p:ext>
    </p:extLst>
  </p:cSld>
  <p:clrMapOvr>
    <a:masterClrMapping/>
  </p:clrMapOvr>
  <p:hf hdr="0" ftr="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medium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3" y="504000"/>
            <a:ext cx="3505199" cy="856816"/>
          </a:xfrm>
        </p:spPr>
        <p:txBody>
          <a:bodyPr/>
          <a:lstStyle>
            <a:lvl1pPr>
              <a:defRPr/>
            </a:lvl1pPr>
          </a:lstStyle>
          <a:p>
            <a:r>
              <a:rPr lang="en-GB" noProof="0"/>
              <a:t>Click to edit slide title (max. two lines)</a:t>
            </a:r>
          </a:p>
        </p:txBody>
      </p:sp>
      <p:sp>
        <p:nvSpPr>
          <p:cNvPr id="4" name="Inhaltsplatzhalter 3"/>
          <p:cNvSpPr>
            <a:spLocks noGrp="1"/>
          </p:cNvSpPr>
          <p:nvPr>
            <p:ph sz="half" idx="2" hasCustomPrompt="1"/>
          </p:nvPr>
        </p:nvSpPr>
        <p:spPr>
          <a:xfrm>
            <a:off x="501652" y="1828800"/>
            <a:ext cx="3505201" cy="45264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4572000" y="96000"/>
            <a:ext cx="7620000" cy="67620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474052545"/>
      </p:ext>
    </p:extLst>
  </p:cSld>
  <p:clrMapOvr>
    <a:masterClrMapping/>
  </p:clrMapOvr>
  <p:hf hdr="0" ftr="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large imag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9" name="Bildplatzhalter 8"/>
          <p:cNvSpPr>
            <a:spLocks noGrp="1"/>
          </p:cNvSpPr>
          <p:nvPr>
            <p:ph type="pic" sz="quarter" idx="13" hasCustomPrompt="1"/>
          </p:nvPr>
        </p:nvSpPr>
        <p:spPr>
          <a:xfrm>
            <a:off x="0" y="1828800"/>
            <a:ext cx="12192000" cy="50304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2431702333"/>
      </p:ext>
    </p:extLst>
  </p:cSld>
  <p:clrMapOvr>
    <a:masterClrMapping/>
  </p:clrMapOvr>
  <p:hf hdr="0" ftr="0"/>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Custom char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3377853438"/>
      </p:ext>
    </p:extLst>
  </p:cSld>
  <p:clrMapOvr>
    <a:masterClrMapping/>
  </p:clrMapOvr>
  <p:hf hdr="0" ftr="0"/>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9304438"/>
      </p:ext>
    </p:extLst>
  </p:cSld>
  <p:clrMapOvr>
    <a:masterClrMapping/>
  </p:clrMapOvr>
  <p:hf hdr="0" ftr="0"/>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No slidenumber, no da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4" name="Fußzeilenplatzhalter 3"/>
          <p:cNvSpPr>
            <a:spLocks noGrp="1"/>
          </p:cNvSpPr>
          <p:nvPr>
            <p:ph type="ftr" sz="quarter" idx="11"/>
          </p:nvPr>
        </p:nvSpPr>
        <p:spPr/>
        <p:txBody>
          <a:bodyPr/>
          <a:lstStyle/>
          <a:p>
            <a:endParaRPr lang="en-GB" noProof="0"/>
          </a:p>
        </p:txBody>
      </p:sp>
    </p:spTree>
    <p:extLst>
      <p:ext uri="{BB962C8B-B14F-4D97-AF65-F5344CB8AC3E}">
        <p14:creationId xmlns:p14="http://schemas.microsoft.com/office/powerpoint/2010/main" val="4190834852"/>
      </p:ext>
    </p:extLst>
  </p:cSld>
  <p:clrMapOvr>
    <a:masterClrMapping/>
  </p:clrMapOvr>
  <p:hf hdr="0" ftr="0"/>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AndTx" preserve="1">
  <p:cSld name="Graph/Tabl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E8EC191-45F5-9383-C0BE-7D920E2A3A16}"/>
              </a:ext>
            </a:extLst>
          </p:cNvPr>
          <p:cNvSpPr/>
          <p:nvPr userDrawn="1"/>
        </p:nvSpPr>
        <p:spPr>
          <a:xfrm>
            <a:off x="1" y="96000"/>
            <a:ext cx="7846484" cy="6762000"/>
          </a:xfrm>
          <a:prstGeom prst="rect">
            <a:avLst/>
          </a:prstGeom>
          <a:solidFill>
            <a:srgbClr val="F9F6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p>
        </p:txBody>
      </p:sp>
      <p:sp>
        <p:nvSpPr>
          <p:cNvPr id="2" name="Titel 1"/>
          <p:cNvSpPr>
            <a:spLocks noGrp="1"/>
          </p:cNvSpPr>
          <p:nvPr>
            <p:ph type="title" hasCustomPrompt="1"/>
          </p:nvPr>
        </p:nvSpPr>
        <p:spPr>
          <a:xfrm>
            <a:off x="8183033" y="504000"/>
            <a:ext cx="3505200" cy="856816"/>
          </a:xfrm>
        </p:spPr>
        <p:txBody>
          <a:bodyPr/>
          <a:lstStyle>
            <a:lvl1pPr>
              <a:defRPr/>
            </a:lvl1pPr>
          </a:lstStyle>
          <a:p>
            <a:r>
              <a:rPr lang="en-GB" noProof="0"/>
              <a:t>Click to edit slide title (max. two lines)</a:t>
            </a:r>
          </a:p>
        </p:txBody>
      </p:sp>
      <p:sp>
        <p:nvSpPr>
          <p:cNvPr id="3" name="Inhaltsplatzhalter 2"/>
          <p:cNvSpPr>
            <a:spLocks noGrp="1"/>
          </p:cNvSpPr>
          <p:nvPr>
            <p:ph sz="quarter" idx="1" hasCustomPrompt="1"/>
          </p:nvPr>
        </p:nvSpPr>
        <p:spPr>
          <a:xfrm>
            <a:off x="8184000" y="1828801"/>
            <a:ext cx="3499200" cy="4068233"/>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quarter" idx="2" hasCustomPrompt="1"/>
          </p:nvPr>
        </p:nvSpPr>
        <p:spPr>
          <a:xfrm>
            <a:off x="501649" y="1364771"/>
            <a:ext cx="7056000" cy="44160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Textplatzhalter 4"/>
          <p:cNvSpPr>
            <a:spLocks noGrp="1"/>
          </p:cNvSpPr>
          <p:nvPr>
            <p:ph type="body" sz="half" idx="3" hasCustomPrompt="1"/>
          </p:nvPr>
        </p:nvSpPr>
        <p:spPr>
          <a:xfrm>
            <a:off x="501649" y="5897034"/>
            <a:ext cx="7056000" cy="175817"/>
          </a:xfrm>
        </p:spPr>
        <p:txBody>
          <a:bodyPr wrap="square" anchor="t" anchorCtr="0">
            <a:spAutoFit/>
          </a:bodyPr>
          <a:lstStyle>
            <a:lvl1pPr>
              <a:lnSpc>
                <a:spcPts val="1500"/>
              </a:lnSpc>
              <a:defRPr sz="933" b="0">
                <a:solidFill>
                  <a:schemeClr val="tx1"/>
                </a:solidFill>
                <a:latin typeface="+mn-lt"/>
              </a:defRPr>
            </a:lvl1pPr>
            <a:lvl2pPr>
              <a:defRPr sz="1200">
                <a:solidFill>
                  <a:srgbClr val="B00402"/>
                </a:solidFill>
              </a:defRPr>
            </a:lvl2pPr>
            <a:lvl3pPr>
              <a:defRPr sz="1200">
                <a:solidFill>
                  <a:srgbClr val="B00402"/>
                </a:solidFill>
              </a:defRPr>
            </a:lvl3pPr>
            <a:lvl4pPr>
              <a:defRPr sz="1200">
                <a:solidFill>
                  <a:srgbClr val="B00402"/>
                </a:solidFill>
              </a:defRPr>
            </a:lvl4pPr>
            <a:lvl5pPr>
              <a:defRPr sz="1200">
                <a:solidFill>
                  <a:srgbClr val="B00402"/>
                </a:solidFill>
              </a:defRPr>
            </a:lvl5pPr>
          </a:lstStyle>
          <a:p>
            <a:pPr lvl="0"/>
            <a:r>
              <a:rPr lang="en-GB" noProof="0"/>
              <a:t>Click to edit footnote/source</a:t>
            </a:r>
          </a:p>
        </p:txBody>
      </p:sp>
      <p:sp>
        <p:nvSpPr>
          <p:cNvPr id="6" name="Datumsplatzhalter 5"/>
          <p:cNvSpPr>
            <a:spLocks noGrp="1"/>
          </p:cNvSpPr>
          <p:nvPr>
            <p:ph type="dt" sz="half" idx="10"/>
          </p:nvPr>
        </p:nvSpPr>
        <p:spPr/>
        <p:txBody>
          <a:bodyPr/>
          <a:lstStyle/>
          <a:p>
            <a:r>
              <a:rPr lang="en-GB" noProof="0"/>
              <a:t>04.01.2024</a:t>
            </a:r>
          </a:p>
        </p:txBody>
      </p:sp>
      <p:sp>
        <p:nvSpPr>
          <p:cNvPr id="7" name="Fußzeilenplatzhalter 6"/>
          <p:cNvSpPr>
            <a:spLocks noGrp="1"/>
          </p:cNvSpPr>
          <p:nvPr>
            <p:ph type="ftr" sz="quarter" idx="11"/>
          </p:nvPr>
        </p:nvSpPr>
        <p:spPr/>
        <p:txBody>
          <a:bodyPr/>
          <a:lstStyle/>
          <a:p>
            <a:endParaRPr lang="en-GB" noProof="0"/>
          </a:p>
        </p:txBody>
      </p:sp>
      <p:sp>
        <p:nvSpPr>
          <p:cNvPr id="8" name="Foliennummernplatzhalter 7"/>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13" name="Textplatzhalter 4">
            <a:extLst>
              <a:ext uri="{FF2B5EF4-FFF2-40B4-BE49-F238E27FC236}">
                <a16:creationId xmlns:a16="http://schemas.microsoft.com/office/drawing/2014/main" id="{BB296D3B-97D9-B15F-DDAE-91B071AB850D}"/>
              </a:ext>
            </a:extLst>
          </p:cNvPr>
          <p:cNvSpPr>
            <a:spLocks noGrp="1"/>
          </p:cNvSpPr>
          <p:nvPr>
            <p:ph type="body" sz="half" idx="13" hasCustomPrompt="1"/>
          </p:nvPr>
        </p:nvSpPr>
        <p:spPr>
          <a:xfrm>
            <a:off x="501649" y="504001"/>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1">
                <a:solidFill>
                  <a:schemeClr val="tx1"/>
                </a:solidFill>
                <a:latin typeface="+mn-lt"/>
              </a:defRPr>
            </a:lvl1pPr>
            <a:lvl2pPr marL="0" indent="0">
              <a:lnSpc>
                <a:spcPts val="2333"/>
              </a:lnSpc>
              <a:spcBef>
                <a:spcPts val="0"/>
              </a:spcBef>
              <a:spcAft>
                <a:spcPts val="0"/>
              </a:spcAft>
              <a:buNone/>
              <a:defRPr sz="1867" b="1">
                <a:solidFill>
                  <a:schemeClr val="tx1"/>
                </a:solidFill>
              </a:defRPr>
            </a:lvl2pPr>
            <a:lvl3pPr marL="0" indent="0">
              <a:lnSpc>
                <a:spcPts val="2333"/>
              </a:lnSpc>
              <a:spcBef>
                <a:spcPts val="0"/>
              </a:spcBef>
              <a:spcAft>
                <a:spcPts val="0"/>
              </a:spcAft>
              <a:buNone/>
              <a:defRPr sz="1867" b="1">
                <a:solidFill>
                  <a:schemeClr val="tx1"/>
                </a:solidFill>
              </a:defRPr>
            </a:lvl3pPr>
            <a:lvl4pPr marL="0" indent="0">
              <a:lnSpc>
                <a:spcPts val="2333"/>
              </a:lnSpc>
              <a:spcBef>
                <a:spcPts val="0"/>
              </a:spcBef>
              <a:spcAft>
                <a:spcPts val="0"/>
              </a:spcAft>
              <a:buNone/>
              <a:defRPr sz="1867" b="1">
                <a:solidFill>
                  <a:schemeClr val="tx1"/>
                </a:solidFill>
              </a:defRPr>
            </a:lvl4pPr>
            <a:lvl5pPr marL="0" indent="0">
              <a:lnSpc>
                <a:spcPts val="2333"/>
              </a:lnSpc>
              <a:spcBef>
                <a:spcPts val="0"/>
              </a:spcBef>
              <a:spcAft>
                <a:spcPts val="0"/>
              </a:spcAft>
              <a:buNone/>
              <a:defRPr sz="1867" b="1">
                <a:solidFill>
                  <a:schemeClr val="tx1"/>
                </a:solidFill>
              </a:defRPr>
            </a:lvl5pPr>
            <a:lvl6pPr marL="0" indent="0">
              <a:lnSpc>
                <a:spcPts val="2333"/>
              </a:lnSpc>
              <a:spcBef>
                <a:spcPts val="0"/>
              </a:spcBef>
              <a:spcAft>
                <a:spcPts val="0"/>
              </a:spcAft>
              <a:buNone/>
              <a:defRPr sz="1867" b="1">
                <a:solidFill>
                  <a:schemeClr val="tx1"/>
                </a:solidFill>
              </a:defRPr>
            </a:lvl6pPr>
            <a:lvl7pPr marL="0" indent="0">
              <a:lnSpc>
                <a:spcPts val="2333"/>
              </a:lnSpc>
              <a:spcBef>
                <a:spcPts val="0"/>
              </a:spcBef>
              <a:spcAft>
                <a:spcPts val="0"/>
              </a:spcAft>
              <a:buNone/>
              <a:defRPr sz="1867" b="1">
                <a:solidFill>
                  <a:schemeClr val="tx1"/>
                </a:solidFill>
              </a:defRPr>
            </a:lvl7pPr>
            <a:lvl8pPr marL="0" indent="0">
              <a:lnSpc>
                <a:spcPts val="2333"/>
              </a:lnSpc>
              <a:spcBef>
                <a:spcPts val="0"/>
              </a:spcBef>
              <a:spcAft>
                <a:spcPts val="0"/>
              </a:spcAft>
              <a:buNone/>
              <a:defRPr sz="1867" b="1">
                <a:solidFill>
                  <a:schemeClr val="tx1"/>
                </a:solidFill>
              </a:defRPr>
            </a:lvl8pPr>
            <a:lvl9pPr marL="0" indent="0">
              <a:lnSpc>
                <a:spcPts val="2333"/>
              </a:lnSpc>
              <a:spcBef>
                <a:spcPts val="0"/>
              </a:spcBef>
              <a:spcAft>
                <a:spcPts val="0"/>
              </a:spcAft>
              <a:buNone/>
              <a:defRPr sz="1867" b="1">
                <a:solidFill>
                  <a:schemeClr val="tx1"/>
                </a:solidFill>
              </a:defRPr>
            </a:lvl9pPr>
          </a:lstStyle>
          <a:p>
            <a:pPr lvl="0"/>
            <a:r>
              <a:rPr lang="en-GB" noProof="0"/>
              <a:t>Click to edit chart title</a:t>
            </a:r>
          </a:p>
        </p:txBody>
      </p:sp>
      <p:sp>
        <p:nvSpPr>
          <p:cNvPr id="14" name="Textplatzhalter 4">
            <a:extLst>
              <a:ext uri="{FF2B5EF4-FFF2-40B4-BE49-F238E27FC236}">
                <a16:creationId xmlns:a16="http://schemas.microsoft.com/office/drawing/2014/main" id="{BB3FD1F2-7B8D-15C1-32FA-3539A648C04D}"/>
              </a:ext>
            </a:extLst>
          </p:cNvPr>
          <p:cNvSpPr>
            <a:spLocks noGrp="1"/>
          </p:cNvSpPr>
          <p:nvPr>
            <p:ph type="body" sz="half" idx="14" hasCustomPrompt="1"/>
          </p:nvPr>
        </p:nvSpPr>
        <p:spPr>
          <a:xfrm>
            <a:off x="501649" y="833393"/>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0">
                <a:solidFill>
                  <a:schemeClr val="tx1"/>
                </a:solidFill>
                <a:latin typeface="+mn-lt"/>
              </a:defRPr>
            </a:lvl1pPr>
            <a:lvl2pPr marL="0" indent="0">
              <a:lnSpc>
                <a:spcPts val="2333"/>
              </a:lnSpc>
              <a:spcBef>
                <a:spcPts val="0"/>
              </a:spcBef>
              <a:spcAft>
                <a:spcPts val="0"/>
              </a:spcAft>
              <a:buNone/>
              <a:defRPr sz="1867">
                <a:solidFill>
                  <a:schemeClr val="tx1"/>
                </a:solidFill>
              </a:defRPr>
            </a:lvl2pPr>
            <a:lvl3pPr marL="0" indent="0">
              <a:lnSpc>
                <a:spcPts val="2333"/>
              </a:lnSpc>
              <a:spcBef>
                <a:spcPts val="0"/>
              </a:spcBef>
              <a:spcAft>
                <a:spcPts val="0"/>
              </a:spcAft>
              <a:buNone/>
              <a:defRPr sz="1867">
                <a:solidFill>
                  <a:schemeClr val="tx1"/>
                </a:solidFill>
              </a:defRPr>
            </a:lvl3pPr>
            <a:lvl4pPr marL="0" indent="0">
              <a:lnSpc>
                <a:spcPts val="2333"/>
              </a:lnSpc>
              <a:spcBef>
                <a:spcPts val="0"/>
              </a:spcBef>
              <a:spcAft>
                <a:spcPts val="0"/>
              </a:spcAft>
              <a:buNone/>
              <a:defRPr sz="1867">
                <a:solidFill>
                  <a:schemeClr val="tx1"/>
                </a:solidFill>
              </a:defRPr>
            </a:lvl4pPr>
            <a:lvl5pPr marL="0" indent="0">
              <a:lnSpc>
                <a:spcPts val="2333"/>
              </a:lnSpc>
              <a:spcBef>
                <a:spcPts val="0"/>
              </a:spcBef>
              <a:spcAft>
                <a:spcPts val="0"/>
              </a:spcAft>
              <a:buNone/>
              <a:defRPr sz="1867">
                <a:solidFill>
                  <a:schemeClr val="tx1"/>
                </a:solidFill>
              </a:defRPr>
            </a:lvl5pPr>
            <a:lvl6pPr marL="0" indent="0">
              <a:lnSpc>
                <a:spcPts val="2333"/>
              </a:lnSpc>
              <a:spcBef>
                <a:spcPts val="0"/>
              </a:spcBef>
              <a:spcAft>
                <a:spcPts val="0"/>
              </a:spcAft>
              <a:buNone/>
              <a:defRPr sz="1867">
                <a:solidFill>
                  <a:schemeClr val="tx1"/>
                </a:solidFill>
              </a:defRPr>
            </a:lvl6pPr>
            <a:lvl7pPr marL="0" indent="0">
              <a:lnSpc>
                <a:spcPts val="2333"/>
              </a:lnSpc>
              <a:spcBef>
                <a:spcPts val="0"/>
              </a:spcBef>
              <a:spcAft>
                <a:spcPts val="0"/>
              </a:spcAft>
              <a:buNone/>
              <a:defRPr sz="1867">
                <a:solidFill>
                  <a:schemeClr val="tx1"/>
                </a:solidFill>
              </a:defRPr>
            </a:lvl7pPr>
            <a:lvl8pPr marL="0" indent="0">
              <a:lnSpc>
                <a:spcPts val="2333"/>
              </a:lnSpc>
              <a:spcBef>
                <a:spcPts val="0"/>
              </a:spcBef>
              <a:spcAft>
                <a:spcPts val="0"/>
              </a:spcAft>
              <a:buNone/>
              <a:defRPr sz="1867">
                <a:solidFill>
                  <a:schemeClr val="tx1"/>
                </a:solidFill>
              </a:defRPr>
            </a:lvl8pPr>
            <a:lvl9pPr marL="0" indent="0">
              <a:lnSpc>
                <a:spcPts val="2333"/>
              </a:lnSpc>
              <a:spcBef>
                <a:spcPts val="0"/>
              </a:spcBef>
              <a:spcAft>
                <a:spcPts val="0"/>
              </a:spcAft>
              <a:buNone/>
              <a:defRPr sz="1867">
                <a:solidFill>
                  <a:schemeClr val="tx1"/>
                </a:solidFill>
              </a:defRPr>
            </a:lvl9pPr>
          </a:lstStyle>
          <a:p>
            <a:pPr lvl="0"/>
            <a:r>
              <a:rPr lang="en-GB" noProof="0"/>
              <a:t>Click to edit unit measure</a:t>
            </a:r>
          </a:p>
        </p:txBody>
      </p:sp>
    </p:spTree>
    <p:extLst>
      <p:ext uri="{BB962C8B-B14F-4D97-AF65-F5344CB8AC3E}">
        <p14:creationId xmlns:p14="http://schemas.microsoft.com/office/powerpoint/2010/main" val="1124681925"/>
      </p:ext>
    </p:extLst>
  </p:cSld>
  <p:clrMapOvr>
    <a:masterClrMapping/>
  </p:clrMapOvr>
  <p:hf hdr="0" ftr="0"/>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Agenda 1 column whi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agenda placeholder</a:t>
            </a:r>
          </a:p>
        </p:txBody>
      </p:sp>
      <p:sp>
        <p:nvSpPr>
          <p:cNvPr id="3" name="Inhaltsplatzhalter 2"/>
          <p:cNvSpPr>
            <a:spLocks noGrp="1"/>
          </p:cNvSpPr>
          <p:nvPr>
            <p:ph idx="1" hasCustomPrompt="1"/>
          </p:nvPr>
        </p:nvSpPr>
        <p:spPr>
          <a:xfrm>
            <a:off x="501651" y="1828800"/>
            <a:ext cx="9264000" cy="4526400"/>
          </a:xfrm>
        </p:spPr>
        <p:txBody>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2pPr>
            <a:lvl3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3pPr>
            <a:lvl4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4pPr>
            <a:lvl5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5pPr>
            <a:lvl6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6pPr>
            <a:lvl7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7pPr>
            <a:lvl8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8pPr>
            <a:lvl9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2723625109"/>
      </p:ext>
    </p:extLst>
  </p:cSld>
  <p:clrMapOvr>
    <a:masterClrMapping/>
  </p:clrMapOvr>
  <p:hf hdr="0" ftr="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Agenda 2 columns white">
    <p:bg>
      <p:bgPr>
        <a:solidFill>
          <a:srgbClr val="FFFFF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solidFill>
                  <a:srgbClr val="EA1C0A"/>
                </a:solidFill>
              </a:defRPr>
            </a:lvl1pPr>
          </a:lstStyle>
          <a:p>
            <a:r>
              <a:rPr lang="en-GB" noProof="0"/>
              <a:t>Click to edit agenda placeholder</a:t>
            </a:r>
          </a:p>
        </p:txBody>
      </p:sp>
      <p:sp>
        <p:nvSpPr>
          <p:cNvPr id="3" name="Inhaltsplatzhalter 2"/>
          <p:cNvSpPr>
            <a:spLocks noGrp="1"/>
          </p:cNvSpPr>
          <p:nvPr>
            <p:ph sz="half" idx="1" hasCustomPrompt="1"/>
          </p:nvPr>
        </p:nvSpPr>
        <p:spPr>
          <a:xfrm>
            <a:off x="501651" y="1828800"/>
            <a:ext cx="5424000" cy="4526400"/>
          </a:xfrm>
        </p:spPr>
        <p:txBody>
          <a:bodyPr>
            <a:noAutofit/>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987" indent="0">
              <a:lnSpc>
                <a:spcPct val="100000"/>
              </a:lnSpc>
              <a:spcBef>
                <a:spcPts val="0"/>
              </a:spcBef>
              <a:spcAft>
                <a:spcPts val="0"/>
              </a:spcAft>
              <a:buNone/>
              <a:defRPr sz="1867">
                <a:solidFill>
                  <a:srgbClr val="000000"/>
                </a:solidFill>
                <a:latin typeface="+mn-lt"/>
              </a:defRPr>
            </a:lvl2pPr>
            <a:lvl3pPr marL="527987" indent="0">
              <a:lnSpc>
                <a:spcPct val="100000"/>
              </a:lnSpc>
              <a:spcBef>
                <a:spcPts val="0"/>
              </a:spcBef>
              <a:spcAft>
                <a:spcPts val="0"/>
              </a:spcAft>
              <a:buNone/>
              <a:defRPr sz="1867">
                <a:solidFill>
                  <a:srgbClr val="000000"/>
                </a:solidFill>
                <a:latin typeface="+mn-lt"/>
              </a:defRPr>
            </a:lvl3pPr>
            <a:lvl4pPr marL="527987" indent="0">
              <a:lnSpc>
                <a:spcPct val="100000"/>
              </a:lnSpc>
              <a:spcBef>
                <a:spcPts val="0"/>
              </a:spcBef>
              <a:spcAft>
                <a:spcPts val="0"/>
              </a:spcAft>
              <a:buNone/>
              <a:defRPr sz="1867">
                <a:solidFill>
                  <a:srgbClr val="000000"/>
                </a:solidFill>
                <a:latin typeface="+mn-lt"/>
              </a:defRPr>
            </a:lvl4pPr>
            <a:lvl5pPr marL="527987" indent="0">
              <a:lnSpc>
                <a:spcPct val="100000"/>
              </a:lnSpc>
              <a:spcBef>
                <a:spcPts val="0"/>
              </a:spcBef>
              <a:spcAft>
                <a:spcPts val="0"/>
              </a:spcAft>
              <a:buNone/>
              <a:defRPr sz="1867">
                <a:solidFill>
                  <a:srgbClr val="000000"/>
                </a:solidFill>
                <a:latin typeface="+mn-lt"/>
              </a:defRPr>
            </a:lvl5pPr>
            <a:lvl6pPr marL="527987" indent="0">
              <a:lnSpc>
                <a:spcPct val="100000"/>
              </a:lnSpc>
              <a:spcBef>
                <a:spcPts val="0"/>
              </a:spcBef>
              <a:spcAft>
                <a:spcPts val="0"/>
              </a:spcAft>
              <a:buNone/>
              <a:defRPr sz="1867">
                <a:latin typeface="+mn-lt"/>
              </a:defRPr>
            </a:lvl6pPr>
            <a:lvl7pPr marL="527987" indent="0">
              <a:lnSpc>
                <a:spcPct val="100000"/>
              </a:lnSpc>
              <a:spcBef>
                <a:spcPts val="0"/>
              </a:spcBef>
              <a:spcAft>
                <a:spcPts val="0"/>
              </a:spcAft>
              <a:buNone/>
              <a:defRPr sz="1867">
                <a:latin typeface="+mn-lt"/>
              </a:defRPr>
            </a:lvl7pPr>
            <a:lvl8pPr marL="527987" indent="0">
              <a:lnSpc>
                <a:spcPct val="100000"/>
              </a:lnSpc>
              <a:spcBef>
                <a:spcPts val="0"/>
              </a:spcBef>
              <a:spcAft>
                <a:spcPts val="0"/>
              </a:spcAft>
              <a:buNone/>
              <a:defRPr sz="1867">
                <a:latin typeface="+mn-lt"/>
              </a:defRPr>
            </a:lvl8pPr>
            <a:lvl9pPr marL="527987" indent="0">
              <a:lnSpc>
                <a:spcPct val="100000"/>
              </a:lnSpc>
              <a:spcBef>
                <a:spcPts val="0"/>
              </a:spcBef>
              <a:spcAft>
                <a:spcPts val="0"/>
              </a:spcAft>
              <a:buNone/>
              <a:defRPr sz="1867">
                <a:latin typeface="+mn-lt"/>
              </a:defRPr>
            </a:lvl9pPr>
          </a:lstStyle>
          <a:p>
            <a:pPr lvl="0"/>
            <a:r>
              <a:rPr lang="en-GB" noProof="0"/>
              <a:t>Click to edit agenda point</a:t>
            </a:r>
          </a:p>
          <a:p>
            <a:pPr lvl="1"/>
            <a:r>
              <a:rPr lang="en-GB" noProof="0"/>
              <a:t>Second level: description/subpoint</a:t>
            </a:r>
          </a:p>
        </p:txBody>
      </p:sp>
      <p:sp>
        <p:nvSpPr>
          <p:cNvPr id="4" name="Inhaltsplatzhalter 3"/>
          <p:cNvSpPr>
            <a:spLocks noGrp="1"/>
          </p:cNvSpPr>
          <p:nvPr>
            <p:ph sz="half" idx="2" hasCustomPrompt="1"/>
          </p:nvPr>
        </p:nvSpPr>
        <p:spPr>
          <a:xfrm>
            <a:off x="6265335" y="1828800"/>
            <a:ext cx="5424000" cy="4526400"/>
          </a:xfrm>
        </p:spPr>
        <p:txBody>
          <a:bodyPr>
            <a:noAutofit/>
          </a:bodyPr>
          <a:lstStyle>
            <a:lvl1pPr marL="527987" indent="-527987">
              <a:lnSpc>
                <a:spcPct val="100000"/>
              </a:lnSpc>
              <a:spcBef>
                <a:spcPts val="1600"/>
              </a:spcBef>
              <a:spcAft>
                <a:spcPts val="0"/>
              </a:spcAft>
              <a:buFont typeface="+mj-lt"/>
              <a:buAutoNum type="arabicPeriod" startAt="6"/>
              <a:defRPr sz="2667" b="1">
                <a:solidFill>
                  <a:srgbClr val="EA1B0A"/>
                </a:solidFill>
                <a:latin typeface="+mn-lt"/>
              </a:defRPr>
            </a:lvl1pPr>
            <a:lvl2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2pPr>
            <a:lvl3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3pPr>
            <a:lvl4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4pPr>
            <a:lvl5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5pPr>
            <a:lvl6pPr marL="527987" indent="0">
              <a:lnSpc>
                <a:spcPct val="100000"/>
              </a:lnSpc>
              <a:spcBef>
                <a:spcPts val="0"/>
              </a:spcBef>
              <a:spcAft>
                <a:spcPts val="0"/>
              </a:spcAft>
              <a:buFont typeface="EON Brix Sans" panose="020B0604020202020204" pitchFamily="34" charset="0"/>
              <a:buNone/>
              <a:defRPr sz="1867" b="0">
                <a:latin typeface="+mn-lt"/>
              </a:defRPr>
            </a:lvl6pPr>
            <a:lvl7pPr marL="527987" indent="0">
              <a:lnSpc>
                <a:spcPct val="100000"/>
              </a:lnSpc>
              <a:spcBef>
                <a:spcPts val="0"/>
              </a:spcBef>
              <a:spcAft>
                <a:spcPts val="0"/>
              </a:spcAft>
              <a:buFont typeface="EON Brix Sans" panose="020B0604020202020204" pitchFamily="34" charset="0"/>
              <a:buNone/>
              <a:defRPr sz="1867" b="0">
                <a:latin typeface="+mn-lt"/>
              </a:defRPr>
            </a:lvl7pPr>
            <a:lvl8pPr marL="527987" indent="0">
              <a:lnSpc>
                <a:spcPct val="100000"/>
              </a:lnSpc>
              <a:spcBef>
                <a:spcPts val="0"/>
              </a:spcBef>
              <a:spcAft>
                <a:spcPts val="0"/>
              </a:spcAft>
              <a:buFont typeface="EON Brix Sans" panose="020B0604020202020204" pitchFamily="34" charset="0"/>
              <a:buNone/>
              <a:defRPr sz="1867" b="0">
                <a:latin typeface="+mn-lt"/>
              </a:defRPr>
            </a:lvl8pPr>
            <a:lvl9pPr marL="527987" indent="0">
              <a:lnSpc>
                <a:spcPct val="100000"/>
              </a:lnSpc>
              <a:spcBef>
                <a:spcPts val="0"/>
              </a:spcBef>
              <a:spcAft>
                <a:spcPts val="0"/>
              </a:spcAft>
              <a:buFont typeface="EON Brix Sans" panose="020B0604020202020204" pitchFamily="34" charset="0"/>
              <a:buNone/>
              <a:defRPr sz="1867" b="0">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667704568"/>
      </p:ext>
    </p:extLst>
  </p:cSld>
  <p:clrMapOvr>
    <a:masterClrMapping/>
  </p:clrMapOvr>
  <p:hf hdr="0" ftr="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hapter V01">
    <p:bg>
      <p:bgPr>
        <a:solidFill>
          <a:srgbClr val="F59A86"/>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378383522"/>
      </p:ext>
    </p:extLst>
  </p:cSld>
  <p:clrMapOvr>
    <a:masterClrMapping/>
  </p:clrMapOvr>
  <p:hf hdr="0" ftr="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hapter V02">
    <p:bg>
      <p:bgPr>
        <a:solidFill>
          <a:srgbClr val="EDEA6C"/>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2785836134"/>
      </p:ext>
    </p:extLst>
  </p:cSld>
  <p:clrMapOvr>
    <a:masterClrMapping/>
  </p:clrMapOvr>
  <p:hf hdr="0" ftr="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hapter V03">
    <p:bg>
      <p:bgPr>
        <a:solidFill>
          <a:srgbClr val="7FC7C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032594392"/>
      </p:ext>
    </p:extLst>
  </p:cSld>
  <p:clrMapOvr>
    <a:masterClrMapping/>
  </p:clrMapOvr>
  <p:hf hdr="0" ftr="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hapter with Image V01">
    <p:bg>
      <p:bgPr>
        <a:solidFill>
          <a:srgbClr val="7FC7CF"/>
        </a:solidFill>
        <a:effectLst/>
      </p:bgPr>
    </p:bg>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bg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bg1"/>
                </a:solidFill>
                <a:latin typeface="+mj-lt"/>
              </a:defRPr>
            </a:lvl1pPr>
            <a:lvl2pPr marL="0" indent="0">
              <a:lnSpc>
                <a:spcPts val="17066"/>
              </a:lnSpc>
              <a:spcBef>
                <a:spcPts val="0"/>
              </a:spcBef>
              <a:spcAft>
                <a:spcPts val="0"/>
              </a:spcAft>
              <a:buNone/>
              <a:defRPr sz="16266">
                <a:solidFill>
                  <a:schemeClr val="bg1"/>
                </a:solidFill>
                <a:latin typeface="+mj-lt"/>
              </a:defRPr>
            </a:lvl2pPr>
            <a:lvl3pPr marL="0" indent="0">
              <a:lnSpc>
                <a:spcPts val="17066"/>
              </a:lnSpc>
              <a:spcBef>
                <a:spcPts val="0"/>
              </a:spcBef>
              <a:spcAft>
                <a:spcPts val="0"/>
              </a:spcAft>
              <a:buNone/>
              <a:defRPr sz="16266">
                <a:solidFill>
                  <a:schemeClr val="bg1"/>
                </a:solidFill>
                <a:latin typeface="+mj-lt"/>
              </a:defRPr>
            </a:lvl3pPr>
            <a:lvl4pPr marL="0" indent="0">
              <a:lnSpc>
                <a:spcPts val="17066"/>
              </a:lnSpc>
              <a:spcBef>
                <a:spcPts val="0"/>
              </a:spcBef>
              <a:spcAft>
                <a:spcPts val="0"/>
              </a:spcAft>
              <a:buNone/>
              <a:defRPr sz="16266">
                <a:solidFill>
                  <a:schemeClr val="bg1"/>
                </a:solidFill>
                <a:latin typeface="+mj-lt"/>
              </a:defRPr>
            </a:lvl4pPr>
            <a:lvl5pPr marL="0" indent="0">
              <a:lnSpc>
                <a:spcPts val="17066"/>
              </a:lnSpc>
              <a:spcBef>
                <a:spcPts val="0"/>
              </a:spcBef>
              <a:spcAft>
                <a:spcPts val="0"/>
              </a:spcAft>
              <a:buNone/>
              <a:defRPr sz="16266">
                <a:solidFill>
                  <a:schemeClr val="bg1"/>
                </a:solidFill>
                <a:latin typeface="+mj-lt"/>
              </a:defRPr>
            </a:lvl5pPr>
            <a:lvl6pPr marL="0" indent="0">
              <a:lnSpc>
                <a:spcPts val="17066"/>
              </a:lnSpc>
              <a:spcBef>
                <a:spcPts val="0"/>
              </a:spcBef>
              <a:spcAft>
                <a:spcPts val="0"/>
              </a:spcAft>
              <a:buNone/>
              <a:defRPr sz="16266">
                <a:solidFill>
                  <a:schemeClr val="bg1"/>
                </a:solidFill>
                <a:latin typeface="+mj-lt"/>
              </a:defRPr>
            </a:lvl6pPr>
            <a:lvl7pPr marL="0" indent="0">
              <a:lnSpc>
                <a:spcPts val="17066"/>
              </a:lnSpc>
              <a:spcBef>
                <a:spcPts val="0"/>
              </a:spcBef>
              <a:spcAft>
                <a:spcPts val="0"/>
              </a:spcAft>
              <a:buNone/>
              <a:defRPr sz="16266">
                <a:solidFill>
                  <a:schemeClr val="bg1"/>
                </a:solidFill>
                <a:latin typeface="+mj-lt"/>
              </a:defRPr>
            </a:lvl7pPr>
            <a:lvl8pPr marL="0" indent="0">
              <a:lnSpc>
                <a:spcPts val="17066"/>
              </a:lnSpc>
              <a:spcBef>
                <a:spcPts val="0"/>
              </a:spcBef>
              <a:spcAft>
                <a:spcPts val="0"/>
              </a:spcAft>
              <a:buNone/>
              <a:defRPr sz="16266">
                <a:solidFill>
                  <a:schemeClr val="bg1"/>
                </a:solidFill>
                <a:latin typeface="+mj-lt"/>
              </a:defRPr>
            </a:lvl8pPr>
            <a:lvl9pPr marL="0" indent="0">
              <a:lnSpc>
                <a:spcPts val="17066"/>
              </a:lnSpc>
              <a:spcBef>
                <a:spcPts val="0"/>
              </a:spcBef>
              <a:spcAft>
                <a:spcPts val="0"/>
              </a:spcAft>
              <a:buNone/>
              <a:defRPr sz="16266">
                <a:solidFill>
                  <a:schemeClr val="bg1"/>
                </a:solidFill>
                <a:latin typeface="+mj-lt"/>
              </a:defRPr>
            </a:lvl9pPr>
          </a:lstStyle>
          <a:p>
            <a:pPr lvl="0"/>
            <a:r>
              <a:rPr lang="en-GB" noProof="0"/>
              <a:t>X</a:t>
            </a:r>
          </a:p>
        </p:txBody>
      </p:sp>
    </p:spTree>
    <p:extLst>
      <p:ext uri="{BB962C8B-B14F-4D97-AF65-F5344CB8AC3E}">
        <p14:creationId xmlns:p14="http://schemas.microsoft.com/office/powerpoint/2010/main" val="1012484429"/>
      </p:ext>
    </p:extLst>
  </p:cSld>
  <p:clrMapOvr>
    <a:masterClrMapping/>
  </p:clrMapOvr>
  <p:hf hdr="0" ftr="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hapter with Image V02">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6265333" y="96000"/>
            <a:ext cx="5926667"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54247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4269595889"/>
      </p:ext>
    </p:extLst>
  </p:cSld>
  <p:clrMapOvr>
    <a:masterClrMapping/>
  </p:clrMapOvr>
  <p:hf hdr="0" ftr="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losing chart less color">
    <p:spTree>
      <p:nvGrpSpPr>
        <p:cNvPr id="1" name=""/>
        <p:cNvGrpSpPr/>
        <p:nvPr/>
      </p:nvGrpSpPr>
      <p:grpSpPr>
        <a:xfrm>
          <a:off x="0" y="0"/>
          <a:ext cx="0" cy="0"/>
          <a:chOff x="0" y="0"/>
          <a:chExt cx="0" cy="0"/>
        </a:xfrm>
      </p:grpSpPr>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784"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tx1"/>
                </a:solidFill>
                <a:latin typeface="+mj-lt"/>
              </a:defRPr>
            </a:lvl1pPr>
            <a:lvl2pPr marL="0" indent="0" algn="l">
              <a:lnSpc>
                <a:spcPts val="1947"/>
              </a:lnSpc>
              <a:spcBef>
                <a:spcPts val="0"/>
              </a:spcBef>
              <a:spcAft>
                <a:spcPts val="0"/>
              </a:spcAft>
              <a:buNone/>
              <a:defRPr sz="1867">
                <a:solidFill>
                  <a:schemeClr val="tx1"/>
                </a:solidFill>
                <a:latin typeface="+mj-lt"/>
              </a:defRPr>
            </a:lvl2pPr>
            <a:lvl3pPr marL="0" indent="0" algn="l">
              <a:lnSpc>
                <a:spcPts val="1947"/>
              </a:lnSpc>
              <a:spcBef>
                <a:spcPts val="0"/>
              </a:spcBef>
              <a:spcAft>
                <a:spcPts val="0"/>
              </a:spcAft>
              <a:buNone/>
              <a:defRPr sz="1867">
                <a:solidFill>
                  <a:schemeClr val="tx1"/>
                </a:solidFill>
                <a:latin typeface="+mj-lt"/>
              </a:defRPr>
            </a:lvl3pPr>
            <a:lvl4pPr marL="0" indent="0" algn="l">
              <a:lnSpc>
                <a:spcPts val="1947"/>
              </a:lnSpc>
              <a:spcBef>
                <a:spcPts val="0"/>
              </a:spcBef>
              <a:spcAft>
                <a:spcPts val="0"/>
              </a:spcAft>
              <a:buNone/>
              <a:defRPr sz="1867">
                <a:solidFill>
                  <a:schemeClr val="tx1"/>
                </a:solidFill>
                <a:latin typeface="+mj-lt"/>
              </a:defRPr>
            </a:lvl4pPr>
            <a:lvl5pPr marL="0" indent="0" algn="l">
              <a:lnSpc>
                <a:spcPts val="1947"/>
              </a:lnSpc>
              <a:spcBef>
                <a:spcPts val="0"/>
              </a:spcBef>
              <a:spcAft>
                <a:spcPts val="0"/>
              </a:spcAft>
              <a:buNone/>
              <a:defRPr sz="1867">
                <a:solidFill>
                  <a:schemeClr val="tx1"/>
                </a:solidFill>
                <a:latin typeface="+mj-lt"/>
              </a:defRPr>
            </a:lvl5pPr>
            <a:lvl6pPr marL="0" indent="0" algn="l">
              <a:lnSpc>
                <a:spcPts val="1947"/>
              </a:lnSpc>
              <a:spcBef>
                <a:spcPts val="0"/>
              </a:spcBef>
              <a:spcAft>
                <a:spcPts val="0"/>
              </a:spcAft>
              <a:buNone/>
              <a:defRPr sz="1867">
                <a:solidFill>
                  <a:schemeClr val="tx1"/>
                </a:solidFill>
                <a:latin typeface="+mj-lt"/>
              </a:defRPr>
            </a:lvl6pPr>
            <a:lvl7pPr marL="0" indent="0" algn="l">
              <a:lnSpc>
                <a:spcPts val="1947"/>
              </a:lnSpc>
              <a:spcBef>
                <a:spcPts val="0"/>
              </a:spcBef>
              <a:spcAft>
                <a:spcPts val="0"/>
              </a:spcAft>
              <a:buNone/>
              <a:defRPr sz="1867">
                <a:solidFill>
                  <a:schemeClr val="tx1"/>
                </a:solidFill>
                <a:latin typeface="+mj-lt"/>
              </a:defRPr>
            </a:lvl7pPr>
            <a:lvl8pPr marL="0" indent="0" algn="l">
              <a:lnSpc>
                <a:spcPts val="1947"/>
              </a:lnSpc>
              <a:spcBef>
                <a:spcPts val="0"/>
              </a:spcBef>
              <a:spcAft>
                <a:spcPts val="0"/>
              </a:spcAft>
              <a:buNone/>
              <a:defRPr sz="1867">
                <a:solidFill>
                  <a:schemeClr val="tx1"/>
                </a:solidFill>
                <a:latin typeface="+mj-lt"/>
              </a:defRPr>
            </a:lvl8pPr>
            <a:lvl9pPr marL="0" indent="0" algn="l">
              <a:lnSpc>
                <a:spcPts val="1947"/>
              </a:lnSpc>
              <a:spcBef>
                <a:spcPts val="0"/>
              </a:spcBef>
              <a:spcAft>
                <a:spcPts val="0"/>
              </a:spcAft>
              <a:buNone/>
              <a:defRPr sz="1867">
                <a:solidFill>
                  <a:schemeClr val="tx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784"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tx1"/>
                </a:solidFill>
                <a:latin typeface="+mj-lt"/>
              </a:defRPr>
            </a:lvl1pPr>
            <a:lvl2pPr marL="0" indent="0">
              <a:lnSpc>
                <a:spcPct val="100000"/>
              </a:lnSpc>
              <a:spcBef>
                <a:spcPts val="0"/>
              </a:spcBef>
              <a:spcAft>
                <a:spcPts val="0"/>
              </a:spcAft>
              <a:buNone/>
              <a:defRPr sz="1867">
                <a:solidFill>
                  <a:schemeClr val="tx1"/>
                </a:solidFill>
                <a:latin typeface="+mj-lt"/>
              </a:defRPr>
            </a:lvl2pPr>
            <a:lvl3pPr marL="0" indent="0">
              <a:lnSpc>
                <a:spcPct val="100000"/>
              </a:lnSpc>
              <a:spcBef>
                <a:spcPts val="0"/>
              </a:spcBef>
              <a:spcAft>
                <a:spcPts val="0"/>
              </a:spcAft>
              <a:buNone/>
              <a:defRPr sz="1867">
                <a:solidFill>
                  <a:schemeClr val="tx1"/>
                </a:solidFill>
                <a:latin typeface="+mj-lt"/>
              </a:defRPr>
            </a:lvl3pPr>
            <a:lvl4pPr marL="0" indent="0">
              <a:lnSpc>
                <a:spcPct val="100000"/>
              </a:lnSpc>
              <a:spcBef>
                <a:spcPts val="0"/>
              </a:spcBef>
              <a:spcAft>
                <a:spcPts val="0"/>
              </a:spcAft>
              <a:buNone/>
              <a:defRPr sz="1867">
                <a:solidFill>
                  <a:schemeClr val="tx1"/>
                </a:solidFill>
                <a:latin typeface="+mj-lt"/>
              </a:defRPr>
            </a:lvl4pPr>
            <a:lvl5pPr marL="0" indent="0">
              <a:lnSpc>
                <a:spcPct val="100000"/>
              </a:lnSpc>
              <a:spcBef>
                <a:spcPts val="0"/>
              </a:spcBef>
              <a:spcAft>
                <a:spcPts val="0"/>
              </a:spcAft>
              <a:buNone/>
              <a:defRPr sz="1867">
                <a:solidFill>
                  <a:schemeClr val="tx1"/>
                </a:solidFill>
                <a:latin typeface="+mj-lt"/>
              </a:defRPr>
            </a:lvl5pPr>
            <a:lvl6pPr marL="0" indent="0">
              <a:lnSpc>
                <a:spcPct val="100000"/>
              </a:lnSpc>
              <a:spcBef>
                <a:spcPts val="0"/>
              </a:spcBef>
              <a:spcAft>
                <a:spcPts val="0"/>
              </a:spcAft>
              <a:buNone/>
              <a:defRPr sz="1867">
                <a:solidFill>
                  <a:schemeClr val="tx1"/>
                </a:solidFill>
                <a:latin typeface="+mj-lt"/>
              </a:defRPr>
            </a:lvl6pPr>
            <a:lvl7pPr marL="0" indent="0">
              <a:lnSpc>
                <a:spcPct val="100000"/>
              </a:lnSpc>
              <a:spcBef>
                <a:spcPts val="0"/>
              </a:spcBef>
              <a:spcAft>
                <a:spcPts val="0"/>
              </a:spcAft>
              <a:buNone/>
              <a:defRPr sz="1867">
                <a:solidFill>
                  <a:schemeClr val="tx1"/>
                </a:solidFill>
                <a:latin typeface="+mj-lt"/>
              </a:defRPr>
            </a:lvl7pPr>
            <a:lvl8pPr marL="0" indent="0">
              <a:lnSpc>
                <a:spcPct val="100000"/>
              </a:lnSpc>
              <a:spcBef>
                <a:spcPts val="0"/>
              </a:spcBef>
              <a:spcAft>
                <a:spcPts val="0"/>
              </a:spcAft>
              <a:buNone/>
              <a:defRPr sz="1867">
                <a:solidFill>
                  <a:schemeClr val="tx1"/>
                </a:solidFill>
                <a:latin typeface="+mj-lt"/>
              </a:defRPr>
            </a:lvl8pPr>
            <a:lvl9pPr marL="0" indent="0">
              <a:lnSpc>
                <a:spcPct val="100000"/>
              </a:lnSpc>
              <a:spcBef>
                <a:spcPts val="0"/>
              </a:spcBef>
              <a:spcAft>
                <a:spcPts val="0"/>
              </a:spcAft>
              <a:buNone/>
              <a:defRPr sz="1867">
                <a:solidFill>
                  <a:schemeClr val="tx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564094729"/>
      </p:ext>
    </p:extLst>
  </p:cSld>
  <p:clrMapOvr>
    <a:masterClrMapping/>
  </p:clrMapOvr>
  <p:hf hdr="0" ftr="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losing chart with Image V01">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bg1"/>
                </a:solidFill>
                <a:latin typeface="+mj-lt"/>
              </a:defRPr>
            </a:lvl1pPr>
            <a:lvl2pPr marL="0" indent="0" algn="l">
              <a:lnSpc>
                <a:spcPts val="1947"/>
              </a:lnSpc>
              <a:spcBef>
                <a:spcPts val="0"/>
              </a:spcBef>
              <a:spcAft>
                <a:spcPts val="0"/>
              </a:spcAft>
              <a:buNone/>
              <a:defRPr sz="1867">
                <a:solidFill>
                  <a:schemeClr val="bg1"/>
                </a:solidFill>
                <a:latin typeface="+mj-lt"/>
              </a:defRPr>
            </a:lvl2pPr>
            <a:lvl3pPr marL="0" indent="0" algn="l">
              <a:lnSpc>
                <a:spcPts val="1947"/>
              </a:lnSpc>
              <a:spcBef>
                <a:spcPts val="0"/>
              </a:spcBef>
              <a:spcAft>
                <a:spcPts val="0"/>
              </a:spcAft>
              <a:buNone/>
              <a:defRPr sz="1867">
                <a:solidFill>
                  <a:schemeClr val="bg1"/>
                </a:solidFill>
                <a:latin typeface="+mj-lt"/>
              </a:defRPr>
            </a:lvl3pPr>
            <a:lvl4pPr marL="0" indent="0" algn="l">
              <a:lnSpc>
                <a:spcPts val="1947"/>
              </a:lnSpc>
              <a:spcBef>
                <a:spcPts val="0"/>
              </a:spcBef>
              <a:spcAft>
                <a:spcPts val="0"/>
              </a:spcAft>
              <a:buNone/>
              <a:defRPr sz="1867">
                <a:solidFill>
                  <a:schemeClr val="bg1"/>
                </a:solidFill>
                <a:latin typeface="+mj-lt"/>
              </a:defRPr>
            </a:lvl4pPr>
            <a:lvl5pPr marL="0" indent="0" algn="l">
              <a:lnSpc>
                <a:spcPts val="1947"/>
              </a:lnSpc>
              <a:spcBef>
                <a:spcPts val="0"/>
              </a:spcBef>
              <a:spcAft>
                <a:spcPts val="0"/>
              </a:spcAft>
              <a:buNone/>
              <a:defRPr sz="1867">
                <a:solidFill>
                  <a:schemeClr val="bg1"/>
                </a:solidFill>
                <a:latin typeface="+mj-lt"/>
              </a:defRPr>
            </a:lvl5pPr>
            <a:lvl6pPr marL="0" indent="0" algn="l">
              <a:lnSpc>
                <a:spcPts val="1947"/>
              </a:lnSpc>
              <a:spcBef>
                <a:spcPts val="0"/>
              </a:spcBef>
              <a:spcAft>
                <a:spcPts val="0"/>
              </a:spcAft>
              <a:buNone/>
              <a:defRPr sz="1867">
                <a:solidFill>
                  <a:schemeClr val="bg1"/>
                </a:solidFill>
                <a:latin typeface="+mj-lt"/>
              </a:defRPr>
            </a:lvl6pPr>
            <a:lvl7pPr marL="0" indent="0" algn="l">
              <a:lnSpc>
                <a:spcPts val="1947"/>
              </a:lnSpc>
              <a:spcBef>
                <a:spcPts val="0"/>
              </a:spcBef>
              <a:spcAft>
                <a:spcPts val="0"/>
              </a:spcAft>
              <a:buNone/>
              <a:defRPr sz="1867">
                <a:solidFill>
                  <a:schemeClr val="bg1"/>
                </a:solidFill>
                <a:latin typeface="+mj-lt"/>
              </a:defRPr>
            </a:lvl7pPr>
            <a:lvl8pPr marL="0" indent="0" algn="l">
              <a:lnSpc>
                <a:spcPts val="1947"/>
              </a:lnSpc>
              <a:spcBef>
                <a:spcPts val="0"/>
              </a:spcBef>
              <a:spcAft>
                <a:spcPts val="0"/>
              </a:spcAft>
              <a:buNone/>
              <a:defRPr sz="1867">
                <a:solidFill>
                  <a:schemeClr val="bg1"/>
                </a:solidFill>
                <a:latin typeface="+mj-lt"/>
              </a:defRPr>
            </a:lvl8pPr>
            <a:lvl9pPr marL="0" indent="0" algn="l">
              <a:lnSpc>
                <a:spcPts val="1947"/>
              </a:lnSpc>
              <a:spcBef>
                <a:spcPts val="0"/>
              </a:spcBef>
              <a:spcAft>
                <a:spcPts val="0"/>
              </a:spcAft>
              <a:buNone/>
              <a:defRPr sz="1867">
                <a:solidFill>
                  <a:schemeClr val="bg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bg1"/>
                </a:solidFill>
                <a:latin typeface="+mj-lt"/>
              </a:defRPr>
            </a:lvl1pPr>
            <a:lvl2pPr marL="0" indent="0">
              <a:lnSpc>
                <a:spcPct val="100000"/>
              </a:lnSpc>
              <a:spcBef>
                <a:spcPts val="0"/>
              </a:spcBef>
              <a:spcAft>
                <a:spcPts val="0"/>
              </a:spcAft>
              <a:buNone/>
              <a:defRPr sz="1867">
                <a:solidFill>
                  <a:schemeClr val="bg1"/>
                </a:solidFill>
                <a:latin typeface="+mj-lt"/>
              </a:defRPr>
            </a:lvl2pPr>
            <a:lvl3pPr marL="0" indent="0">
              <a:lnSpc>
                <a:spcPct val="100000"/>
              </a:lnSpc>
              <a:spcBef>
                <a:spcPts val="0"/>
              </a:spcBef>
              <a:spcAft>
                <a:spcPts val="0"/>
              </a:spcAft>
              <a:buNone/>
              <a:defRPr sz="1867">
                <a:solidFill>
                  <a:schemeClr val="bg1"/>
                </a:solidFill>
                <a:latin typeface="+mj-lt"/>
              </a:defRPr>
            </a:lvl3pPr>
            <a:lvl4pPr marL="0" indent="0">
              <a:lnSpc>
                <a:spcPct val="100000"/>
              </a:lnSpc>
              <a:spcBef>
                <a:spcPts val="0"/>
              </a:spcBef>
              <a:spcAft>
                <a:spcPts val="0"/>
              </a:spcAft>
              <a:buNone/>
              <a:defRPr sz="1867">
                <a:solidFill>
                  <a:schemeClr val="bg1"/>
                </a:solidFill>
                <a:latin typeface="+mj-lt"/>
              </a:defRPr>
            </a:lvl4pPr>
            <a:lvl5pPr marL="0" indent="0">
              <a:lnSpc>
                <a:spcPct val="100000"/>
              </a:lnSpc>
              <a:spcBef>
                <a:spcPts val="0"/>
              </a:spcBef>
              <a:spcAft>
                <a:spcPts val="0"/>
              </a:spcAft>
              <a:buNone/>
              <a:defRPr sz="1867">
                <a:solidFill>
                  <a:schemeClr val="bg1"/>
                </a:solidFill>
                <a:latin typeface="+mj-lt"/>
              </a:defRPr>
            </a:lvl5pPr>
            <a:lvl6pPr marL="0" indent="0">
              <a:lnSpc>
                <a:spcPct val="100000"/>
              </a:lnSpc>
              <a:spcBef>
                <a:spcPts val="0"/>
              </a:spcBef>
              <a:spcAft>
                <a:spcPts val="0"/>
              </a:spcAft>
              <a:buNone/>
              <a:defRPr sz="1867">
                <a:solidFill>
                  <a:schemeClr val="bg1"/>
                </a:solidFill>
                <a:latin typeface="+mj-lt"/>
              </a:defRPr>
            </a:lvl6pPr>
            <a:lvl7pPr marL="0" indent="0">
              <a:lnSpc>
                <a:spcPct val="100000"/>
              </a:lnSpc>
              <a:spcBef>
                <a:spcPts val="0"/>
              </a:spcBef>
              <a:spcAft>
                <a:spcPts val="0"/>
              </a:spcAft>
              <a:buNone/>
              <a:defRPr sz="1867">
                <a:solidFill>
                  <a:schemeClr val="bg1"/>
                </a:solidFill>
                <a:latin typeface="+mj-lt"/>
              </a:defRPr>
            </a:lvl7pPr>
            <a:lvl8pPr marL="0" indent="0">
              <a:lnSpc>
                <a:spcPct val="100000"/>
              </a:lnSpc>
              <a:spcBef>
                <a:spcPts val="0"/>
              </a:spcBef>
              <a:spcAft>
                <a:spcPts val="0"/>
              </a:spcAft>
              <a:buNone/>
              <a:defRPr sz="1867">
                <a:solidFill>
                  <a:schemeClr val="bg1"/>
                </a:solidFill>
                <a:latin typeface="+mj-lt"/>
              </a:defRPr>
            </a:lvl8pPr>
            <a:lvl9pPr marL="0" indent="0">
              <a:lnSpc>
                <a:spcPct val="100000"/>
              </a:lnSpc>
              <a:spcBef>
                <a:spcPts val="0"/>
              </a:spcBef>
              <a:spcAft>
                <a:spcPts val="0"/>
              </a:spcAft>
              <a:buNone/>
              <a:defRPr sz="1867">
                <a:solidFill>
                  <a:schemeClr val="bg1"/>
                </a:solidFill>
                <a:latin typeface="+mj-lt"/>
              </a:defRPr>
            </a:lvl9pPr>
          </a:lstStyle>
          <a:p>
            <a:pPr lvl="0"/>
            <a:r>
              <a:rPr lang="en-GB" noProof="0"/>
              <a:t>Click to edit contact information</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4237141260"/>
      </p:ext>
    </p:extLst>
  </p:cSld>
  <p:clrMapOvr>
    <a:masterClrMapping/>
  </p:clrMapOvr>
  <p:hf hdr="0" ftr="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losing chart with Image V02">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3504000" cy="1846660"/>
          </a:xfrm>
        </p:spPr>
        <p:txBody>
          <a:bodyPr>
            <a:spAutoFit/>
          </a:bodyPr>
          <a:lstStyle>
            <a:lvl1pPr algn="l">
              <a:lnSpc>
                <a:spcPts val="4800"/>
              </a:lnSpc>
              <a:spcAft>
                <a:spcPts val="0"/>
              </a:spcAft>
              <a:defRPr sz="4800">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Conclusion/ closing statement</a:t>
            </a:r>
          </a:p>
        </p:txBody>
      </p:sp>
      <p:sp>
        <p:nvSpPr>
          <p:cNvPr id="7" name="Textplatzhalter 6"/>
          <p:cNvSpPr>
            <a:spLocks noGrp="1"/>
          </p:cNvSpPr>
          <p:nvPr>
            <p:ph type="body" sz="quarter" idx="11" hasCustomPrompt="1"/>
          </p:nvPr>
        </p:nvSpPr>
        <p:spPr>
          <a:xfrm>
            <a:off x="504000" y="2606971"/>
            <a:ext cx="350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rgbClr val="EA1B0A"/>
                </a:solidFill>
                <a:latin typeface="+mj-lt"/>
              </a:defRPr>
            </a:lvl1pPr>
            <a:lvl2pPr marL="0" indent="0" algn="l">
              <a:lnSpc>
                <a:spcPts val="1947"/>
              </a:lnSpc>
              <a:spcBef>
                <a:spcPts val="0"/>
              </a:spcBef>
              <a:spcAft>
                <a:spcPts val="0"/>
              </a:spcAft>
              <a:buNone/>
              <a:defRPr sz="1867">
                <a:solidFill>
                  <a:schemeClr val="accent1"/>
                </a:solidFill>
                <a:latin typeface="+mj-lt"/>
              </a:defRPr>
            </a:lvl2pPr>
            <a:lvl3pPr marL="0" indent="0" algn="l">
              <a:lnSpc>
                <a:spcPts val="1947"/>
              </a:lnSpc>
              <a:spcBef>
                <a:spcPts val="0"/>
              </a:spcBef>
              <a:spcAft>
                <a:spcPts val="0"/>
              </a:spcAft>
              <a:buNone/>
              <a:defRPr sz="1867">
                <a:solidFill>
                  <a:schemeClr val="accent1"/>
                </a:solidFill>
                <a:latin typeface="+mj-lt"/>
              </a:defRPr>
            </a:lvl3pPr>
            <a:lvl4pPr marL="0" indent="0" algn="l">
              <a:lnSpc>
                <a:spcPts val="1947"/>
              </a:lnSpc>
              <a:spcBef>
                <a:spcPts val="0"/>
              </a:spcBef>
              <a:spcAft>
                <a:spcPts val="0"/>
              </a:spcAft>
              <a:buNone/>
              <a:defRPr sz="1867">
                <a:solidFill>
                  <a:schemeClr val="accent1"/>
                </a:solidFill>
                <a:latin typeface="+mj-lt"/>
              </a:defRPr>
            </a:lvl4pPr>
            <a:lvl5pPr marL="0" indent="0" algn="l">
              <a:lnSpc>
                <a:spcPts val="1947"/>
              </a:lnSpc>
              <a:spcBef>
                <a:spcPts val="0"/>
              </a:spcBef>
              <a:spcAft>
                <a:spcPts val="0"/>
              </a:spcAft>
              <a:buNone/>
              <a:defRPr sz="1867">
                <a:solidFill>
                  <a:schemeClr val="accent1"/>
                </a:solidFill>
                <a:latin typeface="+mj-lt"/>
              </a:defRPr>
            </a:lvl5pPr>
            <a:lvl6pPr marL="0" indent="0" algn="l">
              <a:lnSpc>
                <a:spcPts val="1947"/>
              </a:lnSpc>
              <a:spcBef>
                <a:spcPts val="0"/>
              </a:spcBef>
              <a:spcAft>
                <a:spcPts val="0"/>
              </a:spcAft>
              <a:buNone/>
              <a:defRPr sz="1867">
                <a:solidFill>
                  <a:schemeClr val="accent1"/>
                </a:solidFill>
                <a:latin typeface="+mj-lt"/>
              </a:defRPr>
            </a:lvl6pPr>
            <a:lvl7pPr marL="0" indent="0" algn="l">
              <a:lnSpc>
                <a:spcPts val="1947"/>
              </a:lnSpc>
              <a:spcBef>
                <a:spcPts val="0"/>
              </a:spcBef>
              <a:spcAft>
                <a:spcPts val="0"/>
              </a:spcAft>
              <a:buNone/>
              <a:defRPr sz="1867">
                <a:solidFill>
                  <a:schemeClr val="accent1"/>
                </a:solidFill>
                <a:latin typeface="+mj-lt"/>
              </a:defRPr>
            </a:lvl7pPr>
            <a:lvl8pPr marL="0" indent="0" algn="l">
              <a:lnSpc>
                <a:spcPts val="1947"/>
              </a:lnSpc>
              <a:spcBef>
                <a:spcPts val="0"/>
              </a:spcBef>
              <a:spcAft>
                <a:spcPts val="0"/>
              </a:spcAft>
              <a:buNone/>
              <a:defRPr sz="1867">
                <a:solidFill>
                  <a:schemeClr val="accent1"/>
                </a:solidFill>
                <a:latin typeface="+mj-lt"/>
              </a:defRPr>
            </a:lvl8pPr>
            <a:lvl9pPr marL="0" indent="0" algn="l">
              <a:lnSpc>
                <a:spcPts val="1947"/>
              </a:lnSpc>
              <a:spcBef>
                <a:spcPts val="0"/>
              </a:spcBef>
              <a:spcAft>
                <a:spcPts val="0"/>
              </a:spcAft>
              <a:buNone/>
              <a:defRPr sz="1867">
                <a:solidFill>
                  <a:schemeClr val="accent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350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rgbClr val="EA1B0A"/>
                </a:solidFill>
                <a:latin typeface="+mj-lt"/>
              </a:defRPr>
            </a:lvl1pPr>
            <a:lvl2pPr marL="0" indent="0">
              <a:lnSpc>
                <a:spcPct val="100000"/>
              </a:lnSpc>
              <a:spcBef>
                <a:spcPts val="0"/>
              </a:spcBef>
              <a:spcAft>
                <a:spcPts val="0"/>
              </a:spcAft>
              <a:buNone/>
              <a:defRPr sz="1867">
                <a:solidFill>
                  <a:schemeClr val="accent1"/>
                </a:solidFill>
                <a:latin typeface="+mj-lt"/>
              </a:defRPr>
            </a:lvl2pPr>
            <a:lvl3pPr marL="0" indent="0">
              <a:lnSpc>
                <a:spcPct val="100000"/>
              </a:lnSpc>
              <a:spcBef>
                <a:spcPts val="0"/>
              </a:spcBef>
              <a:spcAft>
                <a:spcPts val="0"/>
              </a:spcAft>
              <a:buNone/>
              <a:defRPr sz="1867">
                <a:solidFill>
                  <a:schemeClr val="accent1"/>
                </a:solidFill>
                <a:latin typeface="+mj-lt"/>
              </a:defRPr>
            </a:lvl3pPr>
            <a:lvl4pPr marL="0" indent="0">
              <a:lnSpc>
                <a:spcPct val="100000"/>
              </a:lnSpc>
              <a:spcBef>
                <a:spcPts val="0"/>
              </a:spcBef>
              <a:spcAft>
                <a:spcPts val="0"/>
              </a:spcAft>
              <a:buNone/>
              <a:defRPr sz="1867">
                <a:solidFill>
                  <a:schemeClr val="accent1"/>
                </a:solidFill>
                <a:latin typeface="+mj-lt"/>
              </a:defRPr>
            </a:lvl4pPr>
            <a:lvl5pPr marL="0" indent="0">
              <a:lnSpc>
                <a:spcPct val="100000"/>
              </a:lnSpc>
              <a:spcBef>
                <a:spcPts val="0"/>
              </a:spcBef>
              <a:spcAft>
                <a:spcPts val="0"/>
              </a:spcAft>
              <a:buNone/>
              <a:defRPr sz="1867">
                <a:solidFill>
                  <a:schemeClr val="accent1"/>
                </a:solidFill>
                <a:latin typeface="+mj-lt"/>
              </a:defRPr>
            </a:lvl5pPr>
            <a:lvl6pPr marL="0" indent="0">
              <a:lnSpc>
                <a:spcPct val="100000"/>
              </a:lnSpc>
              <a:spcBef>
                <a:spcPts val="0"/>
              </a:spcBef>
              <a:spcAft>
                <a:spcPts val="0"/>
              </a:spcAft>
              <a:buNone/>
              <a:defRPr sz="1867">
                <a:solidFill>
                  <a:schemeClr val="accent1"/>
                </a:solidFill>
                <a:latin typeface="+mj-lt"/>
              </a:defRPr>
            </a:lvl6pPr>
            <a:lvl7pPr marL="0" indent="0">
              <a:lnSpc>
                <a:spcPct val="100000"/>
              </a:lnSpc>
              <a:spcBef>
                <a:spcPts val="0"/>
              </a:spcBef>
              <a:spcAft>
                <a:spcPts val="0"/>
              </a:spcAft>
              <a:buNone/>
              <a:defRPr sz="1867">
                <a:solidFill>
                  <a:schemeClr val="accent1"/>
                </a:solidFill>
                <a:latin typeface="+mj-lt"/>
              </a:defRPr>
            </a:lvl7pPr>
            <a:lvl8pPr marL="0" indent="0">
              <a:lnSpc>
                <a:spcPct val="100000"/>
              </a:lnSpc>
              <a:spcBef>
                <a:spcPts val="0"/>
              </a:spcBef>
              <a:spcAft>
                <a:spcPts val="0"/>
              </a:spcAft>
              <a:buNone/>
              <a:defRPr sz="1867">
                <a:solidFill>
                  <a:schemeClr val="accent1"/>
                </a:solidFill>
                <a:latin typeface="+mj-lt"/>
              </a:defRPr>
            </a:lvl8pPr>
            <a:lvl9pPr marL="0" indent="0">
              <a:lnSpc>
                <a:spcPct val="100000"/>
              </a:lnSpc>
              <a:spcBef>
                <a:spcPts val="0"/>
              </a:spcBef>
              <a:spcAft>
                <a:spcPts val="0"/>
              </a:spcAft>
              <a:buNone/>
              <a:defRPr sz="1867">
                <a:solidFill>
                  <a:schemeClr val="accent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33153596"/>
      </p:ext>
    </p:extLst>
  </p:cSld>
  <p:clrMapOvr>
    <a:masterClrMapping/>
  </p:clrMapOvr>
  <p:hf hdr="0" ftr="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losing chart with Image V03">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72000" anchor="t"/>
          <a:lstStyle>
            <a:lvl1pPr algn="ctr">
              <a:defRPr>
                <a:solidFill>
                  <a:schemeClr val="bg1"/>
                </a:solidFill>
              </a:defRPr>
            </a:lvl1pPr>
          </a:lstStyle>
          <a:p>
            <a:r>
              <a:rPr lang="en-GB" noProof="0"/>
              <a:t>To insert a background image: Please select an image by clicking on the “Insert” tab and choosing the “Pictures” command.</a:t>
            </a:r>
          </a:p>
        </p:txBody>
      </p:sp>
      <p:sp>
        <p:nvSpPr>
          <p:cNvPr id="3" name="Textplatzhalter 2"/>
          <p:cNvSpPr>
            <a:spLocks noGrp="1"/>
          </p:cNvSpPr>
          <p:nvPr>
            <p:ph type="body" sz="quarter" idx="10" hasCustomPrompt="1"/>
          </p:nvPr>
        </p:nvSpPr>
        <p:spPr>
          <a:xfrm>
            <a:off x="1464000" y="1826236"/>
            <a:ext cx="9264000" cy="3282951"/>
          </a:xfrm>
        </p:spPr>
        <p:txBody>
          <a:bodyPr anchor="ctr">
            <a:spAutoFit/>
          </a:bodyPr>
          <a:lstStyle>
            <a:lvl1pPr algn="ctr">
              <a:lnSpc>
                <a:spcPts val="12800"/>
              </a:lnSpc>
              <a:spcAft>
                <a:spcPts val="0"/>
              </a:spcAft>
              <a:defRPr sz="12800">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Closing statement</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220221"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834624565"/>
      </p:ext>
    </p:extLst>
  </p:cSld>
  <p:clrMapOvr>
    <a:masterClrMapping/>
  </p:clrMapOvr>
  <p:hf hdr="0" ftr="0"/>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60688905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30023844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658203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4329051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25898221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4503193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8168215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746679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12836967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9942355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22740476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9145576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90007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93707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894756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19 July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AE9D0DD4-A564-E6F1-564E-6D9D62A36A5D}"/>
              </a:ext>
            </a:extLst>
          </p:cNvPr>
          <p:cNvSpPr>
            <a:spLocks noGrp="1"/>
          </p:cNvSpPr>
          <p:nvPr>
            <p:ph type="dt" sz="half" idx="10"/>
          </p:nvPr>
        </p:nvSpPr>
        <p:spPr/>
        <p:txBody>
          <a:bodyPr/>
          <a:lstStyle/>
          <a:p>
            <a:r>
              <a:rPr lang="en-GB"/>
              <a:t>12 November 2020</a:t>
            </a:r>
            <a:endParaRPr lang="en-US"/>
          </a:p>
        </p:txBody>
      </p:sp>
    </p:spTree>
    <p:extLst>
      <p:ext uri="{BB962C8B-B14F-4D97-AF65-F5344CB8AC3E}">
        <p14:creationId xmlns:p14="http://schemas.microsoft.com/office/powerpoint/2010/main" val="406740259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19 July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6310585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19 July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4430485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19 July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51839634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144B9-87E7-1301-19D5-AEAD3C4B0CC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2665F1-9B60-488E-C754-39DC7853CC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ABBED1-2831-4989-22E9-3B5627C78AAA}"/>
              </a:ext>
            </a:extLst>
          </p:cNvPr>
          <p:cNvSpPr>
            <a:spLocks noGrp="1"/>
          </p:cNvSpPr>
          <p:nvPr>
            <p:ph type="dt" sz="half" idx="10"/>
          </p:nvPr>
        </p:nvSpPr>
        <p:spPr/>
        <p:txBody>
          <a:bodyPr/>
          <a:lstStyle/>
          <a:p>
            <a:fld id="{BD95A3C7-8603-464E-8D50-BAB3A6A038D3}" type="datetimeFigureOut">
              <a:rPr lang="en-GB" smtClean="0"/>
              <a:t>19/07/2024</a:t>
            </a:fld>
            <a:endParaRPr lang="en-GB"/>
          </a:p>
        </p:txBody>
      </p:sp>
      <p:sp>
        <p:nvSpPr>
          <p:cNvPr id="5" name="Footer Placeholder 4">
            <a:extLst>
              <a:ext uri="{FF2B5EF4-FFF2-40B4-BE49-F238E27FC236}">
                <a16:creationId xmlns:a16="http://schemas.microsoft.com/office/drawing/2014/main" id="{4BC5EC05-E8E7-F2CA-3584-863D725EAF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CF3DF7-A185-12DD-D6F2-DBEDDC7E205B}"/>
              </a:ext>
            </a:extLst>
          </p:cNvPr>
          <p:cNvSpPr>
            <a:spLocks noGrp="1"/>
          </p:cNvSpPr>
          <p:nvPr>
            <p:ph type="sldNum" sz="quarter" idx="12"/>
          </p:nvPr>
        </p:nvSpPr>
        <p:spPr/>
        <p:txBody>
          <a:bodyPr/>
          <a:lstStyle/>
          <a:p>
            <a:fld id="{96E8510E-6924-4F7F-9310-05109BF6DF85}" type="slidenum">
              <a:rPr lang="en-GB" smtClean="0"/>
              <a:t>‹#›</a:t>
            </a:fld>
            <a:endParaRPr lang="en-GB"/>
          </a:p>
        </p:txBody>
      </p:sp>
    </p:spTree>
    <p:extLst>
      <p:ext uri="{BB962C8B-B14F-4D97-AF65-F5344CB8AC3E}">
        <p14:creationId xmlns:p14="http://schemas.microsoft.com/office/powerpoint/2010/main" val="138702325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71422239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53709983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73191178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5225187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55196701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TITLE SLID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1D6F378-E385-254D-BD86-F82B62470E2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BAC5FEE-2A32-484F-BB72-090951A93DB5}"/>
              </a:ext>
            </a:extLst>
          </p:cNvPr>
          <p:cNvSpPr>
            <a:spLocks noGrp="1"/>
          </p:cNvSpPr>
          <p:nvPr>
            <p:ph type="ctrTitle" hasCustomPrompt="1"/>
          </p:nvPr>
        </p:nvSpPr>
        <p:spPr>
          <a:xfrm>
            <a:off x="2074507" y="4771848"/>
            <a:ext cx="6220407" cy="1377027"/>
          </a:xfrm>
          <a:solidFill>
            <a:srgbClr val="68A495"/>
          </a:solidFill>
          <a:ln>
            <a:noFill/>
          </a:ln>
        </p:spPr>
        <p:txBody>
          <a:bodyPr lIns="288000" anchor="ctr">
            <a:normAutofit/>
          </a:bodyPr>
          <a:lstStyle>
            <a:lvl1pPr algn="l">
              <a:lnSpc>
                <a:spcPct val="150000"/>
              </a:lnSpc>
              <a:defRPr sz="2000">
                <a:solidFill>
                  <a:schemeClr val="bg1"/>
                </a:solidFill>
              </a:defRPr>
            </a:lvl1pPr>
          </a:lstStyle>
          <a:p>
            <a:r>
              <a:rPr lang="en-GB"/>
              <a:t>Presentation title</a:t>
            </a:r>
            <a:br>
              <a:rPr lang="en-GB"/>
            </a:br>
            <a:r>
              <a:rPr lang="en-GB"/>
              <a:t>day month year</a:t>
            </a:r>
            <a:endParaRPr lang="en-US"/>
          </a:p>
        </p:txBody>
      </p:sp>
      <p:pic>
        <p:nvPicPr>
          <p:cNvPr id="10" name="Picture 9" descr="A picture containing text&#10;&#10;Description automatically generated">
            <a:extLst>
              <a:ext uri="{FF2B5EF4-FFF2-40B4-BE49-F238E27FC236}">
                <a16:creationId xmlns:a16="http://schemas.microsoft.com/office/drawing/2014/main" id="{7A2AB28D-4815-964D-A608-339A3389EBED}"/>
              </a:ext>
            </a:extLst>
          </p:cNvPr>
          <p:cNvPicPr>
            <a:picLocks noChangeAspect="1"/>
          </p:cNvPicPr>
          <p:nvPr userDrawn="1"/>
        </p:nvPicPr>
        <p:blipFill>
          <a:blip r:embed="rId3"/>
          <a:stretch>
            <a:fillRect/>
          </a:stretch>
        </p:blipFill>
        <p:spPr>
          <a:xfrm>
            <a:off x="1975628" y="666830"/>
            <a:ext cx="5007702" cy="3326671"/>
          </a:xfrm>
          <a:prstGeom prst="rect">
            <a:avLst/>
          </a:prstGeom>
        </p:spPr>
      </p:pic>
    </p:spTree>
    <p:extLst>
      <p:ext uri="{BB962C8B-B14F-4D97-AF65-F5344CB8AC3E}">
        <p14:creationId xmlns:p14="http://schemas.microsoft.com/office/powerpoint/2010/main" val="38054455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cSld name="SECTION SLIDE 1 TEA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E25EC69-8438-1E41-A22A-4012AB95618C}"/>
              </a:ext>
            </a:extLst>
          </p:cNvPr>
          <p:cNvSpPr/>
          <p:nvPr userDrawn="1"/>
        </p:nvSpPr>
        <p:spPr>
          <a:xfrm>
            <a:off x="0" y="0"/>
            <a:ext cx="12192000" cy="6858000"/>
          </a:xfrm>
          <a:prstGeom prst="rect">
            <a:avLst/>
          </a:prstGeom>
          <a:solidFill>
            <a:srgbClr val="68A4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461934-6919-CC43-9440-DB1EA99C7F02}"/>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8" name="Picture 7" descr="A picture containing text&#10;&#10;Description automatically generated">
            <a:extLst>
              <a:ext uri="{FF2B5EF4-FFF2-40B4-BE49-F238E27FC236}">
                <a16:creationId xmlns:a16="http://schemas.microsoft.com/office/drawing/2014/main" id="{9BB3CC02-D0A2-0D4F-812E-09E47BEDF7F3}"/>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3" name="Rectangle 2">
            <a:extLst>
              <a:ext uri="{FF2B5EF4-FFF2-40B4-BE49-F238E27FC236}">
                <a16:creationId xmlns:a16="http://schemas.microsoft.com/office/drawing/2014/main" id="{F0409608-5DFA-1644-9542-C15421C12DD5}"/>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710539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SECTION SLIDE 4 BUTTERCU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CB135-0D78-CC48-8A15-4DE9BC94E6FA}"/>
              </a:ext>
            </a:extLst>
          </p:cNvPr>
          <p:cNvSpPr/>
          <p:nvPr userDrawn="1"/>
        </p:nvSpPr>
        <p:spPr>
          <a:xfrm>
            <a:off x="0" y="0"/>
            <a:ext cx="12192000" cy="6858000"/>
          </a:xfrm>
          <a:prstGeom prst="rect">
            <a:avLst/>
          </a:prstGeom>
          <a:solidFill>
            <a:srgbClr val="DBA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D9522AB-DD9A-FB49-A35E-BDB51282831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2153EBEC-28F6-0A4E-9D3B-64A5321A4AC0}"/>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63214092-9C2F-4643-B625-3493E57FA8B3}"/>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422280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SECTION SLIDE 2 ALO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96483B-3A77-554B-8654-51DB170674DD}"/>
              </a:ext>
            </a:extLst>
          </p:cNvPr>
          <p:cNvSpPr/>
          <p:nvPr userDrawn="1"/>
        </p:nvSpPr>
        <p:spPr>
          <a:xfrm>
            <a:off x="0" y="0"/>
            <a:ext cx="12192000" cy="6858000"/>
          </a:xfrm>
          <a:prstGeom prst="rect">
            <a:avLst/>
          </a:prstGeom>
          <a:solidFill>
            <a:srgbClr val="B3CB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7068E0E6-83DC-464B-A6C5-EE078D1734D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E988B2F2-E7B2-8D48-A497-247F4F3385AE}"/>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7FFB2235-4458-B14C-A769-431B26B04EB5}"/>
              </a:ext>
            </a:extLst>
          </p:cNvPr>
          <p:cNvSpPr/>
          <p:nvPr userDrawn="1"/>
        </p:nvSpPr>
        <p:spPr>
          <a:xfrm>
            <a:off x="548044" y="2099387"/>
            <a:ext cx="1141608" cy="411480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641612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793414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19 July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663809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19 July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90128172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19 July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201396285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19 July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19204360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Rectangle 3">
            <a:extLst>
              <a:ext uri="{FF2B5EF4-FFF2-40B4-BE49-F238E27FC236}">
                <a16:creationId xmlns:a16="http://schemas.microsoft.com/office/drawing/2014/main" id="{B1CFC77B-4DCD-45EC-B276-01F304E68CEA}"/>
              </a:ext>
            </a:extLst>
          </p:cNvPr>
          <p:cNvSpPr/>
          <p:nvPr userDrawn="1"/>
        </p:nvSpPr>
        <p:spPr>
          <a:xfrm>
            <a:off x="535707" y="21414"/>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7772BC56-75BD-106B-AE1D-F1ED7B6A58FE}"/>
              </a:ext>
            </a:extLst>
          </p:cNvPr>
          <p:cNvSpPr txBox="1">
            <a:spLocks/>
          </p:cNvSpPr>
          <p:nvPr userDrawn="1"/>
        </p:nvSpPr>
        <p:spPr>
          <a:xfrm>
            <a:off x="838200" y="53629"/>
            <a:ext cx="9284855" cy="660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endParaRPr lang="en-GB"/>
          </a:p>
        </p:txBody>
      </p:sp>
      <p:grpSp>
        <p:nvGrpSpPr>
          <p:cNvPr id="14" name="Group 13">
            <a:extLst>
              <a:ext uri="{FF2B5EF4-FFF2-40B4-BE49-F238E27FC236}">
                <a16:creationId xmlns:a16="http://schemas.microsoft.com/office/drawing/2014/main" id="{888B6AED-05FC-6962-7B02-2153663DEEC2}"/>
              </a:ext>
            </a:extLst>
          </p:cNvPr>
          <p:cNvGrpSpPr/>
          <p:nvPr userDrawn="1"/>
        </p:nvGrpSpPr>
        <p:grpSpPr>
          <a:xfrm>
            <a:off x="4159794" y="6535204"/>
            <a:ext cx="3872411" cy="286979"/>
            <a:chOff x="-2184920" y="-395999"/>
            <a:chExt cx="3744416" cy="216525"/>
          </a:xfrm>
        </p:grpSpPr>
        <p:grpSp>
          <p:nvGrpSpPr>
            <p:cNvPr id="15" name="Group 14">
              <a:extLst>
                <a:ext uri="{FF2B5EF4-FFF2-40B4-BE49-F238E27FC236}">
                  <a16:creationId xmlns:a16="http://schemas.microsoft.com/office/drawing/2014/main" id="{53843B79-E136-C021-FA90-AB4622E569D5}"/>
                </a:ext>
              </a:extLst>
            </p:cNvPr>
            <p:cNvGrpSpPr/>
            <p:nvPr/>
          </p:nvGrpSpPr>
          <p:grpSpPr>
            <a:xfrm>
              <a:off x="-2184920" y="-395999"/>
              <a:ext cx="2808312" cy="216525"/>
              <a:chOff x="-2184920" y="-395999"/>
              <a:chExt cx="2808312" cy="216525"/>
            </a:xfrm>
          </p:grpSpPr>
          <p:sp>
            <p:nvSpPr>
              <p:cNvPr id="17" name="Flowchart: Process 16">
                <a:extLst>
                  <a:ext uri="{FF2B5EF4-FFF2-40B4-BE49-F238E27FC236}">
                    <a16:creationId xmlns:a16="http://schemas.microsoft.com/office/drawing/2014/main" id="{A4DC73D9-D9A2-60E1-CDA0-80F31E42C0EA}"/>
                  </a:ext>
                </a:extLst>
              </p:cNvPr>
              <p:cNvSpPr/>
              <p:nvPr/>
            </p:nvSpPr>
            <p:spPr>
              <a:xfrm>
                <a:off x="-2184920" y="-395999"/>
                <a:ext cx="936104" cy="216024"/>
              </a:xfrm>
              <a:prstGeom prst="flowChartProcess">
                <a:avLst/>
              </a:prstGeom>
              <a:solidFill>
                <a:srgbClr val="70ADA3">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Introduction</a:t>
                </a:r>
              </a:p>
            </p:txBody>
          </p:sp>
          <p:sp>
            <p:nvSpPr>
              <p:cNvPr id="18" name="Flowchart: Process 17">
                <a:extLst>
                  <a:ext uri="{FF2B5EF4-FFF2-40B4-BE49-F238E27FC236}">
                    <a16:creationId xmlns:a16="http://schemas.microsoft.com/office/drawing/2014/main" id="{0E3BFF1C-016A-01D2-B4A7-5070D756DDAD}"/>
                  </a:ext>
                </a:extLst>
              </p:cNvPr>
              <p:cNvSpPr/>
              <p:nvPr/>
            </p:nvSpPr>
            <p:spPr>
              <a:xfrm>
                <a:off x="-1248816" y="-395999"/>
                <a:ext cx="936104" cy="216024"/>
              </a:xfrm>
              <a:prstGeom prst="flowChartProcess">
                <a:avLst/>
              </a:prstGeom>
              <a:solidFill>
                <a:srgbClr val="488A40">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Solution</a:t>
                </a:r>
              </a:p>
            </p:txBody>
          </p:sp>
          <p:sp>
            <p:nvSpPr>
              <p:cNvPr id="19" name="Flowchart: Process 18">
                <a:extLst>
                  <a:ext uri="{FF2B5EF4-FFF2-40B4-BE49-F238E27FC236}">
                    <a16:creationId xmlns:a16="http://schemas.microsoft.com/office/drawing/2014/main" id="{88A3140C-CBE3-375E-0A35-7A217BDCE960}"/>
                  </a:ext>
                </a:extLst>
              </p:cNvPr>
              <p:cNvSpPr/>
              <p:nvPr/>
            </p:nvSpPr>
            <p:spPr>
              <a:xfrm>
                <a:off x="-312712" y="-395498"/>
                <a:ext cx="936104" cy="216024"/>
              </a:xfrm>
              <a:prstGeom prst="flowChartProcess">
                <a:avLst/>
              </a:prstGeom>
              <a:solidFill>
                <a:srgbClr val="70ADA3">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PS Notification</a:t>
                </a:r>
              </a:p>
            </p:txBody>
          </p:sp>
        </p:grpSp>
        <p:sp>
          <p:nvSpPr>
            <p:cNvPr id="16" name="Flowchart: Process 15">
              <a:extLst>
                <a:ext uri="{FF2B5EF4-FFF2-40B4-BE49-F238E27FC236}">
                  <a16:creationId xmlns:a16="http://schemas.microsoft.com/office/drawing/2014/main" id="{3AF54AE8-9E50-8FF7-82E4-E6B65E579D00}"/>
                </a:ext>
              </a:extLst>
            </p:cNvPr>
            <p:cNvSpPr/>
            <p:nvPr/>
          </p:nvSpPr>
          <p:spPr>
            <a:xfrm>
              <a:off x="623392" y="-395999"/>
              <a:ext cx="936104" cy="216024"/>
            </a:xfrm>
            <a:prstGeom prst="flowChartProcess">
              <a:avLst/>
            </a:prstGeom>
            <a:solidFill>
              <a:srgbClr val="488A40">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B Notification</a:t>
              </a:r>
            </a:p>
          </p:txBody>
        </p:sp>
      </p:grpSp>
    </p:spTree>
    <p:extLst>
      <p:ext uri="{BB962C8B-B14F-4D97-AF65-F5344CB8AC3E}">
        <p14:creationId xmlns:p14="http://schemas.microsoft.com/office/powerpoint/2010/main" val="30382724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226928681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0082934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61512752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90308233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4DE5D-8D07-86D6-5097-F103B1842B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B55B040-2D70-9B9A-AA33-8C3A706047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BFEC2D2-005C-A3A8-89D4-FD367373997D}"/>
              </a:ext>
            </a:extLst>
          </p:cNvPr>
          <p:cNvSpPr>
            <a:spLocks noGrp="1"/>
          </p:cNvSpPr>
          <p:nvPr>
            <p:ph type="dt" sz="half" idx="10"/>
          </p:nvPr>
        </p:nvSpPr>
        <p:spPr/>
        <p:txBody>
          <a:bodyPr/>
          <a:lstStyle/>
          <a:p>
            <a:fld id="{BF074987-4AC8-456A-BDBE-EB39120328C9}" type="datetimeFigureOut">
              <a:rPr lang="en-GB" smtClean="0"/>
              <a:t>19/07/2024</a:t>
            </a:fld>
            <a:endParaRPr lang="en-GB"/>
          </a:p>
        </p:txBody>
      </p:sp>
      <p:sp>
        <p:nvSpPr>
          <p:cNvPr id="5" name="Footer Placeholder 4">
            <a:extLst>
              <a:ext uri="{FF2B5EF4-FFF2-40B4-BE49-F238E27FC236}">
                <a16:creationId xmlns:a16="http://schemas.microsoft.com/office/drawing/2014/main" id="{A218C4B4-9684-C002-B2EE-5D75F18DC73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1276F1-4844-E3C3-6C98-1CEC7A29859E}"/>
              </a:ext>
            </a:extLst>
          </p:cNvPr>
          <p:cNvSpPr>
            <a:spLocks noGrp="1"/>
          </p:cNvSpPr>
          <p:nvPr>
            <p:ph type="sldNum" sz="quarter" idx="12"/>
          </p:nvPr>
        </p:nvSpPr>
        <p:spPr/>
        <p:txBody>
          <a:bodyPr/>
          <a:lstStyle/>
          <a:p>
            <a:fld id="{7E8EC525-436F-4160-896B-FB3C1326C453}" type="slidenum">
              <a:rPr lang="en-GB" smtClean="0"/>
              <a:t>‹#›</a:t>
            </a:fld>
            <a:endParaRPr lang="en-GB"/>
          </a:p>
        </p:txBody>
      </p:sp>
    </p:spTree>
    <p:extLst>
      <p:ext uri="{BB962C8B-B14F-4D97-AF65-F5344CB8AC3E}">
        <p14:creationId xmlns:p14="http://schemas.microsoft.com/office/powerpoint/2010/main" val="139516742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57FC1-F358-BBB5-2D6C-8C126E34E71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B29E7C4-8203-920C-B083-A11F838D9AB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A89AF53-8530-C1B8-FC0F-8D0878A6AE03}"/>
              </a:ext>
            </a:extLst>
          </p:cNvPr>
          <p:cNvSpPr>
            <a:spLocks noGrp="1"/>
          </p:cNvSpPr>
          <p:nvPr>
            <p:ph type="dt" sz="half" idx="10"/>
          </p:nvPr>
        </p:nvSpPr>
        <p:spPr/>
        <p:txBody>
          <a:bodyPr/>
          <a:lstStyle/>
          <a:p>
            <a:fld id="{BF074987-4AC8-456A-BDBE-EB39120328C9}" type="datetimeFigureOut">
              <a:rPr lang="en-GB" smtClean="0"/>
              <a:t>19/07/2024</a:t>
            </a:fld>
            <a:endParaRPr lang="en-GB"/>
          </a:p>
        </p:txBody>
      </p:sp>
      <p:sp>
        <p:nvSpPr>
          <p:cNvPr id="5" name="Footer Placeholder 4">
            <a:extLst>
              <a:ext uri="{FF2B5EF4-FFF2-40B4-BE49-F238E27FC236}">
                <a16:creationId xmlns:a16="http://schemas.microsoft.com/office/drawing/2014/main" id="{4DAB5DAD-D24C-BB9D-A4C7-96AAE98907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84B3547-AF2A-2F34-7355-A575A716B8AA}"/>
              </a:ext>
            </a:extLst>
          </p:cNvPr>
          <p:cNvSpPr>
            <a:spLocks noGrp="1"/>
          </p:cNvSpPr>
          <p:nvPr>
            <p:ph type="sldNum" sz="quarter" idx="12"/>
          </p:nvPr>
        </p:nvSpPr>
        <p:spPr/>
        <p:txBody>
          <a:bodyPr/>
          <a:lstStyle/>
          <a:p>
            <a:fld id="{7E8EC525-436F-4160-896B-FB3C1326C453}" type="slidenum">
              <a:rPr lang="en-GB" smtClean="0"/>
              <a:t>‹#›</a:t>
            </a:fld>
            <a:endParaRPr lang="en-GB"/>
          </a:p>
        </p:txBody>
      </p:sp>
    </p:spTree>
    <p:extLst>
      <p:ext uri="{BB962C8B-B14F-4D97-AF65-F5344CB8AC3E}">
        <p14:creationId xmlns:p14="http://schemas.microsoft.com/office/powerpoint/2010/main" val="246309282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C595D-60DE-6348-2F3A-081B3AE988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831D2A7-2147-901B-024B-6F6259003FF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B958DA9-226D-844F-6430-457288E9A19F}"/>
              </a:ext>
            </a:extLst>
          </p:cNvPr>
          <p:cNvSpPr>
            <a:spLocks noGrp="1"/>
          </p:cNvSpPr>
          <p:nvPr>
            <p:ph type="dt" sz="half" idx="10"/>
          </p:nvPr>
        </p:nvSpPr>
        <p:spPr/>
        <p:txBody>
          <a:bodyPr/>
          <a:lstStyle/>
          <a:p>
            <a:fld id="{BF074987-4AC8-456A-BDBE-EB39120328C9}" type="datetimeFigureOut">
              <a:rPr lang="en-GB" smtClean="0"/>
              <a:t>19/07/2024</a:t>
            </a:fld>
            <a:endParaRPr lang="en-GB"/>
          </a:p>
        </p:txBody>
      </p:sp>
      <p:sp>
        <p:nvSpPr>
          <p:cNvPr id="5" name="Footer Placeholder 4">
            <a:extLst>
              <a:ext uri="{FF2B5EF4-FFF2-40B4-BE49-F238E27FC236}">
                <a16:creationId xmlns:a16="http://schemas.microsoft.com/office/drawing/2014/main" id="{649F3978-B8E6-ED48-FFE7-481A3C774F2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F4012E-D6E2-4C3E-594F-DA2FD1A70616}"/>
              </a:ext>
            </a:extLst>
          </p:cNvPr>
          <p:cNvSpPr>
            <a:spLocks noGrp="1"/>
          </p:cNvSpPr>
          <p:nvPr>
            <p:ph type="sldNum" sz="quarter" idx="12"/>
          </p:nvPr>
        </p:nvSpPr>
        <p:spPr/>
        <p:txBody>
          <a:bodyPr/>
          <a:lstStyle/>
          <a:p>
            <a:fld id="{7E8EC525-436F-4160-896B-FB3C1326C453}" type="slidenum">
              <a:rPr lang="en-GB" smtClean="0"/>
              <a:t>‹#›</a:t>
            </a:fld>
            <a:endParaRPr lang="en-GB"/>
          </a:p>
        </p:txBody>
      </p:sp>
    </p:spTree>
    <p:extLst>
      <p:ext uri="{BB962C8B-B14F-4D97-AF65-F5344CB8AC3E}">
        <p14:creationId xmlns:p14="http://schemas.microsoft.com/office/powerpoint/2010/main" val="319436570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11B9D-EDCC-CB4E-2EBF-6D69491082B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D763A44-6A75-8AE1-811D-436AA0DC2D8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21CB007-3296-9A2B-D52D-5819103007B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4F90ACF-AD31-399F-17FE-F68CDB0FB167}"/>
              </a:ext>
            </a:extLst>
          </p:cNvPr>
          <p:cNvSpPr>
            <a:spLocks noGrp="1"/>
          </p:cNvSpPr>
          <p:nvPr>
            <p:ph type="dt" sz="half" idx="10"/>
          </p:nvPr>
        </p:nvSpPr>
        <p:spPr/>
        <p:txBody>
          <a:bodyPr/>
          <a:lstStyle/>
          <a:p>
            <a:fld id="{BF074987-4AC8-456A-BDBE-EB39120328C9}" type="datetimeFigureOut">
              <a:rPr lang="en-GB" smtClean="0"/>
              <a:t>19/07/2024</a:t>
            </a:fld>
            <a:endParaRPr lang="en-GB"/>
          </a:p>
        </p:txBody>
      </p:sp>
      <p:sp>
        <p:nvSpPr>
          <p:cNvPr id="6" name="Footer Placeholder 5">
            <a:extLst>
              <a:ext uri="{FF2B5EF4-FFF2-40B4-BE49-F238E27FC236}">
                <a16:creationId xmlns:a16="http://schemas.microsoft.com/office/drawing/2014/main" id="{A36506EB-1176-88AF-5D72-1F80C5D5EA3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5A6BB59-58B8-332B-A2B8-9ABF5FCEF531}"/>
              </a:ext>
            </a:extLst>
          </p:cNvPr>
          <p:cNvSpPr>
            <a:spLocks noGrp="1"/>
          </p:cNvSpPr>
          <p:nvPr>
            <p:ph type="sldNum" sz="quarter" idx="12"/>
          </p:nvPr>
        </p:nvSpPr>
        <p:spPr/>
        <p:txBody>
          <a:bodyPr/>
          <a:lstStyle/>
          <a:p>
            <a:fld id="{7E8EC525-436F-4160-896B-FB3C1326C453}" type="slidenum">
              <a:rPr lang="en-GB" smtClean="0"/>
              <a:t>‹#›</a:t>
            </a:fld>
            <a:endParaRPr lang="en-GB"/>
          </a:p>
        </p:txBody>
      </p:sp>
    </p:spTree>
    <p:extLst>
      <p:ext uri="{BB962C8B-B14F-4D97-AF65-F5344CB8AC3E}">
        <p14:creationId xmlns:p14="http://schemas.microsoft.com/office/powerpoint/2010/main" val="425088879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6DAE5-ABA6-BB56-1505-7D471978B61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34CCD26-DA5C-EC6F-C6C7-6E8E97F808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74B526C-4BDF-5287-7C22-F5706E258DE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07D8336-D688-A003-444C-3863FFF30C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324021-B686-820E-1394-8E26062371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B539C7E-0283-D9BA-7851-200D07AACE17}"/>
              </a:ext>
            </a:extLst>
          </p:cNvPr>
          <p:cNvSpPr>
            <a:spLocks noGrp="1"/>
          </p:cNvSpPr>
          <p:nvPr>
            <p:ph type="dt" sz="half" idx="10"/>
          </p:nvPr>
        </p:nvSpPr>
        <p:spPr/>
        <p:txBody>
          <a:bodyPr/>
          <a:lstStyle/>
          <a:p>
            <a:fld id="{BF074987-4AC8-456A-BDBE-EB39120328C9}" type="datetimeFigureOut">
              <a:rPr lang="en-GB" smtClean="0"/>
              <a:t>19/07/2024</a:t>
            </a:fld>
            <a:endParaRPr lang="en-GB"/>
          </a:p>
        </p:txBody>
      </p:sp>
      <p:sp>
        <p:nvSpPr>
          <p:cNvPr id="8" name="Footer Placeholder 7">
            <a:extLst>
              <a:ext uri="{FF2B5EF4-FFF2-40B4-BE49-F238E27FC236}">
                <a16:creationId xmlns:a16="http://schemas.microsoft.com/office/drawing/2014/main" id="{7FE58E7C-849C-2D4F-D9D9-D2C0A8AF810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F62BC1E-75D9-ADDD-6DE3-007FDB5B6633}"/>
              </a:ext>
            </a:extLst>
          </p:cNvPr>
          <p:cNvSpPr>
            <a:spLocks noGrp="1"/>
          </p:cNvSpPr>
          <p:nvPr>
            <p:ph type="sldNum" sz="quarter" idx="12"/>
          </p:nvPr>
        </p:nvSpPr>
        <p:spPr/>
        <p:txBody>
          <a:bodyPr/>
          <a:lstStyle/>
          <a:p>
            <a:fld id="{7E8EC525-436F-4160-896B-FB3C1326C453}" type="slidenum">
              <a:rPr lang="en-GB" smtClean="0"/>
              <a:t>‹#›</a:t>
            </a:fld>
            <a:endParaRPr lang="en-GB"/>
          </a:p>
        </p:txBody>
      </p:sp>
    </p:spTree>
    <p:extLst>
      <p:ext uri="{BB962C8B-B14F-4D97-AF65-F5344CB8AC3E}">
        <p14:creationId xmlns:p14="http://schemas.microsoft.com/office/powerpoint/2010/main" val="385106968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2CB0A-3BC2-F302-CF2A-2C34F3A0D34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90ECD66-A906-8F39-7719-032103ABD109}"/>
              </a:ext>
            </a:extLst>
          </p:cNvPr>
          <p:cNvSpPr>
            <a:spLocks noGrp="1"/>
          </p:cNvSpPr>
          <p:nvPr>
            <p:ph type="dt" sz="half" idx="10"/>
          </p:nvPr>
        </p:nvSpPr>
        <p:spPr/>
        <p:txBody>
          <a:bodyPr/>
          <a:lstStyle/>
          <a:p>
            <a:fld id="{BF074987-4AC8-456A-BDBE-EB39120328C9}" type="datetimeFigureOut">
              <a:rPr lang="en-GB" smtClean="0"/>
              <a:t>19/07/2024</a:t>
            </a:fld>
            <a:endParaRPr lang="en-GB"/>
          </a:p>
        </p:txBody>
      </p:sp>
      <p:sp>
        <p:nvSpPr>
          <p:cNvPr id="4" name="Footer Placeholder 3">
            <a:extLst>
              <a:ext uri="{FF2B5EF4-FFF2-40B4-BE49-F238E27FC236}">
                <a16:creationId xmlns:a16="http://schemas.microsoft.com/office/drawing/2014/main" id="{35FDD9D2-7F47-42F4-6C05-08C79AC40B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1CB0D7D-546D-545E-AFBB-79EB86EFC2C4}"/>
              </a:ext>
            </a:extLst>
          </p:cNvPr>
          <p:cNvSpPr>
            <a:spLocks noGrp="1"/>
          </p:cNvSpPr>
          <p:nvPr>
            <p:ph type="sldNum" sz="quarter" idx="12"/>
          </p:nvPr>
        </p:nvSpPr>
        <p:spPr/>
        <p:txBody>
          <a:bodyPr/>
          <a:lstStyle/>
          <a:p>
            <a:fld id="{7E8EC525-436F-4160-896B-FB3C1326C453}" type="slidenum">
              <a:rPr lang="en-GB" smtClean="0"/>
              <a:t>‹#›</a:t>
            </a:fld>
            <a:endParaRPr lang="en-GB"/>
          </a:p>
        </p:txBody>
      </p:sp>
    </p:spTree>
    <p:extLst>
      <p:ext uri="{BB962C8B-B14F-4D97-AF65-F5344CB8AC3E}">
        <p14:creationId xmlns:p14="http://schemas.microsoft.com/office/powerpoint/2010/main" val="227471424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59C503-57A6-9438-9102-E35A8902F2A3}"/>
              </a:ext>
            </a:extLst>
          </p:cNvPr>
          <p:cNvSpPr>
            <a:spLocks noGrp="1"/>
          </p:cNvSpPr>
          <p:nvPr>
            <p:ph type="dt" sz="half" idx="10"/>
          </p:nvPr>
        </p:nvSpPr>
        <p:spPr/>
        <p:txBody>
          <a:bodyPr/>
          <a:lstStyle/>
          <a:p>
            <a:fld id="{BF074987-4AC8-456A-BDBE-EB39120328C9}" type="datetimeFigureOut">
              <a:rPr lang="en-GB" smtClean="0"/>
              <a:t>19/07/2024</a:t>
            </a:fld>
            <a:endParaRPr lang="en-GB"/>
          </a:p>
        </p:txBody>
      </p:sp>
      <p:sp>
        <p:nvSpPr>
          <p:cNvPr id="3" name="Footer Placeholder 2">
            <a:extLst>
              <a:ext uri="{FF2B5EF4-FFF2-40B4-BE49-F238E27FC236}">
                <a16:creationId xmlns:a16="http://schemas.microsoft.com/office/drawing/2014/main" id="{64AF398A-00B0-7322-0F42-174EE008393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8C8D585-9019-6CC2-E8F1-5392F10E5CE2}"/>
              </a:ext>
            </a:extLst>
          </p:cNvPr>
          <p:cNvSpPr>
            <a:spLocks noGrp="1"/>
          </p:cNvSpPr>
          <p:nvPr>
            <p:ph type="sldNum" sz="quarter" idx="12"/>
          </p:nvPr>
        </p:nvSpPr>
        <p:spPr/>
        <p:txBody>
          <a:bodyPr/>
          <a:lstStyle/>
          <a:p>
            <a:fld id="{7E8EC525-436F-4160-896B-FB3C1326C453}" type="slidenum">
              <a:rPr lang="en-GB" smtClean="0"/>
              <a:t>‹#›</a:t>
            </a:fld>
            <a:endParaRPr lang="en-GB"/>
          </a:p>
        </p:txBody>
      </p:sp>
    </p:spTree>
    <p:extLst>
      <p:ext uri="{BB962C8B-B14F-4D97-AF65-F5344CB8AC3E}">
        <p14:creationId xmlns:p14="http://schemas.microsoft.com/office/powerpoint/2010/main" val="134355229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A6D0A-B84B-B412-F839-D2DEFA4841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53171D8-5453-14D7-F474-578BFFE4F5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1E25DD0-56F2-84D3-52C9-A739314871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91B44F-06E6-9B50-5A21-348F0741317D}"/>
              </a:ext>
            </a:extLst>
          </p:cNvPr>
          <p:cNvSpPr>
            <a:spLocks noGrp="1"/>
          </p:cNvSpPr>
          <p:nvPr>
            <p:ph type="dt" sz="half" idx="10"/>
          </p:nvPr>
        </p:nvSpPr>
        <p:spPr/>
        <p:txBody>
          <a:bodyPr/>
          <a:lstStyle/>
          <a:p>
            <a:fld id="{BF074987-4AC8-456A-BDBE-EB39120328C9}" type="datetimeFigureOut">
              <a:rPr lang="en-GB" smtClean="0"/>
              <a:t>19/07/2024</a:t>
            </a:fld>
            <a:endParaRPr lang="en-GB"/>
          </a:p>
        </p:txBody>
      </p:sp>
      <p:sp>
        <p:nvSpPr>
          <p:cNvPr id="6" name="Footer Placeholder 5">
            <a:extLst>
              <a:ext uri="{FF2B5EF4-FFF2-40B4-BE49-F238E27FC236}">
                <a16:creationId xmlns:a16="http://schemas.microsoft.com/office/drawing/2014/main" id="{4D837D67-0955-2C15-7FE9-EBDE1A78D5E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DDE21E1-C39F-9ECD-0EE4-5988F9B5EF5A}"/>
              </a:ext>
            </a:extLst>
          </p:cNvPr>
          <p:cNvSpPr>
            <a:spLocks noGrp="1"/>
          </p:cNvSpPr>
          <p:nvPr>
            <p:ph type="sldNum" sz="quarter" idx="12"/>
          </p:nvPr>
        </p:nvSpPr>
        <p:spPr/>
        <p:txBody>
          <a:bodyPr/>
          <a:lstStyle/>
          <a:p>
            <a:fld id="{7E8EC525-436F-4160-896B-FB3C1326C453}" type="slidenum">
              <a:rPr lang="en-GB" smtClean="0"/>
              <a:t>‹#›</a:t>
            </a:fld>
            <a:endParaRPr lang="en-GB"/>
          </a:p>
        </p:txBody>
      </p:sp>
    </p:spTree>
    <p:extLst>
      <p:ext uri="{BB962C8B-B14F-4D97-AF65-F5344CB8AC3E}">
        <p14:creationId xmlns:p14="http://schemas.microsoft.com/office/powerpoint/2010/main" val="214368225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76F34-1E79-CD40-4C2E-C11F51F671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F787B9-4F00-0A9A-1B3A-A3DFB03C5C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A86A6EC-DE9B-F78A-C057-900583BF0E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538B52-48A2-B2A1-06F1-B116B9608025}"/>
              </a:ext>
            </a:extLst>
          </p:cNvPr>
          <p:cNvSpPr>
            <a:spLocks noGrp="1"/>
          </p:cNvSpPr>
          <p:nvPr>
            <p:ph type="dt" sz="half" idx="10"/>
          </p:nvPr>
        </p:nvSpPr>
        <p:spPr/>
        <p:txBody>
          <a:bodyPr/>
          <a:lstStyle/>
          <a:p>
            <a:fld id="{BF074987-4AC8-456A-BDBE-EB39120328C9}" type="datetimeFigureOut">
              <a:rPr lang="en-GB" smtClean="0"/>
              <a:t>19/07/2024</a:t>
            </a:fld>
            <a:endParaRPr lang="en-GB"/>
          </a:p>
        </p:txBody>
      </p:sp>
      <p:sp>
        <p:nvSpPr>
          <p:cNvPr id="6" name="Footer Placeholder 5">
            <a:extLst>
              <a:ext uri="{FF2B5EF4-FFF2-40B4-BE49-F238E27FC236}">
                <a16:creationId xmlns:a16="http://schemas.microsoft.com/office/drawing/2014/main" id="{1ABD42C0-8DCE-2FBB-35B3-D24A370CF8C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6ABDFDB-7CCF-0427-DB9E-5EA17FC9D12C}"/>
              </a:ext>
            </a:extLst>
          </p:cNvPr>
          <p:cNvSpPr>
            <a:spLocks noGrp="1"/>
          </p:cNvSpPr>
          <p:nvPr>
            <p:ph type="sldNum" sz="quarter" idx="12"/>
          </p:nvPr>
        </p:nvSpPr>
        <p:spPr/>
        <p:txBody>
          <a:bodyPr/>
          <a:lstStyle/>
          <a:p>
            <a:fld id="{7E8EC525-436F-4160-896B-FB3C1326C453}" type="slidenum">
              <a:rPr lang="en-GB" smtClean="0"/>
              <a:t>‹#›</a:t>
            </a:fld>
            <a:endParaRPr lang="en-GB"/>
          </a:p>
        </p:txBody>
      </p:sp>
    </p:spTree>
    <p:extLst>
      <p:ext uri="{BB962C8B-B14F-4D97-AF65-F5344CB8AC3E}">
        <p14:creationId xmlns:p14="http://schemas.microsoft.com/office/powerpoint/2010/main" val="31044533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CB5BF-C38B-FB51-9467-3969337BA13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9CF123E-1DB8-38EC-C2CD-0782F402FE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03E9C41-2C0E-5234-D38C-7818BCB4BF57}"/>
              </a:ext>
            </a:extLst>
          </p:cNvPr>
          <p:cNvSpPr>
            <a:spLocks noGrp="1"/>
          </p:cNvSpPr>
          <p:nvPr>
            <p:ph type="dt" sz="half" idx="10"/>
          </p:nvPr>
        </p:nvSpPr>
        <p:spPr/>
        <p:txBody>
          <a:bodyPr/>
          <a:lstStyle/>
          <a:p>
            <a:fld id="{BF074987-4AC8-456A-BDBE-EB39120328C9}" type="datetimeFigureOut">
              <a:rPr lang="en-GB" smtClean="0"/>
              <a:t>19/07/2024</a:t>
            </a:fld>
            <a:endParaRPr lang="en-GB"/>
          </a:p>
        </p:txBody>
      </p:sp>
      <p:sp>
        <p:nvSpPr>
          <p:cNvPr id="5" name="Footer Placeholder 4">
            <a:extLst>
              <a:ext uri="{FF2B5EF4-FFF2-40B4-BE49-F238E27FC236}">
                <a16:creationId xmlns:a16="http://schemas.microsoft.com/office/drawing/2014/main" id="{140A340D-013D-0527-2B03-A6C868C4F6D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6A7320-47CC-D080-A031-9A4129FDF9FA}"/>
              </a:ext>
            </a:extLst>
          </p:cNvPr>
          <p:cNvSpPr>
            <a:spLocks noGrp="1"/>
          </p:cNvSpPr>
          <p:nvPr>
            <p:ph type="sldNum" sz="quarter" idx="12"/>
          </p:nvPr>
        </p:nvSpPr>
        <p:spPr/>
        <p:txBody>
          <a:bodyPr/>
          <a:lstStyle/>
          <a:p>
            <a:fld id="{7E8EC525-436F-4160-896B-FB3C1326C453}" type="slidenum">
              <a:rPr lang="en-GB" smtClean="0"/>
              <a:t>‹#›</a:t>
            </a:fld>
            <a:endParaRPr lang="en-GB"/>
          </a:p>
        </p:txBody>
      </p:sp>
    </p:spTree>
    <p:extLst>
      <p:ext uri="{BB962C8B-B14F-4D97-AF65-F5344CB8AC3E}">
        <p14:creationId xmlns:p14="http://schemas.microsoft.com/office/powerpoint/2010/main" val="140951629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8D9CD1-5819-250C-6622-A48D1B322DD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61B360C-80B2-0335-F5E2-72529624475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42B664-BAFD-B167-7BB3-249F77CCC6D0}"/>
              </a:ext>
            </a:extLst>
          </p:cNvPr>
          <p:cNvSpPr>
            <a:spLocks noGrp="1"/>
          </p:cNvSpPr>
          <p:nvPr>
            <p:ph type="dt" sz="half" idx="10"/>
          </p:nvPr>
        </p:nvSpPr>
        <p:spPr/>
        <p:txBody>
          <a:bodyPr/>
          <a:lstStyle/>
          <a:p>
            <a:fld id="{BF074987-4AC8-456A-BDBE-EB39120328C9}" type="datetimeFigureOut">
              <a:rPr lang="en-GB" smtClean="0"/>
              <a:t>19/07/2024</a:t>
            </a:fld>
            <a:endParaRPr lang="en-GB"/>
          </a:p>
        </p:txBody>
      </p:sp>
      <p:sp>
        <p:nvSpPr>
          <p:cNvPr id="5" name="Footer Placeholder 4">
            <a:extLst>
              <a:ext uri="{FF2B5EF4-FFF2-40B4-BE49-F238E27FC236}">
                <a16:creationId xmlns:a16="http://schemas.microsoft.com/office/drawing/2014/main" id="{884CD081-4EDD-0B7D-EF89-AF2A082CD7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657779-7021-AE39-1471-A9082B7E90E1}"/>
              </a:ext>
            </a:extLst>
          </p:cNvPr>
          <p:cNvSpPr>
            <a:spLocks noGrp="1"/>
          </p:cNvSpPr>
          <p:nvPr>
            <p:ph type="sldNum" sz="quarter" idx="12"/>
          </p:nvPr>
        </p:nvSpPr>
        <p:spPr/>
        <p:txBody>
          <a:bodyPr/>
          <a:lstStyle/>
          <a:p>
            <a:fld id="{7E8EC525-436F-4160-896B-FB3C1326C453}" type="slidenum">
              <a:rPr lang="en-GB" smtClean="0"/>
              <a:t>‹#›</a:t>
            </a:fld>
            <a:endParaRPr lang="en-GB"/>
          </a:p>
        </p:txBody>
      </p:sp>
    </p:spTree>
    <p:extLst>
      <p:ext uri="{BB962C8B-B14F-4D97-AF65-F5344CB8AC3E}">
        <p14:creationId xmlns:p14="http://schemas.microsoft.com/office/powerpoint/2010/main" val="352435286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userDrawn="1">
  <p:cSld name="1_Blank w. footer (W)">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2238260"/>
      </p:ext>
    </p:extLst>
  </p:cSld>
  <p:clrMapOvr>
    <a:masterClrMapping/>
  </p:clrMapOvr>
  <p:transition spd="med"/>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95951386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79445359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prstGeom prst="rect">
            <a:avLst/>
          </a:prstGeo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97986252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88208719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50035502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52899300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6477138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164280290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a:prstGeom prst="rect">
            <a:avLst/>
          </a:prstGeo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10066652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a:prstGeom prst="rect">
            <a:avLst/>
          </a:prstGeo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8676460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7770660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9908408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10634330" cy="388210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9D3DFE69-8733-4155-B558-FF1C22B4B0AB}"/>
              </a:ext>
            </a:extLst>
          </p:cNvPr>
          <p:cNvSpPr/>
          <p:nvPr userDrawn="1"/>
        </p:nvSpPr>
        <p:spPr>
          <a:xfrm>
            <a:off x="838199" y="5831831"/>
            <a:ext cx="9837301" cy="661044"/>
          </a:xfrm>
          <a:prstGeom prst="rect">
            <a:avLst/>
          </a:prstGeom>
          <a:ln/>
        </p:spPr>
        <p:style>
          <a:lnRef idx="2">
            <a:schemeClr val="accent5"/>
          </a:lnRef>
          <a:fillRef idx="1">
            <a:schemeClr val="lt1"/>
          </a:fillRef>
          <a:effectRef idx="0">
            <a:schemeClr val="accent5"/>
          </a:effectRef>
          <a:fontRef idx="minor">
            <a:schemeClr val="dk1"/>
          </a:fontRef>
        </p:style>
        <p:txBody>
          <a:bodyPr lIns="91440" tIns="45720" rIns="91440" bIns="45720" rtlCol="0" anchor="t"/>
          <a:lstStyle/>
          <a:p>
            <a:pPr marL="0" marR="0" lvl="0" indent="0" defTabSz="457200" eaLnBrk="1" fontAlgn="base"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PAB Members are invited to approve:</a:t>
            </a:r>
          </a:p>
          <a:p>
            <a:pPr marL="628650" marR="0" lvl="1" indent="-171450" defTabSz="45720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200" b="1"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pic>
        <p:nvPicPr>
          <p:cNvPr id="3" name="Picture 34">
            <a:extLst>
              <a:ext uri="{FF2B5EF4-FFF2-40B4-BE49-F238E27FC236}">
                <a16:creationId xmlns:a16="http://schemas.microsoft.com/office/drawing/2014/main" id="{EEE13943-DE10-BF37-F9C3-D796160862F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165491" y="5968713"/>
            <a:ext cx="385763" cy="400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556421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6049885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a:prstGeom prst="rect">
            <a:avLst/>
          </a:prstGeom>
        </p:spPr>
        <p:txBody>
          <a:bodyPr/>
          <a:lstStyle/>
          <a:p>
            <a:r>
              <a:rPr lang="en-US"/>
              <a:t>Click icon to add media</a:t>
            </a:r>
            <a:endParaRPr lang="en-GB"/>
          </a:p>
        </p:txBody>
      </p:sp>
    </p:spTree>
    <p:extLst>
      <p:ext uri="{BB962C8B-B14F-4D97-AF65-F5344CB8AC3E}">
        <p14:creationId xmlns:p14="http://schemas.microsoft.com/office/powerpoint/2010/main" val="353409872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a:prstGeom prst="rect">
            <a:avLst/>
          </a:prstGeo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81702858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a:prstGeom prst="rect">
            <a:avLst/>
          </a:prstGeo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288791484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a:prstGeom prst="rect">
            <a:avLst/>
          </a:prstGeo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97632677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09213838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cSld name="Blank_purple">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Tree>
    <p:extLst>
      <p:ext uri="{BB962C8B-B14F-4D97-AF65-F5344CB8AC3E}">
        <p14:creationId xmlns:p14="http://schemas.microsoft.com/office/powerpoint/2010/main" val="371107076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itle Slide_01">
    <p:bg>
      <p:bgPr>
        <a:solidFill>
          <a:schemeClr val="accent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25EEC94-61A0-4259-B4D1-49B1EA864C4C}"/>
              </a:ext>
            </a:extLst>
          </p:cNvPr>
          <p:cNvSpPr/>
          <p:nvPr userDrawn="1"/>
        </p:nvSpPr>
        <p:spPr>
          <a:xfrm>
            <a:off x="-1" y="-2"/>
            <a:ext cx="12192001" cy="2520000"/>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pic>
        <p:nvPicPr>
          <p:cNvPr id="11" name="Picture 10" descr="A picture containing text, gear, wheel, clipart&#10;&#10;Description automatically generated">
            <a:extLst>
              <a:ext uri="{FF2B5EF4-FFF2-40B4-BE49-F238E27FC236}">
                <a16:creationId xmlns:a16="http://schemas.microsoft.com/office/drawing/2014/main" id="{0B24AB34-DA6D-462F-A4EB-23C6595AF23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3373" y="847986"/>
            <a:ext cx="4320000" cy="834207"/>
          </a:xfrm>
          <a:prstGeom prst="rect">
            <a:avLst/>
          </a:prstGeom>
        </p:spPr>
      </p:pic>
      <p:sp>
        <p:nvSpPr>
          <p:cNvPr id="10" name="Google Shape;55;p13">
            <a:extLst>
              <a:ext uri="{FF2B5EF4-FFF2-40B4-BE49-F238E27FC236}">
                <a16:creationId xmlns:a16="http://schemas.microsoft.com/office/drawing/2014/main" id="{231F732A-4E39-4CFC-9085-397909B21879}"/>
              </a:ext>
            </a:extLst>
          </p:cNvPr>
          <p:cNvSpPr txBox="1"/>
          <p:nvPr userDrawn="1"/>
        </p:nvSpPr>
        <p:spPr>
          <a:xfrm>
            <a:off x="5299969" y="5405688"/>
            <a:ext cx="7457243" cy="2031295"/>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GB" sz="15000" b="1" i="1">
                <a:solidFill>
                  <a:schemeClr val="accent1"/>
                </a:solidFill>
                <a:latin typeface="Playfair Display Black"/>
                <a:ea typeface="Playfair Display Black"/>
                <a:cs typeface="Playfair Display Black"/>
                <a:sym typeface="Playfair Display"/>
              </a:rPr>
              <a:t>Meeting</a:t>
            </a:r>
            <a:endParaRPr sz="11500" b="0" i="0">
              <a:solidFill>
                <a:schemeClr val="bg2"/>
              </a:solidFill>
              <a:latin typeface="Outfit Medium" pitchFamily="2" charset="0"/>
              <a:ea typeface="Playfair Display Medium"/>
              <a:cs typeface="Playfair Display Medium"/>
              <a:sym typeface="Playfair Display"/>
            </a:endParaRPr>
          </a:p>
        </p:txBody>
      </p:sp>
      <p:sp>
        <p:nvSpPr>
          <p:cNvPr id="5" name="Title 4">
            <a:extLst>
              <a:ext uri="{FF2B5EF4-FFF2-40B4-BE49-F238E27FC236}">
                <a16:creationId xmlns:a16="http://schemas.microsoft.com/office/drawing/2014/main" id="{A62DAEB9-A14E-4E71-B95C-8F64778814CA}"/>
              </a:ext>
            </a:extLst>
          </p:cNvPr>
          <p:cNvSpPr>
            <a:spLocks noGrp="1"/>
          </p:cNvSpPr>
          <p:nvPr>
            <p:ph type="title" hasCustomPrompt="1"/>
          </p:nvPr>
        </p:nvSpPr>
        <p:spPr>
          <a:xfrm>
            <a:off x="3619018" y="3792531"/>
            <a:ext cx="5730256" cy="671911"/>
          </a:xfrm>
        </p:spPr>
        <p:txBody>
          <a:bodyPr>
            <a:noAutofit/>
          </a:bodyPr>
          <a:lstStyle>
            <a:lvl1pPr>
              <a:defRPr sz="4400">
                <a:solidFill>
                  <a:schemeClr val="bg2"/>
                </a:solidFill>
              </a:defRPr>
            </a:lvl1pPr>
          </a:lstStyle>
          <a:p>
            <a:r>
              <a:rPr lang="en-GB"/>
              <a:t>Month Board</a:t>
            </a:r>
          </a:p>
        </p:txBody>
      </p:sp>
      <p:sp>
        <p:nvSpPr>
          <p:cNvPr id="8" name="Text Placeholder 7">
            <a:extLst>
              <a:ext uri="{FF2B5EF4-FFF2-40B4-BE49-F238E27FC236}">
                <a16:creationId xmlns:a16="http://schemas.microsoft.com/office/drawing/2014/main" id="{E614471C-38B0-42AE-ADD8-BB6A86C7E101}"/>
              </a:ext>
            </a:extLst>
          </p:cNvPr>
          <p:cNvSpPr>
            <a:spLocks noGrp="1"/>
          </p:cNvSpPr>
          <p:nvPr>
            <p:ph type="body" sz="quarter" idx="10"/>
          </p:nvPr>
        </p:nvSpPr>
        <p:spPr>
          <a:xfrm>
            <a:off x="3619016" y="4411174"/>
            <a:ext cx="4048765" cy="329046"/>
          </a:xfrm>
          <a:prstGeom prst="rect">
            <a:avLst/>
          </a:prstGeom>
        </p:spPr>
        <p:txBody>
          <a:bodyPr>
            <a:noAutofit/>
          </a:bodyPr>
          <a:lstStyle>
            <a:lvl1pPr marL="0" indent="0">
              <a:buNone/>
              <a:defRPr sz="1800" i="1" spc="300">
                <a:solidFill>
                  <a:schemeClr val="bg2"/>
                </a:solidFill>
                <a:latin typeface="Playfair Display SemiBold" pitchFamily="2" charset="0"/>
              </a:defRPr>
            </a:lvl1pPr>
          </a:lstStyle>
          <a:p>
            <a:pPr lvl="0"/>
            <a:r>
              <a:rPr lang="en-US"/>
              <a:t>Click to edit Master text styles</a:t>
            </a:r>
          </a:p>
        </p:txBody>
      </p:sp>
    </p:spTree>
    <p:extLst>
      <p:ext uri="{BB962C8B-B14F-4D97-AF65-F5344CB8AC3E}">
        <p14:creationId xmlns:p14="http://schemas.microsoft.com/office/powerpoint/2010/main" val="412322656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1_Title Slide_0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E29DFF-602F-4405-BD3E-1D4F6D1FD8F0}"/>
              </a:ext>
            </a:extLst>
          </p:cNvPr>
          <p:cNvSpPr/>
          <p:nvPr userDrawn="1"/>
        </p:nvSpPr>
        <p:spPr>
          <a:xfrm>
            <a:off x="0" y="2146852"/>
            <a:ext cx="12192000" cy="2968487"/>
          </a:xfrm>
          <a:prstGeom prst="rect">
            <a:avLst/>
          </a:prstGeom>
          <a:solidFill>
            <a:schemeClr val="accent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picture containing text, wheel, clipart, gear&#10;&#10;Description automatically generated">
            <a:extLst>
              <a:ext uri="{FF2B5EF4-FFF2-40B4-BE49-F238E27FC236}">
                <a16:creationId xmlns:a16="http://schemas.microsoft.com/office/drawing/2014/main" id="{55EBDF8D-349B-4AFF-A2C8-CE39C800387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02138" y="2443516"/>
            <a:ext cx="4787724" cy="985484"/>
          </a:xfrm>
          <a:prstGeom prst="rect">
            <a:avLst/>
          </a:prstGeom>
        </p:spPr>
      </p:pic>
      <p:sp>
        <p:nvSpPr>
          <p:cNvPr id="8" name="Text Placeholder 7">
            <a:extLst>
              <a:ext uri="{FF2B5EF4-FFF2-40B4-BE49-F238E27FC236}">
                <a16:creationId xmlns:a16="http://schemas.microsoft.com/office/drawing/2014/main" id="{750F1FED-68DB-423C-A04B-1B91CFD959FD}"/>
              </a:ext>
            </a:extLst>
          </p:cNvPr>
          <p:cNvSpPr>
            <a:spLocks noGrp="1"/>
          </p:cNvSpPr>
          <p:nvPr>
            <p:ph type="body" sz="quarter" idx="10" hasCustomPrompt="1"/>
          </p:nvPr>
        </p:nvSpPr>
        <p:spPr>
          <a:xfrm>
            <a:off x="2594936" y="3669631"/>
            <a:ext cx="7002128" cy="962025"/>
          </a:xfrm>
          <a:prstGeom prst="rect">
            <a:avLst/>
          </a:prstGeom>
        </p:spPr>
        <p:txBody>
          <a:bodyPr>
            <a:noAutofit/>
          </a:bodyPr>
          <a:lstStyle>
            <a:lvl1pPr marL="0" indent="0" algn="ctr">
              <a:buNone/>
              <a:defRPr sz="5400" b="1" i="0">
                <a:solidFill>
                  <a:schemeClr val="bg2"/>
                </a:solidFill>
                <a:latin typeface="+mj-lt"/>
              </a:defRPr>
            </a:lvl1pPr>
          </a:lstStyle>
          <a:p>
            <a:pPr lvl="0"/>
            <a:r>
              <a:rPr lang="en-GB"/>
              <a:t>Presentation Title</a:t>
            </a:r>
          </a:p>
        </p:txBody>
      </p:sp>
    </p:spTree>
    <p:extLst>
      <p:ext uri="{BB962C8B-B14F-4D97-AF65-F5344CB8AC3E}">
        <p14:creationId xmlns:p14="http://schemas.microsoft.com/office/powerpoint/2010/main" val="383881833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2"/>
        </a:solidFill>
        <a:effectLst/>
      </p:bgPr>
    </p:bg>
    <p:spTree>
      <p:nvGrpSpPr>
        <p:cNvPr id="1" name=""/>
        <p:cNvGrpSpPr/>
        <p:nvPr/>
      </p:nvGrpSpPr>
      <p:grpSpPr>
        <a:xfrm>
          <a:off x="0" y="0"/>
          <a:ext cx="0" cy="0"/>
          <a:chOff x="0" y="0"/>
          <a:chExt cx="0" cy="0"/>
        </a:xfrm>
      </p:grpSpPr>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29903"/>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238544" y="564210"/>
            <a:ext cx="10051073" cy="779848"/>
          </a:xfrm>
        </p:spPr>
        <p:txBody>
          <a:bodyPr anchor="t">
            <a:normAutofit/>
          </a:bodyPr>
          <a:lstStyle>
            <a:lvl1pPr algn="ctr">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205252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Blank_Slide">
    <p:bg>
      <p:bgPr>
        <a:solidFill>
          <a:schemeClr val="bg2"/>
        </a:solidFill>
        <a:effectLst/>
      </p:bgPr>
    </p:bg>
    <p:spTree>
      <p:nvGrpSpPr>
        <p:cNvPr id="1" name=""/>
        <p:cNvGrpSpPr/>
        <p:nvPr/>
      </p:nvGrpSpPr>
      <p:grpSpPr>
        <a:xfrm>
          <a:off x="0" y="0"/>
          <a:ext cx="0" cy="0"/>
          <a:chOff x="0" y="0"/>
          <a:chExt cx="0" cy="0"/>
        </a:xfrm>
      </p:grpSpPr>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688600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Section Slide 01">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7" name="Picture 6" descr="A picture containing icon&#10;&#10;Description automatically generated">
            <a:extLst>
              <a:ext uri="{FF2B5EF4-FFF2-40B4-BE49-F238E27FC236}">
                <a16:creationId xmlns:a16="http://schemas.microsoft.com/office/drawing/2014/main" id="{2CE3F2EA-E52B-42F6-B0F7-89809ECD8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5062743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Section Slide 01_White">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100000">
                <a:schemeClr val="accent1"/>
              </a:gs>
              <a:gs pos="34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7" name="Picture 6" descr="A picture containing icon&#10;&#10;Description automatically generated">
            <a:extLst>
              <a:ext uri="{FF2B5EF4-FFF2-40B4-BE49-F238E27FC236}">
                <a16:creationId xmlns:a16="http://schemas.microsoft.com/office/drawing/2014/main" id="{2CE3F2EA-E52B-42F6-B0F7-89809ECD8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14628119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Section Slide 02">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clock, blue&#10;&#10;Description automatically generated">
            <a:extLst>
              <a:ext uri="{FF2B5EF4-FFF2-40B4-BE49-F238E27FC236}">
                <a16:creationId xmlns:a16="http://schemas.microsoft.com/office/drawing/2014/main" id="{F1355AD7-02AF-43CE-888E-980E0315EB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13965814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Section Slide 02_white">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100000">
                <a:schemeClr val="accent1"/>
              </a:gs>
              <a:gs pos="34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clock, blue&#10;&#10;Description automatically generated">
            <a:extLst>
              <a:ext uri="{FF2B5EF4-FFF2-40B4-BE49-F238E27FC236}">
                <a16:creationId xmlns:a16="http://schemas.microsoft.com/office/drawing/2014/main" id="{F1355AD7-02AF-43CE-888E-980E0315EB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15781032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Section Slide 03">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10" name="Picture 9" descr="A person standing next to a bicycle&#10;&#10;Description automatically generated with low confidence">
            <a:extLst>
              <a:ext uri="{FF2B5EF4-FFF2-40B4-BE49-F238E27FC236}">
                <a16:creationId xmlns:a16="http://schemas.microsoft.com/office/drawing/2014/main" id="{B218D82B-D7E6-4CE5-874D-EBB4188D8E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10697123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Section Slide 04">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porcelain&#10;&#10;Description automatically generated">
            <a:extLst>
              <a:ext uri="{FF2B5EF4-FFF2-40B4-BE49-F238E27FC236}">
                <a16:creationId xmlns:a16="http://schemas.microsoft.com/office/drawing/2014/main" id="{AC019A01-0B7D-4209-B099-542D2B8F16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33299241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Operational Section 01">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laceholder 8">
            <a:extLst>
              <a:ext uri="{FF2B5EF4-FFF2-40B4-BE49-F238E27FC236}">
                <a16:creationId xmlns:a16="http://schemas.microsoft.com/office/drawing/2014/main" id="{8A461F04-D245-48C0-8F5F-012161FA5764}"/>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4" name="Text Placeholder 8">
            <a:extLst>
              <a:ext uri="{FF2B5EF4-FFF2-40B4-BE49-F238E27FC236}">
                <a16:creationId xmlns:a16="http://schemas.microsoft.com/office/drawing/2014/main" id="{22D0F1C3-E6BF-4E40-9BA4-6E9FD7C1898D}"/>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6" name="Text Placeholder 3">
            <a:extLst>
              <a:ext uri="{FF2B5EF4-FFF2-40B4-BE49-F238E27FC236}">
                <a16:creationId xmlns:a16="http://schemas.microsoft.com/office/drawing/2014/main" id="{A778A08B-E6D3-405D-9D40-4A526BA9A7E2}"/>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grpSp>
        <p:nvGrpSpPr>
          <p:cNvPr id="5" name="Group 4">
            <a:extLst>
              <a:ext uri="{FF2B5EF4-FFF2-40B4-BE49-F238E27FC236}">
                <a16:creationId xmlns:a16="http://schemas.microsoft.com/office/drawing/2014/main" id="{4D666F85-2C1C-425E-BD9F-E3FA2C55B88F}"/>
              </a:ext>
            </a:extLst>
          </p:cNvPr>
          <p:cNvGrpSpPr/>
          <p:nvPr userDrawn="1"/>
        </p:nvGrpSpPr>
        <p:grpSpPr>
          <a:xfrm>
            <a:off x="4789448" y="923379"/>
            <a:ext cx="4406425" cy="4427090"/>
            <a:chOff x="4789448" y="951372"/>
            <a:chExt cx="4406425" cy="4427090"/>
          </a:xfrm>
        </p:grpSpPr>
        <p:pic>
          <p:nvPicPr>
            <p:cNvPr id="23" name="Picture 22" descr="Low angle view of tall buildings&#10;&#10;Description automatically generated with medium confidence">
              <a:extLst>
                <a:ext uri="{FF2B5EF4-FFF2-40B4-BE49-F238E27FC236}">
                  <a16:creationId xmlns:a16="http://schemas.microsoft.com/office/drawing/2014/main" id="{E9557294-EFB7-434D-A4EA-3DF916D3F83E}"/>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43288" t="48345" r="37499" b="22849"/>
            <a:stretch>
              <a:fillRect/>
            </a:stretch>
          </p:blipFill>
          <p:spPr>
            <a:xfrm>
              <a:off x="4931746" y="3553091"/>
              <a:ext cx="1698859" cy="1698859"/>
            </a:xfrm>
            <a:custGeom>
              <a:avLst/>
              <a:gdLst>
                <a:gd name="connsiteX0" fmla="*/ 512305 w 1698859"/>
                <a:gd name="connsiteY0" fmla="*/ 0 h 1698859"/>
                <a:gd name="connsiteX1" fmla="*/ 874559 w 1698859"/>
                <a:gd name="connsiteY1" fmla="*/ 150050 h 1698859"/>
                <a:gd name="connsiteX2" fmla="*/ 1548809 w 1698859"/>
                <a:gd name="connsiteY2" fmla="*/ 824300 h 1698859"/>
                <a:gd name="connsiteX3" fmla="*/ 1548809 w 1698859"/>
                <a:gd name="connsiteY3" fmla="*/ 1548808 h 1698859"/>
                <a:gd name="connsiteX4" fmla="*/ 824300 w 1698859"/>
                <a:gd name="connsiteY4" fmla="*/ 1548808 h 1698859"/>
                <a:gd name="connsiteX5" fmla="*/ 150051 w 1698859"/>
                <a:gd name="connsiteY5" fmla="*/ 874559 h 1698859"/>
                <a:gd name="connsiteX6" fmla="*/ 150051 w 1698859"/>
                <a:gd name="connsiteY6" fmla="*/ 150050 h 1698859"/>
                <a:gd name="connsiteX7" fmla="*/ 512305 w 1698859"/>
                <a:gd name="connsiteY7" fmla="*/ 0 h 169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59">
                  <a:moveTo>
                    <a:pt x="512305" y="0"/>
                  </a:moveTo>
                  <a:cubicBezTo>
                    <a:pt x="643415" y="0"/>
                    <a:pt x="774525" y="50016"/>
                    <a:pt x="874559" y="150050"/>
                  </a:cubicBezTo>
                  <a:lnTo>
                    <a:pt x="1548809" y="824300"/>
                  </a:lnTo>
                  <a:cubicBezTo>
                    <a:pt x="1748876" y="1024367"/>
                    <a:pt x="1748876" y="1348741"/>
                    <a:pt x="1548809" y="1548808"/>
                  </a:cubicBezTo>
                  <a:cubicBezTo>
                    <a:pt x="1348742" y="1748876"/>
                    <a:pt x="1024368" y="1748876"/>
                    <a:pt x="824300" y="1548808"/>
                  </a:cubicBezTo>
                  <a:lnTo>
                    <a:pt x="150051" y="874559"/>
                  </a:lnTo>
                  <a:cubicBezTo>
                    <a:pt x="-50017" y="674491"/>
                    <a:pt x="-50017" y="350117"/>
                    <a:pt x="150051" y="150050"/>
                  </a:cubicBezTo>
                  <a:cubicBezTo>
                    <a:pt x="250084" y="50016"/>
                    <a:pt x="381195" y="0"/>
                    <a:pt x="512305" y="0"/>
                  </a:cubicBezTo>
                  <a:close/>
                </a:path>
              </a:pathLst>
            </a:custGeom>
            <a:ln w="28575">
              <a:solidFill>
                <a:schemeClr val="accent4"/>
              </a:solidFill>
            </a:ln>
          </p:spPr>
        </p:pic>
        <p:pic>
          <p:nvPicPr>
            <p:cNvPr id="25" name="Picture 24" descr="Low angle view of tall buildings&#10;&#10;Description automatically generated with medium confidence">
              <a:extLst>
                <a:ext uri="{FF2B5EF4-FFF2-40B4-BE49-F238E27FC236}">
                  <a16:creationId xmlns:a16="http://schemas.microsoft.com/office/drawing/2014/main" id="{1F66CBC4-F8C6-4224-A7DB-B27640945DA4}"/>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68594" t="4231" r="8687" b="61708"/>
            <a:stretch>
              <a:fillRect/>
            </a:stretch>
          </p:blipFill>
          <p:spPr>
            <a:xfrm>
              <a:off x="7169312" y="951373"/>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5"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4" y="50017"/>
                    <a:pt x="381195" y="0"/>
                    <a:pt x="512305" y="0"/>
                  </a:cubicBezTo>
                  <a:close/>
                </a:path>
              </a:pathLst>
            </a:custGeom>
            <a:ln w="28575">
              <a:solidFill>
                <a:schemeClr val="accent4"/>
              </a:solidFill>
            </a:ln>
          </p:spPr>
        </p:pic>
        <p:pic>
          <p:nvPicPr>
            <p:cNvPr id="27" name="Picture 26" descr="Low angle view of tall buildings&#10;&#10;Description automatically generated with medium confidence">
              <a:extLst>
                <a:ext uri="{FF2B5EF4-FFF2-40B4-BE49-F238E27FC236}">
                  <a16:creationId xmlns:a16="http://schemas.microsoft.com/office/drawing/2014/main" id="{4F72245E-BAA5-478D-A861-7A139778AA37}"/>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50279" t="4231" r="8487" b="33948"/>
            <a:stretch>
              <a:fillRect/>
            </a:stretch>
          </p:blipFill>
          <p:spPr>
            <a:xfrm>
              <a:off x="5549887" y="951372"/>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5"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30" name="Picture 29" descr="Low angle view of tall buildings&#10;&#10;Description automatically generated with medium confidence">
              <a:extLst>
                <a:ext uri="{FF2B5EF4-FFF2-40B4-BE49-F238E27FC236}">
                  <a16:creationId xmlns:a16="http://schemas.microsoft.com/office/drawing/2014/main" id="{334FFA6D-8A4A-4DBD-8C38-0EBC8D5ED57F}"/>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41679" t="18629" r="35889" b="47740"/>
            <a:stretch>
              <a:fillRect/>
            </a:stretch>
          </p:blipFill>
          <p:spPr>
            <a:xfrm>
              <a:off x="4789448" y="1800525"/>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2"/>
                    <a:pt x="-50016" y="350118"/>
                    <a:pt x="150051" y="150050"/>
                  </a:cubicBezTo>
                  <a:cubicBezTo>
                    <a:pt x="250085" y="50016"/>
                    <a:pt x="381196" y="0"/>
                    <a:pt x="512306" y="0"/>
                  </a:cubicBezTo>
                  <a:close/>
                </a:path>
              </a:pathLst>
            </a:custGeom>
            <a:ln w="28575">
              <a:solidFill>
                <a:schemeClr val="accent4"/>
              </a:solidFill>
            </a:ln>
          </p:spPr>
        </p:pic>
        <p:pic>
          <p:nvPicPr>
            <p:cNvPr id="32" name="Picture 31" descr="Low angle view of tall buildings&#10;&#10;Description automatically generated with medium confidence">
              <a:extLst>
                <a:ext uri="{FF2B5EF4-FFF2-40B4-BE49-F238E27FC236}">
                  <a16:creationId xmlns:a16="http://schemas.microsoft.com/office/drawing/2014/main" id="{4FB7963F-84FF-4340-9DD7-C3A335D27FFB}"/>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61557" t="48345" r="17799" b="20704"/>
            <a:stretch>
              <a:fillRect/>
            </a:stretch>
          </p:blipFill>
          <p:spPr>
            <a:xfrm>
              <a:off x="6547135" y="3553091"/>
              <a:ext cx="1825372" cy="1825371"/>
            </a:xfrm>
            <a:custGeom>
              <a:avLst/>
              <a:gdLst>
                <a:gd name="connsiteX0" fmla="*/ 512305 w 1825372"/>
                <a:gd name="connsiteY0" fmla="*/ 0 h 1825371"/>
                <a:gd name="connsiteX1" fmla="*/ 874560 w 1825372"/>
                <a:gd name="connsiteY1" fmla="*/ 150050 h 1825371"/>
                <a:gd name="connsiteX2" fmla="*/ 1675321 w 1825372"/>
                <a:gd name="connsiteY2" fmla="*/ 950812 h 1825371"/>
                <a:gd name="connsiteX3" fmla="*/ 1675321 w 1825372"/>
                <a:gd name="connsiteY3" fmla="*/ 1675320 h 1825371"/>
                <a:gd name="connsiteX4" fmla="*/ 950813 w 1825372"/>
                <a:gd name="connsiteY4" fmla="*/ 1675320 h 1825371"/>
                <a:gd name="connsiteX5" fmla="*/ 150051 w 1825372"/>
                <a:gd name="connsiteY5" fmla="*/ 874559 h 1825371"/>
                <a:gd name="connsiteX6" fmla="*/ 150051 w 1825372"/>
                <a:gd name="connsiteY6" fmla="*/ 150050 h 1825371"/>
                <a:gd name="connsiteX7" fmla="*/ 512305 w 1825372"/>
                <a:gd name="connsiteY7" fmla="*/ 0 h 182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1">
                  <a:moveTo>
                    <a:pt x="512305" y="0"/>
                  </a:moveTo>
                  <a:cubicBezTo>
                    <a:pt x="643416" y="0"/>
                    <a:pt x="774526" y="50016"/>
                    <a:pt x="874560" y="150050"/>
                  </a:cubicBezTo>
                  <a:lnTo>
                    <a:pt x="1675321" y="950812"/>
                  </a:lnTo>
                  <a:cubicBezTo>
                    <a:pt x="1875389" y="1150879"/>
                    <a:pt x="1875389" y="1475253"/>
                    <a:pt x="1675321" y="1675320"/>
                  </a:cubicBezTo>
                  <a:cubicBezTo>
                    <a:pt x="1475254" y="1875388"/>
                    <a:pt x="1150880" y="1875388"/>
                    <a:pt x="950813" y="1675320"/>
                  </a:cubicBezTo>
                  <a:lnTo>
                    <a:pt x="150051" y="874559"/>
                  </a:lnTo>
                  <a:cubicBezTo>
                    <a:pt x="-50016" y="674491"/>
                    <a:pt x="-50016" y="350117"/>
                    <a:pt x="150051" y="150050"/>
                  </a:cubicBezTo>
                  <a:cubicBezTo>
                    <a:pt x="250085" y="50016"/>
                    <a:pt x="381195" y="0"/>
                    <a:pt x="512305" y="0"/>
                  </a:cubicBezTo>
                  <a:close/>
                </a:path>
              </a:pathLst>
            </a:custGeom>
            <a:ln w="28575">
              <a:solidFill>
                <a:schemeClr val="accent4"/>
              </a:solidFill>
            </a:ln>
          </p:spPr>
        </p:pic>
      </p:grpSp>
    </p:spTree>
    <p:extLst>
      <p:ext uri="{BB962C8B-B14F-4D97-AF65-F5344CB8AC3E}">
        <p14:creationId xmlns:p14="http://schemas.microsoft.com/office/powerpoint/2010/main" val="3318886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Operational Section 02">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33" name="Picture 32" descr="A picture containing text, indoor, computer, working&#10;&#10;Description automatically generated">
            <a:extLst>
              <a:ext uri="{FF2B5EF4-FFF2-40B4-BE49-F238E27FC236}">
                <a16:creationId xmlns:a16="http://schemas.microsoft.com/office/drawing/2014/main" id="{40BA18A7-3367-4051-B11F-B8451CA429B7}"/>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3398" t="10841" r="53533" b="54665"/>
          <a:stretch/>
        </p:blipFill>
        <p:spPr>
          <a:xfrm>
            <a:off x="5002959"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3"/>
            </a:solidFill>
          </a:ln>
        </p:spPr>
      </p:pic>
      <p:pic>
        <p:nvPicPr>
          <p:cNvPr id="35" name="Picture 34" descr="A picture containing text, indoor, computer, working&#10;&#10;Description automatically generated">
            <a:extLst>
              <a:ext uri="{FF2B5EF4-FFF2-40B4-BE49-F238E27FC236}">
                <a16:creationId xmlns:a16="http://schemas.microsoft.com/office/drawing/2014/main" id="{F00ADAA8-66CB-45B6-880A-0BECB5FC60F6}"/>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8153" t="24132" r="33800" b="1840"/>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3"/>
            </a:solidFill>
          </a:ln>
        </p:spPr>
      </p:pic>
      <p:pic>
        <p:nvPicPr>
          <p:cNvPr id="37" name="Picture 36" descr="A picture containing text, indoor, computer, working&#10;&#10;Description automatically generated">
            <a:extLst>
              <a:ext uri="{FF2B5EF4-FFF2-40B4-BE49-F238E27FC236}">
                <a16:creationId xmlns:a16="http://schemas.microsoft.com/office/drawing/2014/main" id="{BB7955D0-9B8E-4260-9A48-EEA8CD9BC09C}"/>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45825" t="8272" r="40134" b="54665"/>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7" y="50017"/>
                  <a:pt x="1181957" y="0"/>
                  <a:pt x="1313067" y="0"/>
                </a:cubicBezTo>
                <a:close/>
              </a:path>
            </a:pathLst>
          </a:custGeom>
          <a:ln w="28575">
            <a:solidFill>
              <a:schemeClr val="accent3"/>
            </a:solidFill>
          </a:ln>
        </p:spPr>
      </p:pic>
      <p:pic>
        <p:nvPicPr>
          <p:cNvPr id="39" name="Picture 38" descr="A picture containing text, indoor, computer, working&#10;&#10;Description automatically generated">
            <a:extLst>
              <a:ext uri="{FF2B5EF4-FFF2-40B4-BE49-F238E27FC236}">
                <a16:creationId xmlns:a16="http://schemas.microsoft.com/office/drawing/2014/main" id="{86D4F97D-0FFA-442D-8351-0799BC6730C8}"/>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0611" t="57373" r="33936" b="1840"/>
          <a:stretch/>
        </p:blipFill>
        <p:spPr>
          <a:xfrm>
            <a:off x="7240525" y="3119961"/>
            <a:ext cx="2008825" cy="2008826"/>
          </a:xfrm>
          <a:custGeom>
            <a:avLst/>
            <a:gdLst>
              <a:gd name="connsiteX0" fmla="*/ 1496520 w 2008825"/>
              <a:gd name="connsiteY0" fmla="*/ 1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1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1"/>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300" y="50017"/>
                  <a:pt x="1365410" y="0"/>
                  <a:pt x="1496520" y="1"/>
                </a:cubicBezTo>
                <a:close/>
              </a:path>
            </a:pathLst>
          </a:custGeom>
          <a:ln w="28575">
            <a:solidFill>
              <a:schemeClr val="accent3"/>
            </a:solidFill>
          </a:ln>
        </p:spPr>
      </p:pic>
      <p:pic>
        <p:nvPicPr>
          <p:cNvPr id="41" name="Picture 40" descr="A picture containing text, indoor, computer, working&#10;&#10;Description automatically generated">
            <a:extLst>
              <a:ext uri="{FF2B5EF4-FFF2-40B4-BE49-F238E27FC236}">
                <a16:creationId xmlns:a16="http://schemas.microsoft.com/office/drawing/2014/main" id="{3AF0E95D-8018-4454-AB93-E86441675EC8}"/>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2304" t="40647" r="52438" b="19081"/>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3"/>
            </a:solidFill>
          </a:ln>
        </p:spPr>
      </p:pic>
      <p:sp>
        <p:nvSpPr>
          <p:cNvPr id="42" name="Text Placeholder 3">
            <a:extLst>
              <a:ext uri="{FF2B5EF4-FFF2-40B4-BE49-F238E27FC236}">
                <a16:creationId xmlns:a16="http://schemas.microsoft.com/office/drawing/2014/main" id="{BC4FC9F2-9B68-44E7-AB88-57A8F9577C83}"/>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17262164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Operational Section 03">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8">
            <a:extLst>
              <a:ext uri="{FF2B5EF4-FFF2-40B4-BE49-F238E27FC236}">
                <a16:creationId xmlns:a16="http://schemas.microsoft.com/office/drawing/2014/main" id="{22D0F1C3-E6BF-4E40-9BA4-6E9FD7C1898D}"/>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grpSp>
        <p:nvGrpSpPr>
          <p:cNvPr id="7" name="Group 6">
            <a:extLst>
              <a:ext uri="{FF2B5EF4-FFF2-40B4-BE49-F238E27FC236}">
                <a16:creationId xmlns:a16="http://schemas.microsoft.com/office/drawing/2014/main" id="{C8B6FB43-FD3E-4EBE-9CC1-D1DB8E30D2C3}"/>
              </a:ext>
            </a:extLst>
          </p:cNvPr>
          <p:cNvGrpSpPr/>
          <p:nvPr userDrawn="1"/>
        </p:nvGrpSpPr>
        <p:grpSpPr>
          <a:xfrm>
            <a:off x="4789448" y="923379"/>
            <a:ext cx="4406425" cy="4427089"/>
            <a:chOff x="4789448" y="951372"/>
            <a:chExt cx="4406425" cy="4427089"/>
          </a:xfrm>
        </p:grpSpPr>
        <p:pic>
          <p:nvPicPr>
            <p:cNvPr id="23" name="Picture 22" descr="A picture containing electronics&#10;&#10;Description automatically generated">
              <a:extLst>
                <a:ext uri="{FF2B5EF4-FFF2-40B4-BE49-F238E27FC236}">
                  <a16:creationId xmlns:a16="http://schemas.microsoft.com/office/drawing/2014/main" id="{AB0ABA32-B7F4-4FB4-AC3F-DBB7D174233A}"/>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4372" t="53624" r="60626" b="13855"/>
            <a:stretch/>
          </p:blipFill>
          <p:spPr>
            <a:xfrm>
              <a:off x="4931746" y="3553089"/>
              <a:ext cx="1698859" cy="1698860"/>
            </a:xfrm>
            <a:custGeom>
              <a:avLst/>
              <a:gdLst>
                <a:gd name="connsiteX0" fmla="*/ 512305 w 1698859"/>
                <a:gd name="connsiteY0" fmla="*/ 0 h 1698860"/>
                <a:gd name="connsiteX1" fmla="*/ 874559 w 1698859"/>
                <a:gd name="connsiteY1" fmla="*/ 150051 h 1698860"/>
                <a:gd name="connsiteX2" fmla="*/ 1548809 w 1698859"/>
                <a:gd name="connsiteY2" fmla="*/ 824301 h 1698860"/>
                <a:gd name="connsiteX3" fmla="*/ 1548809 w 1698859"/>
                <a:gd name="connsiteY3" fmla="*/ 1548809 h 1698860"/>
                <a:gd name="connsiteX4" fmla="*/ 824300 w 1698859"/>
                <a:gd name="connsiteY4" fmla="*/ 1548809 h 1698860"/>
                <a:gd name="connsiteX5" fmla="*/ 150051 w 1698859"/>
                <a:gd name="connsiteY5" fmla="*/ 874560 h 1698860"/>
                <a:gd name="connsiteX6" fmla="*/ 150051 w 1698859"/>
                <a:gd name="connsiteY6" fmla="*/ 150051 h 1698860"/>
                <a:gd name="connsiteX7" fmla="*/ 51230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512305" y="0"/>
                  </a:moveTo>
                  <a:cubicBezTo>
                    <a:pt x="643415" y="0"/>
                    <a:pt x="774526" y="50017"/>
                    <a:pt x="874559" y="150051"/>
                  </a:cubicBezTo>
                  <a:lnTo>
                    <a:pt x="1548809" y="824301"/>
                  </a:lnTo>
                  <a:cubicBezTo>
                    <a:pt x="1748876" y="1024368"/>
                    <a:pt x="1748876" y="1348742"/>
                    <a:pt x="1548809" y="1548809"/>
                  </a:cubicBezTo>
                  <a:cubicBezTo>
                    <a:pt x="1348742" y="1748877"/>
                    <a:pt x="1024368" y="1748877"/>
                    <a:pt x="824300" y="1548809"/>
                  </a:cubicBezTo>
                  <a:lnTo>
                    <a:pt x="150051" y="874560"/>
                  </a:lnTo>
                  <a:cubicBezTo>
                    <a:pt x="-50017" y="674492"/>
                    <a:pt x="-50017" y="350118"/>
                    <a:pt x="150051" y="150051"/>
                  </a:cubicBezTo>
                  <a:cubicBezTo>
                    <a:pt x="250084" y="50017"/>
                    <a:pt x="381195" y="0"/>
                    <a:pt x="512305" y="0"/>
                  </a:cubicBezTo>
                  <a:close/>
                </a:path>
              </a:pathLst>
            </a:custGeom>
            <a:ln w="28575">
              <a:solidFill>
                <a:schemeClr val="accent4"/>
              </a:solidFill>
            </a:ln>
          </p:spPr>
        </p:pic>
        <p:pic>
          <p:nvPicPr>
            <p:cNvPr id="25" name="Picture 24" descr="A picture containing electronics&#10;&#10;Description automatically generated">
              <a:extLst>
                <a:ext uri="{FF2B5EF4-FFF2-40B4-BE49-F238E27FC236}">
                  <a16:creationId xmlns:a16="http://schemas.microsoft.com/office/drawing/2014/main" id="{3099A450-BE24-4E1E-8B0D-DBE76D648CAE}"/>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17108" t="3819" r="7774" b="26386"/>
            <a:stretch/>
          </p:blipFill>
          <p:spPr>
            <a:xfrm>
              <a:off x="5549887" y="951372"/>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6"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27" name="Picture 26" descr="A picture containing electronics&#10;&#10;Description automatically generated">
              <a:extLst>
                <a:ext uri="{FF2B5EF4-FFF2-40B4-BE49-F238E27FC236}">
                  <a16:creationId xmlns:a16="http://schemas.microsoft.com/office/drawing/2014/main" id="{E300E6B8-BD71-44DB-A203-38AC9ED31800}"/>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0473" t="3819" r="8140" b="57726"/>
            <a:stretch/>
          </p:blipFill>
          <p:spPr>
            <a:xfrm>
              <a:off x="7169312" y="951373"/>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6"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29" name="Picture 28" descr="A picture containing electronics&#10;&#10;Description automatically generated">
              <a:extLst>
                <a:ext uri="{FF2B5EF4-FFF2-40B4-BE49-F238E27FC236}">
                  <a16:creationId xmlns:a16="http://schemas.microsoft.com/office/drawing/2014/main" id="{932B6749-D72C-49D6-85E8-3E16B6DB9230}"/>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7654" t="53624" r="24738" b="11433"/>
            <a:stretch/>
          </p:blipFill>
          <p:spPr>
            <a:xfrm>
              <a:off x="6547135" y="3553089"/>
              <a:ext cx="1825372" cy="1825372"/>
            </a:xfrm>
            <a:custGeom>
              <a:avLst/>
              <a:gdLst>
                <a:gd name="connsiteX0" fmla="*/ 512305 w 1825372"/>
                <a:gd name="connsiteY0" fmla="*/ 0 h 1825372"/>
                <a:gd name="connsiteX1" fmla="*/ 874560 w 1825372"/>
                <a:gd name="connsiteY1" fmla="*/ 150051 h 1825372"/>
                <a:gd name="connsiteX2" fmla="*/ 1675321 w 1825372"/>
                <a:gd name="connsiteY2" fmla="*/ 950813 h 1825372"/>
                <a:gd name="connsiteX3" fmla="*/ 1675321 w 1825372"/>
                <a:gd name="connsiteY3" fmla="*/ 1675321 h 1825372"/>
                <a:gd name="connsiteX4" fmla="*/ 950813 w 1825372"/>
                <a:gd name="connsiteY4" fmla="*/ 1675321 h 1825372"/>
                <a:gd name="connsiteX5" fmla="*/ 150051 w 1825372"/>
                <a:gd name="connsiteY5" fmla="*/ 874560 h 1825372"/>
                <a:gd name="connsiteX6" fmla="*/ 150051 w 1825372"/>
                <a:gd name="connsiteY6" fmla="*/ 150051 h 1825372"/>
                <a:gd name="connsiteX7" fmla="*/ 512305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512305" y="0"/>
                  </a:moveTo>
                  <a:cubicBezTo>
                    <a:pt x="643416" y="0"/>
                    <a:pt x="774526" y="50017"/>
                    <a:pt x="874560" y="150051"/>
                  </a:cubicBezTo>
                  <a:lnTo>
                    <a:pt x="1675321" y="950813"/>
                  </a:lnTo>
                  <a:cubicBezTo>
                    <a:pt x="1875389" y="1150880"/>
                    <a:pt x="1875389" y="1475254"/>
                    <a:pt x="1675321" y="1675321"/>
                  </a:cubicBezTo>
                  <a:cubicBezTo>
                    <a:pt x="1475254" y="1875389"/>
                    <a:pt x="1150880" y="1875389"/>
                    <a:pt x="950813" y="1675321"/>
                  </a:cubicBezTo>
                  <a:lnTo>
                    <a:pt x="150051" y="874560"/>
                  </a:lnTo>
                  <a:cubicBezTo>
                    <a:pt x="-50016" y="674492"/>
                    <a:pt x="-50016" y="350118"/>
                    <a:pt x="150051" y="150051"/>
                  </a:cubicBezTo>
                  <a:cubicBezTo>
                    <a:pt x="250085" y="50017"/>
                    <a:pt x="381195" y="0"/>
                    <a:pt x="512305" y="0"/>
                  </a:cubicBezTo>
                  <a:close/>
                </a:path>
              </a:pathLst>
            </a:custGeom>
            <a:ln w="28575">
              <a:solidFill>
                <a:schemeClr val="accent4"/>
              </a:solidFill>
            </a:ln>
          </p:spPr>
        </p:pic>
        <p:pic>
          <p:nvPicPr>
            <p:cNvPr id="31" name="Picture 30" descr="A picture containing electronics&#10;&#10;Description automatically generated">
              <a:extLst>
                <a:ext uri="{FF2B5EF4-FFF2-40B4-BE49-F238E27FC236}">
                  <a16:creationId xmlns:a16="http://schemas.microsoft.com/office/drawing/2014/main" id="{77A297EB-C919-4607-8143-855E1EFB6C54}"/>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1440" t="20074" r="57695" b="41956"/>
            <a:stretch/>
          </p:blipFill>
          <p:spPr>
            <a:xfrm>
              <a:off x="4789448" y="1800525"/>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1"/>
                    <a:pt x="-50016" y="350118"/>
                    <a:pt x="150051" y="150050"/>
                  </a:cubicBezTo>
                  <a:cubicBezTo>
                    <a:pt x="250085" y="50016"/>
                    <a:pt x="381195" y="0"/>
                    <a:pt x="512306" y="0"/>
                  </a:cubicBezTo>
                  <a:close/>
                </a:path>
              </a:pathLst>
            </a:custGeom>
            <a:ln w="28575">
              <a:solidFill>
                <a:schemeClr val="accent4"/>
              </a:solidFill>
            </a:ln>
          </p:spPr>
        </p:pic>
      </p:grpSp>
      <p:sp>
        <p:nvSpPr>
          <p:cNvPr id="32" name="Text Placeholder 3">
            <a:extLst>
              <a:ext uri="{FF2B5EF4-FFF2-40B4-BE49-F238E27FC236}">
                <a16:creationId xmlns:a16="http://schemas.microsoft.com/office/drawing/2014/main" id="{EF73DC46-B6BA-4193-A20C-866848A07C1C}"/>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
        <p:nvSpPr>
          <p:cNvPr id="13" name="Text Placeholder 8">
            <a:extLst>
              <a:ext uri="{FF2B5EF4-FFF2-40B4-BE49-F238E27FC236}">
                <a16:creationId xmlns:a16="http://schemas.microsoft.com/office/drawing/2014/main" id="{8A461F04-D245-48C0-8F5F-012161FA5764}"/>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Tree>
    <p:extLst>
      <p:ext uri="{BB962C8B-B14F-4D97-AF65-F5344CB8AC3E}">
        <p14:creationId xmlns:p14="http://schemas.microsoft.com/office/powerpoint/2010/main" val="11412209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Operational Section 04">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28" name="Picture 27" descr="A picture containing graphical user interface&#10;&#10;Description automatically generated">
            <a:extLst>
              <a:ext uri="{FF2B5EF4-FFF2-40B4-BE49-F238E27FC236}">
                <a16:creationId xmlns:a16="http://schemas.microsoft.com/office/drawing/2014/main" id="{33863D52-4C53-43F9-AABB-E95560826BF0}"/>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6561" t="7625" r="75906" b="57310"/>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5"/>
            </a:solidFill>
          </a:ln>
        </p:spPr>
      </p:pic>
      <p:pic>
        <p:nvPicPr>
          <p:cNvPr id="30" name="Picture 29" descr="A picture containing graphical user interface&#10;&#10;Description automatically generated">
            <a:extLst>
              <a:ext uri="{FF2B5EF4-FFF2-40B4-BE49-F238E27FC236}">
                <a16:creationId xmlns:a16="http://schemas.microsoft.com/office/drawing/2014/main" id="{4BB016F4-F45D-444E-9F92-B83649069A9C}"/>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23232" t="5014" r="57929" b="57310"/>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5"/>
            </a:solidFill>
          </a:ln>
        </p:spPr>
      </p:pic>
      <p:pic>
        <p:nvPicPr>
          <p:cNvPr id="32" name="Picture 31" descr="A picture containing graphical user interface&#10;&#10;Description automatically generated">
            <a:extLst>
              <a:ext uri="{FF2B5EF4-FFF2-40B4-BE49-F238E27FC236}">
                <a16:creationId xmlns:a16="http://schemas.microsoft.com/office/drawing/2014/main" id="{9227E8EB-7A00-4B64-B521-7F8AE702164A}"/>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12940" t="21136" r="49432" b="3610"/>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2"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5"/>
            </a:solidFill>
          </a:ln>
        </p:spPr>
      </p:pic>
      <p:pic>
        <p:nvPicPr>
          <p:cNvPr id="34" name="Picture 33" descr="A picture containing graphical user interface&#10;&#10;Description automatically generated">
            <a:extLst>
              <a:ext uri="{FF2B5EF4-FFF2-40B4-BE49-F238E27FC236}">
                <a16:creationId xmlns:a16="http://schemas.microsoft.com/office/drawing/2014/main" id="{223EF75D-A056-415C-8FA8-68E5F05C773C}"/>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29653" t="54928" r="49615" b="3610"/>
          <a:stretch/>
        </p:blipFill>
        <p:spPr>
          <a:xfrm>
            <a:off x="7240524" y="3119961"/>
            <a:ext cx="2008825" cy="2008826"/>
          </a:xfrm>
          <a:custGeom>
            <a:avLst/>
            <a:gdLst>
              <a:gd name="connsiteX0" fmla="*/ 1496520 w 2008825"/>
              <a:gd name="connsiteY0" fmla="*/ 0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0"/>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299" y="50017"/>
                  <a:pt x="1365410" y="0"/>
                  <a:pt x="1496520" y="0"/>
                </a:cubicBezTo>
                <a:close/>
              </a:path>
            </a:pathLst>
          </a:custGeom>
          <a:ln w="28575">
            <a:solidFill>
              <a:schemeClr val="accent5"/>
            </a:solidFill>
          </a:ln>
        </p:spPr>
      </p:pic>
      <p:pic>
        <p:nvPicPr>
          <p:cNvPr id="36" name="Picture 35" descr="A picture containing graphical user interface&#10;&#10;Description automatically generated">
            <a:extLst>
              <a:ext uri="{FF2B5EF4-FFF2-40B4-BE49-F238E27FC236}">
                <a16:creationId xmlns:a16="http://schemas.microsoft.com/office/drawing/2014/main" id="{7BC1A5AF-573A-479D-AF0E-DC4DB36C6825}"/>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092" t="37924" r="74438" b="21136"/>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5"/>
            </a:solidFill>
          </a:ln>
        </p:spPr>
      </p:pic>
    </p:spTree>
    <p:extLst>
      <p:ext uri="{BB962C8B-B14F-4D97-AF65-F5344CB8AC3E}">
        <p14:creationId xmlns:p14="http://schemas.microsoft.com/office/powerpoint/2010/main" val="1986386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Operational Section 05">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18" name="Picture 17" descr="A picture containing electronics&#10;&#10;Description automatically generated">
            <a:extLst>
              <a:ext uri="{FF2B5EF4-FFF2-40B4-BE49-F238E27FC236}">
                <a16:creationId xmlns:a16="http://schemas.microsoft.com/office/drawing/2014/main" id="{CBE96957-5C50-4915-8207-32978F3F5C5E}"/>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9055" t="7537" r="57139" b="57954"/>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4"/>
            </a:solidFill>
          </a:ln>
        </p:spPr>
      </p:pic>
      <p:pic>
        <p:nvPicPr>
          <p:cNvPr id="20" name="Picture 19" descr="A picture containing electronics&#10;&#10;Description automatically generated">
            <a:extLst>
              <a:ext uri="{FF2B5EF4-FFF2-40B4-BE49-F238E27FC236}">
                <a16:creationId xmlns:a16="http://schemas.microsoft.com/office/drawing/2014/main" id="{396044AA-4650-45C0-AB09-6633692295F2}"/>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41200" t="4967" r="22476" b="57954"/>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4"/>
            </a:solidFill>
          </a:ln>
        </p:spPr>
      </p:pic>
      <p:pic>
        <p:nvPicPr>
          <p:cNvPr id="22" name="Picture 21" descr="A picture containing electronics&#10;&#10;Description automatically generated">
            <a:extLst>
              <a:ext uri="{FF2B5EF4-FFF2-40B4-BE49-F238E27FC236}">
                <a16:creationId xmlns:a16="http://schemas.microsoft.com/office/drawing/2014/main" id="{09F873DA-18F0-47F7-B574-182DDEFB382A}"/>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21355" t="20834" r="6092" b="5105"/>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4"/>
            </a:solidFill>
          </a:ln>
        </p:spPr>
      </p:pic>
      <p:pic>
        <p:nvPicPr>
          <p:cNvPr id="29" name="Picture 28" descr="A picture containing electronics&#10;&#10;Description automatically generated">
            <a:extLst>
              <a:ext uri="{FF2B5EF4-FFF2-40B4-BE49-F238E27FC236}">
                <a16:creationId xmlns:a16="http://schemas.microsoft.com/office/drawing/2014/main" id="{E8AA76DD-BAEE-4F32-A7C4-9B24AC29E860}"/>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53581" t="54090" r="6445" b="5105"/>
          <a:stretch/>
        </p:blipFill>
        <p:spPr>
          <a:xfrm>
            <a:off x="7240524" y="3119963"/>
            <a:ext cx="2008825" cy="2008825"/>
          </a:xfrm>
          <a:custGeom>
            <a:avLst/>
            <a:gdLst>
              <a:gd name="connsiteX0" fmla="*/ 1496520 w 2008825"/>
              <a:gd name="connsiteY0" fmla="*/ 0 h 2008825"/>
              <a:gd name="connsiteX1" fmla="*/ 1858775 w 2008825"/>
              <a:gd name="connsiteY1" fmla="*/ 150050 h 2008825"/>
              <a:gd name="connsiteX2" fmla="*/ 1858775 w 2008825"/>
              <a:gd name="connsiteY2" fmla="*/ 874559 h 2008825"/>
              <a:gd name="connsiteX3" fmla="*/ 874559 w 2008825"/>
              <a:gd name="connsiteY3" fmla="*/ 1858774 h 2008825"/>
              <a:gd name="connsiteX4" fmla="*/ 150051 w 2008825"/>
              <a:gd name="connsiteY4" fmla="*/ 1858774 h 2008825"/>
              <a:gd name="connsiteX5" fmla="*/ 150051 w 2008825"/>
              <a:gd name="connsiteY5" fmla="*/ 1134266 h 2008825"/>
              <a:gd name="connsiteX6" fmla="*/ 1134266 w 2008825"/>
              <a:gd name="connsiteY6" fmla="*/ 150050 h 2008825"/>
              <a:gd name="connsiteX7" fmla="*/ 1496520 w 2008825"/>
              <a:gd name="connsiteY7" fmla="*/ 0 h 200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5">
                <a:moveTo>
                  <a:pt x="1496520" y="0"/>
                </a:moveTo>
                <a:cubicBezTo>
                  <a:pt x="1627630" y="0"/>
                  <a:pt x="1758741" y="50016"/>
                  <a:pt x="1858775" y="150050"/>
                </a:cubicBezTo>
                <a:cubicBezTo>
                  <a:pt x="2058842" y="350117"/>
                  <a:pt x="2058842" y="674491"/>
                  <a:pt x="1858775" y="874559"/>
                </a:cubicBezTo>
                <a:lnTo>
                  <a:pt x="874559" y="1858774"/>
                </a:lnTo>
                <a:cubicBezTo>
                  <a:pt x="674492" y="2058842"/>
                  <a:pt x="350118" y="2058842"/>
                  <a:pt x="150051" y="1858774"/>
                </a:cubicBezTo>
                <a:cubicBezTo>
                  <a:pt x="-50017" y="1658707"/>
                  <a:pt x="-50017" y="1334333"/>
                  <a:pt x="150051" y="1134266"/>
                </a:cubicBezTo>
                <a:lnTo>
                  <a:pt x="1134266" y="150050"/>
                </a:lnTo>
                <a:cubicBezTo>
                  <a:pt x="1234300" y="50016"/>
                  <a:pt x="1365410" y="0"/>
                  <a:pt x="1496520" y="0"/>
                </a:cubicBezTo>
                <a:close/>
              </a:path>
            </a:pathLst>
          </a:custGeom>
          <a:ln w="28575">
            <a:solidFill>
              <a:schemeClr val="accent4"/>
            </a:solidFill>
          </a:ln>
        </p:spPr>
      </p:pic>
      <p:pic>
        <p:nvPicPr>
          <p:cNvPr id="31" name="Picture 30" descr="A picture containing electronics&#10;&#10;Description automatically generated">
            <a:extLst>
              <a:ext uri="{FF2B5EF4-FFF2-40B4-BE49-F238E27FC236}">
                <a16:creationId xmlns:a16="http://schemas.microsoft.com/office/drawing/2014/main" id="{D7EFB588-3FBB-49C1-A4B1-945F87EC3C1E}"/>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6223" t="37356" r="54307" b="22354"/>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4"/>
            </a:solidFill>
          </a:ln>
        </p:spPr>
      </p:pic>
    </p:spTree>
    <p:extLst>
      <p:ext uri="{BB962C8B-B14F-4D97-AF65-F5344CB8AC3E}">
        <p14:creationId xmlns:p14="http://schemas.microsoft.com/office/powerpoint/2010/main" val="24773591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Operational Section 06">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18" name="Picture 17" descr="A picture containing person, meal&#10;&#10;Description automatically generated">
            <a:extLst>
              <a:ext uri="{FF2B5EF4-FFF2-40B4-BE49-F238E27FC236}">
                <a16:creationId xmlns:a16="http://schemas.microsoft.com/office/drawing/2014/main" id="{A296750D-C918-42BA-A5E3-1BD1418FDD92}"/>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217" t="2782" r="57522" b="60635"/>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4"/>
            </a:solidFill>
          </a:ln>
        </p:spPr>
      </p:pic>
      <p:pic>
        <p:nvPicPr>
          <p:cNvPr id="20" name="Picture 19" descr="A picture containing person, meal&#10;&#10;Description automatically generated">
            <a:extLst>
              <a:ext uri="{FF2B5EF4-FFF2-40B4-BE49-F238E27FC236}">
                <a16:creationId xmlns:a16="http://schemas.microsoft.com/office/drawing/2014/main" id="{63694BD7-9FC8-4365-88E1-741CEA95171A}"/>
              </a:ext>
            </a:extLst>
          </p:cNvPr>
          <p:cNvPicPr>
            <a:picLocks noChangeAspect="1"/>
          </p:cNvPicPr>
          <p:nvPr userDrawn="1"/>
        </p:nvPicPr>
        <p:blipFill rotWithShape="1">
          <a:blip r:embed="rId4">
            <a:alphaModFix amt="80000"/>
            <a:extLst>
              <a:ext uri="{28A0092B-C50C-407E-A947-70E740481C1C}">
                <a14:useLocalDpi xmlns:a14="http://schemas.microsoft.com/office/drawing/2010/main" val="0"/>
              </a:ext>
            </a:extLst>
          </a:blip>
          <a:srcRect l="40647" t="58" r="19317" b="60635"/>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7"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4"/>
            </a:solidFill>
          </a:ln>
        </p:spPr>
      </p:pic>
      <p:pic>
        <p:nvPicPr>
          <p:cNvPr id="22" name="Picture 21" descr="A picture containing person, meal&#10;&#10;Description automatically generated">
            <a:extLst>
              <a:ext uri="{FF2B5EF4-FFF2-40B4-BE49-F238E27FC236}">
                <a16:creationId xmlns:a16="http://schemas.microsoft.com/office/drawing/2014/main" id="{FA0DE72F-46DA-4394-B958-C5BE47F659C5}"/>
              </a:ext>
            </a:extLst>
          </p:cNvPr>
          <p:cNvPicPr>
            <a:picLocks noChangeAspect="1"/>
          </p:cNvPicPr>
          <p:nvPr userDrawn="1"/>
        </p:nvPicPr>
        <p:blipFill rotWithShape="1">
          <a:blip r:embed="rId4">
            <a:alphaModFix amt="80000"/>
            <a:extLst>
              <a:ext uri="{28A0092B-C50C-407E-A947-70E740481C1C}">
                <a14:useLocalDpi xmlns:a14="http://schemas.microsoft.com/office/drawing/2010/main" val="0"/>
              </a:ext>
            </a:extLst>
          </a:blip>
          <a:srcRect l="18775" t="16878" r="1259" b="4609"/>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2"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4"/>
            </a:solidFill>
          </a:ln>
        </p:spPr>
      </p:pic>
      <p:pic>
        <p:nvPicPr>
          <p:cNvPr id="29" name="Picture 28" descr="A picture containing person, meal&#10;&#10;Description automatically generated">
            <a:extLst>
              <a:ext uri="{FF2B5EF4-FFF2-40B4-BE49-F238E27FC236}">
                <a16:creationId xmlns:a16="http://schemas.microsoft.com/office/drawing/2014/main" id="{18456B8D-0674-4666-98C1-0805DA5B1974}"/>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2096" t="34393" r="54401" b="22895"/>
          <a:stretch/>
        </p:blipFill>
        <p:spPr>
          <a:xfrm>
            <a:off x="4860660" y="2296181"/>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4"/>
            </a:solidFill>
          </a:ln>
        </p:spPr>
      </p:pic>
      <p:pic>
        <p:nvPicPr>
          <p:cNvPr id="31" name="Picture 30" descr="A picture containing person, meal&#10;&#10;Description automatically generated">
            <a:extLst>
              <a:ext uri="{FF2B5EF4-FFF2-40B4-BE49-F238E27FC236}">
                <a16:creationId xmlns:a16="http://schemas.microsoft.com/office/drawing/2014/main" id="{A9A4CA21-3637-4F79-A9D7-199E51F9F9E2}"/>
              </a:ext>
            </a:extLst>
          </p:cNvPr>
          <p:cNvPicPr>
            <a:picLocks noChangeAspect="1"/>
          </p:cNvPicPr>
          <p:nvPr userDrawn="1"/>
        </p:nvPicPr>
        <p:blipFill rotWithShape="1">
          <a:blip r:embed="rId4">
            <a:alphaModFix amt="80000"/>
            <a:extLst>
              <a:ext uri="{28A0092B-C50C-407E-A947-70E740481C1C}">
                <a14:useLocalDpi xmlns:a14="http://schemas.microsoft.com/office/drawing/2010/main" val="0"/>
              </a:ext>
            </a:extLst>
          </a:blip>
          <a:srcRect l="54293" t="52133" r="1648" b="4609"/>
          <a:stretch/>
        </p:blipFill>
        <p:spPr>
          <a:xfrm>
            <a:off x="7240524" y="3119961"/>
            <a:ext cx="2008825" cy="2008826"/>
          </a:xfrm>
          <a:custGeom>
            <a:avLst/>
            <a:gdLst>
              <a:gd name="connsiteX0" fmla="*/ 1496520 w 2008825"/>
              <a:gd name="connsiteY0" fmla="*/ 0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0"/>
                </a:moveTo>
                <a:cubicBezTo>
                  <a:pt x="1627631"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299" y="50017"/>
                  <a:pt x="1365410" y="0"/>
                  <a:pt x="1496520" y="0"/>
                </a:cubicBezTo>
                <a:close/>
              </a:path>
            </a:pathLst>
          </a:custGeom>
          <a:ln w="28575">
            <a:solidFill>
              <a:schemeClr val="accent4"/>
            </a:solidFill>
          </a:ln>
        </p:spPr>
      </p:pic>
    </p:spTree>
    <p:extLst>
      <p:ext uri="{BB962C8B-B14F-4D97-AF65-F5344CB8AC3E}">
        <p14:creationId xmlns:p14="http://schemas.microsoft.com/office/powerpoint/2010/main" val="31039904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le and Content_blue">
    <p:bg>
      <p:bgPr>
        <a:solidFill>
          <a:schemeClr val="bg1"/>
        </a:solidFill>
        <a:effectLst/>
      </p:bgPr>
    </p:bg>
    <p:spTree>
      <p:nvGrpSpPr>
        <p:cNvPr id="1" name=""/>
        <p:cNvGrpSpPr/>
        <p:nvPr/>
      </p:nvGrpSpPr>
      <p:grpSpPr>
        <a:xfrm>
          <a:off x="0" y="0"/>
          <a:ext cx="0" cy="0"/>
          <a:chOff x="0" y="0"/>
          <a:chExt cx="0" cy="0"/>
        </a:xfrm>
      </p:grpSpPr>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89795"/>
            <a:ext cx="9693819" cy="779848"/>
          </a:xfrm>
        </p:spPr>
        <p:txBody>
          <a:bodyPr anchor="t">
            <a:normAutofit/>
          </a:bodyPr>
          <a:lstStyle>
            <a:lvl1pPr algn="l">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a:extLst>
              <a:ext uri="{FF2B5EF4-FFF2-40B4-BE49-F238E27FC236}">
                <a16:creationId xmlns:a16="http://schemas.microsoft.com/office/drawing/2014/main" id="{506B1D8B-0042-47E0-B04D-06A54A8D6882}"/>
              </a:ext>
            </a:extLst>
          </p:cNvPr>
          <p:cNvSpPr>
            <a:spLocks noGrp="1"/>
          </p:cNvSpPr>
          <p:nvPr>
            <p:ph sz="quarter" idx="13"/>
          </p:nvPr>
        </p:nvSpPr>
        <p:spPr>
          <a:xfrm>
            <a:off x="1625600" y="1674950"/>
            <a:ext cx="9693231" cy="44734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Picture 1" descr="Shape, icon, circle&#10;&#10;Description automatically generated">
            <a:extLst>
              <a:ext uri="{FF2B5EF4-FFF2-40B4-BE49-F238E27FC236}">
                <a16:creationId xmlns:a16="http://schemas.microsoft.com/office/drawing/2014/main" id="{D6BB665A-23A8-E08E-0BC6-D23AA5E4DF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3389" y="331200"/>
            <a:ext cx="698400" cy="465600"/>
          </a:xfrm>
          <a:prstGeom prst="rect">
            <a:avLst/>
          </a:prstGeom>
        </p:spPr>
      </p:pic>
    </p:spTree>
    <p:extLst>
      <p:ext uri="{BB962C8B-B14F-4D97-AF65-F5344CB8AC3E}">
        <p14:creationId xmlns:p14="http://schemas.microsoft.com/office/powerpoint/2010/main" val="35292971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1_Title and Content_blu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B69BE9D-1F18-42FC-8C3F-B019D012A683}"/>
              </a:ext>
            </a:extLst>
          </p:cNvPr>
          <p:cNvSpPr/>
          <p:nvPr userDrawn="1"/>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a:extLst>
              <a:ext uri="{FF2B5EF4-FFF2-40B4-BE49-F238E27FC236}">
                <a16:creationId xmlns:a16="http://schemas.microsoft.com/office/drawing/2014/main" id="{506B1D8B-0042-47E0-B04D-06A54A8D6882}"/>
              </a:ext>
            </a:extLst>
          </p:cNvPr>
          <p:cNvSpPr>
            <a:spLocks noGrp="1"/>
          </p:cNvSpPr>
          <p:nvPr>
            <p:ph sz="quarter" idx="13"/>
          </p:nvPr>
        </p:nvSpPr>
        <p:spPr>
          <a:xfrm>
            <a:off x="1625600" y="1674950"/>
            <a:ext cx="9693231" cy="44734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377645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Executive Summary_blu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8341EC-0F59-4BFA-A4BA-BEF361A095BC}"/>
              </a:ext>
            </a:extLst>
          </p:cNvPr>
          <p:cNvSpPr/>
          <p:nvPr userDrawn="1"/>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Executive Summary</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14">
            <a:extLst>
              <a:ext uri="{FF2B5EF4-FFF2-40B4-BE49-F238E27FC236}">
                <a16:creationId xmlns:a16="http://schemas.microsoft.com/office/drawing/2014/main" id="{F081AA10-AE1D-42C6-A046-80DFC58395B0}"/>
              </a:ext>
            </a:extLst>
          </p:cNvPr>
          <p:cNvSpPr>
            <a:spLocks noGrp="1"/>
          </p:cNvSpPr>
          <p:nvPr>
            <p:ph type="body" sz="quarter" idx="13" hasCustomPrompt="1"/>
          </p:nvPr>
        </p:nvSpPr>
        <p:spPr>
          <a:xfrm>
            <a:off x="1625389" y="2081881"/>
            <a:ext cx="2537537" cy="853824"/>
          </a:xfrm>
          <a:prstGeom prst="rect">
            <a:avLst/>
          </a:prstGeom>
          <a:noFill/>
          <a:ln w="6350">
            <a:noFill/>
          </a:ln>
        </p:spPr>
        <p:txBody>
          <a:bodyPr anchor="ctr" anchorCtr="0">
            <a:noAutofit/>
          </a:bodyPr>
          <a:lstStyle>
            <a:lvl1pPr marL="0" indent="0" algn="ctr">
              <a:buNone/>
              <a:defRPr sz="2400" b="1" i="0" u="none">
                <a:latin typeface="+mj-lt"/>
              </a:defRPr>
            </a:lvl1pPr>
          </a:lstStyle>
          <a:p>
            <a:pPr lvl="0"/>
            <a:r>
              <a:rPr lang="en-GB"/>
              <a:t>Heading</a:t>
            </a:r>
          </a:p>
        </p:txBody>
      </p:sp>
      <p:sp>
        <p:nvSpPr>
          <p:cNvPr id="17" name="Text Placeholder 16">
            <a:extLst>
              <a:ext uri="{FF2B5EF4-FFF2-40B4-BE49-F238E27FC236}">
                <a16:creationId xmlns:a16="http://schemas.microsoft.com/office/drawing/2014/main" id="{4DA9B6C6-9690-4027-9F76-ADC5D3E7D077}"/>
              </a:ext>
            </a:extLst>
          </p:cNvPr>
          <p:cNvSpPr>
            <a:spLocks noGrp="1"/>
          </p:cNvSpPr>
          <p:nvPr>
            <p:ph type="body" sz="quarter" idx="14" hasCustomPrompt="1"/>
          </p:nvPr>
        </p:nvSpPr>
        <p:spPr>
          <a:xfrm>
            <a:off x="4440238" y="2081212"/>
            <a:ext cx="6878637" cy="2202029"/>
          </a:xfrm>
          <a:prstGeom prst="rect">
            <a:avLst/>
          </a:prstGeom>
        </p:spPr>
        <p:txBody>
          <a:bodyPr>
            <a:normAutofit/>
          </a:bodyPr>
          <a:lstStyle>
            <a:lvl1pPr>
              <a:defRPr sz="1800"/>
            </a:lvl1pPr>
          </a:lstStyle>
          <a:p>
            <a:pPr lvl="0"/>
            <a:r>
              <a:rPr lang="en-GB"/>
              <a:t>Text</a:t>
            </a:r>
          </a:p>
        </p:txBody>
      </p:sp>
    </p:spTree>
    <p:extLst>
      <p:ext uri="{BB962C8B-B14F-4D97-AF65-F5344CB8AC3E}">
        <p14:creationId xmlns:p14="http://schemas.microsoft.com/office/powerpoint/2010/main" val="24485451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_Executive Summary_blu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8341EC-0F59-4BFA-A4BA-BEF361A095BC}"/>
              </a:ext>
            </a:extLst>
          </p:cNvPr>
          <p:cNvSpPr/>
          <p:nvPr userDrawn="1"/>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Executive Summary</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14">
            <a:extLst>
              <a:ext uri="{FF2B5EF4-FFF2-40B4-BE49-F238E27FC236}">
                <a16:creationId xmlns:a16="http://schemas.microsoft.com/office/drawing/2014/main" id="{F081AA10-AE1D-42C6-A046-80DFC58395B0}"/>
              </a:ext>
            </a:extLst>
          </p:cNvPr>
          <p:cNvSpPr>
            <a:spLocks noGrp="1"/>
          </p:cNvSpPr>
          <p:nvPr>
            <p:ph type="body" sz="quarter" idx="13" hasCustomPrompt="1"/>
          </p:nvPr>
        </p:nvSpPr>
        <p:spPr>
          <a:xfrm>
            <a:off x="1625389" y="2081881"/>
            <a:ext cx="2537537" cy="853824"/>
          </a:xfrm>
          <a:prstGeom prst="rect">
            <a:avLst/>
          </a:prstGeom>
          <a:noFill/>
          <a:ln w="6350">
            <a:noFill/>
          </a:ln>
        </p:spPr>
        <p:txBody>
          <a:bodyPr anchor="ctr" anchorCtr="0">
            <a:noAutofit/>
          </a:bodyPr>
          <a:lstStyle>
            <a:lvl1pPr marL="0" indent="0" algn="ctr">
              <a:buNone/>
              <a:defRPr sz="2400" b="1" i="0" u="none">
                <a:latin typeface="+mj-lt"/>
              </a:defRPr>
            </a:lvl1pPr>
          </a:lstStyle>
          <a:p>
            <a:pPr lvl="0"/>
            <a:r>
              <a:rPr lang="en-GB"/>
              <a:t>Heading</a:t>
            </a:r>
          </a:p>
        </p:txBody>
      </p:sp>
      <p:sp>
        <p:nvSpPr>
          <p:cNvPr id="17" name="Text Placeholder 16">
            <a:extLst>
              <a:ext uri="{FF2B5EF4-FFF2-40B4-BE49-F238E27FC236}">
                <a16:creationId xmlns:a16="http://schemas.microsoft.com/office/drawing/2014/main" id="{4DA9B6C6-9690-4027-9F76-ADC5D3E7D077}"/>
              </a:ext>
            </a:extLst>
          </p:cNvPr>
          <p:cNvSpPr>
            <a:spLocks noGrp="1"/>
          </p:cNvSpPr>
          <p:nvPr>
            <p:ph type="body" sz="quarter" idx="14" hasCustomPrompt="1"/>
          </p:nvPr>
        </p:nvSpPr>
        <p:spPr>
          <a:xfrm>
            <a:off x="4440238" y="2081212"/>
            <a:ext cx="6878637" cy="2202029"/>
          </a:xfrm>
          <a:prstGeom prst="rect">
            <a:avLst/>
          </a:prstGeom>
        </p:spPr>
        <p:txBody>
          <a:bodyPr>
            <a:normAutofit/>
          </a:bodyPr>
          <a:lstStyle>
            <a:lvl1pPr>
              <a:defRPr sz="1800"/>
            </a:lvl1pPr>
          </a:lstStyle>
          <a:p>
            <a:pPr lvl="0"/>
            <a:r>
              <a:rPr lang="en-GB"/>
              <a:t>Text</a:t>
            </a:r>
          </a:p>
        </p:txBody>
      </p:sp>
      <p:pic>
        <p:nvPicPr>
          <p:cNvPr id="3" name="Picture 2" descr="Shape, icon, circle&#10;&#10;Description automatically generated">
            <a:extLst>
              <a:ext uri="{FF2B5EF4-FFF2-40B4-BE49-F238E27FC236}">
                <a16:creationId xmlns:a16="http://schemas.microsoft.com/office/drawing/2014/main" id="{2D7B88B9-6CBE-D907-208C-18FF89DBFF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3389" y="331200"/>
            <a:ext cx="698400" cy="465600"/>
          </a:xfrm>
          <a:prstGeom prst="rect">
            <a:avLst/>
          </a:prstGeom>
        </p:spPr>
      </p:pic>
    </p:spTree>
    <p:extLst>
      <p:ext uri="{BB962C8B-B14F-4D97-AF65-F5344CB8AC3E}">
        <p14:creationId xmlns:p14="http://schemas.microsoft.com/office/powerpoint/2010/main" val="8305022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9_TEMPLATE">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a:extLst>
              <a:ext uri="{FF2B5EF4-FFF2-40B4-BE49-F238E27FC236}">
                <a16:creationId xmlns:a16="http://schemas.microsoft.com/office/drawing/2014/main" id="{D211244E-202C-44D1-96AF-0233D3D510AF}"/>
              </a:ext>
            </a:extLst>
          </p:cNvPr>
          <p:cNvGrpSpPr/>
          <p:nvPr userDrawn="1"/>
        </p:nvGrpSpPr>
        <p:grpSpPr>
          <a:xfrm>
            <a:off x="5268871" y="380474"/>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userDrawn="1"/>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E10C647D-3579-461C-9B35-F3DF964FAA2B}"/>
                </a:ext>
              </a:extLst>
            </p:cNvPr>
            <p:cNvSpPr/>
            <p:nvPr userDrawn="1"/>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18">
              <a:extLst>
                <a:ext uri="{FF2B5EF4-FFF2-40B4-BE49-F238E27FC236}">
                  <a16:creationId xmlns:a16="http://schemas.microsoft.com/office/drawing/2014/main" id="{3BCA3E82-EE15-4465-A519-E43D99E45542}"/>
                </a:ext>
              </a:extLst>
            </p:cNvPr>
            <p:cNvSpPr/>
            <p:nvPr userDrawn="1"/>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a16="http://schemas.microsoft.com/office/drawing/2014/main" id="{37D21F85-8B5D-4C78-9DD3-6C8E28C184A9}"/>
                </a:ext>
              </a:extLst>
            </p:cNvPr>
            <p:cNvSpPr/>
            <p:nvPr userDrawn="1"/>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8B23DC2A-EBA7-49FA-8D7C-437DF35F0796}"/>
                </a:ext>
              </a:extLst>
            </p:cNvPr>
            <p:cNvSpPr/>
            <p:nvPr userDrawn="1"/>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Text Placeholder 8">
            <a:extLst>
              <a:ext uri="{FF2B5EF4-FFF2-40B4-BE49-F238E27FC236}">
                <a16:creationId xmlns:a16="http://schemas.microsoft.com/office/drawing/2014/main" id="{8A461F04-D245-48C0-8F5F-012161FA5764}"/>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4" name="Text Placeholder 8">
            <a:extLst>
              <a:ext uri="{FF2B5EF4-FFF2-40B4-BE49-F238E27FC236}">
                <a16:creationId xmlns:a16="http://schemas.microsoft.com/office/drawing/2014/main" id="{22D0F1C3-E6BF-4E40-9BA4-6E9FD7C1898D}"/>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22" name="Text Placeholder 3">
            <a:extLst>
              <a:ext uri="{FF2B5EF4-FFF2-40B4-BE49-F238E27FC236}">
                <a16:creationId xmlns:a16="http://schemas.microsoft.com/office/drawing/2014/main" id="{13BD9136-8FF8-426F-9554-9B9DA25DC7AE}"/>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41504915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10_TEMPLATE">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AC92FF63-184C-4108-B335-87BC7AA57F84}"/>
              </a:ext>
            </a:extLst>
          </p:cNvPr>
          <p:cNvGrpSpPr/>
          <p:nvPr userDrawn="1"/>
        </p:nvGrpSpPr>
        <p:grpSpPr>
          <a:xfrm>
            <a:off x="4662077" y="1102080"/>
            <a:ext cx="5147913" cy="3534599"/>
            <a:chOff x="4662077" y="1064756"/>
            <a:chExt cx="5147913" cy="3534599"/>
          </a:xfrm>
        </p:grpSpPr>
        <p:sp>
          <p:nvSpPr>
            <p:cNvPr id="25" name="Rectangle: Rounded Corners 24">
              <a:extLst>
                <a:ext uri="{FF2B5EF4-FFF2-40B4-BE49-F238E27FC236}">
                  <a16:creationId xmlns:a16="http://schemas.microsoft.com/office/drawing/2014/main" id="{3EB198C6-D58C-4630-83AF-1A49FB300351}"/>
                </a:ext>
              </a:extLst>
            </p:cNvPr>
            <p:cNvSpPr/>
            <p:nvPr userDrawn="1"/>
          </p:nvSpPr>
          <p:spPr>
            <a:xfrm rot="18900000" flipV="1">
              <a:off x="4662077" y="2738279"/>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ECA6350F-59B8-4E5F-A1A1-C6C900C6839B}"/>
                </a:ext>
              </a:extLst>
            </p:cNvPr>
            <p:cNvSpPr/>
            <p:nvPr userDrawn="1"/>
          </p:nvSpPr>
          <p:spPr>
            <a:xfrm rot="18900000" flipV="1">
              <a:off x="7036686" y="3574745"/>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ECA3D486-7DBD-4209-8495-2D334313489C}"/>
                </a:ext>
              </a:extLst>
            </p:cNvPr>
            <p:cNvSpPr/>
            <p:nvPr userDrawn="1"/>
          </p:nvSpPr>
          <p:spPr>
            <a:xfrm rot="18900000" flipV="1">
              <a:off x="5078194" y="2756166"/>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3D745630-CDA2-4591-9BB3-A915B272107D}"/>
                </a:ext>
              </a:extLst>
            </p:cNvPr>
            <p:cNvSpPr/>
            <p:nvPr userDrawn="1"/>
          </p:nvSpPr>
          <p:spPr>
            <a:xfrm rot="18900000" flipV="1">
              <a:off x="6452504" y="1064756"/>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E7F69C2B-412E-4291-BD6A-02D99D35482C}"/>
                </a:ext>
              </a:extLst>
            </p:cNvPr>
            <p:cNvSpPr/>
            <p:nvPr userDrawn="1"/>
          </p:nvSpPr>
          <p:spPr>
            <a:xfrm rot="18900000" flipV="1">
              <a:off x="4863316" y="1128012"/>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30323819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Section_White">
    <p:bg>
      <p:bgPr>
        <a:solidFill>
          <a:schemeClr val="bg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AC92FF63-184C-4108-B335-87BC7AA57F84}"/>
              </a:ext>
            </a:extLst>
          </p:cNvPr>
          <p:cNvGrpSpPr/>
          <p:nvPr userDrawn="1"/>
        </p:nvGrpSpPr>
        <p:grpSpPr>
          <a:xfrm>
            <a:off x="4662077" y="1102080"/>
            <a:ext cx="5147913" cy="3534599"/>
            <a:chOff x="4662077" y="1064756"/>
            <a:chExt cx="5147913" cy="3534599"/>
          </a:xfrm>
        </p:grpSpPr>
        <p:sp>
          <p:nvSpPr>
            <p:cNvPr id="25" name="Rectangle: Rounded Corners 24">
              <a:extLst>
                <a:ext uri="{FF2B5EF4-FFF2-40B4-BE49-F238E27FC236}">
                  <a16:creationId xmlns:a16="http://schemas.microsoft.com/office/drawing/2014/main" id="{3EB198C6-D58C-4630-83AF-1A49FB300351}"/>
                </a:ext>
              </a:extLst>
            </p:cNvPr>
            <p:cNvSpPr/>
            <p:nvPr userDrawn="1"/>
          </p:nvSpPr>
          <p:spPr>
            <a:xfrm rot="18900000" flipV="1">
              <a:off x="4662077" y="2738279"/>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ECA6350F-59B8-4E5F-A1A1-C6C900C6839B}"/>
                </a:ext>
              </a:extLst>
            </p:cNvPr>
            <p:cNvSpPr/>
            <p:nvPr userDrawn="1"/>
          </p:nvSpPr>
          <p:spPr>
            <a:xfrm rot="18900000" flipV="1">
              <a:off x="7036686" y="3574745"/>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ECA3D486-7DBD-4209-8495-2D334313489C}"/>
                </a:ext>
              </a:extLst>
            </p:cNvPr>
            <p:cNvSpPr/>
            <p:nvPr userDrawn="1"/>
          </p:nvSpPr>
          <p:spPr>
            <a:xfrm rot="18900000" flipV="1">
              <a:off x="5078194" y="2756166"/>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3D745630-CDA2-4591-9BB3-A915B272107D}"/>
                </a:ext>
              </a:extLst>
            </p:cNvPr>
            <p:cNvSpPr/>
            <p:nvPr userDrawn="1"/>
          </p:nvSpPr>
          <p:spPr>
            <a:xfrm rot="18900000" flipV="1">
              <a:off x="6452504" y="1064756"/>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E7F69C2B-412E-4291-BD6A-02D99D35482C}"/>
                </a:ext>
              </a:extLst>
            </p:cNvPr>
            <p:cNvSpPr/>
            <p:nvPr userDrawn="1"/>
          </p:nvSpPr>
          <p:spPr>
            <a:xfrm rot="18900000" flipV="1">
              <a:off x="4863316" y="1128012"/>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p:nvPr>
        </p:nvSpPr>
        <p:spPr>
          <a:xfrm>
            <a:off x="805029" y="5303667"/>
            <a:ext cx="8768179" cy="601141"/>
          </a:xfrm>
          <a:prstGeom prst="rect">
            <a:avLst/>
          </a:prstGeom>
        </p:spPr>
        <p:txBody>
          <a:bodyPr>
            <a:normAutofit/>
          </a:bodyPr>
          <a:lstStyle>
            <a:lvl1pPr marL="0" indent="0">
              <a:buNone/>
              <a:defRPr sz="3600">
                <a:solidFill>
                  <a:schemeClr val="tx2"/>
                </a:solidFill>
                <a:latin typeface="+mj-lt"/>
              </a:defRPr>
            </a:lvl1pPr>
          </a:lstStyle>
          <a:p>
            <a:pPr lvl="0"/>
            <a:r>
              <a:rPr lang="en-US"/>
              <a:t>Click to edit Master text styles</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tx2"/>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03</a:t>
            </a:r>
          </a:p>
        </p:txBody>
      </p:sp>
    </p:spTree>
    <p:extLst>
      <p:ext uri="{BB962C8B-B14F-4D97-AF65-F5344CB8AC3E}">
        <p14:creationId xmlns:p14="http://schemas.microsoft.com/office/powerpoint/2010/main" val="25737495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News item purple">
    <p:bg>
      <p:bgPr>
        <a:solidFill>
          <a:schemeClr val="bg1"/>
        </a:solidFill>
        <a:effectLst/>
      </p:bgPr>
    </p:bg>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2"/>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200">
                <a:solidFill>
                  <a:schemeClr val="tx2"/>
                </a:solidFill>
              </a:defRPr>
            </a:lvl1pPr>
          </a:lstStyle>
          <a:p>
            <a:pPr lvl="0"/>
            <a:r>
              <a:rPr lang="en-US"/>
              <a:t>Click to edit Master text styles</a:t>
            </a:r>
          </a:p>
        </p:txBody>
      </p:sp>
      <p:pic>
        <p:nvPicPr>
          <p:cNvPr id="18" name="Picture 17" descr="A picture containing sky, outdoor, mountain, sailing vessel&#10;&#10;Description automatically generated">
            <a:extLst>
              <a:ext uri="{FF2B5EF4-FFF2-40B4-BE49-F238E27FC236}">
                <a16:creationId xmlns:a16="http://schemas.microsoft.com/office/drawing/2014/main" id="{840DCB4A-7CE4-45A6-9704-0B4A92FBAE29}"/>
              </a:ext>
            </a:extLst>
          </p:cNvPr>
          <p:cNvPicPr>
            <a:picLocks noChangeAspect="1"/>
          </p:cNvPicPr>
          <p:nvPr userDrawn="1"/>
        </p:nvPicPr>
        <p:blipFill>
          <a:blip r:embed="rId3">
            <a:alphaModFix/>
            <a:extLst>
              <a:ext uri="{28A0092B-C50C-407E-A947-70E740481C1C}">
                <a14:useLocalDpi xmlns:a14="http://schemas.microsoft.com/office/drawing/2010/main" val="0"/>
              </a:ext>
            </a:extLst>
          </a:blip>
          <a:srcRect l="29144" t="537" r="21124"/>
          <a:stretch>
            <a:fillRect/>
          </a:stretch>
        </p:blipFill>
        <p:spPr>
          <a:xfrm>
            <a:off x="6581273" y="798516"/>
            <a:ext cx="7062536" cy="7062536"/>
          </a:xfrm>
          <a:custGeom>
            <a:avLst/>
            <a:gdLst>
              <a:gd name="connsiteX0" fmla="*/ 3531268 w 7062536"/>
              <a:gd name="connsiteY0" fmla="*/ 0 h 7062536"/>
              <a:gd name="connsiteX1" fmla="*/ 7062536 w 7062536"/>
              <a:gd name="connsiteY1" fmla="*/ 3531268 h 7062536"/>
              <a:gd name="connsiteX2" fmla="*/ 3531268 w 7062536"/>
              <a:gd name="connsiteY2" fmla="*/ 7062536 h 7062536"/>
              <a:gd name="connsiteX3" fmla="*/ 0 w 7062536"/>
              <a:gd name="connsiteY3" fmla="*/ 3531268 h 7062536"/>
              <a:gd name="connsiteX4" fmla="*/ 3531268 w 7062536"/>
              <a:gd name="connsiteY4" fmla="*/ 0 h 706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536" h="7062536">
                <a:moveTo>
                  <a:pt x="3531268" y="0"/>
                </a:moveTo>
                <a:cubicBezTo>
                  <a:pt x="5481533" y="0"/>
                  <a:pt x="7062536" y="1581003"/>
                  <a:pt x="7062536" y="3531268"/>
                </a:cubicBezTo>
                <a:cubicBezTo>
                  <a:pt x="7062536" y="5481533"/>
                  <a:pt x="5481533" y="7062536"/>
                  <a:pt x="3531268" y="7062536"/>
                </a:cubicBezTo>
                <a:cubicBezTo>
                  <a:pt x="1581004" y="7062536"/>
                  <a:pt x="0" y="5481533"/>
                  <a:pt x="0" y="3531268"/>
                </a:cubicBezTo>
                <a:cubicBezTo>
                  <a:pt x="0" y="1581003"/>
                  <a:pt x="1581004" y="0"/>
                  <a:pt x="3531268" y="0"/>
                </a:cubicBezTo>
                <a:close/>
              </a:path>
            </a:pathLst>
          </a:custGeom>
        </p:spPr>
      </p:pic>
    </p:spTree>
    <p:extLst>
      <p:ext uri="{BB962C8B-B14F-4D97-AF65-F5344CB8AC3E}">
        <p14:creationId xmlns:p14="http://schemas.microsoft.com/office/powerpoint/2010/main" val="743252449"/>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News item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2"/>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200">
                <a:solidFill>
                  <a:schemeClr val="tx2"/>
                </a:solidFill>
              </a:defRPr>
            </a:lvl1pPr>
          </a:lstStyle>
          <a:p>
            <a:pPr lvl="0"/>
            <a:r>
              <a:rPr lang="en-US"/>
              <a:t>Click to edit Master text styles</a:t>
            </a:r>
          </a:p>
        </p:txBody>
      </p:sp>
      <p:pic>
        <p:nvPicPr>
          <p:cNvPr id="6" name="Picture 5" descr="Shape, icon, circle&#10;&#10;Description automatically generated">
            <a:extLst>
              <a:ext uri="{FF2B5EF4-FFF2-40B4-BE49-F238E27FC236}">
                <a16:creationId xmlns:a16="http://schemas.microsoft.com/office/drawing/2014/main" id="{82B7C3D3-8D23-4DA3-8DB5-258512E79A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pic>
        <p:nvPicPr>
          <p:cNvPr id="7" name="Picture 6" descr="A picture containing sky, outdoor, mountain, sailing vessel&#10;&#10;Description automatically generated">
            <a:extLst>
              <a:ext uri="{FF2B5EF4-FFF2-40B4-BE49-F238E27FC236}">
                <a16:creationId xmlns:a16="http://schemas.microsoft.com/office/drawing/2014/main" id="{973C9198-CBFA-4ACB-B422-00CB59A42D10}"/>
              </a:ext>
            </a:extLst>
          </p:cNvPr>
          <p:cNvPicPr>
            <a:picLocks noChangeAspect="1"/>
          </p:cNvPicPr>
          <p:nvPr userDrawn="1"/>
        </p:nvPicPr>
        <p:blipFill>
          <a:blip r:embed="rId3">
            <a:alphaModFix/>
            <a:extLst>
              <a:ext uri="{28A0092B-C50C-407E-A947-70E740481C1C}">
                <a14:useLocalDpi xmlns:a14="http://schemas.microsoft.com/office/drawing/2010/main" val="0"/>
              </a:ext>
            </a:extLst>
          </a:blip>
          <a:srcRect l="29144" t="537" r="21124"/>
          <a:stretch>
            <a:fillRect/>
          </a:stretch>
        </p:blipFill>
        <p:spPr>
          <a:xfrm>
            <a:off x="6581273" y="798516"/>
            <a:ext cx="7062536" cy="7062536"/>
          </a:xfrm>
          <a:custGeom>
            <a:avLst/>
            <a:gdLst>
              <a:gd name="connsiteX0" fmla="*/ 3531268 w 7062536"/>
              <a:gd name="connsiteY0" fmla="*/ 0 h 7062536"/>
              <a:gd name="connsiteX1" fmla="*/ 7062536 w 7062536"/>
              <a:gd name="connsiteY1" fmla="*/ 3531268 h 7062536"/>
              <a:gd name="connsiteX2" fmla="*/ 3531268 w 7062536"/>
              <a:gd name="connsiteY2" fmla="*/ 7062536 h 7062536"/>
              <a:gd name="connsiteX3" fmla="*/ 0 w 7062536"/>
              <a:gd name="connsiteY3" fmla="*/ 3531268 h 7062536"/>
              <a:gd name="connsiteX4" fmla="*/ 3531268 w 7062536"/>
              <a:gd name="connsiteY4" fmla="*/ 0 h 706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536" h="7062536">
                <a:moveTo>
                  <a:pt x="3531268" y="0"/>
                </a:moveTo>
                <a:cubicBezTo>
                  <a:pt x="5481533" y="0"/>
                  <a:pt x="7062536" y="1581003"/>
                  <a:pt x="7062536" y="3531268"/>
                </a:cubicBezTo>
                <a:cubicBezTo>
                  <a:pt x="7062536" y="5481533"/>
                  <a:pt x="5481533" y="7062536"/>
                  <a:pt x="3531268" y="7062536"/>
                </a:cubicBezTo>
                <a:cubicBezTo>
                  <a:pt x="1581004" y="7062536"/>
                  <a:pt x="0" y="5481533"/>
                  <a:pt x="0" y="3531268"/>
                </a:cubicBezTo>
                <a:cubicBezTo>
                  <a:pt x="0" y="1581003"/>
                  <a:pt x="1581004" y="0"/>
                  <a:pt x="3531268" y="0"/>
                </a:cubicBezTo>
                <a:close/>
              </a:path>
            </a:pathLst>
          </a:custGeom>
        </p:spPr>
      </p:pic>
    </p:spTree>
    <p:extLst>
      <p:ext uri="{BB962C8B-B14F-4D97-AF65-F5344CB8AC3E}">
        <p14:creationId xmlns:p14="http://schemas.microsoft.com/office/powerpoint/2010/main" val="399304288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1_News item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1"/>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600">
                <a:solidFill>
                  <a:schemeClr val="tx1"/>
                </a:solidFill>
              </a:defRPr>
            </a:lvl1pPr>
          </a:lstStyle>
          <a:p>
            <a:pPr lvl="0"/>
            <a:r>
              <a:rPr lang="en-US"/>
              <a:t>Click to edit Master text styles</a:t>
            </a:r>
          </a:p>
        </p:txBody>
      </p:sp>
      <p:sp>
        <p:nvSpPr>
          <p:cNvPr id="4" name="Text Placeholder 3">
            <a:extLst>
              <a:ext uri="{FF2B5EF4-FFF2-40B4-BE49-F238E27FC236}">
                <a16:creationId xmlns:a16="http://schemas.microsoft.com/office/drawing/2014/main" id="{B8CFD961-BE36-41A6-AE1A-32D9CB5BF575}"/>
              </a:ext>
            </a:extLst>
          </p:cNvPr>
          <p:cNvSpPr>
            <a:spLocks noGrp="1"/>
          </p:cNvSpPr>
          <p:nvPr>
            <p:ph type="body" sz="quarter" idx="11"/>
          </p:nvPr>
        </p:nvSpPr>
        <p:spPr>
          <a:xfrm>
            <a:off x="6096000" y="1674479"/>
            <a:ext cx="5007318" cy="2849396"/>
          </a:xfrm>
          <a:prstGeom prst="rect">
            <a:avLst/>
          </a:prstGeom>
        </p:spPr>
        <p:txBody>
          <a:bodyPr numCol="1" spcCol="0">
            <a:noAutofit/>
          </a:bodyPr>
          <a:lstStyle>
            <a:lvl1pPr marL="0" indent="0">
              <a:buNone/>
              <a:defRPr sz="1200">
                <a:solidFill>
                  <a:schemeClr val="tx1"/>
                </a:solidFill>
              </a:defRPr>
            </a:lvl1pPr>
          </a:lstStyle>
          <a:p>
            <a:pPr lvl="0"/>
            <a:r>
              <a:rPr lang="en-US"/>
              <a:t>Click to edit Master text styles</a:t>
            </a:r>
          </a:p>
        </p:txBody>
      </p:sp>
      <p:pic>
        <p:nvPicPr>
          <p:cNvPr id="10" name="Picture 9" descr="Shape, icon, circle&#10;&#10;Description automatically generated">
            <a:extLst>
              <a:ext uri="{FF2B5EF4-FFF2-40B4-BE49-F238E27FC236}">
                <a16:creationId xmlns:a16="http://schemas.microsoft.com/office/drawing/2014/main" id="{FDA606EF-460F-488A-A174-E5AA0F3C52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Tree>
    <p:extLst>
      <p:ext uri="{BB962C8B-B14F-4D97-AF65-F5344CB8AC3E}">
        <p14:creationId xmlns:p14="http://schemas.microsoft.com/office/powerpoint/2010/main" val="3369775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5.jpe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5.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theme" Target="../theme/theme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26" Type="http://schemas.openxmlformats.org/officeDocument/2006/relationships/tags" Target="../tags/tag1.xml"/><Relationship Id="rId3" Type="http://schemas.openxmlformats.org/officeDocument/2006/relationships/slideLayout" Target="../slideLayouts/slideLayout58.xml"/><Relationship Id="rId21" Type="http://schemas.openxmlformats.org/officeDocument/2006/relationships/slideLayout" Target="../slideLayouts/slideLayout76.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5" Type="http://schemas.openxmlformats.org/officeDocument/2006/relationships/theme" Target="../theme/theme7.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24" Type="http://schemas.openxmlformats.org/officeDocument/2006/relationships/slideLayout" Target="../slideLayouts/slideLayout79.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slideLayout" Target="../slideLayouts/slideLayout78.xml"/><Relationship Id="rId28" Type="http://schemas.openxmlformats.org/officeDocument/2006/relationships/image" Target="../media/image9.emf"/><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slideLayout" Target="../slideLayouts/slideLayout77.xml"/><Relationship Id="rId27" Type="http://schemas.openxmlformats.org/officeDocument/2006/relationships/oleObject" Target="../embeddings/oleObject1.bin"/></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82.xml"/><Relationship Id="rId7" Type="http://schemas.openxmlformats.org/officeDocument/2006/relationships/image" Target="../media/image5.jpeg"/><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theme" Target="../theme/theme8.xml"/><Relationship Id="rId5" Type="http://schemas.openxmlformats.org/officeDocument/2006/relationships/slideLayout" Target="../slideLayouts/slideLayout84.xml"/><Relationship Id="rId4"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5" Type="http://schemas.openxmlformats.org/officeDocument/2006/relationships/slideLayout" Target="../slideLayouts/slideLayout89.xml"/><Relationship Id="rId10" Type="http://schemas.openxmlformats.org/officeDocument/2006/relationships/theme" Target="../theme/theme9.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96.xml"/><Relationship Id="rId7" Type="http://schemas.openxmlformats.org/officeDocument/2006/relationships/theme" Target="../theme/theme10.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5" Type="http://schemas.openxmlformats.org/officeDocument/2006/relationships/slideLayout" Target="../slideLayouts/slideLayout98.xml"/><Relationship Id="rId4" Type="http://schemas.openxmlformats.org/officeDocument/2006/relationships/slideLayout" Target="../slideLayouts/slideLayout9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image" Target="../media/image5.jpeg"/><Relationship Id="rId5" Type="http://schemas.openxmlformats.org/officeDocument/2006/relationships/slideLayout" Target="../slideLayouts/slideLayout104.xml"/><Relationship Id="rId10" Type="http://schemas.openxmlformats.org/officeDocument/2006/relationships/theme" Target="../theme/theme11.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111.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theme" Target="../theme/theme12.xml"/><Relationship Id="rId5" Type="http://schemas.openxmlformats.org/officeDocument/2006/relationships/slideLayout" Target="../slideLayouts/slideLayout113.xml"/><Relationship Id="rId4" Type="http://schemas.openxmlformats.org/officeDocument/2006/relationships/slideLayout" Target="../slideLayouts/slideLayout112.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116.xml"/><Relationship Id="rId7" Type="http://schemas.openxmlformats.org/officeDocument/2006/relationships/image" Target="../media/image5.jpeg"/><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theme" Target="../theme/theme13.xml"/><Relationship Id="rId5" Type="http://schemas.openxmlformats.org/officeDocument/2006/relationships/slideLayout" Target="../slideLayouts/slideLayout118.xml"/><Relationship Id="rId4" Type="http://schemas.openxmlformats.org/officeDocument/2006/relationships/slideLayout" Target="../slideLayouts/slideLayout117.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26.xml"/><Relationship Id="rId13" Type="http://schemas.openxmlformats.org/officeDocument/2006/relationships/theme" Target="../theme/theme14.xml"/><Relationship Id="rId3" Type="http://schemas.openxmlformats.org/officeDocument/2006/relationships/slideLayout" Target="../slideLayouts/slideLayout121.xml"/><Relationship Id="rId7" Type="http://schemas.openxmlformats.org/officeDocument/2006/relationships/slideLayout" Target="../slideLayouts/slideLayout125.xml"/><Relationship Id="rId12" Type="http://schemas.openxmlformats.org/officeDocument/2006/relationships/slideLayout" Target="../slideLayouts/slideLayout130.xml"/><Relationship Id="rId2" Type="http://schemas.openxmlformats.org/officeDocument/2006/relationships/slideLayout" Target="../slideLayouts/slideLayout120.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5" Type="http://schemas.openxmlformats.org/officeDocument/2006/relationships/slideLayout" Target="../slideLayouts/slideLayout123.xml"/><Relationship Id="rId10" Type="http://schemas.openxmlformats.org/officeDocument/2006/relationships/slideLayout" Target="../slideLayouts/slideLayout128.xml"/><Relationship Id="rId4" Type="http://schemas.openxmlformats.org/officeDocument/2006/relationships/slideLayout" Target="../slideLayouts/slideLayout122.xml"/><Relationship Id="rId9" Type="http://schemas.openxmlformats.org/officeDocument/2006/relationships/slideLayout" Target="../slideLayouts/slideLayout127.xml"/></Relationships>
</file>

<file path=ppt/slideMasters/_rels/slideMaster15.xml.rels><?xml version="1.0" encoding="UTF-8" standalone="yes"?>
<Relationships xmlns="http://schemas.openxmlformats.org/package/2006/relationships"><Relationship Id="rId13" Type="http://schemas.openxmlformats.org/officeDocument/2006/relationships/slideLayout" Target="../slideLayouts/slideLayout143.xml"/><Relationship Id="rId18" Type="http://schemas.openxmlformats.org/officeDocument/2006/relationships/slideLayout" Target="../slideLayouts/slideLayout148.xml"/><Relationship Id="rId26" Type="http://schemas.openxmlformats.org/officeDocument/2006/relationships/slideLayout" Target="../slideLayouts/slideLayout156.xml"/><Relationship Id="rId39" Type="http://schemas.openxmlformats.org/officeDocument/2006/relationships/slideLayout" Target="../slideLayouts/slideLayout169.xml"/><Relationship Id="rId21" Type="http://schemas.openxmlformats.org/officeDocument/2006/relationships/slideLayout" Target="../slideLayouts/slideLayout151.xml"/><Relationship Id="rId34" Type="http://schemas.openxmlformats.org/officeDocument/2006/relationships/slideLayout" Target="../slideLayouts/slideLayout164.xml"/><Relationship Id="rId42" Type="http://schemas.openxmlformats.org/officeDocument/2006/relationships/slideLayout" Target="../slideLayouts/slideLayout172.xml"/><Relationship Id="rId47" Type="http://schemas.openxmlformats.org/officeDocument/2006/relationships/theme" Target="../theme/theme15.xml"/><Relationship Id="rId7" Type="http://schemas.openxmlformats.org/officeDocument/2006/relationships/slideLayout" Target="../slideLayouts/slideLayout137.xml"/><Relationship Id="rId2" Type="http://schemas.openxmlformats.org/officeDocument/2006/relationships/slideLayout" Target="../slideLayouts/slideLayout132.xml"/><Relationship Id="rId16" Type="http://schemas.openxmlformats.org/officeDocument/2006/relationships/slideLayout" Target="../slideLayouts/slideLayout146.xml"/><Relationship Id="rId29" Type="http://schemas.openxmlformats.org/officeDocument/2006/relationships/slideLayout" Target="../slideLayouts/slideLayout159.xml"/><Relationship Id="rId11" Type="http://schemas.openxmlformats.org/officeDocument/2006/relationships/slideLayout" Target="../slideLayouts/slideLayout141.xml"/><Relationship Id="rId24" Type="http://schemas.openxmlformats.org/officeDocument/2006/relationships/slideLayout" Target="../slideLayouts/slideLayout154.xml"/><Relationship Id="rId32" Type="http://schemas.openxmlformats.org/officeDocument/2006/relationships/slideLayout" Target="../slideLayouts/slideLayout162.xml"/><Relationship Id="rId37" Type="http://schemas.openxmlformats.org/officeDocument/2006/relationships/slideLayout" Target="../slideLayouts/slideLayout167.xml"/><Relationship Id="rId40" Type="http://schemas.openxmlformats.org/officeDocument/2006/relationships/slideLayout" Target="../slideLayouts/slideLayout170.xml"/><Relationship Id="rId45" Type="http://schemas.openxmlformats.org/officeDocument/2006/relationships/slideLayout" Target="../slideLayouts/slideLayout175.xml"/><Relationship Id="rId5" Type="http://schemas.openxmlformats.org/officeDocument/2006/relationships/slideLayout" Target="../slideLayouts/slideLayout135.xml"/><Relationship Id="rId15" Type="http://schemas.openxmlformats.org/officeDocument/2006/relationships/slideLayout" Target="../slideLayouts/slideLayout145.xml"/><Relationship Id="rId23" Type="http://schemas.openxmlformats.org/officeDocument/2006/relationships/slideLayout" Target="../slideLayouts/slideLayout153.xml"/><Relationship Id="rId28" Type="http://schemas.openxmlformats.org/officeDocument/2006/relationships/slideLayout" Target="../slideLayouts/slideLayout158.xml"/><Relationship Id="rId36" Type="http://schemas.openxmlformats.org/officeDocument/2006/relationships/slideLayout" Target="../slideLayouts/slideLayout166.xml"/><Relationship Id="rId49" Type="http://schemas.openxmlformats.org/officeDocument/2006/relationships/image" Target="../media/image2.png"/><Relationship Id="rId10" Type="http://schemas.openxmlformats.org/officeDocument/2006/relationships/slideLayout" Target="../slideLayouts/slideLayout140.xml"/><Relationship Id="rId19" Type="http://schemas.openxmlformats.org/officeDocument/2006/relationships/slideLayout" Target="../slideLayouts/slideLayout149.xml"/><Relationship Id="rId31" Type="http://schemas.openxmlformats.org/officeDocument/2006/relationships/slideLayout" Target="../slideLayouts/slideLayout161.xml"/><Relationship Id="rId44" Type="http://schemas.openxmlformats.org/officeDocument/2006/relationships/slideLayout" Target="../slideLayouts/slideLayout174.xml"/><Relationship Id="rId4" Type="http://schemas.openxmlformats.org/officeDocument/2006/relationships/slideLayout" Target="../slideLayouts/slideLayout134.xml"/><Relationship Id="rId9" Type="http://schemas.openxmlformats.org/officeDocument/2006/relationships/slideLayout" Target="../slideLayouts/slideLayout139.xml"/><Relationship Id="rId14" Type="http://schemas.openxmlformats.org/officeDocument/2006/relationships/slideLayout" Target="../slideLayouts/slideLayout144.xml"/><Relationship Id="rId22" Type="http://schemas.openxmlformats.org/officeDocument/2006/relationships/slideLayout" Target="../slideLayouts/slideLayout152.xml"/><Relationship Id="rId27" Type="http://schemas.openxmlformats.org/officeDocument/2006/relationships/slideLayout" Target="../slideLayouts/slideLayout157.xml"/><Relationship Id="rId30" Type="http://schemas.openxmlformats.org/officeDocument/2006/relationships/slideLayout" Target="../slideLayouts/slideLayout160.xml"/><Relationship Id="rId35" Type="http://schemas.openxmlformats.org/officeDocument/2006/relationships/slideLayout" Target="../slideLayouts/slideLayout165.xml"/><Relationship Id="rId43" Type="http://schemas.openxmlformats.org/officeDocument/2006/relationships/slideLayout" Target="../slideLayouts/slideLayout173.xml"/><Relationship Id="rId48" Type="http://schemas.openxmlformats.org/officeDocument/2006/relationships/image" Target="../media/image1.png"/><Relationship Id="rId8" Type="http://schemas.openxmlformats.org/officeDocument/2006/relationships/slideLayout" Target="../slideLayouts/slideLayout138.xml"/><Relationship Id="rId3" Type="http://schemas.openxmlformats.org/officeDocument/2006/relationships/slideLayout" Target="../slideLayouts/slideLayout133.xml"/><Relationship Id="rId12" Type="http://schemas.openxmlformats.org/officeDocument/2006/relationships/slideLayout" Target="../slideLayouts/slideLayout142.xml"/><Relationship Id="rId17" Type="http://schemas.openxmlformats.org/officeDocument/2006/relationships/slideLayout" Target="../slideLayouts/slideLayout147.xml"/><Relationship Id="rId25" Type="http://schemas.openxmlformats.org/officeDocument/2006/relationships/slideLayout" Target="../slideLayouts/slideLayout155.xml"/><Relationship Id="rId33" Type="http://schemas.openxmlformats.org/officeDocument/2006/relationships/slideLayout" Target="../slideLayouts/slideLayout163.xml"/><Relationship Id="rId38" Type="http://schemas.openxmlformats.org/officeDocument/2006/relationships/slideLayout" Target="../slideLayouts/slideLayout168.xml"/><Relationship Id="rId46" Type="http://schemas.openxmlformats.org/officeDocument/2006/relationships/slideLayout" Target="../slideLayouts/slideLayout176.xml"/><Relationship Id="rId20" Type="http://schemas.openxmlformats.org/officeDocument/2006/relationships/slideLayout" Target="../slideLayouts/slideLayout150.xml"/><Relationship Id="rId41" Type="http://schemas.openxmlformats.org/officeDocument/2006/relationships/slideLayout" Target="../slideLayouts/slideLayout171.xml"/><Relationship Id="rId1" Type="http://schemas.openxmlformats.org/officeDocument/2006/relationships/slideLayout" Target="../slideLayouts/slideLayout131.xml"/><Relationship Id="rId6" Type="http://schemas.openxmlformats.org/officeDocument/2006/relationships/slideLayout" Target="../slideLayouts/slideLayout1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9"/>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 id="2147483839" r:id="rId6"/>
    <p:sldLayoutId id="2147483840" r:id="rId7"/>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2EA5ACA9-9D57-4185-D997-BD210D4A9B0C}"/>
              </a:ext>
            </a:extLst>
          </p:cNvPr>
          <p:cNvGraphicFramePr>
            <a:graphicFrameLocks noChangeAspect="1"/>
          </p:cNvGraphicFramePr>
          <p:nvPr userDrawn="1">
            <p:custDataLst>
              <p:tags r:id="rId26"/>
            </p:custDataLst>
            <p:extLst>
              <p:ext uri="{D42A27DB-BD31-4B8C-83A1-F6EECF244321}">
                <p14:modId xmlns:p14="http://schemas.microsoft.com/office/powerpoint/2010/main" val="465983505"/>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27" imgW="306" imgH="306" progId="TCLayout.ActiveDocument.1">
                  <p:embed/>
                </p:oleObj>
              </mc:Choice>
              <mc:Fallback>
                <p:oleObj name="think-cell Slide" r:id="rId27" imgW="306" imgH="306" progId="TCLayout.ActiveDocument.1">
                  <p:embed/>
                  <p:pic>
                    <p:nvPicPr>
                      <p:cNvPr id="11" name="Object 10" hidden="1">
                        <a:extLst>
                          <a:ext uri="{FF2B5EF4-FFF2-40B4-BE49-F238E27FC236}">
                            <a16:creationId xmlns:a16="http://schemas.microsoft.com/office/drawing/2014/main" id="{2EA5ACA9-9D57-4185-D997-BD210D4A9B0C}"/>
                          </a:ext>
                        </a:extLst>
                      </p:cNvPr>
                      <p:cNvPicPr/>
                      <p:nvPr/>
                    </p:nvPicPr>
                    <p:blipFill>
                      <a:blip r:embed="rId28"/>
                      <a:stretch>
                        <a:fillRect/>
                      </a:stretch>
                    </p:blipFill>
                    <p:spPr>
                      <a:xfrm>
                        <a:off x="2118" y="2118"/>
                        <a:ext cx="2117" cy="2117"/>
                      </a:xfrm>
                      <a:prstGeom prst="rect">
                        <a:avLst/>
                      </a:prstGeom>
                    </p:spPr>
                  </p:pic>
                </p:oleObj>
              </mc:Fallback>
            </mc:AlternateContent>
          </a:graphicData>
        </a:graphic>
      </p:graphicFrame>
      <p:sp>
        <p:nvSpPr>
          <p:cNvPr id="7" name="Freeform: Shape 6">
            <a:extLst>
              <a:ext uri="{FF2B5EF4-FFF2-40B4-BE49-F238E27FC236}">
                <a16:creationId xmlns:a16="http://schemas.microsoft.com/office/drawing/2014/main" id="{AA737D0B-EFBD-190C-1EC7-3CA8A6972D73}"/>
              </a:ext>
            </a:extLst>
          </p:cNvPr>
          <p:cNvSpPr txBox="1">
            <a:spLocks/>
          </p:cNvSpPr>
          <p:nvPr userDrawn="1"/>
        </p:nvSpPr>
        <p:spPr bwMode="gray">
          <a:xfrm>
            <a:off x="0" y="0"/>
            <a:ext cx="3048000" cy="96000"/>
          </a:xfrm>
          <a:custGeom>
            <a:avLst/>
            <a:gdLst>
              <a:gd name="connsiteX0" fmla="*/ 0 w 2286000"/>
              <a:gd name="connsiteY0" fmla="*/ 0 h 72000"/>
              <a:gd name="connsiteX1" fmla="*/ 2286000 w 2286000"/>
              <a:gd name="connsiteY1" fmla="*/ 0 h 72000"/>
              <a:gd name="connsiteX2" fmla="*/ 2286000 w 2286000"/>
              <a:gd name="connsiteY2" fmla="*/ 72000 h 72000"/>
              <a:gd name="connsiteX3" fmla="*/ 0 w 2286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2286000" h="72000">
                <a:moveTo>
                  <a:pt x="0" y="0"/>
                </a:moveTo>
                <a:lnTo>
                  <a:pt x="2286000" y="0"/>
                </a:lnTo>
                <a:lnTo>
                  <a:pt x="2286000" y="72000"/>
                </a:lnTo>
                <a:lnTo>
                  <a:pt x="0" y="72000"/>
                </a:lnTo>
                <a:close/>
              </a:path>
            </a:pathLst>
          </a:custGeom>
          <a:solidFill>
            <a:schemeClr val="accent1"/>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8" name="Freeform: Shape 7">
            <a:extLst>
              <a:ext uri="{FF2B5EF4-FFF2-40B4-BE49-F238E27FC236}">
                <a16:creationId xmlns:a16="http://schemas.microsoft.com/office/drawing/2014/main" id="{41D44AA2-C054-D019-F26E-C05BF7B09BE9}"/>
              </a:ext>
            </a:extLst>
          </p:cNvPr>
          <p:cNvSpPr txBox="1">
            <a:spLocks/>
          </p:cNvSpPr>
          <p:nvPr userDrawn="1"/>
        </p:nvSpPr>
        <p:spPr bwMode="gray">
          <a:xfrm>
            <a:off x="3048000" y="0"/>
            <a:ext cx="1524000" cy="96000"/>
          </a:xfrm>
          <a:custGeom>
            <a:avLst/>
            <a:gdLst>
              <a:gd name="connsiteX0" fmla="*/ 0 w 1143000"/>
              <a:gd name="connsiteY0" fmla="*/ 0 h 72000"/>
              <a:gd name="connsiteX1" fmla="*/ 1143000 w 1143000"/>
              <a:gd name="connsiteY1" fmla="*/ 0 h 72000"/>
              <a:gd name="connsiteX2" fmla="*/ 1143000 w 1143000"/>
              <a:gd name="connsiteY2" fmla="*/ 72000 h 72000"/>
              <a:gd name="connsiteX3" fmla="*/ 0 w 1143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1143000" h="72000">
                <a:moveTo>
                  <a:pt x="0" y="0"/>
                </a:moveTo>
                <a:lnTo>
                  <a:pt x="1143000" y="0"/>
                </a:lnTo>
                <a:lnTo>
                  <a:pt x="1143000" y="72000"/>
                </a:lnTo>
                <a:lnTo>
                  <a:pt x="0" y="72000"/>
                </a:lnTo>
                <a:close/>
              </a:path>
            </a:pathLst>
          </a:custGeom>
          <a:solidFill>
            <a:schemeClr val="accent4"/>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9" name="Freeform: Shape 8">
            <a:extLst>
              <a:ext uri="{FF2B5EF4-FFF2-40B4-BE49-F238E27FC236}">
                <a16:creationId xmlns:a16="http://schemas.microsoft.com/office/drawing/2014/main" id="{46BD5AA6-DBEF-BB56-1236-26914F4241D3}"/>
              </a:ext>
            </a:extLst>
          </p:cNvPr>
          <p:cNvSpPr txBox="1">
            <a:spLocks/>
          </p:cNvSpPr>
          <p:nvPr userDrawn="1"/>
        </p:nvSpPr>
        <p:spPr bwMode="gray">
          <a:xfrm>
            <a:off x="4572000" y="0"/>
            <a:ext cx="7620000" cy="96000"/>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solidFill>
            <a:schemeClr val="accent3"/>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2" name="Titelplatzhalter 1"/>
          <p:cNvSpPr>
            <a:spLocks noGrp="1"/>
          </p:cNvSpPr>
          <p:nvPr>
            <p:ph type="title"/>
          </p:nvPr>
        </p:nvSpPr>
        <p:spPr bwMode="gray">
          <a:xfrm>
            <a:off x="501649" y="504001"/>
            <a:ext cx="11184000" cy="428921"/>
          </a:xfrm>
          <a:prstGeom prst="rect">
            <a:avLst/>
          </a:prstGeom>
        </p:spPr>
        <p:txBody>
          <a:bodyPr vert="horz" wrap="square" lIns="0" tIns="0" rIns="0" bIns="0" rtlCol="0" anchor="t" anchorCtr="0">
            <a:spAutoFit/>
          </a:bodyPr>
          <a:lstStyle/>
          <a:p>
            <a:r>
              <a:rPr lang="en-GB" noProof="0"/>
              <a:t>Click to edit slide title (maximum two lines)</a:t>
            </a:r>
          </a:p>
        </p:txBody>
      </p:sp>
      <p:sp>
        <p:nvSpPr>
          <p:cNvPr id="3" name="Textplatzhalter 2"/>
          <p:cNvSpPr>
            <a:spLocks noGrp="1"/>
          </p:cNvSpPr>
          <p:nvPr>
            <p:ph type="body" idx="1"/>
          </p:nvPr>
        </p:nvSpPr>
        <p:spPr bwMode="gray">
          <a:xfrm>
            <a:off x="501651" y="1828800"/>
            <a:ext cx="11184000" cy="4065600"/>
          </a:xfrm>
          <a:prstGeom prst="rect">
            <a:avLst/>
          </a:prstGeom>
        </p:spPr>
        <p:txBody>
          <a:bodyPr vert="horz" lIns="0" tIns="0" rIns="0" bIns="0" rtlCol="0">
            <a:noAutofit/>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2"/>
          </p:nvPr>
        </p:nvSpPr>
        <p:spPr bwMode="gray">
          <a:xfrm>
            <a:off x="10102849" y="6513601"/>
            <a:ext cx="117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r>
              <a:rPr lang="en-GB" noProof="0"/>
              <a:t>04.01.2024</a:t>
            </a:r>
          </a:p>
        </p:txBody>
      </p:sp>
      <p:sp>
        <p:nvSpPr>
          <p:cNvPr id="5" name="Fußzeilenplatzhalter 4"/>
          <p:cNvSpPr>
            <a:spLocks noGrp="1"/>
          </p:cNvSpPr>
          <p:nvPr>
            <p:ph type="ftr" sz="quarter" idx="3"/>
          </p:nvPr>
        </p:nvSpPr>
        <p:spPr bwMode="gray">
          <a:xfrm>
            <a:off x="501651" y="6513601"/>
            <a:ext cx="7056000" cy="175817"/>
          </a:xfrm>
          <a:prstGeom prst="rect">
            <a:avLst/>
          </a:prstGeom>
        </p:spPr>
        <p:txBody>
          <a:bodyPr vert="horz" wrap="square" lIns="0" tIns="0" rIns="0" bIns="0" rtlCol="0" anchor="t" anchorCtr="0">
            <a:spAutoFit/>
          </a:bodyPr>
          <a:lstStyle>
            <a:lvl1pPr algn="l">
              <a:lnSpc>
                <a:spcPts val="1500"/>
              </a:lnSpc>
              <a:defRPr sz="933" b="1">
                <a:solidFill>
                  <a:schemeClr val="tx1"/>
                </a:solidFill>
                <a:latin typeface="+mn-lt"/>
              </a:defRPr>
            </a:lvl1pPr>
          </a:lstStyle>
          <a:p>
            <a:endParaRPr lang="en-GB" noProof="0"/>
          </a:p>
        </p:txBody>
      </p:sp>
      <p:sp>
        <p:nvSpPr>
          <p:cNvPr id="6" name="Foliennummernplatzhalter 5"/>
          <p:cNvSpPr>
            <a:spLocks noGrp="1"/>
          </p:cNvSpPr>
          <p:nvPr>
            <p:ph type="sldNum" sz="quarter" idx="4"/>
          </p:nvPr>
        </p:nvSpPr>
        <p:spPr bwMode="gray">
          <a:xfrm>
            <a:off x="11352233" y="6513601"/>
            <a:ext cx="33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fld id="{93C795C4-4A26-412B-AA90-98E97FF83D41}" type="slidenum">
              <a:rPr lang="en-GB" noProof="0" smtClean="0"/>
              <a:pPr/>
              <a:t>‹#›</a:t>
            </a:fld>
            <a:endParaRPr lang="en-GB" noProof="0"/>
          </a:p>
        </p:txBody>
      </p:sp>
    </p:spTree>
    <p:extLst>
      <p:ext uri="{BB962C8B-B14F-4D97-AF65-F5344CB8AC3E}">
        <p14:creationId xmlns:p14="http://schemas.microsoft.com/office/powerpoint/2010/main" val="3095630472"/>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882" r:id="rId20"/>
    <p:sldLayoutId id="2147483883" r:id="rId21"/>
    <p:sldLayoutId id="2147483884" r:id="rId22"/>
    <p:sldLayoutId id="2147483885" r:id="rId23"/>
    <p:sldLayoutId id="2147483886" r:id="rId24"/>
  </p:sldLayoutIdLst>
  <p:hf hdr="0" ftr="0"/>
  <p:txStyles>
    <p:titleStyle>
      <a:lvl1pPr algn="l" defTabSz="1219170" rtl="0" eaLnBrk="1" latinLnBrk="0" hangingPunct="1">
        <a:lnSpc>
          <a:spcPct val="87000"/>
        </a:lnSpc>
        <a:spcBef>
          <a:spcPct val="0"/>
        </a:spcBef>
        <a:buNone/>
        <a:defRPr sz="3200" kern="100" baseline="0">
          <a:solidFill>
            <a:srgbClr val="EA1B0A"/>
          </a:solidFill>
          <a:latin typeface="+mj-lt"/>
          <a:ea typeface="+mj-ea"/>
          <a:cs typeface="+mj-cs"/>
        </a:defRPr>
      </a:lvl1pPr>
    </p:titleStyle>
    <p:bodyStyle>
      <a:lvl1pPr marL="0" indent="0" algn="l" defTabSz="1219170" rtl="0" eaLnBrk="1" latinLnBrk="0" hangingPunct="1">
        <a:lnSpc>
          <a:spcPts val="2333"/>
        </a:lnSpc>
        <a:spcBef>
          <a:spcPts val="0"/>
        </a:spcBef>
        <a:spcAft>
          <a:spcPts val="800"/>
        </a:spcAft>
        <a:buFont typeface="EON Brix Sans" panose="020B0604020202020204" pitchFamily="34" charset="0"/>
        <a:buNone/>
        <a:defRPr sz="1867" kern="100" baseline="0">
          <a:solidFill>
            <a:schemeClr val="tx1"/>
          </a:solidFill>
          <a:latin typeface="+mn-lt"/>
          <a:ea typeface="+mn-ea"/>
          <a:cs typeface="+mn-cs"/>
        </a:defRPr>
      </a:lvl1pPr>
      <a:lvl2pPr marL="239178" indent="-239177" algn="l" defTabSz="1219170" rtl="0" eaLnBrk="1" latinLnBrk="0" hangingPunct="1">
        <a:lnSpc>
          <a:spcPts val="2333"/>
        </a:lnSpc>
        <a:spcBef>
          <a:spcPts val="0"/>
        </a:spcBef>
        <a:spcAft>
          <a:spcPts val="800"/>
        </a:spcAft>
        <a:buClrTx/>
        <a:buFont typeface="EON Brix Sans" panose="020B0500000000000000" pitchFamily="34" charset="0"/>
        <a:buChar char="•"/>
        <a:defRPr sz="1867" kern="100" baseline="0">
          <a:solidFill>
            <a:schemeClr val="tx1"/>
          </a:solidFill>
          <a:latin typeface="+mn-lt"/>
          <a:ea typeface="+mn-ea"/>
          <a:cs typeface="+mn-cs"/>
        </a:defRPr>
      </a:lvl2pPr>
      <a:lvl3pPr marL="478355" indent="-239178"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3pPr>
      <a:lvl4pPr marL="717533" indent="-239177"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4pPr>
      <a:lvl5pPr marL="956709" indent="-239178" algn="l" defTabSz="1219170" rtl="0" eaLnBrk="1" latinLnBrk="0" hangingPunct="1">
        <a:lnSpc>
          <a:spcPts val="2333"/>
        </a:lnSpc>
        <a:spcBef>
          <a:spcPts val="0"/>
        </a:spcBef>
        <a:spcAft>
          <a:spcPts val="800"/>
        </a:spcAft>
        <a:buFont typeface="EON Brix Sans" panose="020B0500000000000000" pitchFamily="34" charset="0"/>
        <a:buChar char="–"/>
        <a:defRPr sz="1867" kern="100" baseline="0">
          <a:solidFill>
            <a:schemeClr val="tx1"/>
          </a:solidFill>
          <a:latin typeface="+mn-lt"/>
          <a:ea typeface="+mn-ea"/>
          <a:cs typeface="+mn-cs"/>
        </a:defRPr>
      </a:lvl5pPr>
      <a:lvl6pPr marL="335271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9pPr>
    </p:bodyStyle>
    <p:otherStyle>
      <a:defPPr>
        <a:defRPr lang="de-DE"/>
      </a:defPPr>
      <a:lvl1pPr marL="0" algn="l" defTabSz="1219170" rtl="0" eaLnBrk="1" latinLnBrk="0" hangingPunct="1">
        <a:defRPr sz="1867" kern="1200">
          <a:solidFill>
            <a:schemeClr val="tx1"/>
          </a:solidFill>
          <a:latin typeface="+mn-lt"/>
          <a:ea typeface="+mn-ea"/>
          <a:cs typeface="+mn-cs"/>
        </a:defRPr>
      </a:lvl1pPr>
      <a:lvl2pPr marL="609585" algn="l" defTabSz="1219170" rtl="0" eaLnBrk="1" latinLnBrk="0" hangingPunct="1">
        <a:defRPr sz="1867" kern="1200">
          <a:solidFill>
            <a:schemeClr val="tx1"/>
          </a:solidFill>
          <a:latin typeface="+mn-lt"/>
          <a:ea typeface="+mn-ea"/>
          <a:cs typeface="+mn-cs"/>
        </a:defRPr>
      </a:lvl2pPr>
      <a:lvl3pPr marL="1219170" algn="l" defTabSz="1219170" rtl="0" eaLnBrk="1" latinLnBrk="0" hangingPunct="1">
        <a:defRPr sz="1867" kern="1200">
          <a:solidFill>
            <a:schemeClr val="tx1"/>
          </a:solidFill>
          <a:latin typeface="+mn-lt"/>
          <a:ea typeface="+mn-ea"/>
          <a:cs typeface="+mn-cs"/>
        </a:defRPr>
      </a:lvl3pPr>
      <a:lvl4pPr marL="1828754" algn="l" defTabSz="1219170" rtl="0" eaLnBrk="1" latinLnBrk="0" hangingPunct="1">
        <a:defRPr sz="1867" kern="1200">
          <a:solidFill>
            <a:schemeClr val="tx1"/>
          </a:solidFill>
          <a:latin typeface="+mn-lt"/>
          <a:ea typeface="+mn-ea"/>
          <a:cs typeface="+mn-cs"/>
        </a:defRPr>
      </a:lvl4pPr>
      <a:lvl5pPr marL="2438339" algn="l" defTabSz="1219170" rtl="0" eaLnBrk="1" latinLnBrk="0" hangingPunct="1">
        <a:defRPr sz="1867" kern="1200">
          <a:solidFill>
            <a:schemeClr val="tx1"/>
          </a:solidFill>
          <a:latin typeface="+mn-lt"/>
          <a:ea typeface="+mn-ea"/>
          <a:cs typeface="+mn-cs"/>
        </a:defRPr>
      </a:lvl5pPr>
      <a:lvl6pPr marL="3047924" algn="l" defTabSz="1219170" rtl="0" eaLnBrk="1" latinLnBrk="0" hangingPunct="1">
        <a:defRPr sz="1867" kern="1200">
          <a:solidFill>
            <a:schemeClr val="tx1"/>
          </a:solidFill>
          <a:latin typeface="+mn-lt"/>
          <a:ea typeface="+mn-ea"/>
          <a:cs typeface="+mn-cs"/>
        </a:defRPr>
      </a:lvl6pPr>
      <a:lvl7pPr marL="3657509" algn="l" defTabSz="1219170" rtl="0" eaLnBrk="1" latinLnBrk="0" hangingPunct="1">
        <a:defRPr sz="1867" kern="1200">
          <a:solidFill>
            <a:schemeClr val="tx1"/>
          </a:solidFill>
          <a:latin typeface="+mn-lt"/>
          <a:ea typeface="+mn-ea"/>
          <a:cs typeface="+mn-cs"/>
        </a:defRPr>
      </a:lvl7pPr>
      <a:lvl8pPr marL="4267093" algn="l" defTabSz="1219170" rtl="0" eaLnBrk="1" latinLnBrk="0" hangingPunct="1">
        <a:defRPr sz="1867" kern="1200">
          <a:solidFill>
            <a:schemeClr val="tx1"/>
          </a:solidFill>
          <a:latin typeface="+mn-lt"/>
          <a:ea typeface="+mn-ea"/>
          <a:cs typeface="+mn-cs"/>
        </a:defRPr>
      </a:lvl8pPr>
      <a:lvl9pPr marL="4876678" algn="l" defTabSz="1219170"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3">
          <p15:clr>
            <a:srgbClr val="F26B43"/>
          </p15:clr>
        </p15:guide>
        <p15:guide id="2" pos="237">
          <p15:clr>
            <a:srgbClr val="F26B43"/>
          </p15:clr>
        </p15:guide>
        <p15:guide id="3" pos="5522">
          <p15:clr>
            <a:srgbClr val="F26B43"/>
          </p15:clr>
        </p15:guide>
        <p15:guide id="4" pos="987">
          <p15:clr>
            <a:srgbClr val="F26B43"/>
          </p15:clr>
        </p15:guide>
        <p15:guide id="5" pos="2052">
          <p15:clr>
            <a:srgbClr val="F26B43"/>
          </p15:clr>
        </p15:guide>
        <p15:guide id="6" pos="3707">
          <p15:clr>
            <a:srgbClr val="F26B43"/>
          </p15:clr>
        </p15:guide>
        <p15:guide id="7" pos="3866">
          <p15:clr>
            <a:srgbClr val="F26B43"/>
          </p15:clr>
        </p15:guide>
        <p15:guide id="8" orient="horz" pos="2786">
          <p15:clr>
            <a:srgbClr val="F26B43"/>
          </p15:clr>
        </p15:guide>
        <p15:guide id="9" pos="2801">
          <p15:clr>
            <a:srgbClr val="F26B43"/>
          </p15:clr>
        </p15:guide>
        <p15:guide id="10" pos="2960">
          <p15:clr>
            <a:srgbClr val="F26B43"/>
          </p15:clr>
        </p15:guide>
        <p15:guide id="11" pos="1145">
          <p15:clr>
            <a:srgbClr val="F26B43"/>
          </p15:clr>
        </p15:guide>
        <p15:guide id="12" pos="1893">
          <p15:clr>
            <a:srgbClr val="F26B43"/>
          </p15:clr>
        </p15:guide>
        <p15:guide id="13" pos="4616">
          <p15:clr>
            <a:srgbClr val="F26B43"/>
          </p15:clr>
        </p15:guide>
        <p15:guide id="14" pos="4773">
          <p15:clr>
            <a:srgbClr val="F26B43"/>
          </p15:clr>
        </p15:guide>
        <p15:guide id="15" orient="horz" pos="237">
          <p15:clr>
            <a:srgbClr val="F26B43"/>
          </p15:clr>
        </p15:guide>
        <p15:guide id="16" orient="horz" pos="3003">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802520787"/>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67421632"/>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TextBox 4">
            <a:extLst>
              <a:ext uri="{FF2B5EF4-FFF2-40B4-BE49-F238E27FC236}">
                <a16:creationId xmlns:a16="http://schemas.microsoft.com/office/drawing/2014/main" id="{F4E65F7C-4532-46A8-B953-13F3DBDC298C}"/>
              </a:ext>
            </a:extLst>
          </p:cNvPr>
          <p:cNvSpPr txBox="1"/>
          <p:nvPr>
            <p:extLst>
              <p:ext uri="{1162E1C5-73C7-4A58-AE30-91384D911F3F}">
                <p184:classification xmlns:p184="http://schemas.microsoft.com/office/powerpoint/2018/4/main" val="hdr"/>
              </p:ext>
            </p:extLst>
          </p:nvPr>
        </p:nvSpPr>
        <p:spPr>
          <a:xfrm>
            <a:off x="5703062" y="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
        <p:nvSpPr>
          <p:cNvPr id="6" name="TextBox 5">
            <a:extLst>
              <a:ext uri="{FF2B5EF4-FFF2-40B4-BE49-F238E27FC236}">
                <a16:creationId xmlns:a16="http://schemas.microsoft.com/office/drawing/2014/main" id="{1AD217FB-75AD-4E58-8067-8C79A0913BD0}"/>
              </a:ext>
            </a:extLst>
          </p:cNvPr>
          <p:cNvSpPr txBox="1"/>
          <p:nvPr>
            <p:extLst>
              <p:ext uri="{1162E1C5-73C7-4A58-AE30-91384D911F3F}">
                <p184:classification xmlns:p184="http://schemas.microsoft.com/office/powerpoint/2018/4/main" val="ftr"/>
              </p:ext>
            </p:extLst>
          </p:nvPr>
        </p:nvSpPr>
        <p:spPr>
          <a:xfrm>
            <a:off x="5703062" y="670560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Tree>
    <p:extLst>
      <p:ext uri="{BB962C8B-B14F-4D97-AF65-F5344CB8AC3E}">
        <p14:creationId xmlns:p14="http://schemas.microsoft.com/office/powerpoint/2010/main" val="1174976281"/>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endParaRPr lang="en-US"/>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11"/>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3863833230"/>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Lst>
  <p:hf hdr="0" ftr="0" dt="0"/>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MSIPCMContentMarking" descr="{&quot;HashCode&quot;:2028135196,&quot;Placement&quot;:&quot;Header&quot;,&quot;Top&quot;:0.0,&quot;Left&quot;:437.873,&quot;SlideWidth&quot;:960,&quot;SlideHeight&quot;:540}">
            <a:extLst>
              <a:ext uri="{FF2B5EF4-FFF2-40B4-BE49-F238E27FC236}">
                <a16:creationId xmlns:a16="http://schemas.microsoft.com/office/drawing/2014/main" id="{F4E65F7C-4532-46A8-B953-13F3DBDC298C}"/>
              </a:ext>
            </a:extLst>
          </p:cNvPr>
          <p:cNvSpPr txBox="1"/>
          <p:nvPr userDrawn="1"/>
        </p:nvSpPr>
        <p:spPr>
          <a:xfrm>
            <a:off x="5560987" y="0"/>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
        <p:nvSpPr>
          <p:cNvPr id="6" name="MSIPCMContentMarking" descr="{&quot;HashCode&quot;:2052272765,&quot;Placement&quot;:&quot;Footer&quot;,&quot;Top&quot;:519.343,&quot;Left&quot;:437.873,&quot;SlideWidth&quot;:960,&quot;SlideHeight&quot;:540}">
            <a:extLst>
              <a:ext uri="{FF2B5EF4-FFF2-40B4-BE49-F238E27FC236}">
                <a16:creationId xmlns:a16="http://schemas.microsoft.com/office/drawing/2014/main" id="{1AD217FB-75AD-4E58-8067-8C79A0913BD0}"/>
              </a:ext>
            </a:extLst>
          </p:cNvPr>
          <p:cNvSpPr txBox="1"/>
          <p:nvPr userDrawn="1"/>
        </p:nvSpPr>
        <p:spPr>
          <a:xfrm>
            <a:off x="5560987" y="6595656"/>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Tree>
    <p:extLst>
      <p:ext uri="{BB962C8B-B14F-4D97-AF65-F5344CB8AC3E}">
        <p14:creationId xmlns:p14="http://schemas.microsoft.com/office/powerpoint/2010/main" val="2444737213"/>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11022954" y="136525"/>
            <a:ext cx="1000492" cy="689385"/>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2192514992"/>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2F905B-98AE-D6D0-9574-000154E734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9DAF83A-AB84-BC34-7922-450FCE224B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F28562-D251-AF6A-25B3-0D5E019ABC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074987-4AC8-456A-BDBE-EB39120328C9}" type="datetimeFigureOut">
              <a:rPr lang="en-GB" smtClean="0"/>
              <a:t>19/07/2024</a:t>
            </a:fld>
            <a:endParaRPr lang="en-GB"/>
          </a:p>
        </p:txBody>
      </p:sp>
      <p:sp>
        <p:nvSpPr>
          <p:cNvPr id="5" name="Footer Placeholder 4">
            <a:extLst>
              <a:ext uri="{FF2B5EF4-FFF2-40B4-BE49-F238E27FC236}">
                <a16:creationId xmlns:a16="http://schemas.microsoft.com/office/drawing/2014/main" id="{22EBBCE8-FE11-FFD7-C882-0C85ADB814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16B0650-09F8-821B-F23A-1F73EA0865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8EC525-436F-4160-896B-FB3C1326C453}" type="slidenum">
              <a:rPr lang="en-GB" smtClean="0"/>
              <a:t>‹#›</a:t>
            </a:fld>
            <a:endParaRPr lang="en-GB"/>
          </a:p>
        </p:txBody>
      </p:sp>
      <p:sp>
        <p:nvSpPr>
          <p:cNvPr id="8" name="TextBox 7">
            <a:extLst>
              <a:ext uri="{FF2B5EF4-FFF2-40B4-BE49-F238E27FC236}">
                <a16:creationId xmlns:a16="http://schemas.microsoft.com/office/drawing/2014/main" id="{C5E95E98-66C4-0B6B-4EA1-6CC9845B649E}"/>
              </a:ext>
            </a:extLst>
          </p:cNvPr>
          <p:cNvSpPr txBox="1"/>
          <p:nvPr userDrawn="1">
            <p:extLst>
              <p:ext uri="{1162E1C5-73C7-4A58-AE30-91384D911F3F}">
                <p184:classification xmlns:p184="http://schemas.microsoft.com/office/powerpoint/2018/4/main" val="ftr"/>
              </p:ext>
            </p:extLst>
          </p:nvPr>
        </p:nvSpPr>
        <p:spPr>
          <a:xfrm>
            <a:off x="63500" y="6489700"/>
            <a:ext cx="12009438" cy="304800"/>
          </a:xfrm>
          <a:prstGeom prst="rect">
            <a:avLst/>
          </a:prstGeom>
        </p:spPr>
        <p:txBody>
          <a:bodyPr horzOverflow="overflow" lIns="0" tIns="0" rIns="0" bIns="0">
            <a:spAutoFit/>
          </a:bodyPr>
          <a:lstStyle/>
          <a:p>
            <a:pPr algn="l"/>
            <a:r>
              <a:rPr lang="en-GB" sz="1000">
                <a:solidFill>
                  <a:srgbClr val="000000"/>
                </a:solidFill>
                <a:latin typeface="Calibri" panose="020F0502020204030204" pitchFamily="34" charset="0"/>
                <a:ea typeface="Calibri" panose="020F0502020204030204" pitchFamily="34" charset="0"/>
                <a:cs typeface="Calibri" panose="020F050202020403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245382445"/>
      </p:ext>
    </p:extLst>
  </p:cSld>
  <p:clrMap bg1="lt1" tx1="dk1" bg2="lt2" tx2="dk2" accent1="accent1" accent2="accent2" accent3="accent3" accent4="accent4" accent5="accent5" accent6="accent6" hlink="hlink" folHlink="folHlink"/>
  <p:sldLayoutIdLst>
    <p:sldLayoutId id="2147484044" r:id="rId1"/>
    <p:sldLayoutId id="2147484045" r:id="rId2"/>
    <p:sldLayoutId id="2147484046" r:id="rId3"/>
    <p:sldLayoutId id="2147484047" r:id="rId4"/>
    <p:sldLayoutId id="2147484048" r:id="rId5"/>
    <p:sldLayoutId id="2147484049" r:id="rId6"/>
    <p:sldLayoutId id="2147484050" r:id="rId7"/>
    <p:sldLayoutId id="2147484051" r:id="rId8"/>
    <p:sldLayoutId id="2147484052" r:id="rId9"/>
    <p:sldLayoutId id="2147484053" r:id="rId10"/>
    <p:sldLayoutId id="2147484054" r:id="rId11"/>
    <p:sldLayoutId id="214748405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8">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9">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732852825"/>
      </p:ext>
    </p:extLst>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 id="2147484068" r:id="rId12"/>
    <p:sldLayoutId id="2147484069" r:id="rId13"/>
    <p:sldLayoutId id="2147484070" r:id="rId14"/>
    <p:sldLayoutId id="2147484071" r:id="rId15"/>
    <p:sldLayoutId id="2147484072" r:id="rId16"/>
    <p:sldLayoutId id="2147484073" r:id="rId17"/>
    <p:sldLayoutId id="2147484074" r:id="rId18"/>
    <p:sldLayoutId id="2147484075" r:id="rId19"/>
    <p:sldLayoutId id="2147484076" r:id="rId20"/>
    <p:sldLayoutId id="2147484077" r:id="rId21"/>
    <p:sldLayoutId id="2147484078" r:id="rId22"/>
    <p:sldLayoutId id="2147484079" r:id="rId23"/>
    <p:sldLayoutId id="2147484080" r:id="rId24"/>
    <p:sldLayoutId id="2147484081" r:id="rId25"/>
    <p:sldLayoutId id="2147484082" r:id="rId26"/>
    <p:sldLayoutId id="2147484083" r:id="rId27"/>
    <p:sldLayoutId id="2147484084" r:id="rId28"/>
    <p:sldLayoutId id="2147484085" r:id="rId29"/>
    <p:sldLayoutId id="2147484086" r:id="rId30"/>
    <p:sldLayoutId id="2147484087" r:id="rId31"/>
    <p:sldLayoutId id="2147484088" r:id="rId32"/>
    <p:sldLayoutId id="2147484089" r:id="rId33"/>
    <p:sldLayoutId id="2147484090" r:id="rId34"/>
    <p:sldLayoutId id="2147484091" r:id="rId35"/>
    <p:sldLayoutId id="2147484092" r:id="rId36"/>
    <p:sldLayoutId id="2147484093" r:id="rId37"/>
    <p:sldLayoutId id="2147484094" r:id="rId38"/>
    <p:sldLayoutId id="2147484095" r:id="rId39"/>
    <p:sldLayoutId id="2147484096" r:id="rId40"/>
    <p:sldLayoutId id="2147484097" r:id="rId41"/>
    <p:sldLayoutId id="2147484098" r:id="rId42"/>
    <p:sldLayoutId id="2147484099" r:id="rId43"/>
    <p:sldLayoutId id="2147484100" r:id="rId44"/>
    <p:sldLayoutId id="2147484101" r:id="rId45"/>
    <p:sldLayoutId id="2147484102" r:id="rId46"/>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xml"/><Relationship Id="rId1" Type="http://schemas.openxmlformats.org/officeDocument/2006/relationships/slideLayout" Target="../slideLayouts/slideLayout130.xml"/><Relationship Id="rId4" Type="http://schemas.openxmlformats.org/officeDocument/2006/relationships/hyperlink" Target="https://www.gasgovernance.co.uk/sites/default/files/related-files/2024-03/shipperless_and_unregistered_workgroup_report_-_draft_v1.pdf"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130.xml"/><Relationship Id="rId5" Type="http://schemas.openxmlformats.org/officeDocument/2006/relationships/image" Target="../media/image40.png"/><Relationship Id="rId4" Type="http://schemas.openxmlformats.org/officeDocument/2006/relationships/hyperlink" Target="https://www.gasgovernance.co.uk/sites/default/files/related-files/2023-12/S%26U%20Workgroup%20Presentation%20Nov%2023.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hyperlink" Target="https://recportal.co.uk/documents/20121/224214017/TDIS+Reporting+Timeframe+V1.1.pdf/df9eff06-e801-85a4-4c5a-8983738e9a0e?t=1707485660632&amp;download=true" TargetMode="External"/><Relationship Id="rId2" Type="http://schemas.openxmlformats.org/officeDocument/2006/relationships/hyperlink" Target="mailto:enquiries@recmanager.co.uk" TargetMode="External"/><Relationship Id="rId1" Type="http://schemas.openxmlformats.org/officeDocument/2006/relationships/slideLayout" Target="../slideLayouts/slideLayout13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a:t>
            </a:r>
            <a:r>
              <a:rPr lang="en-GB" err="1"/>
              <a:t>ISSues</a:t>
            </a:r>
            <a:r>
              <a:rPr lang="en-GB"/>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Roboto"/>
                <a:ea typeface="Roboto"/>
                <a:cs typeface="Roboto"/>
              </a:rPr>
              <a:t>12 July 2024</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Introduction and agreement of agenda</a:t>
            </a:r>
            <a:endParaRPr lang="en-GB" sz="2400"/>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a:t>Shelley rouse </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1686312028"/>
              </p:ext>
            </p:extLst>
          </p:nvPr>
        </p:nvGraphicFramePr>
        <p:xfrm>
          <a:off x="1143000" y="1025237"/>
          <a:ext cx="9052560" cy="4462891"/>
        </p:xfrm>
        <a:graphic>
          <a:graphicData uri="http://schemas.openxmlformats.org/drawingml/2006/table">
            <a:tbl>
              <a:tblPr firstRow="1" bandRow="1">
                <a:tableStyleId>{8799B23B-EC83-4686-B30A-512413B5E67A}</a:tableStyleId>
              </a:tblPr>
              <a:tblGrid>
                <a:gridCol w="429768">
                  <a:extLst>
                    <a:ext uri="{9D8B030D-6E8A-4147-A177-3AD203B41FA5}">
                      <a16:colId xmlns:a16="http://schemas.microsoft.com/office/drawing/2014/main" val="2985595102"/>
                    </a:ext>
                  </a:extLst>
                </a:gridCol>
                <a:gridCol w="3962934">
                  <a:extLst>
                    <a:ext uri="{9D8B030D-6E8A-4147-A177-3AD203B41FA5}">
                      <a16:colId xmlns:a16="http://schemas.microsoft.com/office/drawing/2014/main" val="2643265497"/>
                    </a:ext>
                  </a:extLst>
                </a:gridCol>
                <a:gridCol w="1376777">
                  <a:extLst>
                    <a:ext uri="{9D8B030D-6E8A-4147-A177-3AD203B41FA5}">
                      <a16:colId xmlns:a16="http://schemas.microsoft.com/office/drawing/2014/main" val="2149799782"/>
                    </a:ext>
                  </a:extLst>
                </a:gridCol>
                <a:gridCol w="3283081">
                  <a:extLst>
                    <a:ext uri="{9D8B030D-6E8A-4147-A177-3AD203B41FA5}">
                      <a16:colId xmlns:a16="http://schemas.microsoft.com/office/drawing/2014/main" val="1672424288"/>
                    </a:ext>
                  </a:extLst>
                </a:gridCol>
              </a:tblGrid>
              <a:tr h="338329">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TITLE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379279">
                <a:tc>
                  <a:txBody>
                    <a:bodyPr/>
                    <a:lstStyle/>
                    <a:p>
                      <a:pPr fontAlgn="ctr"/>
                      <a:endParaRPr lang="en-GB" sz="100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1 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Introductions and Agreement of Agenda</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000" b="1" cap="none" spc="0">
                          <a:solidFill>
                            <a:schemeClr val="tx1"/>
                          </a:solidFill>
                          <a:effectLst/>
                          <a:latin typeface="Arial" panose="020B0604020202020204" pitchFamily="34" charset="0"/>
                          <a:cs typeface="Arial" panose="020B0604020202020204" pitchFamily="34" charset="0"/>
                        </a:rPr>
                        <a:t>10:00</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Chair </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379279">
                <a:tc>
                  <a:txBody>
                    <a:bodyPr/>
                    <a:lstStyle/>
                    <a:p>
                      <a:pPr algn="l" rtl="0" fontAlgn="base"/>
                      <a:r>
                        <a:rPr lang="en-GB" sz="1000" b="0" i="0" cap="none" spc="0">
                          <a:solidFill>
                            <a:schemeClr val="tx1"/>
                          </a:solidFill>
                          <a:effectLst/>
                          <a:latin typeface="Arial" panose="020B0604020202020204" pitchFamily="34" charset="0"/>
                          <a:cs typeface="Arial" panose="020B0604020202020204" pitchFamily="34" charset="0"/>
                        </a:rPr>
                        <a:t>2</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Actions Log </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Chair</a:t>
                      </a:r>
                    </a:p>
                  </a:txBody>
                  <a:tcPr marL="22680" marR="11861" marT="6480" marB="48600" anchor="ctr"/>
                </a:tc>
                <a:extLst>
                  <a:ext uri="{0D108BD9-81ED-4DB2-BD59-A6C34878D82A}">
                    <a16:rowId xmlns:a16="http://schemas.microsoft.com/office/drawing/2014/main" val="222051283"/>
                  </a:ext>
                </a:extLst>
              </a:tr>
              <a:tr h="399799">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Gas Unregistered Sites</a:t>
                      </a:r>
                    </a:p>
                  </a:txBody>
                  <a:tcPr marL="22680" marR="11861" marT="6480" marB="48600" anchor="ctr"/>
                </a:tc>
                <a:tc>
                  <a:txBody>
                    <a:bodyPr/>
                    <a:lstStyle/>
                    <a:p>
                      <a:pPr algn="ctr" rtl="0" fontAlgn="base"/>
                      <a:r>
                        <a:rPr lang="en-GB" sz="1000" b="1" cap="none" spc="0">
                          <a:solidFill>
                            <a:schemeClr val="tx1"/>
                          </a:solidFill>
                          <a:effectLst/>
                          <a:latin typeface="Arial" panose="020B0604020202020204" pitchFamily="34" charset="0"/>
                          <a:cs typeface="Arial" panose="020B0604020202020204" pitchFamily="34" charset="0"/>
                        </a:rPr>
                        <a:t>10:20</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fontAlgn="ctr"/>
                      <a:r>
                        <a:rPr lang="en-GB" sz="1000" b="1" cap="none" spc="0">
                          <a:solidFill>
                            <a:schemeClr val="tx1"/>
                          </a:solidFill>
                          <a:effectLst/>
                          <a:latin typeface="Arial" panose="020B0604020202020204" pitchFamily="34" charset="0"/>
                          <a:cs typeface="Arial" panose="020B0604020202020204" pitchFamily="34" charset="0"/>
                        </a:rPr>
                        <a:t>RECCO</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2361916360"/>
                  </a:ext>
                </a:extLst>
              </a:tr>
              <a:tr h="399799">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Annual Ratings</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10:35</a:t>
                      </a:r>
                    </a:p>
                  </a:txBody>
                  <a:tcPr marL="22680" marR="11861" marT="6480" marB="48600" anchor="ctr"/>
                </a:tc>
                <a:tc>
                  <a:txBody>
                    <a:bodyPr/>
                    <a:lstStyle/>
                    <a:p>
                      <a:pPr fontAlgn="ctr"/>
                      <a:r>
                        <a:rPr lang="en-GB" sz="1000" b="1" i="0" cap="none" spc="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363723411"/>
                  </a:ext>
                </a:extLst>
              </a:tr>
              <a:tr h="399799">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Risk Register Update</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10:50</a:t>
                      </a:r>
                    </a:p>
                  </a:txBody>
                  <a:tcPr marL="22680" marR="11861" marT="6480" marB="48600" anchor="ctr"/>
                </a:tc>
                <a:tc>
                  <a:txBody>
                    <a:bodyPr/>
                    <a:lstStyle/>
                    <a:p>
                      <a:pPr fontAlgn="ctr"/>
                      <a:r>
                        <a:rPr lang="en-GB" sz="1000" b="1" i="0" cap="none" spc="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1873753544"/>
                  </a:ext>
                </a:extLst>
              </a:tr>
              <a:tr h="399799">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kern="1200" cap="none" spc="0">
                          <a:solidFill>
                            <a:schemeClr val="tx1"/>
                          </a:solidFill>
                          <a:effectLst/>
                          <a:latin typeface="Arial" panose="020B0604020202020204" pitchFamily="34" charset="0"/>
                          <a:ea typeface="+mn-ea"/>
                          <a:cs typeface="Arial" panose="020B0604020202020204" pitchFamily="34" charset="0"/>
                        </a:rPr>
                        <a:t>Data Cleanse Report Configuration </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11:05</a:t>
                      </a:r>
                    </a:p>
                  </a:txBody>
                  <a:tcPr marL="22680" marR="11861" marT="6480" marB="4860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1426565486"/>
                  </a:ext>
                </a:extLst>
              </a:tr>
              <a:tr h="399799">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7</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kern="1200" cap="none" spc="0">
                          <a:solidFill>
                            <a:schemeClr val="tx1"/>
                          </a:solidFill>
                          <a:effectLst/>
                          <a:latin typeface="Arial" panose="020B0604020202020204" pitchFamily="34" charset="0"/>
                          <a:ea typeface="+mn-ea"/>
                          <a:cs typeface="Arial" panose="020B0604020202020204" pitchFamily="34" charset="0"/>
                        </a:rPr>
                        <a:t>Data Cleanse Sprint 3 Scoping</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11:20</a:t>
                      </a:r>
                    </a:p>
                  </a:txBody>
                  <a:tcPr marL="22680" marR="11861" marT="6480" marB="4860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3670977933"/>
                  </a:ext>
                </a:extLst>
              </a:tr>
              <a:tr h="399799">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8</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Data Cleanse Update</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11:35</a:t>
                      </a:r>
                    </a:p>
                  </a:txBody>
                  <a:tcPr marL="22680" marR="11861" marT="6480" marB="48600" anchor="ctr"/>
                </a:tc>
                <a:tc>
                  <a:txBody>
                    <a:bodyPr/>
                    <a:lstStyle/>
                    <a:p>
                      <a:pPr fontAlgn="ctr"/>
                      <a:r>
                        <a:rPr lang="en-GB" sz="1000" b="1" i="0" cap="none" spc="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2348779415"/>
                  </a:ext>
                </a:extLst>
              </a:tr>
              <a:tr h="399799">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9</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Theft Detection Incentive Scheme 23/24 – End of Year Actions</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11:50</a:t>
                      </a:r>
                    </a:p>
                  </a:txBody>
                  <a:tcPr marL="22680" marR="11861" marT="6480" marB="48600" anchor="ctr"/>
                </a:tc>
                <a:tc>
                  <a:txBody>
                    <a:bodyPr/>
                    <a:lstStyle/>
                    <a:p>
                      <a:pPr fontAlgn="ctr"/>
                      <a:r>
                        <a:rPr lang="en-GB" sz="1000" b="1" i="0" cap="none" spc="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3841012203"/>
                  </a:ext>
                </a:extLst>
              </a:tr>
              <a:tr h="272930">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10</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12:05</a:t>
                      </a:r>
                    </a:p>
                  </a:txBody>
                  <a:tcPr marL="22680" marR="11861" marT="6480" marB="48600" anchor="ctr"/>
                </a:tc>
                <a:tc>
                  <a:txBody>
                    <a:bodyPr/>
                    <a:lstStyle/>
                    <a:p>
                      <a:pPr algn="l" rtl="0" fontAlgn="base"/>
                      <a:r>
                        <a:rPr lang="en-GB" sz="1000" b="1" kern="1200" cap="none" spc="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1236900721"/>
                  </a:ext>
                </a:extLst>
              </a:tr>
              <a:tr h="27293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11</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12:30</a:t>
                      </a:r>
                    </a:p>
                  </a:txBody>
                  <a:tcPr marL="22680" marR="11861" marT="6480" marB="48600" anchor="ctr"/>
                </a:tc>
                <a:tc>
                  <a:txBody>
                    <a:bodyPr/>
                    <a:lstStyle/>
                    <a:p>
                      <a:pPr algn="l" rtl="0" fontAlgn="base"/>
                      <a:r>
                        <a:rPr lang="en-GB" sz="1000" b="1" kern="1200" cap="none" spc="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393709810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a:latin typeface="Roboto"/>
                <a:ea typeface="Roboto"/>
                <a:cs typeface="Roboto"/>
              </a:rPr>
            </a:br>
            <a:r>
              <a:rPr lang="en-GB" sz="2700">
                <a:latin typeface="Roboto"/>
                <a:ea typeface="Roboto"/>
                <a:cs typeface="Roboto"/>
              </a:rPr>
              <a:t>2. Actions log</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Chair </a:t>
            </a:r>
          </a:p>
        </p:txBody>
      </p:sp>
    </p:spTree>
    <p:extLst>
      <p:ext uri="{BB962C8B-B14F-4D97-AF65-F5344CB8AC3E}">
        <p14:creationId xmlns:p14="http://schemas.microsoft.com/office/powerpoint/2010/main" val="452644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t>Actions log</a:t>
            </a:r>
          </a:p>
        </p:txBody>
      </p:sp>
      <p:graphicFrame>
        <p:nvGraphicFramePr>
          <p:cNvPr id="4" name="Table 3">
            <a:extLst>
              <a:ext uri="{FF2B5EF4-FFF2-40B4-BE49-F238E27FC236}">
                <a16:creationId xmlns:a16="http://schemas.microsoft.com/office/drawing/2014/main" id="{6759AE38-7EC6-E377-3A86-0141B31F6162}"/>
              </a:ext>
            </a:extLst>
          </p:cNvPr>
          <p:cNvGraphicFramePr>
            <a:graphicFrameLocks noGrp="1"/>
          </p:cNvGraphicFramePr>
          <p:nvPr/>
        </p:nvGraphicFramePr>
        <p:xfrm>
          <a:off x="1157741" y="1234440"/>
          <a:ext cx="9284854" cy="4974118"/>
        </p:xfrm>
        <a:graphic>
          <a:graphicData uri="http://schemas.openxmlformats.org/drawingml/2006/table">
            <a:tbl>
              <a:tblPr firstRow="1" firstCol="1" lastRow="1" lastCol="1" bandRow="1" bandCol="1"/>
              <a:tblGrid>
                <a:gridCol w="1630676">
                  <a:extLst>
                    <a:ext uri="{9D8B030D-6E8A-4147-A177-3AD203B41FA5}">
                      <a16:colId xmlns:a16="http://schemas.microsoft.com/office/drawing/2014/main" val="3359812394"/>
                    </a:ext>
                  </a:extLst>
                </a:gridCol>
                <a:gridCol w="2523021">
                  <a:extLst>
                    <a:ext uri="{9D8B030D-6E8A-4147-A177-3AD203B41FA5}">
                      <a16:colId xmlns:a16="http://schemas.microsoft.com/office/drawing/2014/main" val="1896672256"/>
                    </a:ext>
                  </a:extLst>
                </a:gridCol>
                <a:gridCol w="1230099">
                  <a:extLst>
                    <a:ext uri="{9D8B030D-6E8A-4147-A177-3AD203B41FA5}">
                      <a16:colId xmlns:a16="http://schemas.microsoft.com/office/drawing/2014/main" val="3524927420"/>
                    </a:ext>
                  </a:extLst>
                </a:gridCol>
                <a:gridCol w="3177589">
                  <a:extLst>
                    <a:ext uri="{9D8B030D-6E8A-4147-A177-3AD203B41FA5}">
                      <a16:colId xmlns:a16="http://schemas.microsoft.com/office/drawing/2014/main" val="1418381465"/>
                    </a:ext>
                  </a:extLst>
                </a:gridCol>
                <a:gridCol w="723469">
                  <a:extLst>
                    <a:ext uri="{9D8B030D-6E8A-4147-A177-3AD203B41FA5}">
                      <a16:colId xmlns:a16="http://schemas.microsoft.com/office/drawing/2014/main" val="1230271354"/>
                    </a:ext>
                  </a:extLst>
                </a:gridCol>
              </a:tblGrid>
              <a:tr h="330662">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ACTION REF.</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ACTION</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O</a:t>
                      </a:r>
                      <a:r>
                        <a:rPr lang="en-GB" sz="900"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W</a:t>
                      </a:r>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NER(S)</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UPDATE</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STATUS</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1734007378"/>
                  </a:ext>
                </a:extLst>
              </a:tr>
              <a:tr h="1143065">
                <a:tc>
                  <a:txBody>
                    <a:bodyPr/>
                    <a:lstStyle/>
                    <a:p>
                      <a:pPr>
                        <a:lnSpc>
                          <a:spcPct val="115000"/>
                        </a:lnSpc>
                        <a:spcBef>
                          <a:spcPts val="600"/>
                        </a:spcBef>
                        <a:spcAft>
                          <a:spcPts val="600"/>
                        </a:spcAft>
                      </a:pPr>
                      <a:r>
                        <a:rPr lang="en-GB" sz="9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RECRIG_24_0614_03_01</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Code Manager to provide an update on the PAOP engagement plan at the next RIG.</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REC Performance Assurance Team</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An update will be provided at the RIG meeting on 12 July 2024.  </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Open </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231251"/>
                  </a:ext>
                </a:extLst>
              </a:tr>
              <a:tr h="1214261">
                <a:tc>
                  <a:txBody>
                    <a:bodyPr/>
                    <a:lstStyle/>
                    <a:p>
                      <a:pPr>
                        <a:lnSpc>
                          <a:spcPct val="115000"/>
                        </a:lnSpc>
                        <a:spcBef>
                          <a:spcPts val="600"/>
                        </a:spcBef>
                        <a:spcAft>
                          <a:spcPts val="600"/>
                        </a:spcAft>
                      </a:pPr>
                      <a:r>
                        <a:rPr lang="en-GB" sz="9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RECRIG_24_0614_04_01</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Code Manager to investigate whether the scenario of a Supplier receiving a rejection when trying to de-energise a meter which is already showing as disconnected is documented under the REC.</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REC Performance Assurance Team</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An update will be provided at the RIG meeting on 12 July 2024. </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Open</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01919555"/>
                  </a:ext>
                </a:extLst>
              </a:tr>
              <a:tr h="1143065">
                <a:tc>
                  <a:txBody>
                    <a:bodyPr/>
                    <a:lstStyle/>
                    <a:p>
                      <a:pPr>
                        <a:lnSpc>
                          <a:spcPct val="115000"/>
                        </a:lnSpc>
                        <a:spcBef>
                          <a:spcPts val="600"/>
                        </a:spcBef>
                        <a:spcAft>
                          <a:spcPts val="600"/>
                        </a:spcAft>
                      </a:pPr>
                      <a:r>
                        <a:rPr lang="en-GB" sz="9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RECRIG_24_0614_06_01</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Code Manager to re-issue the communication to REC Contract Managers, including the template for setting up the SDEP user permissions.</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REC Professional Services Team</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communication was re-issued to REC Contract Managers on 14 June. This action will be formally closed at the RIG meeting on 12 July 2024.</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Open</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96554373"/>
                  </a:ext>
                </a:extLst>
              </a:tr>
              <a:tr h="1143065">
                <a:tc>
                  <a:txBody>
                    <a:bodyPr/>
                    <a:lstStyle/>
                    <a:p>
                      <a:pPr>
                        <a:lnSpc>
                          <a:spcPct val="115000"/>
                        </a:lnSpc>
                        <a:spcBef>
                          <a:spcPts val="600"/>
                        </a:spcBef>
                        <a:spcAft>
                          <a:spcPts val="600"/>
                        </a:spcAft>
                      </a:pPr>
                      <a:r>
                        <a:rPr lang="en-GB" sz="9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RECRIG_24_0614_06_02</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Code Manager to confirm whether the guidance is proposing the CMGQ not to be used going forward.</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REC Technical Services Team</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An update will be provided at the RIG meeting on 12 July 2024.</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Open</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27818539"/>
                  </a:ext>
                </a:extLst>
              </a:tr>
            </a:tbl>
          </a:graphicData>
        </a:graphic>
      </p:graphicFrame>
    </p:spTree>
    <p:extLst>
      <p:ext uri="{BB962C8B-B14F-4D97-AF65-F5344CB8AC3E}">
        <p14:creationId xmlns:p14="http://schemas.microsoft.com/office/powerpoint/2010/main" val="3438762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EC6D2-C046-1044-A137-9075B5BA736B}"/>
              </a:ext>
            </a:extLst>
          </p:cNvPr>
          <p:cNvSpPr>
            <a:spLocks noGrp="1"/>
          </p:cNvSpPr>
          <p:nvPr>
            <p:ph type="title"/>
          </p:nvPr>
        </p:nvSpPr>
        <p:spPr>
          <a:xfrm>
            <a:off x="838200" y="365125"/>
            <a:ext cx="9293352" cy="881799"/>
          </a:xfrm>
        </p:spPr>
        <p:txBody>
          <a:bodyPr>
            <a:normAutofit/>
          </a:bodyPr>
          <a:lstStyle/>
          <a:p>
            <a:r>
              <a:rPr lang="en-GB"/>
              <a:t>Action : RECRIG_24_0614_04_01</a:t>
            </a:r>
            <a:br>
              <a:rPr lang="en-GB" sz="4000">
                <a:solidFill>
                  <a:srgbClr val="000000"/>
                </a:solidFill>
                <a:effectLst/>
                <a:latin typeface="Roboto Slab" pitchFamily="2" charset="0"/>
                <a:ea typeface="Times New Roman" panose="02020603050405020304" pitchFamily="18" charset="0"/>
                <a:cs typeface="Times New Roman" panose="02020603050405020304" pitchFamily="18" charset="0"/>
              </a:rPr>
            </a:br>
            <a:r>
              <a:rPr lang="en-GB"/>
              <a:t>De-energisation of disconnected meter</a:t>
            </a:r>
          </a:p>
        </p:txBody>
      </p:sp>
      <p:sp>
        <p:nvSpPr>
          <p:cNvPr id="3" name="Content Placeholder 2">
            <a:extLst>
              <a:ext uri="{FF2B5EF4-FFF2-40B4-BE49-F238E27FC236}">
                <a16:creationId xmlns:a16="http://schemas.microsoft.com/office/drawing/2014/main" id="{B4D1E6B2-4DEB-4BE2-1157-E4A05FE1B8F3}"/>
              </a:ext>
            </a:extLst>
          </p:cNvPr>
          <p:cNvSpPr>
            <a:spLocks noGrp="1"/>
          </p:cNvSpPr>
          <p:nvPr>
            <p:ph sz="quarter" idx="10"/>
          </p:nvPr>
        </p:nvSpPr>
        <p:spPr>
          <a:xfrm>
            <a:off x="763028" y="1246924"/>
            <a:ext cx="10867614" cy="4686808"/>
          </a:xfrm>
        </p:spPr>
        <p:txBody>
          <a:bodyPr lIns="91440" tIns="45720" rIns="91440" bIns="45720" anchor="t">
            <a:normAutofit/>
          </a:bodyPr>
          <a:lstStyle/>
          <a:p>
            <a:endParaRPr lang="en-GB" sz="1600">
              <a:latin typeface="Roboto"/>
              <a:ea typeface="Roboto"/>
              <a:cs typeface="Roboto"/>
            </a:endParaRPr>
          </a:p>
          <a:p>
            <a:r>
              <a:rPr lang="en-GB" sz="1600">
                <a:latin typeface="Roboto"/>
                <a:ea typeface="Roboto"/>
                <a:cs typeface="Roboto"/>
              </a:rPr>
              <a:t>At the June RIG meeting, a member raised the issue they have been facing with de-energising a disconnected meter. A request was made to where this is referenced to support resolving this issue.</a:t>
            </a:r>
          </a:p>
          <a:p>
            <a:endParaRPr lang="en-GB" sz="1600">
              <a:latin typeface="Roboto"/>
              <a:ea typeface="Roboto"/>
              <a:cs typeface="Roboto"/>
            </a:endParaRPr>
          </a:p>
          <a:p>
            <a:r>
              <a:rPr lang="en-GB" sz="1600">
                <a:latin typeface="Roboto"/>
                <a:ea typeface="Roboto"/>
                <a:cs typeface="Roboto"/>
              </a:rPr>
              <a:t>Whilst the code does not directly reference the scenario discussed, Schedule 14 – Metering Operations sections 15.6 and 15.8 describe the process to be followed for de-energisation of either a Half Hourly or Non Half Hourly metering asset.</a:t>
            </a:r>
          </a:p>
          <a:p>
            <a:endParaRPr lang="en-GB" sz="1600">
              <a:latin typeface="Roboto"/>
              <a:ea typeface="Roboto"/>
              <a:cs typeface="Roboto"/>
            </a:endParaRPr>
          </a:p>
          <a:p>
            <a:pPr marL="0" indent="0">
              <a:buNone/>
            </a:pPr>
            <a:r>
              <a:rPr lang="en-GB" sz="1600">
                <a:latin typeface="Roboto"/>
                <a:ea typeface="Roboto"/>
                <a:cs typeface="Roboto"/>
              </a:rPr>
              <a:t>Discussion points:</a:t>
            </a:r>
          </a:p>
          <a:p>
            <a:r>
              <a:rPr lang="en-GB" sz="1600">
                <a:latin typeface="Roboto"/>
                <a:ea typeface="Roboto"/>
                <a:cs typeface="Roboto"/>
              </a:rPr>
              <a:t>Given the ambiguity of the process to follow, how should this issue be resolved?</a:t>
            </a:r>
          </a:p>
          <a:p>
            <a:r>
              <a:rPr lang="en-GB" sz="1600">
                <a:latin typeface="Roboto"/>
                <a:ea typeface="Roboto"/>
                <a:cs typeface="Roboto"/>
              </a:rPr>
              <a:t>What previous experience do RIG members have in correcting data for this scenario?</a:t>
            </a:r>
          </a:p>
          <a:p>
            <a:r>
              <a:rPr lang="en-GB" sz="1600">
                <a:latin typeface="Roboto"/>
                <a:ea typeface="Roboto"/>
                <a:cs typeface="Roboto"/>
              </a:rPr>
              <a:t>Does further action need to be taken to raise this as an issue for the 	REC Change Issues Group?</a:t>
            </a:r>
          </a:p>
        </p:txBody>
      </p:sp>
    </p:spTree>
    <p:extLst>
      <p:ext uri="{BB962C8B-B14F-4D97-AF65-F5344CB8AC3E}">
        <p14:creationId xmlns:p14="http://schemas.microsoft.com/office/powerpoint/2010/main" val="445422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a:latin typeface="Roboto"/>
                <a:ea typeface="Roboto"/>
                <a:cs typeface="Roboto"/>
              </a:rPr>
            </a:br>
            <a:r>
              <a:rPr lang="en-GB" sz="2700">
                <a:latin typeface="Roboto"/>
                <a:ea typeface="Roboto"/>
                <a:cs typeface="Roboto"/>
              </a:rPr>
              <a:t>3. gas unregistered sites</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recco</a:t>
            </a:r>
          </a:p>
        </p:txBody>
      </p:sp>
    </p:spTree>
    <p:extLst>
      <p:ext uri="{BB962C8B-B14F-4D97-AF65-F5344CB8AC3E}">
        <p14:creationId xmlns:p14="http://schemas.microsoft.com/office/powerpoint/2010/main" val="2800574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Google Shape;81;p16">
            <a:extLst>
              <a:ext uri="{FF2B5EF4-FFF2-40B4-BE49-F238E27FC236}">
                <a16:creationId xmlns:a16="http://schemas.microsoft.com/office/drawing/2014/main" id="{153BBDAC-B181-4592-264E-0B9AEB6A491E}"/>
              </a:ext>
            </a:extLst>
          </p:cNvPr>
          <p:cNvSpPr/>
          <p:nvPr/>
        </p:nvSpPr>
        <p:spPr>
          <a:xfrm>
            <a:off x="-10567" y="0"/>
            <a:ext cx="12192000"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pic>
        <p:nvPicPr>
          <p:cNvPr id="13" name="Google Shape;83;p16">
            <a:extLst>
              <a:ext uri="{FF2B5EF4-FFF2-40B4-BE49-F238E27FC236}">
                <a16:creationId xmlns:a16="http://schemas.microsoft.com/office/drawing/2014/main" id="{0FBEA534-3B20-0444-77CB-54EDFC366B31}"/>
              </a:ext>
            </a:extLst>
          </p:cNvPr>
          <p:cNvPicPr preferRelativeResize="0"/>
          <p:nvPr/>
        </p:nvPicPr>
        <p:blipFill>
          <a:blip r:embed="rId3">
            <a:alphaModFix/>
          </a:blip>
          <a:stretch>
            <a:fillRect/>
          </a:stretch>
        </p:blipFill>
        <p:spPr>
          <a:xfrm>
            <a:off x="10447519" y="306577"/>
            <a:ext cx="1484268" cy="285867"/>
          </a:xfrm>
          <a:prstGeom prst="rect">
            <a:avLst/>
          </a:prstGeom>
          <a:noFill/>
          <a:ln>
            <a:noFill/>
          </a:ln>
        </p:spPr>
      </p:pic>
      <p:sp>
        <p:nvSpPr>
          <p:cNvPr id="14" name="Google Shape;65;p14">
            <a:extLst>
              <a:ext uri="{FF2B5EF4-FFF2-40B4-BE49-F238E27FC236}">
                <a16:creationId xmlns:a16="http://schemas.microsoft.com/office/drawing/2014/main" id="{CC41667C-5A33-53B3-3006-14036FC11548}"/>
              </a:ext>
            </a:extLst>
          </p:cNvPr>
          <p:cNvSpPr txBox="1"/>
          <p:nvPr/>
        </p:nvSpPr>
        <p:spPr>
          <a:xfrm>
            <a:off x="97743" y="269667"/>
            <a:ext cx="8503159" cy="508753"/>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80000"/>
              </a:lnSpc>
              <a:spcBef>
                <a:spcPts val="0"/>
              </a:spcBef>
              <a:spcAft>
                <a:spcPts val="0"/>
              </a:spcAft>
              <a:buClr>
                <a:srgbClr val="000000"/>
              </a:buClr>
              <a:buSzTx/>
              <a:buFontTx/>
              <a:buNone/>
              <a:tabLst/>
              <a:defRPr/>
            </a:pPr>
            <a:r>
              <a:rPr kumimoji="0" lang="en-US" sz="2133" b="1" i="0" u="none" strike="noStrike" kern="0" cap="none" spc="0" normalizeH="0" baseline="0" noProof="0">
                <a:ln>
                  <a:noFill/>
                </a:ln>
                <a:solidFill>
                  <a:srgbClr val="021E5E"/>
                </a:solidFill>
                <a:effectLst/>
                <a:uLnTx/>
                <a:uFillTx/>
                <a:latin typeface="Outfit"/>
                <a:ea typeface="Outfit"/>
                <a:cs typeface="Outfit"/>
                <a:sym typeface="Playfair Display"/>
              </a:rPr>
              <a:t>Unregistered sites</a:t>
            </a:r>
            <a:endParaRPr kumimoji="0" lang="en-US" sz="2133" b="1" i="0" u="none" strike="noStrike" kern="0" cap="none" spc="0" normalizeH="0" baseline="0" noProof="0">
              <a:ln>
                <a:noFill/>
              </a:ln>
              <a:solidFill>
                <a:srgbClr val="021E5E"/>
              </a:solidFill>
              <a:effectLst/>
              <a:uLnTx/>
              <a:uFillTx/>
              <a:latin typeface="Outfit"/>
              <a:ea typeface="Outfit"/>
              <a:cs typeface="Outfit"/>
              <a:sym typeface="Arial"/>
            </a:endParaRPr>
          </a:p>
        </p:txBody>
      </p:sp>
      <p:sp>
        <p:nvSpPr>
          <p:cNvPr id="2" name="TextBox 1">
            <a:extLst>
              <a:ext uri="{FF2B5EF4-FFF2-40B4-BE49-F238E27FC236}">
                <a16:creationId xmlns:a16="http://schemas.microsoft.com/office/drawing/2014/main" id="{CDBCF45D-A9C0-3816-F0A3-0E8494AACA75}"/>
              </a:ext>
            </a:extLst>
          </p:cNvPr>
          <p:cNvSpPr txBox="1"/>
          <p:nvPr/>
        </p:nvSpPr>
        <p:spPr>
          <a:xfrm>
            <a:off x="487641" y="1048087"/>
            <a:ext cx="11195584" cy="5078313"/>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Calibri" panose="020F0502020204030204"/>
                <a:ea typeface="+mn-ea"/>
                <a:cs typeface="Arial"/>
                <a:sym typeface="Arial"/>
              </a:rPr>
              <a:t>Issue: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GT informed REC PAB that CDSP data suggests c. 85,000 unregistered gas sites (see next slide)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Contributes to Unidentified Gas (UIG) – cost of gas socialised across all Shippers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A non-technical loss that may be distorting estimates of gas theft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Customers face the following issues resulting in poor customer journeys and relations with the gas industry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No contracts with a Supplier / </a:t>
            </a:r>
            <a:r>
              <a:rPr kumimoji="0" lang="en-GB" sz="1400" b="1"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Suppliers unwilling to take on customers</a:t>
            </a:r>
            <a:endParaRPr kumimoji="0" lang="en-GB" sz="1400" b="1"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No meter works (safety issue)</a:t>
            </a:r>
            <a:endParaRPr kumimoji="0" lang="en-GB" sz="14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Likely impact on consumers requiring access to priority services</a:t>
            </a:r>
            <a:endParaRPr kumimoji="0" lang="en-GB" sz="14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No clear process for resolution for GT and Suppliers.</a:t>
            </a:r>
            <a:endParaRPr kumimoji="0" lang="en-GB" sz="14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Calibri" panose="020F0502020204030204"/>
                <a:ea typeface="+mn-ea"/>
                <a:cs typeface="Arial"/>
                <a:sym typeface="Arial"/>
              </a:rPr>
              <a:t>Opportunities: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Current review of Schedule 8 (Unbilled Energy CoP) – do industry procedures need to be strengthened to address unregistered/shipper-less sites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R0162 proposes to grant GTs access to SDES – will this facilitate better communication and issue resolution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Remind Suppliers/offer guidance of licence obligation to offer terms to Domestic Consumers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Direct REC PAB oversight of resolution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Calibri" panose="020F0502020204030204"/>
                <a:ea typeface="+mn-ea"/>
                <a:cs typeface="Arial"/>
                <a:sym typeface="Arial"/>
              </a:rPr>
              <a:t>Questions for RIG: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What currently prevents Suppliers from wanting to take on an unregistered customer?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Should CDSP reporting on unregistered/</a:t>
            </a:r>
            <a:r>
              <a:rPr kumimoji="0" lang="en-GB" sz="1400" b="0" i="0" u="none" strike="noStrike" kern="1200" cap="none" spc="0" normalizeH="0" baseline="0" noProof="0" err="1">
                <a:ln>
                  <a:noFill/>
                </a:ln>
                <a:solidFill>
                  <a:prstClr val="black"/>
                </a:solidFill>
                <a:effectLst/>
                <a:uLnTx/>
                <a:uFillTx/>
                <a:latin typeface="Calibri" panose="020F0502020204030204"/>
                <a:ea typeface="Times New Roman" panose="02020603050405020304" pitchFamily="18" charset="0"/>
                <a:cs typeface="+mn-cs"/>
              </a:rPr>
              <a:t>shipperless</a:t>
            </a:r>
            <a:r>
              <a:rPr kumimoji="0" lang="en-GB" sz="1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 sites be submitted to REC PAB to push for resolution (alongside/instead of UNC PAC)?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Are the root cause of </a:t>
            </a:r>
            <a:r>
              <a:rPr kumimoji="0" lang="en-GB" sz="1400" b="0" i="0" u="none" strike="noStrike" kern="1200" cap="none" spc="0" normalizeH="0" baseline="0" noProof="0" err="1">
                <a:ln>
                  <a:noFill/>
                </a:ln>
                <a:solidFill>
                  <a:prstClr val="black"/>
                </a:solidFill>
                <a:effectLst/>
                <a:uLnTx/>
                <a:uFillTx/>
                <a:latin typeface="Calibri" panose="020F0502020204030204"/>
                <a:ea typeface="Times New Roman" panose="02020603050405020304" pitchFamily="18" charset="0"/>
                <a:cs typeface="+mn-cs"/>
              </a:rPr>
              <a:t>shipperless</a:t>
            </a:r>
            <a:r>
              <a:rPr kumimoji="0" lang="en-GB" sz="1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/unregistered sites still those </a:t>
            </a:r>
            <a:r>
              <a:rPr kumimoji="0" lang="en-GB" sz="1400" b="1"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hlinkClick r:id="rId4"/>
              </a:rPr>
              <a:t>reported in 2011 </a:t>
            </a:r>
            <a:endParaRPr kumimoji="0" lang="en-GB" sz="1400" b="1"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Do comparable problems exist in electricity or are there lessons to be learnt?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Should existing unregistered/shipper volumes be subject to a targeted data cleansing and resolution exercise?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What role (of any) should the REC play in resolving unregistered/</a:t>
            </a:r>
            <a:r>
              <a:rPr kumimoji="0" lang="en-GB" sz="1400" b="0" i="0" u="none" strike="noStrike" kern="1200" cap="none" spc="0" normalizeH="0" baseline="0" noProof="0" err="1">
                <a:ln>
                  <a:noFill/>
                </a:ln>
                <a:solidFill>
                  <a:prstClr val="black"/>
                </a:solidFill>
                <a:effectLst/>
                <a:uLnTx/>
                <a:uFillTx/>
                <a:latin typeface="Calibri" panose="020F0502020204030204"/>
                <a:ea typeface="Times New Roman" panose="02020603050405020304" pitchFamily="18" charset="0"/>
                <a:cs typeface="+mn-cs"/>
              </a:rPr>
              <a:t>shipperless</a:t>
            </a:r>
            <a:r>
              <a:rPr kumimoji="0" lang="en-GB" sz="1400" b="0"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mn-cs"/>
              </a:rPr>
              <a:t> sites?</a:t>
            </a:r>
          </a:p>
        </p:txBody>
      </p:sp>
    </p:spTree>
    <p:extLst>
      <p:ext uri="{BB962C8B-B14F-4D97-AF65-F5344CB8AC3E}">
        <p14:creationId xmlns:p14="http://schemas.microsoft.com/office/powerpoint/2010/main" val="101738383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Google Shape;81;p16">
            <a:extLst>
              <a:ext uri="{FF2B5EF4-FFF2-40B4-BE49-F238E27FC236}">
                <a16:creationId xmlns:a16="http://schemas.microsoft.com/office/drawing/2014/main" id="{153BBDAC-B181-4592-264E-0B9AEB6A491E}"/>
              </a:ext>
            </a:extLst>
          </p:cNvPr>
          <p:cNvSpPr/>
          <p:nvPr/>
        </p:nvSpPr>
        <p:spPr>
          <a:xfrm>
            <a:off x="-10567" y="0"/>
            <a:ext cx="12192000"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pic>
        <p:nvPicPr>
          <p:cNvPr id="13" name="Google Shape;83;p16">
            <a:extLst>
              <a:ext uri="{FF2B5EF4-FFF2-40B4-BE49-F238E27FC236}">
                <a16:creationId xmlns:a16="http://schemas.microsoft.com/office/drawing/2014/main" id="{0FBEA534-3B20-0444-77CB-54EDFC366B31}"/>
              </a:ext>
            </a:extLst>
          </p:cNvPr>
          <p:cNvPicPr preferRelativeResize="0"/>
          <p:nvPr/>
        </p:nvPicPr>
        <p:blipFill>
          <a:blip r:embed="rId3">
            <a:alphaModFix/>
          </a:blip>
          <a:stretch>
            <a:fillRect/>
          </a:stretch>
        </p:blipFill>
        <p:spPr>
          <a:xfrm>
            <a:off x="10447519" y="306577"/>
            <a:ext cx="1484268" cy="285867"/>
          </a:xfrm>
          <a:prstGeom prst="rect">
            <a:avLst/>
          </a:prstGeom>
          <a:noFill/>
          <a:ln>
            <a:noFill/>
          </a:ln>
        </p:spPr>
      </p:pic>
      <p:sp>
        <p:nvSpPr>
          <p:cNvPr id="14" name="Google Shape;65;p14">
            <a:extLst>
              <a:ext uri="{FF2B5EF4-FFF2-40B4-BE49-F238E27FC236}">
                <a16:creationId xmlns:a16="http://schemas.microsoft.com/office/drawing/2014/main" id="{CC41667C-5A33-53B3-3006-14036FC11548}"/>
              </a:ext>
            </a:extLst>
          </p:cNvPr>
          <p:cNvSpPr txBox="1"/>
          <p:nvPr/>
        </p:nvSpPr>
        <p:spPr>
          <a:xfrm>
            <a:off x="97743" y="269667"/>
            <a:ext cx="8503159" cy="508753"/>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80000"/>
              </a:lnSpc>
              <a:spcBef>
                <a:spcPts val="0"/>
              </a:spcBef>
              <a:spcAft>
                <a:spcPts val="0"/>
              </a:spcAft>
              <a:buClr>
                <a:srgbClr val="000000"/>
              </a:buClr>
              <a:buSzTx/>
              <a:buFontTx/>
              <a:buNone/>
              <a:tabLst/>
              <a:defRPr/>
            </a:pPr>
            <a:r>
              <a:rPr kumimoji="0" lang="en-US" sz="2133" b="1" i="0" u="none" strike="noStrike" kern="0" cap="none" spc="0" normalizeH="0" baseline="0" noProof="0">
                <a:ln>
                  <a:noFill/>
                </a:ln>
                <a:solidFill>
                  <a:srgbClr val="021E5E"/>
                </a:solidFill>
                <a:effectLst/>
                <a:uLnTx/>
                <a:uFillTx/>
                <a:latin typeface="Outfit"/>
                <a:ea typeface="Outfit"/>
                <a:cs typeface="Outfit"/>
                <a:sym typeface="Playfair Display"/>
              </a:rPr>
              <a:t>Unregistered sites</a:t>
            </a:r>
            <a:endParaRPr kumimoji="0" lang="en-US" sz="2133" b="1" i="0" u="none" strike="noStrike" kern="0" cap="none" spc="0" normalizeH="0" baseline="0" noProof="0">
              <a:ln>
                <a:noFill/>
              </a:ln>
              <a:solidFill>
                <a:srgbClr val="021E5E"/>
              </a:solidFill>
              <a:effectLst/>
              <a:uLnTx/>
              <a:uFillTx/>
              <a:latin typeface="Outfit"/>
              <a:ea typeface="Outfit"/>
              <a:cs typeface="Outfit"/>
              <a:sym typeface="Arial"/>
            </a:endParaRPr>
          </a:p>
        </p:txBody>
      </p:sp>
      <p:sp>
        <p:nvSpPr>
          <p:cNvPr id="5" name="TextBox 4">
            <a:extLst>
              <a:ext uri="{FF2B5EF4-FFF2-40B4-BE49-F238E27FC236}">
                <a16:creationId xmlns:a16="http://schemas.microsoft.com/office/drawing/2014/main" id="{337E9BEF-7263-D990-10BC-D5D3441ED795}"/>
              </a:ext>
            </a:extLst>
          </p:cNvPr>
          <p:cNvSpPr txBox="1"/>
          <p:nvPr/>
        </p:nvSpPr>
        <p:spPr>
          <a:xfrm>
            <a:off x="97743" y="6404714"/>
            <a:ext cx="893084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Source: </a:t>
            </a: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hlinkClick r:id="rId4"/>
              </a:rPr>
              <a:t>Xoserve</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hlinkClick r:id="rId4"/>
              </a:rPr>
              <a:t> – </a:t>
            </a: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hlinkClick r:id="rId4"/>
              </a:rPr>
              <a:t>Shipperless</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hlinkClick r:id="rId4"/>
              </a:rPr>
              <a:t> and Unregistered Workgroup, Nov 2023</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653A9D72-6DD7-A190-5693-05ABDC2A827A}"/>
              </a:ext>
            </a:extLst>
          </p:cNvPr>
          <p:cNvPicPr>
            <a:picLocks noChangeAspect="1"/>
          </p:cNvPicPr>
          <p:nvPr/>
        </p:nvPicPr>
        <p:blipFill>
          <a:blip r:embed="rId5"/>
          <a:stretch>
            <a:fillRect/>
          </a:stretch>
        </p:blipFill>
        <p:spPr>
          <a:xfrm>
            <a:off x="1270914" y="899021"/>
            <a:ext cx="9650172" cy="5458587"/>
          </a:xfrm>
          <a:prstGeom prst="rect">
            <a:avLst/>
          </a:prstGeom>
        </p:spPr>
      </p:pic>
    </p:spTree>
    <p:extLst>
      <p:ext uri="{BB962C8B-B14F-4D97-AF65-F5344CB8AC3E}">
        <p14:creationId xmlns:p14="http://schemas.microsoft.com/office/powerpoint/2010/main" val="195879570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197096" y="1828801"/>
            <a:ext cx="7151089" cy="1316736"/>
          </a:xfrm>
        </p:spPr>
        <p:txBody>
          <a:bodyPr>
            <a:normAutofit/>
          </a:bodyPr>
          <a:lstStyle/>
          <a:p>
            <a:r>
              <a:rPr lang="en-GB" sz="2400">
                <a:latin typeface="Roboto"/>
                <a:ea typeface="Roboto"/>
                <a:cs typeface="Roboto"/>
              </a:rPr>
              <a:t>4. </a:t>
            </a:r>
            <a:r>
              <a:rPr lang="en-GB" sz="2400"/>
              <a:t>Annual ratings </a:t>
            </a:r>
            <a:endParaRPr lang="en-GB" sz="2400">
              <a:latin typeface="Roboto"/>
              <a:ea typeface="Roboto"/>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a:p>
            <a:endParaRPr lang="en-GB"/>
          </a:p>
        </p:txBody>
      </p:sp>
    </p:spTree>
    <p:extLst>
      <p:ext uri="{BB962C8B-B14F-4D97-AF65-F5344CB8AC3E}">
        <p14:creationId xmlns:p14="http://schemas.microsoft.com/office/powerpoint/2010/main" val="3461997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A7E75-640C-B25C-8037-78016A3850CE}"/>
              </a:ext>
            </a:extLst>
          </p:cNvPr>
          <p:cNvSpPr>
            <a:spLocks noGrp="1"/>
          </p:cNvSpPr>
          <p:nvPr>
            <p:ph type="title"/>
          </p:nvPr>
        </p:nvSpPr>
        <p:spPr/>
        <p:txBody>
          <a:bodyPr/>
          <a:lstStyle/>
          <a:p>
            <a:r>
              <a:rPr lang="en-GB"/>
              <a:t>Annual Rating</a:t>
            </a:r>
          </a:p>
        </p:txBody>
      </p:sp>
      <p:sp>
        <p:nvSpPr>
          <p:cNvPr id="3" name="Content Placeholder 2">
            <a:extLst>
              <a:ext uri="{FF2B5EF4-FFF2-40B4-BE49-F238E27FC236}">
                <a16:creationId xmlns:a16="http://schemas.microsoft.com/office/drawing/2014/main" id="{BF38A39D-89B8-4877-36D0-0E05B5BBC34C}"/>
              </a:ext>
            </a:extLst>
          </p:cNvPr>
          <p:cNvSpPr>
            <a:spLocks noGrp="1"/>
          </p:cNvSpPr>
          <p:nvPr>
            <p:ph sz="quarter" idx="10"/>
          </p:nvPr>
        </p:nvSpPr>
        <p:spPr/>
        <p:txBody>
          <a:bodyPr/>
          <a:lstStyle/>
          <a:p>
            <a:pPr marL="0" indent="0">
              <a:buNone/>
            </a:pPr>
            <a:r>
              <a:rPr lang="en-GB"/>
              <a:t>Next Steps 1</a:t>
            </a:r>
          </a:p>
          <a:p>
            <a:endParaRPr lang="en-GB"/>
          </a:p>
          <a:p>
            <a:r>
              <a:rPr lang="en-GB"/>
              <a:t>Based on PAB approval, we will engage with the Contract Managers of Energy Suppliers and DNOs via the REC Weekly bulletin to highlight that their Annual Rating score will be available for them to view via their PA Dashboard. </a:t>
            </a:r>
          </a:p>
          <a:p>
            <a:endParaRPr lang="en-GB"/>
          </a:p>
          <a:p>
            <a:r>
              <a:rPr lang="en-GB"/>
              <a:t>We will allow Parties to provide feedback or ask queries around their Annual Rating score for a month. </a:t>
            </a:r>
          </a:p>
          <a:p>
            <a:endParaRPr lang="en-GB"/>
          </a:p>
          <a:p>
            <a:r>
              <a:rPr lang="en-GB"/>
              <a:t>The Code Manager will publish the Annual Rating </a:t>
            </a:r>
            <a:r>
              <a:rPr lang="en-GB" err="1"/>
              <a:t>unanonymised</a:t>
            </a:r>
            <a:r>
              <a:rPr lang="en-GB"/>
              <a:t> based on the communication plan previously approved by PAB. </a:t>
            </a:r>
          </a:p>
        </p:txBody>
      </p:sp>
    </p:spTree>
    <p:extLst>
      <p:ext uri="{BB962C8B-B14F-4D97-AF65-F5344CB8AC3E}">
        <p14:creationId xmlns:p14="http://schemas.microsoft.com/office/powerpoint/2010/main" val="4136786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22776" y="2093976"/>
            <a:ext cx="7077979" cy="2230123"/>
          </a:xfrm>
        </p:spPr>
        <p:txBody>
          <a:bodyPr>
            <a:normAutofit/>
          </a:bodyPr>
          <a:lstStyle/>
          <a:p>
            <a:br>
              <a:rPr lang="en-GB">
                <a:latin typeface="Roboto"/>
                <a:ea typeface="Roboto"/>
                <a:cs typeface="Roboto"/>
              </a:rPr>
            </a:br>
            <a:r>
              <a:rPr lang="en-GB" sz="2700">
                <a:latin typeface="Roboto"/>
                <a:ea typeface="Roboto"/>
                <a:cs typeface="Roboto"/>
              </a:rPr>
              <a:t>5. risk register update</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2989830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2D397-BE2C-AFD8-BD3F-1660A2D50E9B}"/>
              </a:ext>
            </a:extLst>
          </p:cNvPr>
          <p:cNvSpPr>
            <a:spLocks noGrp="1"/>
          </p:cNvSpPr>
          <p:nvPr>
            <p:ph type="title"/>
          </p:nvPr>
        </p:nvSpPr>
        <p:spPr/>
        <p:txBody>
          <a:bodyPr/>
          <a:lstStyle/>
          <a:p>
            <a:r>
              <a:rPr lang="en-GB"/>
              <a:t>Risk Register Update</a:t>
            </a:r>
          </a:p>
        </p:txBody>
      </p:sp>
      <p:sp>
        <p:nvSpPr>
          <p:cNvPr id="3" name="Content Placeholder 2">
            <a:extLst>
              <a:ext uri="{FF2B5EF4-FFF2-40B4-BE49-F238E27FC236}">
                <a16:creationId xmlns:a16="http://schemas.microsoft.com/office/drawing/2014/main" id="{0FD9B5A7-9FE1-B02A-332C-8901D342DA78}"/>
              </a:ext>
            </a:extLst>
          </p:cNvPr>
          <p:cNvSpPr>
            <a:spLocks noGrp="1"/>
          </p:cNvSpPr>
          <p:nvPr>
            <p:ph sz="quarter" idx="10"/>
          </p:nvPr>
        </p:nvSpPr>
        <p:spPr/>
        <p:txBody>
          <a:bodyPr/>
          <a:lstStyle/>
          <a:p>
            <a:pPr marL="0" indent="0">
              <a:buNone/>
            </a:pPr>
            <a:r>
              <a:rPr lang="en-GB"/>
              <a:t>We would like to discuss: </a:t>
            </a:r>
          </a:p>
          <a:p>
            <a:endParaRPr lang="en-GB"/>
          </a:p>
          <a:p>
            <a:r>
              <a:rPr lang="en-GB"/>
              <a:t>Are there other risks to the REC objectives that we have not identified? </a:t>
            </a:r>
          </a:p>
          <a:p>
            <a:endParaRPr lang="en-GB"/>
          </a:p>
          <a:p>
            <a:r>
              <a:rPr lang="en-GB"/>
              <a:t>Do you support the improvements to presentation of the risk register identified within Appendix A? </a:t>
            </a:r>
          </a:p>
          <a:p>
            <a:endParaRPr lang="en-GB"/>
          </a:p>
          <a:p>
            <a:r>
              <a:rPr lang="en-GB"/>
              <a:t>Are there other measures of performance that we would need to identify to better assess the Performance of the REC?</a:t>
            </a:r>
          </a:p>
        </p:txBody>
      </p:sp>
    </p:spTree>
    <p:extLst>
      <p:ext uri="{BB962C8B-B14F-4D97-AF65-F5344CB8AC3E}">
        <p14:creationId xmlns:p14="http://schemas.microsoft.com/office/powerpoint/2010/main" val="793262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2250" y="2221992"/>
            <a:ext cx="6968505" cy="2102107"/>
          </a:xfrm>
        </p:spPr>
        <p:txBody>
          <a:bodyPr>
            <a:normAutofit/>
          </a:bodyPr>
          <a:lstStyle/>
          <a:p>
            <a:br>
              <a:rPr lang="en-GB">
                <a:latin typeface="Roboto"/>
                <a:ea typeface="Roboto"/>
                <a:cs typeface="Roboto"/>
              </a:rPr>
            </a:br>
            <a:r>
              <a:rPr lang="en-GB">
                <a:latin typeface="Roboto"/>
                <a:ea typeface="Roboto"/>
                <a:cs typeface="Roboto"/>
              </a:rPr>
              <a:t>6</a:t>
            </a:r>
            <a:r>
              <a:rPr lang="en-GB" sz="2700">
                <a:latin typeface="Roboto"/>
                <a:ea typeface="Roboto"/>
                <a:cs typeface="Roboto"/>
              </a:rPr>
              <a:t>. data cleanse report categorisation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1061916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EC6D2-C046-1044-A137-9075B5BA736B}"/>
              </a:ext>
            </a:extLst>
          </p:cNvPr>
          <p:cNvSpPr>
            <a:spLocks noGrp="1"/>
          </p:cNvSpPr>
          <p:nvPr>
            <p:ph type="title"/>
          </p:nvPr>
        </p:nvSpPr>
        <p:spPr/>
        <p:txBody>
          <a:bodyPr/>
          <a:lstStyle/>
          <a:p>
            <a:r>
              <a:rPr lang="en-GB"/>
              <a:t>Data Cleanse report categorisation</a:t>
            </a:r>
          </a:p>
        </p:txBody>
      </p:sp>
      <p:sp>
        <p:nvSpPr>
          <p:cNvPr id="3" name="Content Placeholder 2">
            <a:extLst>
              <a:ext uri="{FF2B5EF4-FFF2-40B4-BE49-F238E27FC236}">
                <a16:creationId xmlns:a16="http://schemas.microsoft.com/office/drawing/2014/main" id="{B4D1E6B2-4DEB-4BE2-1157-E4A05FE1B8F3}"/>
              </a:ext>
            </a:extLst>
          </p:cNvPr>
          <p:cNvSpPr>
            <a:spLocks noGrp="1"/>
          </p:cNvSpPr>
          <p:nvPr>
            <p:ph sz="quarter" idx="10"/>
          </p:nvPr>
        </p:nvSpPr>
        <p:spPr>
          <a:xfrm>
            <a:off x="763028" y="1246924"/>
            <a:ext cx="10867614" cy="4686808"/>
          </a:xfrm>
        </p:spPr>
        <p:txBody>
          <a:bodyPr lIns="91440" tIns="45720" rIns="91440" bIns="45720" anchor="t">
            <a:normAutofit/>
          </a:bodyPr>
          <a:lstStyle/>
          <a:p>
            <a:r>
              <a:rPr lang="en-GB" sz="1600">
                <a:latin typeface="Roboto"/>
                <a:ea typeface="Roboto"/>
                <a:cs typeface="Roboto"/>
              </a:rPr>
              <a:t>At its June meeting the PAB approved an update to the methodology for Data Cleanse activity and how the Code Manager will track specified reports with different approaches based on the assessment of risk relating to the data items. Any changes to this grouping will be agreed with the PAB. The grouping for Sprint 2 are shown below:</a:t>
            </a:r>
          </a:p>
          <a:p>
            <a:endParaRPr lang="en-GB" sz="1600">
              <a:latin typeface="Roboto"/>
              <a:ea typeface="Roboto"/>
              <a:cs typeface="Roboto"/>
            </a:endParaRPr>
          </a:p>
        </p:txBody>
      </p:sp>
      <p:graphicFrame>
        <p:nvGraphicFramePr>
          <p:cNvPr id="5" name="Table 4">
            <a:extLst>
              <a:ext uri="{FF2B5EF4-FFF2-40B4-BE49-F238E27FC236}">
                <a16:creationId xmlns:a16="http://schemas.microsoft.com/office/drawing/2014/main" id="{7FA35970-E367-EF5B-DF6D-70599E6605A7}"/>
              </a:ext>
            </a:extLst>
          </p:cNvPr>
          <p:cNvGraphicFramePr>
            <a:graphicFrameLocks noGrp="1"/>
          </p:cNvGraphicFramePr>
          <p:nvPr/>
        </p:nvGraphicFramePr>
        <p:xfrm>
          <a:off x="763028" y="2041543"/>
          <a:ext cx="11016108" cy="4377627"/>
        </p:xfrm>
        <a:graphic>
          <a:graphicData uri="http://schemas.openxmlformats.org/drawingml/2006/table">
            <a:tbl>
              <a:tblPr firstRow="1" firstCol="1" bandRow="1"/>
              <a:tblGrid>
                <a:gridCol w="1225553">
                  <a:extLst>
                    <a:ext uri="{9D8B030D-6E8A-4147-A177-3AD203B41FA5}">
                      <a16:colId xmlns:a16="http://schemas.microsoft.com/office/drawing/2014/main" val="3654760755"/>
                    </a:ext>
                  </a:extLst>
                </a:gridCol>
                <a:gridCol w="5062459">
                  <a:extLst>
                    <a:ext uri="{9D8B030D-6E8A-4147-A177-3AD203B41FA5}">
                      <a16:colId xmlns:a16="http://schemas.microsoft.com/office/drawing/2014/main" val="2443020400"/>
                    </a:ext>
                  </a:extLst>
                </a:gridCol>
                <a:gridCol w="4728096">
                  <a:extLst>
                    <a:ext uri="{9D8B030D-6E8A-4147-A177-3AD203B41FA5}">
                      <a16:colId xmlns:a16="http://schemas.microsoft.com/office/drawing/2014/main" val="1481779075"/>
                    </a:ext>
                  </a:extLst>
                </a:gridCol>
              </a:tblGrid>
              <a:tr h="0">
                <a:tc>
                  <a:txBody>
                    <a:bodyPr/>
                    <a:lstStyle/>
                    <a:p>
                      <a:pPr algn="ctr">
                        <a:lnSpc>
                          <a:spcPct val="115000"/>
                        </a:lnSpc>
                        <a:spcBef>
                          <a:spcPts val="600"/>
                        </a:spcBef>
                        <a:spcAft>
                          <a:spcPts val="600"/>
                        </a:spcAft>
                      </a:pPr>
                      <a:r>
                        <a:rPr lang="en-GB" sz="1050" b="1">
                          <a:solidFill>
                            <a:schemeClr val="bg1"/>
                          </a:solidFill>
                          <a:latin typeface="Roboto"/>
                          <a:ea typeface="Roboto"/>
                          <a:cs typeface="Roboto"/>
                        </a:rPr>
                        <a:t>Approach</a:t>
                      </a:r>
                    </a:p>
                  </a:txBody>
                  <a:tcPr marL="45720" marR="45720">
                    <a:lnL w="12700" cap="flat" cmpd="sng" algn="ctr">
                      <a:solidFill>
                        <a:srgbClr val="70ADA3"/>
                      </a:solidFill>
                      <a:prstDash val="solid"/>
                      <a:round/>
                      <a:headEnd type="none" w="med" len="med"/>
                      <a:tailEnd type="none" w="med" len="med"/>
                    </a:lnL>
                    <a:lnR>
                      <a:noFill/>
                    </a:lnR>
                    <a:lnT w="12700" cap="flat" cmpd="sng" algn="ctr">
                      <a:solidFill>
                        <a:srgbClr val="70ADA3"/>
                      </a:solidFill>
                      <a:prstDash val="solid"/>
                      <a:round/>
                      <a:headEnd type="none" w="med" len="med"/>
                      <a:tailEnd type="none" w="med" len="med"/>
                    </a:lnT>
                    <a:lnB w="12700" cap="flat" cmpd="sng" algn="ctr">
                      <a:solidFill>
                        <a:srgbClr val="70ADA3"/>
                      </a:solidFill>
                      <a:prstDash val="solid"/>
                      <a:round/>
                      <a:headEnd type="none" w="med" len="med"/>
                      <a:tailEnd type="none" w="med" len="med"/>
                    </a:lnB>
                    <a:solidFill>
                      <a:srgbClr val="70ADA3"/>
                    </a:solidFill>
                  </a:tcPr>
                </a:tc>
                <a:tc>
                  <a:txBody>
                    <a:bodyPr/>
                    <a:lstStyle/>
                    <a:p>
                      <a:pPr algn="ctr">
                        <a:lnSpc>
                          <a:spcPct val="115000"/>
                        </a:lnSpc>
                        <a:spcBef>
                          <a:spcPts val="600"/>
                        </a:spcBef>
                        <a:spcAft>
                          <a:spcPts val="600"/>
                        </a:spcAft>
                      </a:pPr>
                      <a:r>
                        <a:rPr lang="en-GB" sz="1050" b="1">
                          <a:solidFill>
                            <a:schemeClr val="bg1"/>
                          </a:solidFill>
                          <a:latin typeface="Roboto"/>
                          <a:ea typeface="Roboto"/>
                          <a:cs typeface="Roboto"/>
                        </a:rPr>
                        <a:t>Description</a:t>
                      </a:r>
                    </a:p>
                  </a:txBody>
                  <a:tcPr marL="45720" marR="45720">
                    <a:lnL>
                      <a:noFill/>
                    </a:lnL>
                    <a:lnR>
                      <a:noFill/>
                    </a:lnR>
                    <a:lnT w="12700" cap="flat" cmpd="sng" algn="ctr">
                      <a:solidFill>
                        <a:srgbClr val="70ADA3"/>
                      </a:solidFill>
                      <a:prstDash val="solid"/>
                      <a:round/>
                      <a:headEnd type="none" w="med" len="med"/>
                      <a:tailEnd type="none" w="med" len="med"/>
                    </a:lnT>
                    <a:lnB w="12700" cap="flat" cmpd="sng" algn="ctr">
                      <a:solidFill>
                        <a:srgbClr val="70ADA3"/>
                      </a:solidFill>
                      <a:prstDash val="solid"/>
                      <a:round/>
                      <a:headEnd type="none" w="med" len="med"/>
                      <a:tailEnd type="none" w="med" len="med"/>
                    </a:lnB>
                    <a:solidFill>
                      <a:srgbClr val="70ADA3"/>
                    </a:solidFill>
                  </a:tcPr>
                </a:tc>
                <a:tc>
                  <a:txBody>
                    <a:bodyPr/>
                    <a:lstStyle/>
                    <a:p>
                      <a:pPr algn="ctr">
                        <a:lnSpc>
                          <a:spcPct val="115000"/>
                        </a:lnSpc>
                        <a:spcBef>
                          <a:spcPts val="600"/>
                        </a:spcBef>
                        <a:spcAft>
                          <a:spcPts val="600"/>
                        </a:spcAft>
                      </a:pPr>
                      <a:r>
                        <a:rPr lang="en-GB" sz="1050" b="1">
                          <a:solidFill>
                            <a:schemeClr val="bg1"/>
                          </a:solidFill>
                          <a:latin typeface="Roboto"/>
                          <a:ea typeface="Roboto"/>
                          <a:cs typeface="Roboto"/>
                        </a:rPr>
                        <a:t>Reports</a:t>
                      </a:r>
                    </a:p>
                  </a:txBody>
                  <a:tcPr marL="45720" marR="45720">
                    <a:lnL>
                      <a:noFill/>
                    </a:lnL>
                    <a:lnR w="12700" cap="flat" cmpd="sng" algn="ctr">
                      <a:solidFill>
                        <a:srgbClr val="70ADA3"/>
                      </a:solidFill>
                      <a:prstDash val="solid"/>
                      <a:round/>
                      <a:headEnd type="none" w="med" len="med"/>
                      <a:tailEnd type="none" w="med" len="med"/>
                    </a:lnR>
                    <a:lnT w="12700" cap="flat" cmpd="sng" algn="ctr">
                      <a:solidFill>
                        <a:srgbClr val="70ADA3"/>
                      </a:solidFill>
                      <a:prstDash val="solid"/>
                      <a:round/>
                      <a:headEnd type="none" w="med" len="med"/>
                      <a:tailEnd type="none" w="med" len="med"/>
                    </a:lnT>
                    <a:lnB w="12700" cap="flat" cmpd="sng" algn="ctr">
                      <a:solidFill>
                        <a:srgbClr val="70ADA3"/>
                      </a:solidFill>
                      <a:prstDash val="solid"/>
                      <a:round/>
                      <a:headEnd type="none" w="med" len="med"/>
                      <a:tailEnd type="none" w="med" len="med"/>
                    </a:lnB>
                    <a:solidFill>
                      <a:srgbClr val="70ADA3"/>
                    </a:solidFill>
                  </a:tcPr>
                </a:tc>
                <a:extLst>
                  <a:ext uri="{0D108BD9-81ED-4DB2-BD59-A6C34878D82A}">
                    <a16:rowId xmlns:a16="http://schemas.microsoft.com/office/drawing/2014/main" val="1877592271"/>
                  </a:ext>
                </a:extLst>
              </a:tr>
              <a:tr h="0">
                <a:tc>
                  <a:txBody>
                    <a:bodyPr/>
                    <a:lstStyle/>
                    <a:p>
                      <a:pPr algn="l">
                        <a:lnSpc>
                          <a:spcPct val="100000"/>
                        </a:lnSpc>
                        <a:spcBef>
                          <a:spcPts val="600"/>
                        </a:spcBef>
                        <a:spcAft>
                          <a:spcPts val="600"/>
                        </a:spcAft>
                      </a:pPr>
                      <a:r>
                        <a:rPr lang="en-GB" sz="1050">
                          <a:latin typeface="Roboto"/>
                          <a:ea typeface="Roboto"/>
                          <a:cs typeface="Roboto"/>
                        </a:rPr>
                        <a:t>Sprint</a:t>
                      </a:r>
                    </a:p>
                  </a:txBody>
                  <a:tcPr marL="45720" marR="45720">
                    <a:lnL w="12700" cap="flat" cmpd="sng" algn="ctr">
                      <a:solidFill>
                        <a:srgbClr val="A9CDC7"/>
                      </a:solidFill>
                      <a:prstDash val="solid"/>
                      <a:round/>
                      <a:headEnd type="none" w="med" len="med"/>
                      <a:tailEnd type="none" w="med" len="med"/>
                    </a:lnL>
                    <a:lnR w="12700" cap="flat" cmpd="sng" algn="ctr">
                      <a:solidFill>
                        <a:srgbClr val="A9CDC7"/>
                      </a:solidFill>
                      <a:prstDash val="solid"/>
                      <a:round/>
                      <a:headEnd type="none" w="med" len="med"/>
                      <a:tailEnd type="none" w="med" len="med"/>
                    </a:lnR>
                    <a:lnT w="12700" cap="flat" cmpd="sng" algn="ctr">
                      <a:solidFill>
                        <a:srgbClr val="70ADA3"/>
                      </a:solidFill>
                      <a:prstDash val="solid"/>
                      <a:round/>
                      <a:headEnd type="none" w="med" len="med"/>
                      <a:tailEnd type="none" w="med" len="med"/>
                    </a:lnT>
                    <a:lnB w="12700" cap="flat" cmpd="sng" algn="ctr">
                      <a:solidFill>
                        <a:srgbClr val="A9CDC7"/>
                      </a:solidFill>
                      <a:prstDash val="solid"/>
                      <a:round/>
                      <a:headEnd type="none" w="med" len="med"/>
                      <a:tailEnd type="none" w="med" len="med"/>
                    </a:lnB>
                    <a:solidFill>
                      <a:srgbClr val="E2EEEC"/>
                    </a:solidFill>
                  </a:tcPr>
                </a:tc>
                <a:tc>
                  <a:txBody>
                    <a:bodyPr/>
                    <a:lstStyle/>
                    <a:p>
                      <a:pPr algn="l">
                        <a:lnSpc>
                          <a:spcPct val="100000"/>
                        </a:lnSpc>
                        <a:spcBef>
                          <a:spcPts val="600"/>
                        </a:spcBef>
                        <a:spcAft>
                          <a:spcPts val="600"/>
                        </a:spcAft>
                      </a:pPr>
                      <a:r>
                        <a:rPr lang="en-GB" sz="1050">
                          <a:latin typeface="Roboto"/>
                          <a:ea typeface="Roboto"/>
                          <a:cs typeface="Roboto"/>
                        </a:rPr>
                        <a:t>We set data cleanse targets, approved by the PAB, for Parties to deliver. If these targets are not met by an individual Party we apply relevant PATs, agreeing the approach with PAB as appropriate. A sprint approach is followed in order to focus effort across the market on prioritised issues and to manage the risk of such issues being transferred on switching.</a:t>
                      </a:r>
                    </a:p>
                  </a:txBody>
                  <a:tcPr marL="45720" marR="45720">
                    <a:lnL w="12700" cap="flat" cmpd="sng" algn="ctr">
                      <a:solidFill>
                        <a:srgbClr val="A9CDC7"/>
                      </a:solidFill>
                      <a:prstDash val="solid"/>
                      <a:round/>
                      <a:headEnd type="none" w="med" len="med"/>
                      <a:tailEnd type="none" w="med" len="med"/>
                    </a:lnL>
                    <a:lnR w="12700" cap="flat" cmpd="sng" algn="ctr">
                      <a:solidFill>
                        <a:srgbClr val="A9CDC7"/>
                      </a:solidFill>
                      <a:prstDash val="solid"/>
                      <a:round/>
                      <a:headEnd type="none" w="med" len="med"/>
                      <a:tailEnd type="none" w="med" len="med"/>
                    </a:lnR>
                    <a:lnT w="12700" cap="flat" cmpd="sng" algn="ctr">
                      <a:solidFill>
                        <a:srgbClr val="70ADA3"/>
                      </a:solidFill>
                      <a:prstDash val="solid"/>
                      <a:round/>
                      <a:headEnd type="none" w="med" len="med"/>
                      <a:tailEnd type="none" w="med" len="med"/>
                    </a:lnT>
                    <a:lnB w="12700" cap="flat" cmpd="sng" algn="ctr">
                      <a:solidFill>
                        <a:srgbClr val="A9CDC7"/>
                      </a:solidFill>
                      <a:prstDash val="solid"/>
                      <a:round/>
                      <a:headEnd type="none" w="med" len="med"/>
                      <a:tailEnd type="none" w="med" len="med"/>
                    </a:lnB>
                    <a:solidFill>
                      <a:srgbClr val="E2EEEC"/>
                    </a:solidFill>
                  </a:tcPr>
                </a:tc>
                <a:tc>
                  <a:txBody>
                    <a:bodyPr/>
                    <a:lstStyle/>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Energised No Meter </a:t>
                      </a:r>
                      <a:endParaRPr lang="en-GB" sz="1050">
                        <a:latin typeface="Roboto" panose="02000000000000000000" pitchFamily="2" charset="0"/>
                        <a:ea typeface="Roboto" panose="02000000000000000000" pitchFamily="2" charset="0"/>
                        <a:cs typeface="Roboto" panose="02000000000000000000" pitchFamily="2" charset="0"/>
                      </a:endParaRP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Invalid Electricity MAP ID</a:t>
                      </a:r>
                    </a:p>
                  </a:txBody>
                  <a:tcPr marL="45720" marR="45720">
                    <a:lnL w="12700" cap="flat" cmpd="sng" algn="ctr">
                      <a:solidFill>
                        <a:srgbClr val="A9CDC7"/>
                      </a:solidFill>
                      <a:prstDash val="solid"/>
                      <a:round/>
                      <a:headEnd type="none" w="med" len="med"/>
                      <a:tailEnd type="none" w="med" len="med"/>
                    </a:lnL>
                    <a:lnR w="12700" cap="flat" cmpd="sng" algn="ctr">
                      <a:solidFill>
                        <a:srgbClr val="A9CDC7"/>
                      </a:solidFill>
                      <a:prstDash val="solid"/>
                      <a:round/>
                      <a:headEnd type="none" w="med" len="med"/>
                      <a:tailEnd type="none" w="med" len="med"/>
                    </a:lnR>
                    <a:lnT w="12700" cap="flat" cmpd="sng" algn="ctr">
                      <a:solidFill>
                        <a:srgbClr val="70ADA3"/>
                      </a:solidFill>
                      <a:prstDash val="solid"/>
                      <a:round/>
                      <a:headEnd type="none" w="med" len="med"/>
                      <a:tailEnd type="none" w="med" len="med"/>
                    </a:lnT>
                    <a:lnB w="12700" cap="flat" cmpd="sng" algn="ctr">
                      <a:solidFill>
                        <a:srgbClr val="A9CDC7"/>
                      </a:solidFill>
                      <a:prstDash val="solid"/>
                      <a:round/>
                      <a:headEnd type="none" w="med" len="med"/>
                      <a:tailEnd type="none" w="med" len="med"/>
                    </a:lnB>
                    <a:solidFill>
                      <a:srgbClr val="E2EEEC"/>
                    </a:solidFill>
                  </a:tcPr>
                </a:tc>
                <a:extLst>
                  <a:ext uri="{0D108BD9-81ED-4DB2-BD59-A6C34878D82A}">
                    <a16:rowId xmlns:a16="http://schemas.microsoft.com/office/drawing/2014/main" val="4232004136"/>
                  </a:ext>
                </a:extLst>
              </a:tr>
              <a:tr h="0">
                <a:tc>
                  <a:txBody>
                    <a:bodyPr/>
                    <a:lstStyle/>
                    <a:p>
                      <a:pPr algn="l">
                        <a:lnSpc>
                          <a:spcPct val="100000"/>
                        </a:lnSpc>
                        <a:spcBef>
                          <a:spcPts val="600"/>
                        </a:spcBef>
                        <a:spcAft>
                          <a:spcPts val="600"/>
                        </a:spcAft>
                      </a:pPr>
                      <a:r>
                        <a:rPr lang="en-GB" sz="1050">
                          <a:latin typeface="Roboto"/>
                          <a:ea typeface="Roboto"/>
                          <a:cs typeface="Roboto"/>
                        </a:rPr>
                        <a:t>Track</a:t>
                      </a:r>
                    </a:p>
                  </a:txBody>
                  <a:tcPr marL="45720" marR="45720">
                    <a:lnL w="12700" cap="flat" cmpd="sng" algn="ctr">
                      <a:solidFill>
                        <a:srgbClr val="A9CDC7"/>
                      </a:solidFill>
                      <a:prstDash val="solid"/>
                      <a:round/>
                      <a:headEnd type="none" w="med" len="med"/>
                      <a:tailEnd type="none" w="med" len="med"/>
                    </a:lnL>
                    <a:lnR w="12700" cap="flat" cmpd="sng" algn="ctr">
                      <a:solidFill>
                        <a:srgbClr val="A9CDC7"/>
                      </a:solidFill>
                      <a:prstDash val="solid"/>
                      <a:round/>
                      <a:headEnd type="none" w="med" len="med"/>
                      <a:tailEnd type="none" w="med" len="med"/>
                    </a:lnR>
                    <a:lnT w="12700" cap="flat" cmpd="sng" algn="ctr">
                      <a:solidFill>
                        <a:srgbClr val="A9CDC7"/>
                      </a:solidFill>
                      <a:prstDash val="solid"/>
                      <a:round/>
                      <a:headEnd type="none" w="med" len="med"/>
                      <a:tailEnd type="none" w="med" len="med"/>
                    </a:lnT>
                    <a:lnB w="12700" cap="flat" cmpd="sng" algn="ctr">
                      <a:solidFill>
                        <a:srgbClr val="A9CDC7"/>
                      </a:solidFill>
                      <a:prstDash val="solid"/>
                      <a:round/>
                      <a:headEnd type="none" w="med" len="med"/>
                      <a:tailEnd type="none" w="med" len="med"/>
                    </a:lnB>
                  </a:tcPr>
                </a:tc>
                <a:tc>
                  <a:txBody>
                    <a:bodyPr/>
                    <a:lstStyle/>
                    <a:p>
                      <a:pPr algn="l">
                        <a:lnSpc>
                          <a:spcPct val="100000"/>
                        </a:lnSpc>
                        <a:spcBef>
                          <a:spcPts val="600"/>
                        </a:spcBef>
                        <a:spcAft>
                          <a:spcPts val="600"/>
                        </a:spcAft>
                      </a:pPr>
                      <a:r>
                        <a:rPr lang="en-GB" sz="1050">
                          <a:latin typeface="Roboto"/>
                          <a:ea typeface="Roboto"/>
                          <a:cs typeface="Roboto"/>
                        </a:rPr>
                        <a:t>We share these data cleanse reports with Parties, and these should be addressed in line with the published data cleanse guidelines where possible. These reports may form part of future sprints depending on market activity, performance and priorities. We are unlikely to apply PATs in respect of these reports but if performance dramatically changes, we may engage with relevant Parties to understand more.</a:t>
                      </a:r>
                    </a:p>
                  </a:txBody>
                  <a:tcPr marL="45720" marR="45720">
                    <a:lnL w="12700" cap="flat" cmpd="sng" algn="ctr">
                      <a:solidFill>
                        <a:srgbClr val="A9CDC7"/>
                      </a:solidFill>
                      <a:prstDash val="solid"/>
                      <a:round/>
                      <a:headEnd type="none" w="med" len="med"/>
                      <a:tailEnd type="none" w="med" len="med"/>
                    </a:lnL>
                    <a:lnR w="12700" cap="flat" cmpd="sng" algn="ctr">
                      <a:solidFill>
                        <a:srgbClr val="A9CDC7"/>
                      </a:solidFill>
                      <a:prstDash val="solid"/>
                      <a:round/>
                      <a:headEnd type="none" w="med" len="med"/>
                      <a:tailEnd type="none" w="med" len="med"/>
                    </a:lnR>
                    <a:lnT w="12700" cap="flat" cmpd="sng" algn="ctr">
                      <a:solidFill>
                        <a:srgbClr val="A9CDC7"/>
                      </a:solidFill>
                      <a:prstDash val="solid"/>
                      <a:round/>
                      <a:headEnd type="none" w="med" len="med"/>
                      <a:tailEnd type="none" w="med" len="med"/>
                    </a:lnT>
                    <a:lnB w="12700" cap="flat" cmpd="sng" algn="ctr">
                      <a:solidFill>
                        <a:srgbClr val="A9CDC7"/>
                      </a:solidFill>
                      <a:prstDash val="solid"/>
                      <a:round/>
                      <a:headEnd type="none" w="med" len="med"/>
                      <a:tailEnd type="none" w="med" len="med"/>
                    </a:lnB>
                  </a:tcPr>
                </a:tc>
                <a:tc>
                  <a:txBody>
                    <a:bodyPr/>
                    <a:lstStyle/>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3A Unflagged</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Unrestricted SSC/Active Relationship Flag</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Report AR3A – All MTC's in Unrelated Range </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Report AR3C – Unrestricted SSC/Active Relationship Flag</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Report AR3E – Active Relationship/ Postcode Mismatch </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Invalid Topline</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Meter Type Mismatch </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No Meter MTC</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Energised, No Meter - Terminated</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Plot Addresses</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Smart Meter Type/MTC Mismatch</a:t>
                      </a:r>
                    </a:p>
                  </a:txBody>
                  <a:tcPr marL="45720" marR="45720">
                    <a:lnL w="12700" cap="flat" cmpd="sng" algn="ctr">
                      <a:solidFill>
                        <a:srgbClr val="A9CDC7"/>
                      </a:solidFill>
                      <a:prstDash val="solid"/>
                      <a:round/>
                      <a:headEnd type="none" w="med" len="med"/>
                      <a:tailEnd type="none" w="med" len="med"/>
                    </a:lnL>
                    <a:lnR w="12700" cap="flat" cmpd="sng" algn="ctr">
                      <a:solidFill>
                        <a:srgbClr val="A9CDC7"/>
                      </a:solidFill>
                      <a:prstDash val="solid"/>
                      <a:round/>
                      <a:headEnd type="none" w="med" len="med"/>
                      <a:tailEnd type="none" w="med" len="med"/>
                    </a:lnR>
                    <a:lnT w="12700" cap="flat" cmpd="sng" algn="ctr">
                      <a:solidFill>
                        <a:srgbClr val="A9CDC7"/>
                      </a:solidFill>
                      <a:prstDash val="solid"/>
                      <a:round/>
                      <a:headEnd type="none" w="med" len="med"/>
                      <a:tailEnd type="none" w="med" len="med"/>
                    </a:lnT>
                    <a:lnB w="12700" cap="flat" cmpd="sng" algn="ctr">
                      <a:solidFill>
                        <a:srgbClr val="A9CDC7"/>
                      </a:solidFill>
                      <a:prstDash val="solid"/>
                      <a:round/>
                      <a:headEnd type="none" w="med" len="med"/>
                      <a:tailEnd type="none" w="med" len="med"/>
                    </a:lnB>
                  </a:tcPr>
                </a:tc>
                <a:extLst>
                  <a:ext uri="{0D108BD9-81ED-4DB2-BD59-A6C34878D82A}">
                    <a16:rowId xmlns:a16="http://schemas.microsoft.com/office/drawing/2014/main" val="2673450688"/>
                  </a:ext>
                </a:extLst>
              </a:tr>
              <a:tr h="0">
                <a:tc>
                  <a:txBody>
                    <a:bodyPr/>
                    <a:lstStyle/>
                    <a:p>
                      <a:pPr algn="l">
                        <a:lnSpc>
                          <a:spcPct val="100000"/>
                        </a:lnSpc>
                        <a:spcBef>
                          <a:spcPts val="600"/>
                        </a:spcBef>
                        <a:spcAft>
                          <a:spcPts val="600"/>
                        </a:spcAft>
                      </a:pPr>
                      <a:r>
                        <a:rPr lang="en-GB" sz="1050">
                          <a:latin typeface="Roboto"/>
                          <a:ea typeface="Roboto"/>
                          <a:cs typeface="Roboto"/>
                        </a:rPr>
                        <a:t>Watching Brief</a:t>
                      </a:r>
                    </a:p>
                  </a:txBody>
                  <a:tcPr marL="45720" marR="45720">
                    <a:lnL w="12700" cap="flat" cmpd="sng" algn="ctr">
                      <a:solidFill>
                        <a:srgbClr val="A9CDC7"/>
                      </a:solidFill>
                      <a:prstDash val="solid"/>
                      <a:round/>
                      <a:headEnd type="none" w="med" len="med"/>
                      <a:tailEnd type="none" w="med" len="med"/>
                    </a:lnL>
                    <a:lnR w="12700" cap="flat" cmpd="sng" algn="ctr">
                      <a:solidFill>
                        <a:srgbClr val="A9CDC7"/>
                      </a:solidFill>
                      <a:prstDash val="solid"/>
                      <a:round/>
                      <a:headEnd type="none" w="med" len="med"/>
                      <a:tailEnd type="none" w="med" len="med"/>
                    </a:lnR>
                    <a:lnT w="12700" cap="flat" cmpd="sng" algn="ctr">
                      <a:solidFill>
                        <a:srgbClr val="A9CDC7"/>
                      </a:solidFill>
                      <a:prstDash val="solid"/>
                      <a:round/>
                      <a:headEnd type="none" w="med" len="med"/>
                      <a:tailEnd type="none" w="med" len="med"/>
                    </a:lnT>
                    <a:lnB w="12700" cap="flat" cmpd="sng" algn="ctr">
                      <a:solidFill>
                        <a:srgbClr val="A9CDC7"/>
                      </a:solidFill>
                      <a:prstDash val="solid"/>
                      <a:round/>
                      <a:headEnd type="none" w="med" len="med"/>
                      <a:tailEnd type="none" w="med" len="med"/>
                    </a:lnB>
                    <a:solidFill>
                      <a:srgbClr val="E2EEEC"/>
                    </a:solidFill>
                  </a:tcPr>
                </a:tc>
                <a:tc>
                  <a:txBody>
                    <a:bodyPr/>
                    <a:lstStyle/>
                    <a:p>
                      <a:pPr algn="l">
                        <a:lnSpc>
                          <a:spcPct val="100000"/>
                        </a:lnSpc>
                        <a:spcBef>
                          <a:spcPts val="600"/>
                        </a:spcBef>
                        <a:spcAft>
                          <a:spcPts val="600"/>
                        </a:spcAft>
                      </a:pPr>
                      <a:r>
                        <a:rPr lang="en-GB" sz="1050">
                          <a:latin typeface="Roboto"/>
                          <a:ea typeface="Roboto"/>
                          <a:cs typeface="Roboto"/>
                        </a:rPr>
                        <a:t>We continue to run these reports and share them with Parties but are not actively considering them. This is most commonly used where reasonable efforts to cleanse data have been taken and there is a low residual level of items in these reports, but we want to be alerted if an event in the market causes a significant resurgence of issues. We do not expect Parties to actively cleanse these (and would expect in most cases cleansing has previously been attempted whilst such reports were considered under a sprint) but do expect day to day operational processes to continue.</a:t>
                      </a:r>
                    </a:p>
                  </a:txBody>
                  <a:tcPr marL="45720" marR="45720">
                    <a:lnL w="12700" cap="flat" cmpd="sng" algn="ctr">
                      <a:solidFill>
                        <a:srgbClr val="A9CDC7"/>
                      </a:solidFill>
                      <a:prstDash val="solid"/>
                      <a:round/>
                      <a:headEnd type="none" w="med" len="med"/>
                      <a:tailEnd type="none" w="med" len="med"/>
                    </a:lnL>
                    <a:lnR w="12700" cap="flat" cmpd="sng" algn="ctr">
                      <a:solidFill>
                        <a:srgbClr val="A9CDC7"/>
                      </a:solidFill>
                      <a:prstDash val="solid"/>
                      <a:round/>
                      <a:headEnd type="none" w="med" len="med"/>
                      <a:tailEnd type="none" w="med" len="med"/>
                    </a:lnR>
                    <a:lnT w="12700" cap="flat" cmpd="sng" algn="ctr">
                      <a:solidFill>
                        <a:srgbClr val="A9CDC7"/>
                      </a:solidFill>
                      <a:prstDash val="solid"/>
                      <a:round/>
                      <a:headEnd type="none" w="med" len="med"/>
                      <a:tailEnd type="none" w="med" len="med"/>
                    </a:lnT>
                    <a:lnB w="12700" cap="flat" cmpd="sng" algn="ctr">
                      <a:solidFill>
                        <a:srgbClr val="A9CDC7"/>
                      </a:solidFill>
                      <a:prstDash val="solid"/>
                      <a:round/>
                      <a:headEnd type="none" w="med" len="med"/>
                      <a:tailEnd type="none" w="med" len="med"/>
                    </a:lnB>
                    <a:solidFill>
                      <a:srgbClr val="E2EEEC"/>
                    </a:solidFill>
                  </a:tcPr>
                </a:tc>
                <a:tc>
                  <a:txBody>
                    <a:bodyPr/>
                    <a:lstStyle/>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3B</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4A</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5B</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6A</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6B</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Report AR3B – Split Supply</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Report AR3D – Disconnected Metering Points/ Active Relationship</a:t>
                      </a:r>
                    </a:p>
                  </a:txBody>
                  <a:tcPr marL="45720" marR="45720">
                    <a:lnL w="12700" cap="flat" cmpd="sng" algn="ctr">
                      <a:solidFill>
                        <a:srgbClr val="A9CDC7"/>
                      </a:solidFill>
                      <a:prstDash val="solid"/>
                      <a:round/>
                      <a:headEnd type="none" w="med" len="med"/>
                      <a:tailEnd type="none" w="med" len="med"/>
                    </a:lnL>
                    <a:lnR w="12700" cap="flat" cmpd="sng" algn="ctr">
                      <a:solidFill>
                        <a:srgbClr val="A9CDC7"/>
                      </a:solidFill>
                      <a:prstDash val="solid"/>
                      <a:round/>
                      <a:headEnd type="none" w="med" len="med"/>
                      <a:tailEnd type="none" w="med" len="med"/>
                    </a:lnR>
                    <a:lnT w="12700" cap="flat" cmpd="sng" algn="ctr">
                      <a:solidFill>
                        <a:srgbClr val="A9CDC7"/>
                      </a:solidFill>
                      <a:prstDash val="solid"/>
                      <a:round/>
                      <a:headEnd type="none" w="med" len="med"/>
                      <a:tailEnd type="none" w="med" len="med"/>
                    </a:lnT>
                    <a:lnB w="12700" cap="flat" cmpd="sng" algn="ctr">
                      <a:solidFill>
                        <a:srgbClr val="A9CDC7"/>
                      </a:solidFill>
                      <a:prstDash val="solid"/>
                      <a:round/>
                      <a:headEnd type="none" w="med" len="med"/>
                      <a:tailEnd type="none" w="med" len="med"/>
                    </a:lnB>
                    <a:solidFill>
                      <a:srgbClr val="E2EEEC"/>
                    </a:solidFill>
                  </a:tcPr>
                </a:tc>
                <a:extLst>
                  <a:ext uri="{0D108BD9-81ED-4DB2-BD59-A6C34878D82A}">
                    <a16:rowId xmlns:a16="http://schemas.microsoft.com/office/drawing/2014/main" val="4286563626"/>
                  </a:ext>
                </a:extLst>
              </a:tr>
            </a:tbl>
          </a:graphicData>
        </a:graphic>
      </p:graphicFrame>
    </p:spTree>
    <p:extLst>
      <p:ext uri="{BB962C8B-B14F-4D97-AF65-F5344CB8AC3E}">
        <p14:creationId xmlns:p14="http://schemas.microsoft.com/office/powerpoint/2010/main" val="16909622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br>
              <a:rPr lang="en-GB">
                <a:latin typeface="Roboto"/>
                <a:ea typeface="Roboto"/>
                <a:cs typeface="Roboto"/>
              </a:rPr>
            </a:br>
            <a:r>
              <a:rPr lang="en-GB">
                <a:latin typeface="Roboto"/>
                <a:ea typeface="Roboto"/>
                <a:cs typeface="Roboto"/>
              </a:rPr>
              <a:t>7</a:t>
            </a:r>
            <a:r>
              <a:rPr lang="en-GB" sz="2700">
                <a:latin typeface="Roboto"/>
                <a:ea typeface="Roboto"/>
                <a:cs typeface="Roboto"/>
              </a:rPr>
              <a:t>. data cleanse sprint 3 scoping</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2749491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EC6D2-C046-1044-A137-9075B5BA736B}"/>
              </a:ext>
            </a:extLst>
          </p:cNvPr>
          <p:cNvSpPr>
            <a:spLocks noGrp="1"/>
          </p:cNvSpPr>
          <p:nvPr>
            <p:ph type="title"/>
          </p:nvPr>
        </p:nvSpPr>
        <p:spPr/>
        <p:txBody>
          <a:bodyPr/>
          <a:lstStyle/>
          <a:p>
            <a:r>
              <a:rPr lang="en-GB"/>
              <a:t>Data Cleanse Sprint 3 - Proposal</a:t>
            </a:r>
          </a:p>
        </p:txBody>
      </p:sp>
      <p:sp>
        <p:nvSpPr>
          <p:cNvPr id="4" name="Content Placeholder 2">
            <a:extLst>
              <a:ext uri="{FF2B5EF4-FFF2-40B4-BE49-F238E27FC236}">
                <a16:creationId xmlns:a16="http://schemas.microsoft.com/office/drawing/2014/main" id="{25D7D3B9-7B9A-3368-BB1F-F47EFA83B223}"/>
              </a:ext>
            </a:extLst>
          </p:cNvPr>
          <p:cNvSpPr txBox="1">
            <a:spLocks/>
          </p:cNvSpPr>
          <p:nvPr/>
        </p:nvSpPr>
        <p:spPr>
          <a:xfrm>
            <a:off x="906463" y="1023931"/>
            <a:ext cx="9217025" cy="1365165"/>
          </a:xfrm>
          <a:prstGeom prst="rect">
            <a:avLst/>
          </a:prstGeom>
        </p:spPr>
        <p:txBody>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We propose to launch a third 6-month sprint in </a:t>
            </a:r>
            <a:r>
              <a:rPr kumimoji="0" lang="en-GB" sz="1600" b="0"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mn-cs"/>
              </a:rPr>
              <a:t>October 2024</a:t>
            </a: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 following PAB approval of the selected reports and targets.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We will formally communicate the reports and targets in </a:t>
            </a:r>
            <a:r>
              <a:rPr kumimoji="0" lang="en-GB" sz="1600" b="0"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mn-cs"/>
              </a:rPr>
              <a:t>September</a:t>
            </a: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 at the RIG and via a direct communication to Contract Managers and Alternates. We would like to get input via RIG on potential focus reports: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graphicFrame>
        <p:nvGraphicFramePr>
          <p:cNvPr id="6" name="Table 5">
            <a:extLst>
              <a:ext uri="{FF2B5EF4-FFF2-40B4-BE49-F238E27FC236}">
                <a16:creationId xmlns:a16="http://schemas.microsoft.com/office/drawing/2014/main" id="{57A3B4D3-A0D1-DD73-84C2-8E7BCA503883}"/>
              </a:ext>
            </a:extLst>
          </p:cNvPr>
          <p:cNvGraphicFramePr>
            <a:graphicFrameLocks noGrp="1"/>
          </p:cNvGraphicFramePr>
          <p:nvPr/>
        </p:nvGraphicFramePr>
        <p:xfrm>
          <a:off x="906462" y="2523696"/>
          <a:ext cx="10462578" cy="2590800"/>
        </p:xfrm>
        <a:graphic>
          <a:graphicData uri="http://schemas.openxmlformats.org/drawingml/2006/table">
            <a:tbl>
              <a:tblPr firstRow="1" bandRow="1">
                <a:tableStyleId>{F5AB1C69-6EDB-4FF4-983F-18BD219EF322}</a:tableStyleId>
              </a:tblPr>
              <a:tblGrid>
                <a:gridCol w="2471803">
                  <a:extLst>
                    <a:ext uri="{9D8B030D-6E8A-4147-A177-3AD203B41FA5}">
                      <a16:colId xmlns:a16="http://schemas.microsoft.com/office/drawing/2014/main" val="3131143224"/>
                    </a:ext>
                  </a:extLst>
                </a:gridCol>
                <a:gridCol w="2616135">
                  <a:extLst>
                    <a:ext uri="{9D8B030D-6E8A-4147-A177-3AD203B41FA5}">
                      <a16:colId xmlns:a16="http://schemas.microsoft.com/office/drawing/2014/main" val="1378660008"/>
                    </a:ext>
                  </a:extLst>
                </a:gridCol>
                <a:gridCol w="5374640">
                  <a:extLst>
                    <a:ext uri="{9D8B030D-6E8A-4147-A177-3AD203B41FA5}">
                      <a16:colId xmlns:a16="http://schemas.microsoft.com/office/drawing/2014/main" val="4008824244"/>
                    </a:ext>
                  </a:extLst>
                </a:gridCol>
              </a:tblGrid>
              <a:tr h="143223">
                <a:tc>
                  <a:txBody>
                    <a:bodyPr/>
                    <a:lstStyle/>
                    <a:p>
                      <a:r>
                        <a:rPr lang="en-GB" sz="1400">
                          <a:latin typeface="Roboto"/>
                          <a:ea typeface="Roboto"/>
                          <a:cs typeface="Roboto"/>
                        </a:rPr>
                        <a:t>Report</a:t>
                      </a:r>
                    </a:p>
                  </a:txBody>
                  <a:tcPr anchor="ctr"/>
                </a:tc>
                <a:tc>
                  <a:txBody>
                    <a:bodyPr/>
                    <a:lstStyle/>
                    <a:p>
                      <a:r>
                        <a:rPr lang="en-GB" sz="1400">
                          <a:latin typeface="Roboto"/>
                          <a:ea typeface="Roboto"/>
                          <a:cs typeface="Roboto"/>
                        </a:rPr>
                        <a:t>Proposed Target</a:t>
                      </a:r>
                    </a:p>
                  </a:txBody>
                  <a:tcPr anchor="ctr"/>
                </a:tc>
                <a:tc>
                  <a:txBody>
                    <a:bodyPr/>
                    <a:lstStyle/>
                    <a:p>
                      <a:r>
                        <a:rPr lang="en-GB" sz="1400">
                          <a:latin typeface="Roboto"/>
                          <a:ea typeface="Roboto"/>
                          <a:cs typeface="Roboto"/>
                        </a:rPr>
                        <a:t>Rationale</a:t>
                      </a:r>
                    </a:p>
                  </a:txBody>
                  <a:tcPr anchor="ctr"/>
                </a:tc>
                <a:extLst>
                  <a:ext uri="{0D108BD9-81ED-4DB2-BD59-A6C34878D82A}">
                    <a16:rowId xmlns:a16="http://schemas.microsoft.com/office/drawing/2014/main" val="1779308458"/>
                  </a:ext>
                </a:extLst>
              </a:tr>
              <a:tr h="359668">
                <a:tc>
                  <a:txBody>
                    <a:bodyPr/>
                    <a:lstStyle/>
                    <a:p>
                      <a:pPr marL="0" algn="l" defTabSz="914400" rtl="0" eaLnBrk="1" latinLnBrk="0" hangingPunct="1"/>
                      <a:r>
                        <a:rPr lang="en-GB" sz="1200" b="1" kern="1200">
                          <a:solidFill>
                            <a:schemeClr val="dk1"/>
                          </a:solidFill>
                          <a:latin typeface="Roboto"/>
                          <a:ea typeface="Roboto"/>
                          <a:cs typeface="Roboto"/>
                        </a:rPr>
                        <a:t>New MTD items (ESME ID, Meter Location, Number of Register Digits) </a:t>
                      </a:r>
                    </a:p>
                  </a:txBody>
                  <a:tcPr anchor="ctr"/>
                </a:tc>
                <a:tc>
                  <a:txBody>
                    <a:bodyPr/>
                    <a:lstStyle/>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rgbClr val="000000"/>
                          </a:solidFill>
                          <a:effectLst/>
                          <a:latin typeface="Roboto" panose="02000000000000000000" pitchFamily="2" charset="0"/>
                          <a:ea typeface="+mn-ea"/>
                          <a:cs typeface="+mn-cs"/>
                        </a:rPr>
                        <a:t>TBC depending on initial analysis</a:t>
                      </a:r>
                    </a:p>
                    <a:p>
                      <a:pPr marL="171450" indent="-171450" algn="l" defTabSz="914400" rtl="0" eaLnBrk="1" fontAlgn="base" latinLnBrk="0" hangingPunct="1">
                        <a:buFont typeface="Arial" panose="020B0604020202020204" pitchFamily="34" charset="0"/>
                        <a:buChar char="•"/>
                      </a:pPr>
                      <a:endParaRPr lang="en-GB" sz="1200" b="0" i="0" kern="1200">
                        <a:solidFill>
                          <a:srgbClr val="000000"/>
                        </a:solidFill>
                        <a:effectLst/>
                        <a:latin typeface="Roboto" panose="02000000000000000000" pitchFamily="2" charset="0"/>
                        <a:ea typeface="+mn-ea"/>
                        <a:cs typeface="+mn-cs"/>
                      </a:endParaRPr>
                    </a:p>
                  </a:txBody>
                  <a:tcPr anchor="ctr"/>
                </a:tc>
                <a:tc>
                  <a:txBody>
                    <a:bodyPr/>
                    <a:lstStyle/>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rgbClr val="000000"/>
                          </a:solidFill>
                          <a:effectLst/>
                          <a:latin typeface="Roboto" panose="02000000000000000000" pitchFamily="2" charset="0"/>
                          <a:ea typeface="+mn-ea"/>
                          <a:cs typeface="+mn-cs"/>
                        </a:rPr>
                        <a:t>Identified as a priority cleanse area by the MHHS programme to improve MTD accuracy ahead of migration.​</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rgbClr val="000000"/>
                          </a:solidFill>
                          <a:effectLst/>
                          <a:latin typeface="Roboto" panose="02000000000000000000" pitchFamily="2" charset="0"/>
                          <a:ea typeface="+mn-ea"/>
                          <a:cs typeface="+mn-cs"/>
                        </a:rPr>
                        <a:t>Potential to focus on completeness or apply rules to identify potential inconsistencies (e.g. between ESME ID and Meter Type)</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rgbClr val="000000"/>
                          </a:solidFill>
                          <a:effectLst/>
                          <a:latin typeface="Roboto" panose="02000000000000000000" pitchFamily="2" charset="0"/>
                          <a:ea typeface="+mn-ea"/>
                          <a:cs typeface="+mn-cs"/>
                        </a:rPr>
                        <a:t>Subject to alignment with MHHS Programme activities</a:t>
                      </a:r>
                    </a:p>
                  </a:txBody>
                  <a:tcPr anchor="ctr"/>
                </a:tc>
                <a:extLst>
                  <a:ext uri="{0D108BD9-81ED-4DB2-BD59-A6C34878D82A}">
                    <a16:rowId xmlns:a16="http://schemas.microsoft.com/office/drawing/2014/main" val="2808733932"/>
                  </a:ext>
                </a:extLst>
              </a:tr>
              <a:tr h="359668">
                <a:tc>
                  <a:txBody>
                    <a:bodyPr/>
                    <a:lstStyle/>
                    <a:p>
                      <a:pPr marL="0" algn="l" defTabSz="914400" rtl="0" eaLnBrk="1" latinLnBrk="0" hangingPunct="1"/>
                      <a:r>
                        <a:rPr lang="en-GB" sz="1200" b="1" kern="1200">
                          <a:solidFill>
                            <a:schemeClr val="dk1"/>
                          </a:solidFill>
                          <a:latin typeface="Roboto"/>
                          <a:ea typeface="Roboto"/>
                          <a:cs typeface="Roboto"/>
                        </a:rPr>
                        <a:t>Invalid Topline (invalid combination due to SSC or PC)</a:t>
                      </a:r>
                    </a:p>
                  </a:txBody>
                  <a:tcPr anchor="ctr"/>
                </a:tc>
                <a:tc>
                  <a:txBody>
                    <a:bodyPr/>
                    <a:lstStyle/>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rgbClr val="000000"/>
                          </a:solidFill>
                          <a:effectLst/>
                          <a:latin typeface="Roboto" panose="02000000000000000000" pitchFamily="2" charset="0"/>
                          <a:ea typeface="+mn-ea"/>
                          <a:cs typeface="+mn-cs"/>
                        </a:rPr>
                        <a:t>Reduction of pot value to zero</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dk1"/>
                          </a:solidFill>
                          <a:effectLst/>
                          <a:latin typeface="Roboto"/>
                          <a:ea typeface="Roboto"/>
                          <a:cs typeface="Roboto"/>
                        </a:rPr>
                        <a:t>Higher volume report not yet subject to Sprint process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dk1"/>
                          </a:solidFill>
                          <a:effectLst/>
                          <a:latin typeface="Roboto"/>
                          <a:ea typeface="Roboto"/>
                          <a:cs typeface="Roboto"/>
                        </a:rPr>
                        <a:t>Propose focussing on those items that will remain in topline post R0083</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dk1"/>
                          </a:solidFill>
                          <a:effectLst/>
                          <a:latin typeface="Roboto"/>
                          <a:ea typeface="Roboto"/>
                          <a:cs typeface="Roboto"/>
                        </a:rPr>
                        <a:t>Appreciate comments on LLFC given linkage with </a:t>
                      </a:r>
                      <a:r>
                        <a:rPr lang="en-GB" sz="1200" kern="1200" err="1">
                          <a:solidFill>
                            <a:schemeClr val="dk1"/>
                          </a:solidFill>
                          <a:effectLst/>
                          <a:latin typeface="Roboto"/>
                          <a:ea typeface="Roboto"/>
                          <a:cs typeface="Roboto"/>
                        </a:rPr>
                        <a:t>DUoS</a:t>
                      </a:r>
                      <a:r>
                        <a:rPr lang="en-GB" sz="1200" kern="1200">
                          <a:solidFill>
                            <a:schemeClr val="dk1"/>
                          </a:solidFill>
                          <a:effectLst/>
                          <a:latin typeface="Roboto"/>
                          <a:ea typeface="Roboto"/>
                          <a:cs typeface="Roboto"/>
                        </a:rPr>
                        <a:t> Tariff ID</a:t>
                      </a:r>
                    </a:p>
                  </a:txBody>
                  <a:tcPr anchor="ctr"/>
                </a:tc>
                <a:extLst>
                  <a:ext uri="{0D108BD9-81ED-4DB2-BD59-A6C34878D82A}">
                    <a16:rowId xmlns:a16="http://schemas.microsoft.com/office/drawing/2014/main" val="3284138464"/>
                  </a:ext>
                </a:extLst>
              </a:tr>
              <a:tr h="359668">
                <a:tc>
                  <a:txBody>
                    <a:bodyPr/>
                    <a:lstStyle/>
                    <a:p>
                      <a:pPr marL="0" algn="l" defTabSz="914400" rtl="0" eaLnBrk="1" latinLnBrk="0" hangingPunct="1"/>
                      <a:r>
                        <a:rPr lang="en-GB" sz="1200" b="1" kern="1200">
                          <a:solidFill>
                            <a:schemeClr val="dk1"/>
                          </a:solidFill>
                          <a:latin typeface="Roboto"/>
                          <a:ea typeface="Roboto"/>
                          <a:cs typeface="Roboto"/>
                        </a:rPr>
                        <a:t>CDSP Metering Parties reconciliation inconsistencies in Model, Manufacturer and MSN</a:t>
                      </a:r>
                    </a:p>
                  </a:txBody>
                  <a:tcPr anchor="ctr"/>
                </a:tc>
                <a:tc>
                  <a:txBody>
                    <a:bodyPr/>
                    <a:lstStyle/>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rgbClr val="000000"/>
                          </a:solidFill>
                          <a:effectLst/>
                          <a:latin typeface="Roboto" panose="02000000000000000000" pitchFamily="2" charset="0"/>
                          <a:ea typeface="+mn-ea"/>
                          <a:cs typeface="+mn-cs"/>
                        </a:rPr>
                        <a:t>TBC depending on analysis of current reconciliation</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a:solidFill>
                            <a:srgbClr val="000000"/>
                          </a:solidFill>
                          <a:effectLst/>
                          <a:latin typeface="Roboto" panose="02000000000000000000" pitchFamily="2" charset="0"/>
                        </a:rPr>
                        <a:t>Improve MTD accuracy within Gas</a:t>
                      </a:r>
                      <a:endParaRPr lang="en-GB" sz="1200" kern="1200">
                        <a:solidFill>
                          <a:schemeClr val="dk1"/>
                        </a:solidFill>
                        <a:effectLst/>
                        <a:latin typeface="Roboto"/>
                        <a:ea typeface="Roboto"/>
                        <a:cs typeface="Roboto"/>
                      </a:endParaRPr>
                    </a:p>
                  </a:txBody>
                  <a:tcPr anchor="ctr"/>
                </a:tc>
                <a:extLst>
                  <a:ext uri="{0D108BD9-81ED-4DB2-BD59-A6C34878D82A}">
                    <a16:rowId xmlns:a16="http://schemas.microsoft.com/office/drawing/2014/main" val="2096896849"/>
                  </a:ext>
                </a:extLst>
              </a:tr>
            </a:tbl>
          </a:graphicData>
        </a:graphic>
      </p:graphicFrame>
      <p:sp>
        <p:nvSpPr>
          <p:cNvPr id="7" name="Content Placeholder 2">
            <a:extLst>
              <a:ext uri="{FF2B5EF4-FFF2-40B4-BE49-F238E27FC236}">
                <a16:creationId xmlns:a16="http://schemas.microsoft.com/office/drawing/2014/main" id="{FC360323-D0E3-612F-1A50-79D9F912BEEE}"/>
              </a:ext>
            </a:extLst>
          </p:cNvPr>
          <p:cNvSpPr txBox="1">
            <a:spLocks/>
          </p:cNvSpPr>
          <p:nvPr/>
        </p:nvSpPr>
        <p:spPr>
          <a:xfrm>
            <a:off x="838200" y="5235421"/>
            <a:ext cx="9217025" cy="1365165"/>
          </a:xfrm>
          <a:prstGeom prst="rect">
            <a:avLst/>
          </a:prstGeom>
        </p:spPr>
        <p:txBody>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Whilst good progress has been made by many suppliers on the Energised no MSN cleanse in sprint 2, further action will be required in sprint 3 if suppliers do not meet target.</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A requirement for data cleanse of the Domestic Premise Indicator has been identified, at this time the timeline for obtaining the required data is not confirmed. If possible this will be included in the sprint, but this is subject the data availability in sufficient time for report development.</a:t>
            </a:r>
          </a:p>
        </p:txBody>
      </p:sp>
    </p:spTree>
    <p:extLst>
      <p:ext uri="{BB962C8B-B14F-4D97-AF65-F5344CB8AC3E}">
        <p14:creationId xmlns:p14="http://schemas.microsoft.com/office/powerpoint/2010/main" val="4087478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a:bodyPr>
          <a:lstStyle/>
          <a:p>
            <a:br>
              <a:rPr lang="en-GB">
                <a:latin typeface="Roboto"/>
                <a:ea typeface="Roboto"/>
                <a:cs typeface="Roboto"/>
              </a:rPr>
            </a:br>
            <a:r>
              <a:rPr lang="en-GB">
                <a:latin typeface="Roboto"/>
                <a:ea typeface="Roboto"/>
                <a:cs typeface="Roboto"/>
              </a:rPr>
              <a:t>8. </a:t>
            </a:r>
            <a:r>
              <a:rPr lang="en-GB" sz="2700">
                <a:latin typeface="Roboto"/>
                <a:ea typeface="Roboto"/>
                <a:cs typeface="Roboto"/>
              </a:rPr>
              <a:t>data cleanse update</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4837812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r>
              <a:rPr lang="en-GB">
                <a:latin typeface="Roboto"/>
                <a:ea typeface="Roboto"/>
                <a:cs typeface="Roboto"/>
              </a:rPr>
              <a:t>9. Energy theft detection incentive scheme 23/24 –end of year actions</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38508789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EC6D2-C046-1044-A137-9075B5BA736B}"/>
              </a:ext>
            </a:extLst>
          </p:cNvPr>
          <p:cNvSpPr>
            <a:spLocks noGrp="1"/>
          </p:cNvSpPr>
          <p:nvPr>
            <p:ph type="title"/>
          </p:nvPr>
        </p:nvSpPr>
        <p:spPr/>
        <p:txBody>
          <a:bodyPr>
            <a:normAutofit fontScale="90000"/>
          </a:bodyPr>
          <a:lstStyle/>
          <a:p>
            <a:r>
              <a:rPr lang="en-GB"/>
              <a:t>Theft Detection Incentive Scheme 2023/24 End of Year action</a:t>
            </a:r>
          </a:p>
        </p:txBody>
      </p:sp>
      <p:sp>
        <p:nvSpPr>
          <p:cNvPr id="4" name="Content Placeholder 2">
            <a:extLst>
              <a:ext uri="{FF2B5EF4-FFF2-40B4-BE49-F238E27FC236}">
                <a16:creationId xmlns:a16="http://schemas.microsoft.com/office/drawing/2014/main" id="{25D7D3B9-7B9A-3368-BB1F-F47EFA83B223}"/>
              </a:ext>
            </a:extLst>
          </p:cNvPr>
          <p:cNvSpPr txBox="1">
            <a:spLocks/>
          </p:cNvSpPr>
          <p:nvPr/>
        </p:nvSpPr>
        <p:spPr>
          <a:xfrm>
            <a:off x="906463" y="1569495"/>
            <a:ext cx="9217025" cy="5199696"/>
          </a:xfrm>
          <a:prstGeom prst="rect">
            <a:avLst/>
          </a:prstGeom>
        </p:spPr>
        <p:txBody>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following message was sent to all Contract Managers and Alternates directly this week but is repeated here for visibility.</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confirmed theft figures for Theft Year 2023/24 have been published on the PA Dashboard since 18 June. </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deadline of 18 July is approaching to take action and either:</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Review your confirmed thefts and provide a positive confirmation they are correct by emailing </a:t>
            </a:r>
            <a:r>
              <a:rPr kumimoji="0" lang="en-GB" sz="1600" b="0" i="0" u="sng" strike="noStrike" kern="1200" cap="none" spc="0" normalizeH="0" baseline="0" noProof="0">
                <a:ln>
                  <a:noFill/>
                </a:ln>
                <a:solidFill>
                  <a:srgbClr val="0563C1"/>
                </a:solidFill>
                <a:effectLst/>
                <a:uLnTx/>
                <a:uFillTx/>
                <a:latin typeface="Roboto" panose="02000000000000000000" pitchFamily="2" charset="0"/>
                <a:ea typeface="Roboto" panose="02000000000000000000" pitchFamily="2" charset="0"/>
                <a:cs typeface="Roboto" panose="02000000000000000000" pitchFamily="2" charset="0"/>
                <a:hlinkClick r:id="rId2"/>
              </a:rPr>
              <a:t>enquiries@recmanager.co.uk</a:t>
            </a:r>
            <a:endPar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Review your confirmed thefts and raise a query by emailing </a:t>
            </a:r>
            <a:r>
              <a:rPr kumimoji="0" lang="en-GB" sz="1600" b="0" i="0" u="sng" strike="noStrike" kern="1200" cap="none" spc="0" normalizeH="0" baseline="0" noProof="0">
                <a:ln>
                  <a:noFill/>
                </a:ln>
                <a:solidFill>
                  <a:srgbClr val="0563C1"/>
                </a:solidFill>
                <a:effectLst/>
                <a:uLnTx/>
                <a:uFillTx/>
                <a:latin typeface="Roboto" panose="02000000000000000000" pitchFamily="2" charset="0"/>
                <a:ea typeface="Roboto" panose="02000000000000000000" pitchFamily="2" charset="0"/>
                <a:cs typeface="Roboto" panose="02000000000000000000" pitchFamily="2" charset="0"/>
                <a:hlinkClick r:id="rId2"/>
              </a:rPr>
              <a:t>enquiries@recmanager.co.uk</a:t>
            </a:r>
            <a:endPar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There will not be another opportunity to positively confirm or query your confirmed thefts following the deadline.</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Following the deadline all confirmed theft figures will be used for Debit/Credit calculations which will be published on the PA Dashboard by 22 August.</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Additional information on timelines can be found in the </a:t>
            </a:r>
            <a:r>
              <a:rPr kumimoji="0" lang="en-GB" sz="1800" b="0" i="0" u="sng" strike="noStrike" kern="1200" cap="none" spc="0" normalizeH="0" baseline="0" noProof="0">
                <a:ln>
                  <a:noFill/>
                </a:ln>
                <a:solidFill>
                  <a:srgbClr val="0563C1"/>
                </a:solidFill>
                <a:effectLst/>
                <a:uLnTx/>
                <a:uFillTx/>
                <a:latin typeface="Roboto" panose="02000000000000000000" pitchFamily="2" charset="0"/>
                <a:ea typeface="Roboto" panose="02000000000000000000" pitchFamily="2" charset="0"/>
                <a:cs typeface="Roboto" panose="02000000000000000000" pitchFamily="2" charset="0"/>
                <a:hlinkClick r:id="rId3"/>
              </a:rPr>
              <a:t>Theft Detection Incentive Scheme (TDIS) Reporting Timeframe</a:t>
            </a: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a:t>
            </a:r>
          </a:p>
        </p:txBody>
      </p:sp>
    </p:spTree>
    <p:extLst>
      <p:ext uri="{BB962C8B-B14F-4D97-AF65-F5344CB8AC3E}">
        <p14:creationId xmlns:p14="http://schemas.microsoft.com/office/powerpoint/2010/main" val="4134967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a:bodyPr>
          <a:lstStyle/>
          <a:p>
            <a:br>
              <a:rPr lang="en-GB">
                <a:latin typeface="Roboto"/>
                <a:ea typeface="Roboto"/>
                <a:cs typeface="Roboto"/>
              </a:rPr>
            </a:br>
            <a:r>
              <a:rPr lang="en-GB">
                <a:latin typeface="Roboto"/>
                <a:ea typeface="Roboto"/>
                <a:cs typeface="Roboto"/>
              </a:rPr>
              <a:t>10</a:t>
            </a:r>
            <a:r>
              <a:rPr lang="en-GB" sz="2700">
                <a:latin typeface="Roboto"/>
                <a:ea typeface="Roboto"/>
                <a:cs typeface="Roboto"/>
              </a:rPr>
              <a:t>. </a:t>
            </a:r>
            <a:r>
              <a:rPr lang="en-GB" sz="2700" err="1">
                <a:latin typeface="Roboto"/>
                <a:ea typeface="Roboto"/>
                <a:cs typeface="Roboto"/>
              </a:rPr>
              <a:t>aob</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a:t>all</a:t>
            </a:r>
          </a:p>
        </p:txBody>
      </p:sp>
    </p:spTree>
    <p:extLst>
      <p:ext uri="{BB962C8B-B14F-4D97-AF65-F5344CB8AC3E}">
        <p14:creationId xmlns:p14="http://schemas.microsoft.com/office/powerpoint/2010/main" val="24443811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1709928"/>
            <a:ext cx="6968505" cy="2614171"/>
          </a:xfrm>
        </p:spPr>
        <p:txBody>
          <a:bodyPr>
            <a:normAutofit fontScale="90000"/>
          </a:bodyPr>
          <a:lstStyle/>
          <a:p>
            <a:br>
              <a:rPr lang="en-GB">
                <a:latin typeface="Roboto"/>
                <a:ea typeface="Roboto"/>
                <a:cs typeface="Roboto"/>
              </a:rPr>
            </a:br>
            <a:r>
              <a:rPr lang="en-GB">
                <a:latin typeface="Roboto"/>
                <a:ea typeface="Roboto"/>
                <a:cs typeface="Roboto"/>
              </a:rPr>
              <a:t>10a. r0121 – SDEP review improvements (1) – Process Types</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a:t>REC technical services team</a:t>
            </a:r>
          </a:p>
        </p:txBody>
      </p:sp>
    </p:spTree>
    <p:extLst>
      <p:ext uri="{BB962C8B-B14F-4D97-AF65-F5344CB8AC3E}">
        <p14:creationId xmlns:p14="http://schemas.microsoft.com/office/powerpoint/2010/main" val="16560308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1709928"/>
            <a:ext cx="6968505" cy="2614171"/>
          </a:xfrm>
        </p:spPr>
        <p:txBody>
          <a:bodyPr>
            <a:normAutofit/>
          </a:bodyPr>
          <a:lstStyle/>
          <a:p>
            <a:br>
              <a:rPr lang="en-GB">
                <a:latin typeface="Roboto"/>
                <a:ea typeface="Roboto"/>
                <a:cs typeface="Roboto"/>
              </a:rPr>
            </a:br>
            <a:r>
              <a:rPr lang="en-GB" sz="2500">
                <a:latin typeface="Roboto"/>
                <a:ea typeface="Roboto"/>
                <a:cs typeface="Roboto"/>
              </a:rPr>
              <a:t>10b. Terms of reference for the rig</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a:t>REC professional services team </a:t>
            </a:r>
          </a:p>
        </p:txBody>
      </p:sp>
    </p:spTree>
    <p:extLst>
      <p:ext uri="{BB962C8B-B14F-4D97-AF65-F5344CB8AC3E}">
        <p14:creationId xmlns:p14="http://schemas.microsoft.com/office/powerpoint/2010/main" val="39840699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81AC5-D92A-F469-20F4-84E9B7F9B76C}"/>
              </a:ext>
            </a:extLst>
          </p:cNvPr>
          <p:cNvSpPr>
            <a:spLocks noGrp="1"/>
          </p:cNvSpPr>
          <p:nvPr>
            <p:ph type="title"/>
          </p:nvPr>
        </p:nvSpPr>
        <p:spPr/>
        <p:txBody>
          <a:bodyPr/>
          <a:lstStyle/>
          <a:p>
            <a:r>
              <a:rPr lang="en-GB"/>
              <a:t>Update to RIG </a:t>
            </a:r>
            <a:r>
              <a:rPr lang="en-GB" err="1"/>
              <a:t>ToR</a:t>
            </a:r>
            <a:endParaRPr lang="en-GB"/>
          </a:p>
        </p:txBody>
      </p:sp>
      <p:pic>
        <p:nvPicPr>
          <p:cNvPr id="5" name="Picture 4">
            <a:extLst>
              <a:ext uri="{FF2B5EF4-FFF2-40B4-BE49-F238E27FC236}">
                <a16:creationId xmlns:a16="http://schemas.microsoft.com/office/drawing/2014/main" id="{2E0EB767-2151-AEC3-7425-9B90544CD32A}"/>
              </a:ext>
            </a:extLst>
          </p:cNvPr>
          <p:cNvPicPr>
            <a:picLocks noChangeAspect="1"/>
          </p:cNvPicPr>
          <p:nvPr/>
        </p:nvPicPr>
        <p:blipFill>
          <a:blip r:embed="rId2"/>
          <a:stretch>
            <a:fillRect/>
          </a:stretch>
        </p:blipFill>
        <p:spPr>
          <a:xfrm>
            <a:off x="288236" y="1275722"/>
            <a:ext cx="6132444" cy="2885324"/>
          </a:xfrm>
          <a:prstGeom prst="rect">
            <a:avLst/>
          </a:prstGeom>
        </p:spPr>
      </p:pic>
      <p:pic>
        <p:nvPicPr>
          <p:cNvPr id="7" name="Picture 6">
            <a:extLst>
              <a:ext uri="{FF2B5EF4-FFF2-40B4-BE49-F238E27FC236}">
                <a16:creationId xmlns:a16="http://schemas.microsoft.com/office/drawing/2014/main" id="{0A87DFFB-ED28-7EE7-09C2-003B2C4031CE}"/>
              </a:ext>
            </a:extLst>
          </p:cNvPr>
          <p:cNvPicPr>
            <a:picLocks noChangeAspect="1"/>
          </p:cNvPicPr>
          <p:nvPr/>
        </p:nvPicPr>
        <p:blipFill>
          <a:blip r:embed="rId3"/>
          <a:stretch>
            <a:fillRect/>
          </a:stretch>
        </p:blipFill>
        <p:spPr>
          <a:xfrm>
            <a:off x="5480627" y="3982695"/>
            <a:ext cx="5985817" cy="2510180"/>
          </a:xfrm>
          <a:prstGeom prst="rect">
            <a:avLst/>
          </a:prstGeom>
        </p:spPr>
      </p:pic>
      <p:sp>
        <p:nvSpPr>
          <p:cNvPr id="8" name="Oval 7">
            <a:extLst>
              <a:ext uri="{FF2B5EF4-FFF2-40B4-BE49-F238E27FC236}">
                <a16:creationId xmlns:a16="http://schemas.microsoft.com/office/drawing/2014/main" id="{59E4A155-B5EE-CFFB-44E1-0D189C880094}"/>
              </a:ext>
            </a:extLst>
          </p:cNvPr>
          <p:cNvSpPr/>
          <p:nvPr/>
        </p:nvSpPr>
        <p:spPr>
          <a:xfrm>
            <a:off x="1058519" y="3610698"/>
            <a:ext cx="4591878" cy="743993"/>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023173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57600" y="2353586"/>
            <a:ext cx="7918703" cy="2245846"/>
          </a:xfrm>
        </p:spPr>
        <p:txBody>
          <a:bodyPr>
            <a:normAutofit fontScale="90000"/>
          </a:bodyPr>
          <a:lstStyle/>
          <a:p>
            <a:r>
              <a:rPr lang="en-GB" sz="2000">
                <a:latin typeface="Roboto"/>
                <a:ea typeface="Roboto"/>
                <a:cs typeface="Roboto"/>
              </a:rPr>
              <a:t>Next meeting:</a:t>
            </a:r>
            <a:br>
              <a:rPr lang="en-GB" sz="2000"/>
            </a:br>
            <a:br>
              <a:rPr lang="en-GB" sz="2200">
                <a:latin typeface="Roboto"/>
                <a:ea typeface="Roboto"/>
                <a:cs typeface="Roboto"/>
              </a:rPr>
            </a:br>
            <a:r>
              <a:rPr lang="en-GB" sz="2200">
                <a:latin typeface="Roboto"/>
                <a:ea typeface="Roboto"/>
                <a:cs typeface="Roboto"/>
              </a:rPr>
              <a:t>09 August 2024</a:t>
            </a:r>
            <a:br>
              <a:rPr lang="en-GB" sz="2200">
                <a:cs typeface="Roboto"/>
              </a:rPr>
            </a:br>
            <a:br>
              <a:rPr lang="en-GB"/>
            </a:br>
            <a:br>
              <a:rPr lang="en-GB">
                <a:latin typeface="Roboto"/>
                <a:ea typeface="Roboto"/>
              </a:rPr>
            </a:br>
            <a:r>
              <a:rPr lang="en-GB">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7.xml><?xml version="1.0" encoding="utf-8"?>
<a:theme xmlns:a="http://schemas.openxmlformats.org/drawingml/2006/main" name="e-on Enjoyment Template">
  <a:themeElements>
    <a:clrScheme name="EON 2022">
      <a:dk1>
        <a:srgbClr val="262626"/>
      </a:dk1>
      <a:lt1>
        <a:srgbClr val="FFFFFF"/>
      </a:lt1>
      <a:dk2>
        <a:srgbClr val="262626"/>
      </a:dk2>
      <a:lt2>
        <a:srgbClr val="FFFFFF"/>
      </a:lt2>
      <a:accent1>
        <a:srgbClr val="EA1B0A"/>
      </a:accent1>
      <a:accent2>
        <a:srgbClr val="B00402"/>
      </a:accent2>
      <a:accent3>
        <a:srgbClr val="1EA2B1"/>
      </a:accent3>
      <a:accent4>
        <a:srgbClr val="E3E000"/>
      </a:accent4>
      <a:accent5>
        <a:srgbClr val="76020D"/>
      </a:accent5>
      <a:accent6>
        <a:srgbClr val="7FC7CF"/>
      </a:accent6>
      <a:hlink>
        <a:srgbClr val="0000FF"/>
      </a:hlink>
      <a:folHlink>
        <a:srgbClr val="800080"/>
      </a:folHlink>
    </a:clrScheme>
    <a:fontScheme name="EON Brix Sans">
      <a:majorFont>
        <a:latin typeface="EON Brix Sans Black"/>
        <a:ea typeface=""/>
        <a:cs typeface=""/>
      </a:majorFont>
      <a:minorFont>
        <a:latin typeface="EON Brix San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4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err="1" smtClean="0"/>
        </a:defPPr>
      </a:lstStyle>
    </a:txDef>
  </a:objectDefaults>
  <a:extraClrSchemeLst>
    <a:extraClrScheme>
      <a:clrScheme name="EON">
        <a:dk1>
          <a:srgbClr val="000000"/>
        </a:dk1>
        <a:lt1>
          <a:srgbClr val="FFFFFF"/>
        </a:lt1>
        <a:dk2>
          <a:srgbClr val="000000"/>
        </a:dk2>
        <a:lt2>
          <a:srgbClr val="FFFFFF"/>
        </a:lt2>
        <a:accent1>
          <a:srgbClr val="EA1B0A"/>
        </a:accent1>
        <a:accent2>
          <a:srgbClr val="B00402"/>
        </a:accent2>
        <a:accent3>
          <a:srgbClr val="5CC1CB"/>
        </a:accent3>
        <a:accent4>
          <a:srgbClr val="E3E000"/>
        </a:accent4>
        <a:accent5>
          <a:srgbClr val="C44341"/>
        </a:accent5>
        <a:accent6>
          <a:srgbClr val="85D1D8"/>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custClrLst>
    <a:custClr>
      <a:srgbClr val="F7E8DA"/>
    </a:custClr>
    <a:custClr>
      <a:srgbClr val="F6C1B0"/>
    </a:custClr>
    <a:custClr>
      <a:srgbClr val="F59A86"/>
    </a:custClr>
    <a:custClr>
      <a:srgbClr val="F05B48"/>
    </a:custClr>
    <a:custClr>
      <a:srgbClr val="EA1B0A"/>
    </a:custClr>
    <a:custClr>
      <a:srgbClr val="E01000"/>
    </a:custClr>
    <a:custClr>
      <a:srgbClr val="C90A01"/>
    </a:custClr>
    <a:custClr>
      <a:srgbClr val="B00402"/>
    </a:custClr>
    <a:custClr>
      <a:srgbClr val="76020D"/>
    </a:custClr>
    <a:custClr>
      <a:srgbClr val="FFFFFF"/>
    </a:custClr>
    <a:custClr>
      <a:srgbClr val="F7F4D9"/>
    </a:custClr>
    <a:custClr>
      <a:srgbClr val="F2EFA3"/>
    </a:custClr>
    <a:custClr>
      <a:srgbClr val="EDEA6C"/>
    </a:custClr>
    <a:custClr>
      <a:srgbClr val="E8E536"/>
    </a:custClr>
    <a:custClr>
      <a:srgbClr val="E3E000"/>
    </a:custClr>
    <a:custClr>
      <a:srgbClr val="9EB22D"/>
    </a:custClr>
    <a:custClr>
      <a:srgbClr val="61822A"/>
    </a:custClr>
    <a:custClr>
      <a:srgbClr val="3D5327"/>
    </a:custClr>
    <a:custClr>
      <a:srgbClr val="1C301E"/>
    </a:custClr>
    <a:custClr>
      <a:srgbClr val="FFFFFF"/>
    </a:custClr>
    <a:custClr>
      <a:srgbClr val="E1EDED"/>
    </a:custClr>
    <a:custClr>
      <a:srgbClr val="B0DADE"/>
    </a:custClr>
    <a:custClr>
      <a:srgbClr val="7FC7CF"/>
    </a:custClr>
    <a:custClr>
      <a:srgbClr val="4FB5C0"/>
    </a:custClr>
    <a:custClr>
      <a:srgbClr val="1EA2B1"/>
    </a:custClr>
    <a:custClr>
      <a:srgbClr val="178A9E"/>
    </a:custClr>
    <a:custClr>
      <a:srgbClr val="0F738A"/>
    </a:custClr>
    <a:custClr>
      <a:srgbClr val="144D61"/>
    </a:custClr>
    <a:custClr>
      <a:srgbClr val="182739"/>
    </a:custClr>
    <a:custClr>
      <a:srgbClr val="FFFFFF"/>
    </a:custClr>
    <a:custClr>
      <a:srgbClr val="FFFFFF"/>
    </a:custClr>
    <a:custClr>
      <a:srgbClr val="FCFBFA"/>
    </a:custClr>
    <a:custClr>
      <a:srgbClr val="F9F6F4"/>
    </a:custClr>
    <a:custClr>
      <a:srgbClr val="E6E3E1"/>
    </a:custClr>
    <a:custClr>
      <a:srgbClr val="CCCBCA"/>
    </a:custClr>
    <a:custClr>
      <a:srgbClr val="999999"/>
    </a:custClr>
    <a:custClr>
      <a:srgbClr val="666666"/>
    </a:custClr>
    <a:custClr>
      <a:srgbClr val="262626"/>
    </a:custClr>
    <a:custClr>
      <a:srgbClr val="000000"/>
    </a:custClr>
    <a:custClr>
      <a:srgbClr val="FFFFFF"/>
    </a:custClr>
    <a:custClr>
      <a:srgbClr val="F8E3D0"/>
    </a:custClr>
    <a:custClr>
      <a:srgbClr val="F1D7BD"/>
    </a:custClr>
    <a:custClr>
      <a:srgbClr val="E9CBA9"/>
    </a:custClr>
    <a:custClr>
      <a:srgbClr val="DEBA95"/>
    </a:custClr>
    <a:custClr>
      <a:srgbClr val="D2A981"/>
    </a:custClr>
    <a:custClr>
      <a:srgbClr val="AF8A66"/>
    </a:custClr>
    <a:custClr>
      <a:srgbClr val="8C6B4C"/>
    </a:custClr>
    <a:custClr>
      <a:srgbClr val="4F3824"/>
    </a:custClr>
    <a:custClr>
      <a:srgbClr val="301E10"/>
    </a:custClr>
    <a:custClr>
      <a:srgbClr val="FFFFFF"/>
    </a:custClr>
  </a:custClrLst>
  <a:extLst>
    <a:ext uri="{05A4C25C-085E-4340-85A3-A5531E510DB2}">
      <thm15:themeFamily xmlns:thm15="http://schemas.microsoft.com/office/thememl/2012/main" name="EON_Presentation.potx" id="{7C42261A-5814-475A-AFFE-2C675987BE37}" vid="{E40C2308-C2F2-4A5C-BF3A-6A6F0716ADD3}"/>
    </a:ext>
  </a:extLst>
</a:theme>
</file>

<file path=ppt/theme/theme8.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9.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4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301b13d97a55f9a65467461cd509b06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3fde56c427cf4bf5bb0626ec1799454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7F3447-4B93-44BA-86EC-08F1999C5A12}">
  <ds:schemaRefs>
    <ds:schemaRef ds:uri="33669984-af94-4b35-9f37-f4574e663bce"/>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75A28F7-695B-4549-9853-49499D7F64E3}">
  <ds:schemaRefs>
    <ds:schemaRef ds:uri="33669984-af94-4b35-9f37-f4574e663bce"/>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0</TotalTime>
  <Words>1916</Words>
  <Application>Microsoft Office PowerPoint</Application>
  <PresentationFormat>Widescreen</PresentationFormat>
  <Paragraphs>227</Paragraphs>
  <Slides>25</Slides>
  <Notes>4</Notes>
  <HiddenSlides>0</HiddenSlides>
  <MMClips>0</MMClips>
  <ScaleCrop>false</ScaleCrop>
  <HeadingPairs>
    <vt:vector size="8" baseType="variant">
      <vt:variant>
        <vt:lpstr>Fonts Used</vt:lpstr>
      </vt:variant>
      <vt:variant>
        <vt:i4>18</vt:i4>
      </vt:variant>
      <vt:variant>
        <vt:lpstr>Theme</vt:lpstr>
      </vt:variant>
      <vt:variant>
        <vt:i4>15</vt:i4>
      </vt:variant>
      <vt:variant>
        <vt:lpstr>Embedded OLE Servers</vt:lpstr>
      </vt:variant>
      <vt:variant>
        <vt:i4>1</vt:i4>
      </vt:variant>
      <vt:variant>
        <vt:lpstr>Slide Titles</vt:lpstr>
      </vt:variant>
      <vt:variant>
        <vt:i4>25</vt:i4>
      </vt:variant>
    </vt:vector>
  </HeadingPairs>
  <TitlesOfParts>
    <vt:vector size="59" baseType="lpstr">
      <vt:lpstr>Arial</vt:lpstr>
      <vt:lpstr>Calibri</vt:lpstr>
      <vt:lpstr>Calibri Light</vt:lpstr>
      <vt:lpstr>EON Brix Sans</vt:lpstr>
      <vt:lpstr>EON Brix Sans Black</vt:lpstr>
      <vt:lpstr>Lato</vt:lpstr>
      <vt:lpstr>Lato Heavy</vt:lpstr>
      <vt:lpstr>Outfit</vt:lpstr>
      <vt:lpstr>Outfit Medium</vt:lpstr>
      <vt:lpstr>Playfair Display Black</vt:lpstr>
      <vt:lpstr>Playfair Display SemiBold</vt:lpstr>
      <vt:lpstr>Roboto</vt:lpstr>
      <vt:lpstr>Roboto Medium</vt:lpstr>
      <vt:lpstr>Roboto Slab</vt:lpstr>
      <vt:lpstr>Segoe UI</vt:lpstr>
      <vt:lpstr>Symbol</vt:lpstr>
      <vt:lpstr>Ubuntu</vt:lpstr>
      <vt:lpstr>Wingdings</vt:lpstr>
      <vt:lpstr>REC Light Event Theme</vt:lpstr>
      <vt:lpstr>REC Alternative Event Theme</vt:lpstr>
      <vt:lpstr>1_REC Alternative Event Theme</vt:lpstr>
      <vt:lpstr>CONTENT SLIDE</vt:lpstr>
      <vt:lpstr>1_CONTENT SLIDE</vt:lpstr>
      <vt:lpstr>Gemserv Content</vt:lpstr>
      <vt:lpstr>e-on Enjoyment Template</vt:lpstr>
      <vt:lpstr>2_CONTENT SLIDE</vt:lpstr>
      <vt:lpstr>Smart DCC</vt:lpstr>
      <vt:lpstr>3_Smart DCC</vt:lpstr>
      <vt:lpstr>3_CONTENT SLIDE</vt:lpstr>
      <vt:lpstr>2_Smart DCC</vt:lpstr>
      <vt:lpstr>4_CONTENT SLIDE</vt:lpstr>
      <vt:lpstr>Office Theme</vt:lpstr>
      <vt:lpstr>1_REC Light Event Theme</vt:lpstr>
      <vt:lpstr>think-cell Slide</vt:lpstr>
      <vt:lpstr>REC ISSues group</vt:lpstr>
      <vt:lpstr>1. Introduction and agreement of agenda</vt:lpstr>
      <vt:lpstr>Agenda For today</vt:lpstr>
      <vt:lpstr> 2. Actions log    </vt:lpstr>
      <vt:lpstr>Actions log</vt:lpstr>
      <vt:lpstr>Action : RECRIG_24_0614_04_01 De-energisation of disconnected meter</vt:lpstr>
      <vt:lpstr> 3. gas unregistered sites    </vt:lpstr>
      <vt:lpstr>PowerPoint Presentation</vt:lpstr>
      <vt:lpstr>PowerPoint Presentation</vt:lpstr>
      <vt:lpstr>4. Annual ratings </vt:lpstr>
      <vt:lpstr>Annual Rating</vt:lpstr>
      <vt:lpstr> 5. risk register update    </vt:lpstr>
      <vt:lpstr>Risk Register Update</vt:lpstr>
      <vt:lpstr> 6. data cleanse report categorisation   </vt:lpstr>
      <vt:lpstr>Data Cleanse report categorisation</vt:lpstr>
      <vt:lpstr> 7. data cleanse sprint 3 scoping    </vt:lpstr>
      <vt:lpstr>Data Cleanse Sprint 3 - Proposal</vt:lpstr>
      <vt:lpstr> 8. data cleanse update    </vt:lpstr>
      <vt:lpstr>9. Energy theft detection incentive scheme 23/24 –end of year actions    </vt:lpstr>
      <vt:lpstr>Theft Detection Incentive Scheme 2023/24 End of Year action</vt:lpstr>
      <vt:lpstr> 10. aob    </vt:lpstr>
      <vt:lpstr> 10a. r0121 – SDEP review improvements (1) – Process Types    </vt:lpstr>
      <vt:lpstr> 10b. Terms of reference for the rig    </vt:lpstr>
      <vt:lpstr>Update to RIG ToR</vt:lpstr>
      <vt:lpstr>Next meeting:  09 August 2024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1</cp:revision>
  <dcterms:created xsi:type="dcterms:W3CDTF">2022-06-08T15:31:29Z</dcterms:created>
  <dcterms:modified xsi:type="dcterms:W3CDTF">2024-07-19T10:53:37Z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