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7.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8.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9.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0.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11.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2.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13.xml" ContentType="application/vnd.openxmlformats-officedocument.theme+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3683" r:id="rId6"/>
    <p:sldMasterId id="2147483686" r:id="rId7"/>
    <p:sldMasterId id="2147483718" r:id="rId8"/>
    <p:sldMasterId id="2147483720" r:id="rId9"/>
    <p:sldMasterId id="2147483862" r:id="rId10"/>
    <p:sldMasterId id="2147483908" r:id="rId11"/>
    <p:sldMasterId id="2147483920" r:id="rId12"/>
    <p:sldMasterId id="2147483930" r:id="rId13"/>
    <p:sldMasterId id="2147483937" r:id="rId14"/>
    <p:sldMasterId id="2147483963" r:id="rId15"/>
    <p:sldMasterId id="2147484037" r:id="rId16"/>
    <p:sldMasterId id="2147484056" r:id="rId17"/>
  </p:sldMasterIdLst>
  <p:notesMasterIdLst>
    <p:notesMasterId r:id="rId38"/>
  </p:notesMasterIdLst>
  <p:handoutMasterIdLst>
    <p:handoutMasterId r:id="rId39"/>
  </p:handoutMasterIdLst>
  <p:sldIdLst>
    <p:sldId id="256" r:id="rId18"/>
    <p:sldId id="269" r:id="rId19"/>
    <p:sldId id="263" r:id="rId20"/>
    <p:sldId id="2147377262" r:id="rId21"/>
    <p:sldId id="2147475745" r:id="rId22"/>
    <p:sldId id="2147475746" r:id="rId23"/>
    <p:sldId id="2147470944" r:id="rId24"/>
    <p:sldId id="2147475665" r:id="rId25"/>
    <p:sldId id="2147475668" r:id="rId26"/>
    <p:sldId id="2147475667" r:id="rId27"/>
    <p:sldId id="2147475666" r:id="rId28"/>
    <p:sldId id="2147475841" r:id="rId29"/>
    <p:sldId id="2147475747" r:id="rId30"/>
    <p:sldId id="2147470945" r:id="rId31"/>
    <p:sldId id="290" r:id="rId32"/>
    <p:sldId id="2147475848" r:id="rId33"/>
    <p:sldId id="2147475846" r:id="rId34"/>
    <p:sldId id="2147475847" r:id="rId35"/>
    <p:sldId id="2147475845" r:id="rId36"/>
    <p:sldId id="257"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A3"/>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44590CA-12EF-430A-BEA5-E21CD9EBB0E5}" v="5" dt="2024-08-07T07:46:29.608"/>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1.xml"/><Relationship Id="rId26" Type="http://schemas.openxmlformats.org/officeDocument/2006/relationships/slide" Target="slides/slide9.xml"/><Relationship Id="rId39" Type="http://schemas.openxmlformats.org/officeDocument/2006/relationships/handoutMaster" Target="handoutMasters/handoutMaster1.xml"/><Relationship Id="rId21" Type="http://schemas.openxmlformats.org/officeDocument/2006/relationships/slide" Target="slides/slide4.xml"/><Relationship Id="rId34" Type="http://schemas.openxmlformats.org/officeDocument/2006/relationships/slide" Target="slides/slide17.xml"/><Relationship Id="rId42"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Master" Target="slideMasters/slideMaster13.xml"/><Relationship Id="rId29" Type="http://schemas.openxmlformats.org/officeDocument/2006/relationships/slide" Target="slides/slide1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7.xml"/><Relationship Id="rId32" Type="http://schemas.openxmlformats.org/officeDocument/2006/relationships/slide" Target="slides/slide15.xml"/><Relationship Id="rId37" Type="http://schemas.openxmlformats.org/officeDocument/2006/relationships/slide" Target="slides/slide20.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slide" Target="slides/slide19.xml"/><Relationship Id="rId10" Type="http://schemas.openxmlformats.org/officeDocument/2006/relationships/slideMaster" Target="slideMasters/slideMaster7.xml"/><Relationship Id="rId19" Type="http://schemas.openxmlformats.org/officeDocument/2006/relationships/slide" Target="slides/slide2.xml"/><Relationship Id="rId31" Type="http://schemas.openxmlformats.org/officeDocument/2006/relationships/slide" Target="slides/slide14.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5.xml"/><Relationship Id="rId27" Type="http://schemas.openxmlformats.org/officeDocument/2006/relationships/slide" Target="slides/slide10.xml"/><Relationship Id="rId30" Type="http://schemas.openxmlformats.org/officeDocument/2006/relationships/slide" Target="slides/slide13.xml"/><Relationship Id="rId35" Type="http://schemas.openxmlformats.org/officeDocument/2006/relationships/slide" Target="slides/slide18.xml"/><Relationship Id="rId43" Type="http://schemas.openxmlformats.org/officeDocument/2006/relationships/tableStyles" Target="tableStyle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8.xml"/><Relationship Id="rId33" Type="http://schemas.openxmlformats.org/officeDocument/2006/relationships/slide" Target="slides/slide16.xml"/><Relationship Id="rId38" Type="http://schemas.openxmlformats.org/officeDocument/2006/relationships/notesMaster" Target="notesMasters/notesMaster1.xml"/><Relationship Id="rId46" Type="http://schemas.microsoft.com/office/2018/10/relationships/authors" Target="authors.xml"/><Relationship Id="rId20" Type="http://schemas.openxmlformats.org/officeDocument/2006/relationships/slide" Target="slides/slide3.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Rees" userId="6a49c294-0318-4273-b1fc-4011d6bf9f90" providerId="ADAL" clId="{F44590CA-12EF-430A-BEA5-E21CD9EBB0E5}"/>
    <pc:docChg chg="custSel addSld delSld modSld delMainMaster">
      <pc:chgData name="James Rees" userId="6a49c294-0318-4273-b1fc-4011d6bf9f90" providerId="ADAL" clId="{F44590CA-12EF-430A-BEA5-E21CD9EBB0E5}" dt="2024-08-08T15:18:24.813" v="1276" actId="20577"/>
      <pc:docMkLst>
        <pc:docMk/>
      </pc:docMkLst>
      <pc:sldChg chg="modSp mod">
        <pc:chgData name="James Rees" userId="6a49c294-0318-4273-b1fc-4011d6bf9f90" providerId="ADAL" clId="{F44590CA-12EF-430A-BEA5-E21CD9EBB0E5}" dt="2024-07-31T10:03:55.280" v="9" actId="20577"/>
        <pc:sldMkLst>
          <pc:docMk/>
          <pc:sldMk cId="424965022" sldId="256"/>
        </pc:sldMkLst>
        <pc:spChg chg="mod">
          <ac:chgData name="James Rees" userId="6a49c294-0318-4273-b1fc-4011d6bf9f90" providerId="ADAL" clId="{F44590CA-12EF-430A-BEA5-E21CD9EBB0E5}" dt="2024-07-31T10:03:55.280" v="9" actId="20577"/>
          <ac:spMkLst>
            <pc:docMk/>
            <pc:sldMk cId="424965022" sldId="256"/>
            <ac:spMk id="3" creationId="{CA510E5E-697D-4331-038A-BC23DF000C2A}"/>
          </ac:spMkLst>
        </pc:spChg>
      </pc:sldChg>
      <pc:sldChg chg="modSp mod">
        <pc:chgData name="James Rees" userId="6a49c294-0318-4273-b1fc-4011d6bf9f90" providerId="ADAL" clId="{F44590CA-12EF-430A-BEA5-E21CD9EBB0E5}" dt="2024-07-31T10:17:16.491" v="915" actId="20577"/>
        <pc:sldMkLst>
          <pc:docMk/>
          <pc:sldMk cId="1876557297" sldId="257"/>
        </pc:sldMkLst>
        <pc:spChg chg="mod">
          <ac:chgData name="James Rees" userId="6a49c294-0318-4273-b1fc-4011d6bf9f90" providerId="ADAL" clId="{F44590CA-12EF-430A-BEA5-E21CD9EBB0E5}" dt="2024-07-31T10:17:16.491" v="915" actId="20577"/>
          <ac:spMkLst>
            <pc:docMk/>
            <pc:sldMk cId="1876557297" sldId="257"/>
            <ac:spMk id="2" creationId="{5B02A7D5-1EE1-44B5-DC76-072639BE3655}"/>
          </ac:spMkLst>
        </pc:spChg>
      </pc:sldChg>
      <pc:sldChg chg="modSp mod">
        <pc:chgData name="James Rees" userId="6a49c294-0318-4273-b1fc-4011d6bf9f90" providerId="ADAL" clId="{F44590CA-12EF-430A-BEA5-E21CD9EBB0E5}" dt="2024-08-02T08:26:18.837" v="1190" actId="20577"/>
        <pc:sldMkLst>
          <pc:docMk/>
          <pc:sldMk cId="1116783212" sldId="263"/>
        </pc:sldMkLst>
        <pc:spChg chg="mod">
          <ac:chgData name="James Rees" userId="6a49c294-0318-4273-b1fc-4011d6bf9f90" providerId="ADAL" clId="{F44590CA-12EF-430A-BEA5-E21CD9EBB0E5}" dt="2024-07-31T10:13:32.929" v="720" actId="255"/>
          <ac:spMkLst>
            <pc:docMk/>
            <pc:sldMk cId="1116783212" sldId="263"/>
            <ac:spMk id="2" creationId="{5E69F552-98A8-7B6D-CDB0-DB93F5EA3A07}"/>
          </ac:spMkLst>
        </pc:spChg>
        <pc:graphicFrameChg chg="mod modGraphic">
          <ac:chgData name="James Rees" userId="6a49c294-0318-4273-b1fc-4011d6bf9f90" providerId="ADAL" clId="{F44590CA-12EF-430A-BEA5-E21CD9EBB0E5}" dt="2024-08-02T08:26:18.837" v="1190" actId="20577"/>
          <ac:graphicFrameMkLst>
            <pc:docMk/>
            <pc:sldMk cId="1116783212" sldId="263"/>
            <ac:graphicFrameMk id="3" creationId="{ADE9F281-2DB4-898F-0D79-1AE200709F3A}"/>
          </ac:graphicFrameMkLst>
        </pc:graphicFrameChg>
      </pc:sldChg>
      <pc:sldChg chg="modSp mod">
        <pc:chgData name="James Rees" userId="6a49c294-0318-4273-b1fc-4011d6bf9f90" providerId="ADAL" clId="{F44590CA-12EF-430A-BEA5-E21CD9EBB0E5}" dt="2024-08-08T14:34:14.434" v="1266" actId="255"/>
        <pc:sldMkLst>
          <pc:docMk/>
          <pc:sldMk cId="2386782925" sldId="269"/>
        </pc:sldMkLst>
        <pc:spChg chg="mod">
          <ac:chgData name="James Rees" userId="6a49c294-0318-4273-b1fc-4011d6bf9f90" providerId="ADAL" clId="{F44590CA-12EF-430A-BEA5-E21CD9EBB0E5}" dt="2024-08-02T08:27:32.640" v="1197" actId="2711"/>
          <ac:spMkLst>
            <pc:docMk/>
            <pc:sldMk cId="2386782925" sldId="269"/>
            <ac:spMk id="2" creationId="{4310DABB-9296-FDB0-E562-D1B45488F158}"/>
          </ac:spMkLst>
        </pc:spChg>
        <pc:spChg chg="mod">
          <ac:chgData name="James Rees" userId="6a49c294-0318-4273-b1fc-4011d6bf9f90" providerId="ADAL" clId="{F44590CA-12EF-430A-BEA5-E21CD9EBB0E5}" dt="2024-08-08T14:34:14.434" v="1266" actId="255"/>
          <ac:spMkLst>
            <pc:docMk/>
            <pc:sldMk cId="2386782925" sldId="269"/>
            <ac:spMk id="5" creationId="{5707D6EE-7FB3-2299-0020-8B11F52C84E6}"/>
          </ac:spMkLst>
        </pc:spChg>
      </pc:sldChg>
      <pc:sldChg chg="modSp mod">
        <pc:chgData name="James Rees" userId="6a49c294-0318-4273-b1fc-4011d6bf9f90" providerId="ADAL" clId="{F44590CA-12EF-430A-BEA5-E21CD9EBB0E5}" dt="2024-08-08T14:29:52.689" v="1258" actId="27636"/>
        <pc:sldMkLst>
          <pc:docMk/>
          <pc:sldMk cId="3590593119" sldId="290"/>
        </pc:sldMkLst>
        <pc:spChg chg="mod">
          <ac:chgData name="James Rees" userId="6a49c294-0318-4273-b1fc-4011d6bf9f90" providerId="ADAL" clId="{F44590CA-12EF-430A-BEA5-E21CD9EBB0E5}" dt="2024-08-08T14:29:52.689" v="1258" actId="27636"/>
          <ac:spMkLst>
            <pc:docMk/>
            <pc:sldMk cId="3590593119" sldId="290"/>
            <ac:spMk id="4" creationId="{48DF74DD-71A3-4E50-1BEC-05AE4D098AC9}"/>
          </ac:spMkLst>
        </pc:spChg>
      </pc:sldChg>
      <pc:sldChg chg="modSp mod">
        <pc:chgData name="James Rees" userId="6a49c294-0318-4273-b1fc-4011d6bf9f90" providerId="ADAL" clId="{F44590CA-12EF-430A-BEA5-E21CD9EBB0E5}" dt="2024-08-08T14:34:20.648" v="1267" actId="255"/>
        <pc:sldMkLst>
          <pc:docMk/>
          <pc:sldMk cId="452644964" sldId="2147377262"/>
        </pc:sldMkLst>
        <pc:spChg chg="mod">
          <ac:chgData name="James Rees" userId="6a49c294-0318-4273-b1fc-4011d6bf9f90" providerId="ADAL" clId="{F44590CA-12EF-430A-BEA5-E21CD9EBB0E5}" dt="2024-08-02T08:27:48.122" v="1199" actId="255"/>
          <ac:spMkLst>
            <pc:docMk/>
            <pc:sldMk cId="452644964" sldId="2147377262"/>
            <ac:spMk id="2" creationId="{4310DABB-9296-FDB0-E562-D1B45488F158}"/>
          </ac:spMkLst>
        </pc:spChg>
        <pc:spChg chg="mod">
          <ac:chgData name="James Rees" userId="6a49c294-0318-4273-b1fc-4011d6bf9f90" providerId="ADAL" clId="{F44590CA-12EF-430A-BEA5-E21CD9EBB0E5}" dt="2024-08-08T14:34:20.648" v="1267" actId="255"/>
          <ac:spMkLst>
            <pc:docMk/>
            <pc:sldMk cId="452644964" sldId="2147377262"/>
            <ac:spMk id="3" creationId="{153C8D1C-9736-081E-4D60-57FAF1DD1D92}"/>
          </ac:spMkLst>
        </pc:spChg>
      </pc:sldChg>
      <pc:sldChg chg="del">
        <pc:chgData name="James Rees" userId="6a49c294-0318-4273-b1fc-4011d6bf9f90" providerId="ADAL" clId="{F44590CA-12EF-430A-BEA5-E21CD9EBB0E5}" dt="2024-07-31T10:09:30.072" v="513" actId="47"/>
        <pc:sldMkLst>
          <pc:docMk/>
          <pc:sldMk cId="2989830714" sldId="2147377334"/>
        </pc:sldMkLst>
      </pc:sldChg>
      <pc:sldChg chg="del">
        <pc:chgData name="James Rees" userId="6a49c294-0318-4273-b1fc-4011d6bf9f90" providerId="ADAL" clId="{F44590CA-12EF-430A-BEA5-E21CD9EBB0E5}" dt="2024-07-31T10:09:30.072" v="513" actId="47"/>
        <pc:sldMkLst>
          <pc:docMk/>
          <pc:sldMk cId="3461997071" sldId="2147470937"/>
        </pc:sldMkLst>
      </pc:sldChg>
      <pc:sldChg chg="del">
        <pc:chgData name="James Rees" userId="6a49c294-0318-4273-b1fc-4011d6bf9f90" providerId="ADAL" clId="{F44590CA-12EF-430A-BEA5-E21CD9EBB0E5}" dt="2024-07-31T10:09:30.072" v="513" actId="47"/>
        <pc:sldMkLst>
          <pc:docMk/>
          <pc:sldMk cId="1061916863" sldId="2147470938"/>
        </pc:sldMkLst>
      </pc:sldChg>
      <pc:sldChg chg="del">
        <pc:chgData name="James Rees" userId="6a49c294-0318-4273-b1fc-4011d6bf9f90" providerId="ADAL" clId="{F44590CA-12EF-430A-BEA5-E21CD9EBB0E5}" dt="2024-07-31T10:09:30.072" v="513" actId="47"/>
        <pc:sldMkLst>
          <pc:docMk/>
          <pc:sldMk cId="2749491221" sldId="2147470942"/>
        </pc:sldMkLst>
      </pc:sldChg>
      <pc:sldChg chg="modSp mod">
        <pc:chgData name="James Rees" userId="6a49c294-0318-4273-b1fc-4011d6bf9f90" providerId="ADAL" clId="{F44590CA-12EF-430A-BEA5-E21CD9EBB0E5}" dt="2024-08-08T14:34:48.332" v="1271" actId="255"/>
        <pc:sldMkLst>
          <pc:docMk/>
          <pc:sldMk cId="483781211" sldId="2147470944"/>
        </pc:sldMkLst>
        <pc:spChg chg="mod">
          <ac:chgData name="James Rees" userId="6a49c294-0318-4273-b1fc-4011d6bf9f90" providerId="ADAL" clId="{F44590CA-12EF-430A-BEA5-E21CD9EBB0E5}" dt="2024-08-02T08:28:16.989" v="1203" actId="255"/>
          <ac:spMkLst>
            <pc:docMk/>
            <pc:sldMk cId="483781211" sldId="2147470944"/>
            <ac:spMk id="2" creationId="{3EC75E90-C6D4-F023-EC2F-579BE7128B23}"/>
          </ac:spMkLst>
        </pc:spChg>
        <pc:spChg chg="mod">
          <ac:chgData name="James Rees" userId="6a49c294-0318-4273-b1fc-4011d6bf9f90" providerId="ADAL" clId="{F44590CA-12EF-430A-BEA5-E21CD9EBB0E5}" dt="2024-08-08T14:34:48.332" v="1271" actId="255"/>
          <ac:spMkLst>
            <pc:docMk/>
            <pc:sldMk cId="483781211" sldId="2147470944"/>
            <ac:spMk id="5" creationId="{4B990F9B-3D8E-A5F3-9221-A4EFA231FB3F}"/>
          </ac:spMkLst>
        </pc:spChg>
      </pc:sldChg>
      <pc:sldChg chg="modSp mod">
        <pc:chgData name="James Rees" userId="6a49c294-0318-4273-b1fc-4011d6bf9f90" providerId="ADAL" clId="{F44590CA-12EF-430A-BEA5-E21CD9EBB0E5}" dt="2024-08-08T14:35:15.256" v="1273" actId="2711"/>
        <pc:sldMkLst>
          <pc:docMk/>
          <pc:sldMk cId="2444381148" sldId="2147470945"/>
        </pc:sldMkLst>
        <pc:spChg chg="mod">
          <ac:chgData name="James Rees" userId="6a49c294-0318-4273-b1fc-4011d6bf9f90" providerId="ADAL" clId="{F44590CA-12EF-430A-BEA5-E21CD9EBB0E5}" dt="2024-08-02T08:28:45.253" v="1210" actId="113"/>
          <ac:spMkLst>
            <pc:docMk/>
            <pc:sldMk cId="2444381148" sldId="2147470945"/>
            <ac:spMk id="2" creationId="{3EC75E90-C6D4-F023-EC2F-579BE7128B23}"/>
          </ac:spMkLst>
        </pc:spChg>
        <pc:spChg chg="mod">
          <ac:chgData name="James Rees" userId="6a49c294-0318-4273-b1fc-4011d6bf9f90" providerId="ADAL" clId="{F44590CA-12EF-430A-BEA5-E21CD9EBB0E5}" dt="2024-08-08T14:35:15.256" v="1273" actId="2711"/>
          <ac:spMkLst>
            <pc:docMk/>
            <pc:sldMk cId="2444381148" sldId="2147470945"/>
            <ac:spMk id="5" creationId="{4B990F9B-3D8E-A5F3-9221-A4EFA231FB3F}"/>
          </ac:spMkLst>
        </pc:spChg>
      </pc:sldChg>
      <pc:sldChg chg="modSp mod">
        <pc:chgData name="James Rees" userId="6a49c294-0318-4273-b1fc-4011d6bf9f90" providerId="ADAL" clId="{F44590CA-12EF-430A-BEA5-E21CD9EBB0E5}" dt="2024-08-08T14:30:47.863" v="1261" actId="255"/>
        <pc:sldMkLst>
          <pc:docMk/>
          <pc:sldMk cId="4129576047" sldId="2147475665"/>
        </pc:sldMkLst>
        <pc:spChg chg="mod">
          <ac:chgData name="James Rees" userId="6a49c294-0318-4273-b1fc-4011d6bf9f90" providerId="ADAL" clId="{F44590CA-12EF-430A-BEA5-E21CD9EBB0E5}" dt="2024-08-08T14:30:47.863" v="1261" actId="255"/>
          <ac:spMkLst>
            <pc:docMk/>
            <pc:sldMk cId="4129576047" sldId="2147475665"/>
            <ac:spMk id="21" creationId="{32FD8D14-E05D-FEA0-D5AC-24829C5EE30D}"/>
          </ac:spMkLst>
        </pc:spChg>
      </pc:sldChg>
      <pc:sldChg chg="modSp mod">
        <pc:chgData name="James Rees" userId="6a49c294-0318-4273-b1fc-4011d6bf9f90" providerId="ADAL" clId="{F44590CA-12EF-430A-BEA5-E21CD9EBB0E5}" dt="2024-08-08T14:30:30.994" v="1260" actId="255"/>
        <pc:sldMkLst>
          <pc:docMk/>
          <pc:sldMk cId="4109711870" sldId="2147475667"/>
        </pc:sldMkLst>
        <pc:spChg chg="mod">
          <ac:chgData name="James Rees" userId="6a49c294-0318-4273-b1fc-4011d6bf9f90" providerId="ADAL" clId="{F44590CA-12EF-430A-BEA5-E21CD9EBB0E5}" dt="2024-08-08T14:30:30.994" v="1260" actId="255"/>
          <ac:spMkLst>
            <pc:docMk/>
            <pc:sldMk cId="4109711870" sldId="2147475667"/>
            <ac:spMk id="8" creationId="{F9873E53-40CD-ED83-75DA-373FC06F5F90}"/>
          </ac:spMkLst>
        </pc:spChg>
        <pc:spChg chg="mod">
          <ac:chgData name="James Rees" userId="6a49c294-0318-4273-b1fc-4011d6bf9f90" providerId="ADAL" clId="{F44590CA-12EF-430A-BEA5-E21CD9EBB0E5}" dt="2024-08-08T14:30:25.511" v="1259" actId="255"/>
          <ac:spMkLst>
            <pc:docMk/>
            <pc:sldMk cId="4109711870" sldId="2147475667"/>
            <ac:spMk id="9" creationId="{4EA23F95-30E1-5039-9256-4EC81BFD7980}"/>
          </ac:spMkLst>
        </pc:spChg>
      </pc:sldChg>
      <pc:sldChg chg="del">
        <pc:chgData name="James Rees" userId="6a49c294-0318-4273-b1fc-4011d6bf9f90" providerId="ADAL" clId="{F44590CA-12EF-430A-BEA5-E21CD9EBB0E5}" dt="2024-07-31T10:08:21.019" v="458" actId="2696"/>
        <pc:sldMkLst>
          <pc:docMk/>
          <pc:sldMk cId="445422894" sldId="2147475744"/>
        </pc:sldMkLst>
      </pc:sldChg>
      <pc:sldChg chg="modSp mod">
        <pc:chgData name="James Rees" userId="6a49c294-0318-4273-b1fc-4011d6bf9f90" providerId="ADAL" clId="{F44590CA-12EF-430A-BEA5-E21CD9EBB0E5}" dt="2024-08-02T09:47:28.465" v="1215" actId="255"/>
        <pc:sldMkLst>
          <pc:docMk/>
          <pc:sldMk cId="3438762210" sldId="2147475745"/>
        </pc:sldMkLst>
        <pc:spChg chg="mod">
          <ac:chgData name="James Rees" userId="6a49c294-0318-4273-b1fc-4011d6bf9f90" providerId="ADAL" clId="{F44590CA-12EF-430A-BEA5-E21CD9EBB0E5}" dt="2024-07-31T10:13:19.644" v="718" actId="255"/>
          <ac:spMkLst>
            <pc:docMk/>
            <pc:sldMk cId="3438762210" sldId="2147475745"/>
            <ac:spMk id="2" creationId="{5E69F552-98A8-7B6D-CDB0-DB93F5EA3A07}"/>
          </ac:spMkLst>
        </pc:spChg>
        <pc:graphicFrameChg chg="modGraphic">
          <ac:chgData name="James Rees" userId="6a49c294-0318-4273-b1fc-4011d6bf9f90" providerId="ADAL" clId="{F44590CA-12EF-430A-BEA5-E21CD9EBB0E5}" dt="2024-08-02T09:47:28.465" v="1215" actId="255"/>
          <ac:graphicFrameMkLst>
            <pc:docMk/>
            <pc:sldMk cId="3438762210" sldId="2147475745"/>
            <ac:graphicFrameMk id="4" creationId="{6759AE38-7EC6-E377-3A86-0141B31F6162}"/>
          </ac:graphicFrameMkLst>
        </pc:graphicFrameChg>
      </pc:sldChg>
      <pc:sldChg chg="modSp mod">
        <pc:chgData name="James Rees" userId="6a49c294-0318-4273-b1fc-4011d6bf9f90" providerId="ADAL" clId="{F44590CA-12EF-430A-BEA5-E21CD9EBB0E5}" dt="2024-08-08T14:34:28.871" v="1268" actId="2711"/>
        <pc:sldMkLst>
          <pc:docMk/>
          <pc:sldMk cId="2800574366" sldId="2147475746"/>
        </pc:sldMkLst>
        <pc:spChg chg="mod">
          <ac:chgData name="James Rees" userId="6a49c294-0318-4273-b1fc-4011d6bf9f90" providerId="ADAL" clId="{F44590CA-12EF-430A-BEA5-E21CD9EBB0E5}" dt="2024-08-02T08:28:06.131" v="1201" actId="255"/>
          <ac:spMkLst>
            <pc:docMk/>
            <pc:sldMk cId="2800574366" sldId="2147475746"/>
            <ac:spMk id="2" creationId="{4310DABB-9296-FDB0-E562-D1B45488F158}"/>
          </ac:spMkLst>
        </pc:spChg>
        <pc:spChg chg="mod">
          <ac:chgData name="James Rees" userId="6a49c294-0318-4273-b1fc-4011d6bf9f90" providerId="ADAL" clId="{F44590CA-12EF-430A-BEA5-E21CD9EBB0E5}" dt="2024-08-08T14:34:28.871" v="1268" actId="2711"/>
          <ac:spMkLst>
            <pc:docMk/>
            <pc:sldMk cId="2800574366" sldId="2147475746"/>
            <ac:spMk id="3" creationId="{153C8D1C-9736-081E-4D60-57FAF1DD1D92}"/>
          </ac:spMkLst>
        </pc:spChg>
      </pc:sldChg>
      <pc:sldChg chg="modSp mod">
        <pc:chgData name="James Rees" userId="6a49c294-0318-4273-b1fc-4011d6bf9f90" providerId="ADAL" clId="{F44590CA-12EF-430A-BEA5-E21CD9EBB0E5}" dt="2024-08-01T14:43:04.214" v="924" actId="20577"/>
        <pc:sldMkLst>
          <pc:docMk/>
          <pc:sldMk cId="413496715" sldId="2147475747"/>
        </pc:sldMkLst>
        <pc:spChg chg="mod">
          <ac:chgData name="James Rees" userId="6a49c294-0318-4273-b1fc-4011d6bf9f90" providerId="ADAL" clId="{F44590CA-12EF-430A-BEA5-E21CD9EBB0E5}" dt="2024-07-31T10:13:44.716" v="722" actId="255"/>
          <ac:spMkLst>
            <pc:docMk/>
            <pc:sldMk cId="413496715" sldId="2147475747"/>
            <ac:spMk id="2" creationId="{5F7EC6D2-C046-1044-A137-9075B5BA736B}"/>
          </ac:spMkLst>
        </pc:spChg>
        <pc:spChg chg="mod">
          <ac:chgData name="James Rees" userId="6a49c294-0318-4273-b1fc-4011d6bf9f90" providerId="ADAL" clId="{F44590CA-12EF-430A-BEA5-E21CD9EBB0E5}" dt="2024-08-01T14:43:04.214" v="924" actId="20577"/>
          <ac:spMkLst>
            <pc:docMk/>
            <pc:sldMk cId="413496715" sldId="2147475747"/>
            <ac:spMk id="4" creationId="{25D7D3B9-7B9A-3368-BB1F-F47EFA83B223}"/>
          </ac:spMkLst>
        </pc:spChg>
      </pc:sldChg>
      <pc:sldChg chg="del">
        <pc:chgData name="James Rees" userId="6a49c294-0318-4273-b1fc-4011d6bf9f90" providerId="ADAL" clId="{F44590CA-12EF-430A-BEA5-E21CD9EBB0E5}" dt="2024-07-31T10:09:30.072" v="513" actId="47"/>
        <pc:sldMkLst>
          <pc:docMk/>
          <pc:sldMk cId="793262998" sldId="2147475781"/>
        </pc:sldMkLst>
      </pc:sldChg>
      <pc:sldChg chg="del">
        <pc:chgData name="James Rees" userId="6a49c294-0318-4273-b1fc-4011d6bf9f90" providerId="ADAL" clId="{F44590CA-12EF-430A-BEA5-E21CD9EBB0E5}" dt="2024-07-31T10:09:45.674" v="514" actId="2696"/>
        <pc:sldMkLst>
          <pc:docMk/>
          <pc:sldMk cId="4136786805" sldId="2147475782"/>
        </pc:sldMkLst>
      </pc:sldChg>
      <pc:sldChg chg="del">
        <pc:chgData name="James Rees" userId="6a49c294-0318-4273-b1fc-4011d6bf9f90" providerId="ADAL" clId="{F44590CA-12EF-430A-BEA5-E21CD9EBB0E5}" dt="2024-07-31T10:09:07.392" v="512" actId="2696"/>
        <pc:sldMkLst>
          <pc:docMk/>
          <pc:sldMk cId="1958795708" sldId="2147475837"/>
        </pc:sldMkLst>
      </pc:sldChg>
      <pc:sldChg chg="del">
        <pc:chgData name="James Rees" userId="6a49c294-0318-4273-b1fc-4011d6bf9f90" providerId="ADAL" clId="{F44590CA-12EF-430A-BEA5-E21CD9EBB0E5}" dt="2024-07-31T10:09:07.392" v="512" actId="2696"/>
        <pc:sldMkLst>
          <pc:docMk/>
          <pc:sldMk cId="1017383837" sldId="2147475838"/>
        </pc:sldMkLst>
      </pc:sldChg>
      <pc:sldChg chg="del">
        <pc:chgData name="James Rees" userId="6a49c294-0318-4273-b1fc-4011d6bf9f90" providerId="ADAL" clId="{F44590CA-12EF-430A-BEA5-E21CD9EBB0E5}" dt="2024-07-31T10:09:30.072" v="513" actId="47"/>
        <pc:sldMkLst>
          <pc:docMk/>
          <pc:sldMk cId="1690962221" sldId="2147475839"/>
        </pc:sldMkLst>
      </pc:sldChg>
      <pc:sldChg chg="del">
        <pc:chgData name="James Rees" userId="6a49c294-0318-4273-b1fc-4011d6bf9f90" providerId="ADAL" clId="{F44590CA-12EF-430A-BEA5-E21CD9EBB0E5}" dt="2024-07-31T10:09:30.072" v="513" actId="47"/>
        <pc:sldMkLst>
          <pc:docMk/>
          <pc:sldMk cId="4087478836" sldId="2147475840"/>
        </pc:sldMkLst>
      </pc:sldChg>
      <pc:sldChg chg="modSp mod">
        <pc:chgData name="James Rees" userId="6a49c294-0318-4273-b1fc-4011d6bf9f90" providerId="ADAL" clId="{F44590CA-12EF-430A-BEA5-E21CD9EBB0E5}" dt="2024-08-08T14:35:01.207" v="1272" actId="2711"/>
        <pc:sldMkLst>
          <pc:docMk/>
          <pc:sldMk cId="3850878943" sldId="2147475841"/>
        </pc:sldMkLst>
        <pc:spChg chg="mod">
          <ac:chgData name="James Rees" userId="6a49c294-0318-4273-b1fc-4011d6bf9f90" providerId="ADAL" clId="{F44590CA-12EF-430A-BEA5-E21CD9EBB0E5}" dt="2024-08-08T14:29:11.508" v="1254" actId="255"/>
          <ac:spMkLst>
            <pc:docMk/>
            <pc:sldMk cId="3850878943" sldId="2147475841"/>
            <ac:spMk id="2" creationId="{3EC75E90-C6D4-F023-EC2F-579BE7128B23}"/>
          </ac:spMkLst>
        </pc:spChg>
        <pc:spChg chg="mod">
          <ac:chgData name="James Rees" userId="6a49c294-0318-4273-b1fc-4011d6bf9f90" providerId="ADAL" clId="{F44590CA-12EF-430A-BEA5-E21CD9EBB0E5}" dt="2024-08-08T14:35:01.207" v="1272" actId="2711"/>
          <ac:spMkLst>
            <pc:docMk/>
            <pc:sldMk cId="3850878943" sldId="2147475841"/>
            <ac:spMk id="5" creationId="{4B990F9B-3D8E-A5F3-9221-A4EFA231FB3F}"/>
          </ac:spMkLst>
        </pc:spChg>
      </pc:sldChg>
      <pc:sldChg chg="del">
        <pc:chgData name="James Rees" userId="6a49c294-0318-4273-b1fc-4011d6bf9f90" providerId="ADAL" clId="{F44590CA-12EF-430A-BEA5-E21CD9EBB0E5}" dt="2024-07-31T10:17:08.561" v="898" actId="2696"/>
        <pc:sldMkLst>
          <pc:docMk/>
          <pc:sldMk cId="1656030855" sldId="2147475842"/>
        </pc:sldMkLst>
      </pc:sldChg>
      <pc:sldChg chg="del">
        <pc:chgData name="James Rees" userId="6a49c294-0318-4273-b1fc-4011d6bf9f90" providerId="ADAL" clId="{F44590CA-12EF-430A-BEA5-E21CD9EBB0E5}" dt="2024-07-31T10:17:08.561" v="898" actId="2696"/>
        <pc:sldMkLst>
          <pc:docMk/>
          <pc:sldMk cId="3984069941" sldId="2147475843"/>
        </pc:sldMkLst>
      </pc:sldChg>
      <pc:sldChg chg="del">
        <pc:chgData name="James Rees" userId="6a49c294-0318-4273-b1fc-4011d6bf9f90" providerId="ADAL" clId="{F44590CA-12EF-430A-BEA5-E21CD9EBB0E5}" dt="2024-07-31T10:17:08.561" v="898" actId="2696"/>
        <pc:sldMkLst>
          <pc:docMk/>
          <pc:sldMk cId="2902317345" sldId="2147475844"/>
        </pc:sldMkLst>
      </pc:sldChg>
      <pc:sldChg chg="modSp add mod">
        <pc:chgData name="James Rees" userId="6a49c294-0318-4273-b1fc-4011d6bf9f90" providerId="ADAL" clId="{F44590CA-12EF-430A-BEA5-E21CD9EBB0E5}" dt="2024-08-08T14:35:30.844" v="1275" actId="2711"/>
        <pc:sldMkLst>
          <pc:docMk/>
          <pc:sldMk cId="1187341189" sldId="2147475845"/>
        </pc:sldMkLst>
        <pc:spChg chg="mod">
          <ac:chgData name="James Rees" userId="6a49c294-0318-4273-b1fc-4011d6bf9f90" providerId="ADAL" clId="{F44590CA-12EF-430A-BEA5-E21CD9EBB0E5}" dt="2024-08-02T08:29:57.941" v="1214" actId="255"/>
          <ac:spMkLst>
            <pc:docMk/>
            <pc:sldMk cId="1187341189" sldId="2147475845"/>
            <ac:spMk id="2" creationId="{3EC75E90-C6D4-F023-EC2F-579BE7128B23}"/>
          </ac:spMkLst>
        </pc:spChg>
        <pc:spChg chg="mod">
          <ac:chgData name="James Rees" userId="6a49c294-0318-4273-b1fc-4011d6bf9f90" providerId="ADAL" clId="{F44590CA-12EF-430A-BEA5-E21CD9EBB0E5}" dt="2024-08-08T14:35:30.844" v="1275" actId="2711"/>
          <ac:spMkLst>
            <pc:docMk/>
            <pc:sldMk cId="1187341189" sldId="2147475845"/>
            <ac:spMk id="5" creationId="{4B990F9B-3D8E-A5F3-9221-A4EFA231FB3F}"/>
          </ac:spMkLst>
        </pc:spChg>
      </pc:sldChg>
      <pc:sldChg chg="modSp mod">
        <pc:chgData name="James Rees" userId="6a49c294-0318-4273-b1fc-4011d6bf9f90" providerId="ADAL" clId="{F44590CA-12EF-430A-BEA5-E21CD9EBB0E5}" dt="2024-08-08T15:18:24.813" v="1276" actId="20577"/>
        <pc:sldMkLst>
          <pc:docMk/>
          <pc:sldMk cId="4191112260" sldId="2147475846"/>
        </pc:sldMkLst>
        <pc:spChg chg="mod">
          <ac:chgData name="James Rees" userId="6a49c294-0318-4273-b1fc-4011d6bf9f90" providerId="ADAL" clId="{F44590CA-12EF-430A-BEA5-E21CD9EBB0E5}" dt="2024-07-31T10:15:58.883" v="890" actId="20577"/>
          <ac:spMkLst>
            <pc:docMk/>
            <pc:sldMk cId="4191112260" sldId="2147475846"/>
            <ac:spMk id="2" creationId="{5F7EC6D2-C046-1044-A137-9075B5BA736B}"/>
          </ac:spMkLst>
        </pc:spChg>
        <pc:spChg chg="mod">
          <ac:chgData name="James Rees" userId="6a49c294-0318-4273-b1fc-4011d6bf9f90" providerId="ADAL" clId="{F44590CA-12EF-430A-BEA5-E21CD9EBB0E5}" dt="2024-08-08T15:18:24.813" v="1276" actId="20577"/>
          <ac:spMkLst>
            <pc:docMk/>
            <pc:sldMk cId="4191112260" sldId="2147475846"/>
            <ac:spMk id="4" creationId="{25D7D3B9-7B9A-3368-BB1F-F47EFA83B223}"/>
          </ac:spMkLst>
        </pc:spChg>
      </pc:sldChg>
      <pc:sldChg chg="modSp add mod">
        <pc:chgData name="James Rees" userId="6a49c294-0318-4273-b1fc-4011d6bf9f90" providerId="ADAL" clId="{F44590CA-12EF-430A-BEA5-E21CD9EBB0E5}" dt="2024-07-31T10:16:38.453" v="894" actId="255"/>
        <pc:sldMkLst>
          <pc:docMk/>
          <pc:sldMk cId="1798065888" sldId="2147475847"/>
        </pc:sldMkLst>
        <pc:spChg chg="mod">
          <ac:chgData name="James Rees" userId="6a49c294-0318-4273-b1fc-4011d6bf9f90" providerId="ADAL" clId="{F44590CA-12EF-430A-BEA5-E21CD9EBB0E5}" dt="2024-07-31T10:16:38.453" v="894" actId="255"/>
          <ac:spMkLst>
            <pc:docMk/>
            <pc:sldMk cId="1798065888" sldId="2147475847"/>
            <ac:spMk id="4" creationId="{25D7D3B9-7B9A-3368-BB1F-F47EFA83B223}"/>
          </ac:spMkLst>
        </pc:spChg>
      </pc:sldChg>
      <pc:sldChg chg="modSp add mod">
        <pc:chgData name="James Rees" userId="6a49c294-0318-4273-b1fc-4011d6bf9f90" providerId="ADAL" clId="{F44590CA-12EF-430A-BEA5-E21CD9EBB0E5}" dt="2024-08-08T14:35:22.566" v="1274" actId="2711"/>
        <pc:sldMkLst>
          <pc:docMk/>
          <pc:sldMk cId="2172527210" sldId="2147475848"/>
        </pc:sldMkLst>
        <pc:spChg chg="mod">
          <ac:chgData name="James Rees" userId="6a49c294-0318-4273-b1fc-4011d6bf9f90" providerId="ADAL" clId="{F44590CA-12EF-430A-BEA5-E21CD9EBB0E5}" dt="2024-08-08T14:29:33.950" v="1256" actId="255"/>
          <ac:spMkLst>
            <pc:docMk/>
            <pc:sldMk cId="2172527210" sldId="2147475848"/>
            <ac:spMk id="2" creationId="{3EC75E90-C6D4-F023-EC2F-579BE7128B23}"/>
          </ac:spMkLst>
        </pc:spChg>
        <pc:spChg chg="mod">
          <ac:chgData name="James Rees" userId="6a49c294-0318-4273-b1fc-4011d6bf9f90" providerId="ADAL" clId="{F44590CA-12EF-430A-BEA5-E21CD9EBB0E5}" dt="2024-08-08T14:35:22.566" v="1274" actId="2711"/>
          <ac:spMkLst>
            <pc:docMk/>
            <pc:sldMk cId="2172527210" sldId="2147475848"/>
            <ac:spMk id="5" creationId="{4B990F9B-3D8E-A5F3-9221-A4EFA231FB3F}"/>
          </ac:spMkLst>
        </pc:spChg>
      </pc:sldChg>
      <pc:sldMasterChg chg="del delSldLayout">
        <pc:chgData name="James Rees" userId="6a49c294-0318-4273-b1fc-4011d6bf9f90" providerId="ADAL" clId="{F44590CA-12EF-430A-BEA5-E21CD9EBB0E5}" dt="2024-07-31T10:09:07.392" v="512" actId="2696"/>
        <pc:sldMasterMkLst>
          <pc:docMk/>
          <pc:sldMasterMk cId="1245382445" sldId="2147484043"/>
        </pc:sldMasterMkLst>
        <pc:sldLayoutChg chg="del">
          <pc:chgData name="James Rees" userId="6a49c294-0318-4273-b1fc-4011d6bf9f90" providerId="ADAL" clId="{F44590CA-12EF-430A-BEA5-E21CD9EBB0E5}" dt="2024-07-31T10:09:07.392" v="512" actId="2696"/>
          <pc:sldLayoutMkLst>
            <pc:docMk/>
            <pc:sldMasterMk cId="1245382445" sldId="2147484043"/>
            <pc:sldLayoutMk cId="1395167422" sldId="2147484044"/>
          </pc:sldLayoutMkLst>
        </pc:sldLayoutChg>
        <pc:sldLayoutChg chg="del">
          <pc:chgData name="James Rees" userId="6a49c294-0318-4273-b1fc-4011d6bf9f90" providerId="ADAL" clId="{F44590CA-12EF-430A-BEA5-E21CD9EBB0E5}" dt="2024-07-31T10:09:07.392" v="512" actId="2696"/>
          <pc:sldLayoutMkLst>
            <pc:docMk/>
            <pc:sldMasterMk cId="1245382445" sldId="2147484043"/>
            <pc:sldLayoutMk cId="2463092824" sldId="2147484045"/>
          </pc:sldLayoutMkLst>
        </pc:sldLayoutChg>
        <pc:sldLayoutChg chg="del">
          <pc:chgData name="James Rees" userId="6a49c294-0318-4273-b1fc-4011d6bf9f90" providerId="ADAL" clId="{F44590CA-12EF-430A-BEA5-E21CD9EBB0E5}" dt="2024-07-31T10:09:07.392" v="512" actId="2696"/>
          <pc:sldLayoutMkLst>
            <pc:docMk/>
            <pc:sldMasterMk cId="1245382445" sldId="2147484043"/>
            <pc:sldLayoutMk cId="3194365704" sldId="2147484046"/>
          </pc:sldLayoutMkLst>
        </pc:sldLayoutChg>
        <pc:sldLayoutChg chg="del">
          <pc:chgData name="James Rees" userId="6a49c294-0318-4273-b1fc-4011d6bf9f90" providerId="ADAL" clId="{F44590CA-12EF-430A-BEA5-E21CD9EBB0E5}" dt="2024-07-31T10:09:07.392" v="512" actId="2696"/>
          <pc:sldLayoutMkLst>
            <pc:docMk/>
            <pc:sldMasterMk cId="1245382445" sldId="2147484043"/>
            <pc:sldLayoutMk cId="4250888797" sldId="2147484047"/>
          </pc:sldLayoutMkLst>
        </pc:sldLayoutChg>
        <pc:sldLayoutChg chg="del">
          <pc:chgData name="James Rees" userId="6a49c294-0318-4273-b1fc-4011d6bf9f90" providerId="ADAL" clId="{F44590CA-12EF-430A-BEA5-E21CD9EBB0E5}" dt="2024-07-31T10:09:07.392" v="512" actId="2696"/>
          <pc:sldLayoutMkLst>
            <pc:docMk/>
            <pc:sldMasterMk cId="1245382445" sldId="2147484043"/>
            <pc:sldLayoutMk cId="3851069682" sldId="2147484048"/>
          </pc:sldLayoutMkLst>
        </pc:sldLayoutChg>
        <pc:sldLayoutChg chg="del">
          <pc:chgData name="James Rees" userId="6a49c294-0318-4273-b1fc-4011d6bf9f90" providerId="ADAL" clId="{F44590CA-12EF-430A-BEA5-E21CD9EBB0E5}" dt="2024-07-31T10:09:07.392" v="512" actId="2696"/>
          <pc:sldLayoutMkLst>
            <pc:docMk/>
            <pc:sldMasterMk cId="1245382445" sldId="2147484043"/>
            <pc:sldLayoutMk cId="2274714245" sldId="2147484049"/>
          </pc:sldLayoutMkLst>
        </pc:sldLayoutChg>
        <pc:sldLayoutChg chg="del">
          <pc:chgData name="James Rees" userId="6a49c294-0318-4273-b1fc-4011d6bf9f90" providerId="ADAL" clId="{F44590CA-12EF-430A-BEA5-E21CD9EBB0E5}" dt="2024-07-31T10:09:07.392" v="512" actId="2696"/>
          <pc:sldLayoutMkLst>
            <pc:docMk/>
            <pc:sldMasterMk cId="1245382445" sldId="2147484043"/>
            <pc:sldLayoutMk cId="1343552295" sldId="2147484050"/>
          </pc:sldLayoutMkLst>
        </pc:sldLayoutChg>
        <pc:sldLayoutChg chg="del">
          <pc:chgData name="James Rees" userId="6a49c294-0318-4273-b1fc-4011d6bf9f90" providerId="ADAL" clId="{F44590CA-12EF-430A-BEA5-E21CD9EBB0E5}" dt="2024-07-31T10:09:07.392" v="512" actId="2696"/>
          <pc:sldLayoutMkLst>
            <pc:docMk/>
            <pc:sldMasterMk cId="1245382445" sldId="2147484043"/>
            <pc:sldLayoutMk cId="2143682251" sldId="2147484051"/>
          </pc:sldLayoutMkLst>
        </pc:sldLayoutChg>
        <pc:sldLayoutChg chg="del">
          <pc:chgData name="James Rees" userId="6a49c294-0318-4273-b1fc-4011d6bf9f90" providerId="ADAL" clId="{F44590CA-12EF-430A-BEA5-E21CD9EBB0E5}" dt="2024-07-31T10:09:07.392" v="512" actId="2696"/>
          <pc:sldLayoutMkLst>
            <pc:docMk/>
            <pc:sldMasterMk cId="1245382445" sldId="2147484043"/>
            <pc:sldLayoutMk cId="310445336" sldId="2147484052"/>
          </pc:sldLayoutMkLst>
        </pc:sldLayoutChg>
        <pc:sldLayoutChg chg="del">
          <pc:chgData name="James Rees" userId="6a49c294-0318-4273-b1fc-4011d6bf9f90" providerId="ADAL" clId="{F44590CA-12EF-430A-BEA5-E21CD9EBB0E5}" dt="2024-07-31T10:09:07.392" v="512" actId="2696"/>
          <pc:sldLayoutMkLst>
            <pc:docMk/>
            <pc:sldMasterMk cId="1245382445" sldId="2147484043"/>
            <pc:sldLayoutMk cId="1409516297" sldId="2147484053"/>
          </pc:sldLayoutMkLst>
        </pc:sldLayoutChg>
        <pc:sldLayoutChg chg="del">
          <pc:chgData name="James Rees" userId="6a49c294-0318-4273-b1fc-4011d6bf9f90" providerId="ADAL" clId="{F44590CA-12EF-430A-BEA5-E21CD9EBB0E5}" dt="2024-07-31T10:09:07.392" v="512" actId="2696"/>
          <pc:sldLayoutMkLst>
            <pc:docMk/>
            <pc:sldMasterMk cId="1245382445" sldId="2147484043"/>
            <pc:sldLayoutMk cId="3524352868" sldId="2147484054"/>
          </pc:sldLayoutMkLst>
        </pc:sldLayoutChg>
        <pc:sldLayoutChg chg="del">
          <pc:chgData name="James Rees" userId="6a49c294-0318-4273-b1fc-4011d6bf9f90" providerId="ADAL" clId="{F44590CA-12EF-430A-BEA5-E21CD9EBB0E5}" dt="2024-07-31T10:09:07.392" v="512" actId="2696"/>
          <pc:sldLayoutMkLst>
            <pc:docMk/>
            <pc:sldMasterMk cId="1245382445" sldId="2147484043"/>
            <pc:sldLayoutMk cId="2542238260" sldId="2147484055"/>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68EBC42-2011-4E5C-BB68-26DDF5B043ED}" type="doc">
      <dgm:prSet loTypeId="urn:microsoft.com/office/officeart/2005/8/layout/default" loCatId="list" qsTypeId="urn:microsoft.com/office/officeart/2005/8/quickstyle/simple1" qsCatId="simple" csTypeId="urn:microsoft.com/office/officeart/2005/8/colors/accent0_3" csCatId="mainScheme" phldr="1"/>
      <dgm:spPr/>
      <dgm:t>
        <a:bodyPr/>
        <a:lstStyle/>
        <a:p>
          <a:endParaRPr lang="en-GB"/>
        </a:p>
      </dgm:t>
    </dgm:pt>
    <dgm:pt modelId="{F6672156-F988-413D-8281-76D58CA677B6}">
      <dgm:prSet phldrT="[Text]" custT="1"/>
      <dgm:spPr/>
      <dgm:t>
        <a:bodyPr/>
        <a:lstStyle/>
        <a:p>
          <a:r>
            <a:rPr lang="en-GB" sz="1400" b="1" dirty="0">
              <a:latin typeface="Arial" panose="020B0604020202020204" pitchFamily="34" charset="0"/>
              <a:cs typeface="Arial" panose="020B0604020202020204" pitchFamily="34" charset="0"/>
            </a:rPr>
            <a:t>Managing the magnitude of change and innovation</a:t>
          </a:r>
        </a:p>
      </dgm:t>
    </dgm:pt>
    <dgm:pt modelId="{FBB93BD4-1A0C-438B-B80B-E03B88E4DD12}" type="parTrans" cxnId="{533AD4FE-ACC8-493A-B112-C3AD07B3DB94}">
      <dgm:prSet/>
      <dgm:spPr/>
      <dgm:t>
        <a:bodyPr/>
        <a:lstStyle/>
        <a:p>
          <a:endParaRPr lang="en-GB" sz="1400" b="1">
            <a:latin typeface="Arial" panose="020B0604020202020204" pitchFamily="34" charset="0"/>
            <a:cs typeface="Arial" panose="020B0604020202020204" pitchFamily="34" charset="0"/>
          </a:endParaRPr>
        </a:p>
      </dgm:t>
    </dgm:pt>
    <dgm:pt modelId="{2069E05C-D2DA-41C8-BA4B-608D670B0078}" type="sibTrans" cxnId="{533AD4FE-ACC8-493A-B112-C3AD07B3DB94}">
      <dgm:prSet/>
      <dgm:spPr/>
      <dgm:t>
        <a:bodyPr/>
        <a:lstStyle/>
        <a:p>
          <a:endParaRPr lang="en-GB" sz="1400" b="1">
            <a:latin typeface="Arial" panose="020B0604020202020204" pitchFamily="34" charset="0"/>
            <a:cs typeface="Arial" panose="020B0604020202020204" pitchFamily="34" charset="0"/>
          </a:endParaRPr>
        </a:p>
      </dgm:t>
    </dgm:pt>
    <dgm:pt modelId="{01CAB3CE-CB05-4B8D-98EA-DC786283AF17}">
      <dgm:prSet phldrT="[Text]" custT="1"/>
      <dgm:spPr/>
      <dgm:t>
        <a:bodyPr/>
        <a:lstStyle/>
        <a:p>
          <a:r>
            <a:rPr lang="en-GB" sz="1400" b="1" dirty="0">
              <a:latin typeface="Arial" panose="020B0604020202020204" pitchFamily="34" charset="0"/>
              <a:cs typeface="Arial" panose="020B0604020202020204" pitchFamily="34" charset="0"/>
            </a:rPr>
            <a:t>Enhancing consumer input</a:t>
          </a:r>
        </a:p>
      </dgm:t>
    </dgm:pt>
    <dgm:pt modelId="{ECF96C69-4794-4CCC-85D4-BA573BE12E8D}" type="parTrans" cxnId="{4D16B9FF-9F27-4515-A695-7418907901A3}">
      <dgm:prSet/>
      <dgm:spPr/>
      <dgm:t>
        <a:bodyPr/>
        <a:lstStyle/>
        <a:p>
          <a:endParaRPr lang="en-GB" sz="1400" b="1">
            <a:latin typeface="Arial" panose="020B0604020202020204" pitchFamily="34" charset="0"/>
            <a:cs typeface="Arial" panose="020B0604020202020204" pitchFamily="34" charset="0"/>
          </a:endParaRPr>
        </a:p>
      </dgm:t>
    </dgm:pt>
    <dgm:pt modelId="{8EBAB9D8-2336-4477-B69C-698EA27C40EF}" type="sibTrans" cxnId="{4D16B9FF-9F27-4515-A695-7418907901A3}">
      <dgm:prSet/>
      <dgm:spPr/>
      <dgm:t>
        <a:bodyPr/>
        <a:lstStyle/>
        <a:p>
          <a:endParaRPr lang="en-GB" sz="1400" b="1">
            <a:latin typeface="Arial" panose="020B0604020202020204" pitchFamily="34" charset="0"/>
            <a:cs typeface="Arial" panose="020B0604020202020204" pitchFamily="34" charset="0"/>
          </a:endParaRPr>
        </a:p>
      </dgm:t>
    </dgm:pt>
    <dgm:pt modelId="{30FEC52F-5012-4E29-A83C-A82CBE20694A}">
      <dgm:prSet phldrT="[Text]" custT="1"/>
      <dgm:spPr/>
      <dgm:t>
        <a:bodyPr/>
        <a:lstStyle/>
        <a:p>
          <a:r>
            <a:rPr lang="en-GB" sz="1400" b="1" dirty="0">
              <a:latin typeface="Arial" panose="020B0604020202020204" pitchFamily="34" charset="0"/>
              <a:cs typeface="Arial" panose="020B0604020202020204" pitchFamily="34" charset="0"/>
            </a:rPr>
            <a:t>Demonstrating value</a:t>
          </a:r>
        </a:p>
      </dgm:t>
    </dgm:pt>
    <dgm:pt modelId="{44DEFCE2-C2DB-4E00-81F6-3399E0E72D32}" type="parTrans" cxnId="{C8BD7BF1-5587-4B69-A86E-4E055FD498C4}">
      <dgm:prSet/>
      <dgm:spPr/>
      <dgm:t>
        <a:bodyPr/>
        <a:lstStyle/>
        <a:p>
          <a:endParaRPr lang="en-GB" sz="1400" b="1">
            <a:latin typeface="Arial" panose="020B0604020202020204" pitchFamily="34" charset="0"/>
            <a:cs typeface="Arial" panose="020B0604020202020204" pitchFamily="34" charset="0"/>
          </a:endParaRPr>
        </a:p>
      </dgm:t>
    </dgm:pt>
    <dgm:pt modelId="{A04A1F77-CB49-4C7C-A258-6EC76056FD0E}" type="sibTrans" cxnId="{C8BD7BF1-5587-4B69-A86E-4E055FD498C4}">
      <dgm:prSet/>
      <dgm:spPr/>
      <dgm:t>
        <a:bodyPr/>
        <a:lstStyle/>
        <a:p>
          <a:endParaRPr lang="en-GB" sz="1400" b="1">
            <a:latin typeface="Arial" panose="020B0604020202020204" pitchFamily="34" charset="0"/>
            <a:cs typeface="Arial" panose="020B0604020202020204" pitchFamily="34" charset="0"/>
          </a:endParaRPr>
        </a:p>
      </dgm:t>
    </dgm:pt>
    <dgm:pt modelId="{FBA23558-D795-44B6-8480-AE8329F09911}" type="pres">
      <dgm:prSet presAssocID="{E68EBC42-2011-4E5C-BB68-26DDF5B043ED}" presName="diagram" presStyleCnt="0">
        <dgm:presLayoutVars>
          <dgm:dir/>
          <dgm:resizeHandles val="exact"/>
        </dgm:presLayoutVars>
      </dgm:prSet>
      <dgm:spPr/>
    </dgm:pt>
    <dgm:pt modelId="{30D68460-423D-4E5A-A675-7BCB6211A39E}" type="pres">
      <dgm:prSet presAssocID="{F6672156-F988-413D-8281-76D58CA677B6}" presName="node" presStyleLbl="node1" presStyleIdx="0" presStyleCnt="3">
        <dgm:presLayoutVars>
          <dgm:bulletEnabled val="1"/>
        </dgm:presLayoutVars>
      </dgm:prSet>
      <dgm:spPr/>
    </dgm:pt>
    <dgm:pt modelId="{4A306B19-12D2-4C1B-88B5-85AC12C174CC}" type="pres">
      <dgm:prSet presAssocID="{2069E05C-D2DA-41C8-BA4B-608D670B0078}" presName="sibTrans" presStyleCnt="0"/>
      <dgm:spPr/>
    </dgm:pt>
    <dgm:pt modelId="{CE3CC11D-A6FA-4F46-BF7B-A1D215C27E20}" type="pres">
      <dgm:prSet presAssocID="{01CAB3CE-CB05-4B8D-98EA-DC786283AF17}" presName="node" presStyleLbl="node1" presStyleIdx="1" presStyleCnt="3">
        <dgm:presLayoutVars>
          <dgm:bulletEnabled val="1"/>
        </dgm:presLayoutVars>
      </dgm:prSet>
      <dgm:spPr/>
    </dgm:pt>
    <dgm:pt modelId="{913B9034-9D67-4EE2-8944-678D93BA72E3}" type="pres">
      <dgm:prSet presAssocID="{8EBAB9D8-2336-4477-B69C-698EA27C40EF}" presName="sibTrans" presStyleCnt="0"/>
      <dgm:spPr/>
    </dgm:pt>
    <dgm:pt modelId="{069EBD15-561D-4532-A6CD-CD5EEBE7C675}" type="pres">
      <dgm:prSet presAssocID="{30FEC52F-5012-4E29-A83C-A82CBE20694A}" presName="node" presStyleLbl="node1" presStyleIdx="2" presStyleCnt="3">
        <dgm:presLayoutVars>
          <dgm:bulletEnabled val="1"/>
        </dgm:presLayoutVars>
      </dgm:prSet>
      <dgm:spPr/>
    </dgm:pt>
  </dgm:ptLst>
  <dgm:cxnLst>
    <dgm:cxn modelId="{4E0E7333-92F8-4B05-9CFD-D8D11D3410F6}" type="presOf" srcId="{01CAB3CE-CB05-4B8D-98EA-DC786283AF17}" destId="{CE3CC11D-A6FA-4F46-BF7B-A1D215C27E20}" srcOrd="0" destOrd="0" presId="urn:microsoft.com/office/officeart/2005/8/layout/default"/>
    <dgm:cxn modelId="{502D1F64-D28E-41ED-8691-A2C615393B84}" type="presOf" srcId="{30FEC52F-5012-4E29-A83C-A82CBE20694A}" destId="{069EBD15-561D-4532-A6CD-CD5EEBE7C675}" srcOrd="0" destOrd="0" presId="urn:microsoft.com/office/officeart/2005/8/layout/default"/>
    <dgm:cxn modelId="{9474DC64-31E3-4C76-90C7-BEC9B0BC6B6A}" type="presOf" srcId="{E68EBC42-2011-4E5C-BB68-26DDF5B043ED}" destId="{FBA23558-D795-44B6-8480-AE8329F09911}" srcOrd="0" destOrd="0" presId="urn:microsoft.com/office/officeart/2005/8/layout/default"/>
    <dgm:cxn modelId="{44C37FAE-A6FB-4337-8FED-91F41193071C}" type="presOf" srcId="{F6672156-F988-413D-8281-76D58CA677B6}" destId="{30D68460-423D-4E5A-A675-7BCB6211A39E}" srcOrd="0" destOrd="0" presId="urn:microsoft.com/office/officeart/2005/8/layout/default"/>
    <dgm:cxn modelId="{C8BD7BF1-5587-4B69-A86E-4E055FD498C4}" srcId="{E68EBC42-2011-4E5C-BB68-26DDF5B043ED}" destId="{30FEC52F-5012-4E29-A83C-A82CBE20694A}" srcOrd="2" destOrd="0" parTransId="{44DEFCE2-C2DB-4E00-81F6-3399E0E72D32}" sibTransId="{A04A1F77-CB49-4C7C-A258-6EC76056FD0E}"/>
    <dgm:cxn modelId="{533AD4FE-ACC8-493A-B112-C3AD07B3DB94}" srcId="{E68EBC42-2011-4E5C-BB68-26DDF5B043ED}" destId="{F6672156-F988-413D-8281-76D58CA677B6}" srcOrd="0" destOrd="0" parTransId="{FBB93BD4-1A0C-438B-B80B-E03B88E4DD12}" sibTransId="{2069E05C-D2DA-41C8-BA4B-608D670B0078}"/>
    <dgm:cxn modelId="{4D16B9FF-9F27-4515-A695-7418907901A3}" srcId="{E68EBC42-2011-4E5C-BB68-26DDF5B043ED}" destId="{01CAB3CE-CB05-4B8D-98EA-DC786283AF17}" srcOrd="1" destOrd="0" parTransId="{ECF96C69-4794-4CCC-85D4-BA573BE12E8D}" sibTransId="{8EBAB9D8-2336-4477-B69C-698EA27C40EF}"/>
    <dgm:cxn modelId="{6A861C98-CD7E-4E54-A869-24390900E217}" type="presParOf" srcId="{FBA23558-D795-44B6-8480-AE8329F09911}" destId="{30D68460-423D-4E5A-A675-7BCB6211A39E}" srcOrd="0" destOrd="0" presId="urn:microsoft.com/office/officeart/2005/8/layout/default"/>
    <dgm:cxn modelId="{87FED721-A5C3-4643-B764-2AEA6D17B85F}" type="presParOf" srcId="{FBA23558-D795-44B6-8480-AE8329F09911}" destId="{4A306B19-12D2-4C1B-88B5-85AC12C174CC}" srcOrd="1" destOrd="0" presId="urn:microsoft.com/office/officeart/2005/8/layout/default"/>
    <dgm:cxn modelId="{F366E881-54D8-4CBC-9DF3-F063ED37F8A8}" type="presParOf" srcId="{FBA23558-D795-44B6-8480-AE8329F09911}" destId="{CE3CC11D-A6FA-4F46-BF7B-A1D215C27E20}" srcOrd="2" destOrd="0" presId="urn:microsoft.com/office/officeart/2005/8/layout/default"/>
    <dgm:cxn modelId="{806047FE-B91C-440A-AE04-FA8AF37CE01F}" type="presParOf" srcId="{FBA23558-D795-44B6-8480-AE8329F09911}" destId="{913B9034-9D67-4EE2-8944-678D93BA72E3}" srcOrd="3" destOrd="0" presId="urn:microsoft.com/office/officeart/2005/8/layout/default"/>
    <dgm:cxn modelId="{B61B4740-E35B-4AD3-99AA-A34125832DC5}" type="presParOf" srcId="{FBA23558-D795-44B6-8480-AE8329F09911}" destId="{069EBD15-561D-4532-A6CD-CD5EEBE7C675}"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68EBC42-2011-4E5C-BB68-26DDF5B043ED}"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GB"/>
        </a:p>
      </dgm:t>
    </dgm:pt>
    <dgm:pt modelId="{F6672156-F988-413D-8281-76D58CA677B6}">
      <dgm:prSet phldrT="[Text]" custT="1"/>
      <dgm:spPr/>
      <dgm:t>
        <a:bodyPr/>
        <a:lstStyle/>
        <a:p>
          <a:r>
            <a:rPr lang="en-GB" sz="1400" b="1" dirty="0">
              <a:latin typeface="Arial" panose="020B0604020202020204" pitchFamily="34" charset="0"/>
              <a:cs typeface="Arial" panose="020B0604020202020204" pitchFamily="34" charset="0"/>
            </a:rPr>
            <a:t>Metering Operations</a:t>
          </a:r>
        </a:p>
      </dgm:t>
    </dgm:pt>
    <dgm:pt modelId="{FBB93BD4-1A0C-438B-B80B-E03B88E4DD12}" type="parTrans" cxnId="{533AD4FE-ACC8-493A-B112-C3AD07B3DB94}">
      <dgm:prSet/>
      <dgm:spPr/>
      <dgm:t>
        <a:bodyPr/>
        <a:lstStyle/>
        <a:p>
          <a:endParaRPr lang="en-GB" sz="1400" b="1">
            <a:latin typeface="Arial" panose="020B0604020202020204" pitchFamily="34" charset="0"/>
            <a:cs typeface="Arial" panose="020B0604020202020204" pitchFamily="34" charset="0"/>
          </a:endParaRPr>
        </a:p>
      </dgm:t>
    </dgm:pt>
    <dgm:pt modelId="{2069E05C-D2DA-41C8-BA4B-608D670B0078}" type="sibTrans" cxnId="{533AD4FE-ACC8-493A-B112-C3AD07B3DB94}">
      <dgm:prSet/>
      <dgm:spPr/>
      <dgm:t>
        <a:bodyPr/>
        <a:lstStyle/>
        <a:p>
          <a:endParaRPr lang="en-GB" sz="1400" b="1">
            <a:latin typeface="Arial" panose="020B0604020202020204" pitchFamily="34" charset="0"/>
            <a:cs typeface="Arial" panose="020B0604020202020204" pitchFamily="34" charset="0"/>
          </a:endParaRPr>
        </a:p>
      </dgm:t>
    </dgm:pt>
    <dgm:pt modelId="{42E15FF1-0924-48F0-B003-44D806FEF234}">
      <dgm:prSet phldrT="[Text]" custT="1"/>
      <dgm:spPr/>
      <dgm:t>
        <a:bodyPr/>
        <a:lstStyle/>
        <a:p>
          <a:r>
            <a:rPr lang="en-GB" sz="1400" b="1" dirty="0">
              <a:latin typeface="Arial" panose="020B0604020202020204" pitchFamily="34" charset="0"/>
              <a:cs typeface="Arial" panose="020B0604020202020204" pitchFamily="34" charset="0"/>
            </a:rPr>
            <a:t>Energy Theft</a:t>
          </a:r>
        </a:p>
      </dgm:t>
    </dgm:pt>
    <dgm:pt modelId="{C8F9C503-432B-41D2-9509-92C23070AB4C}" type="parTrans" cxnId="{226F4290-8486-477A-8D2B-E52A189E50CD}">
      <dgm:prSet/>
      <dgm:spPr/>
      <dgm:t>
        <a:bodyPr/>
        <a:lstStyle/>
        <a:p>
          <a:endParaRPr lang="en-GB"/>
        </a:p>
      </dgm:t>
    </dgm:pt>
    <dgm:pt modelId="{59A24231-20A8-468D-A5C8-0DDEAA42F486}" type="sibTrans" cxnId="{226F4290-8486-477A-8D2B-E52A189E50CD}">
      <dgm:prSet/>
      <dgm:spPr/>
      <dgm:t>
        <a:bodyPr/>
        <a:lstStyle/>
        <a:p>
          <a:endParaRPr lang="en-GB"/>
        </a:p>
      </dgm:t>
    </dgm:pt>
    <dgm:pt modelId="{5C229D78-DA60-4FEA-B3EF-FF138BBBF7A1}">
      <dgm:prSet phldrT="[Text]" custT="1"/>
      <dgm:spPr/>
      <dgm:t>
        <a:bodyPr/>
        <a:lstStyle/>
        <a:p>
          <a:r>
            <a:rPr lang="en-GB" sz="1400" b="1" dirty="0">
              <a:latin typeface="Arial" panose="020B0604020202020204" pitchFamily="34" charset="0"/>
              <a:cs typeface="Arial" panose="020B0604020202020204" pitchFamily="34" charset="0"/>
            </a:rPr>
            <a:t>Switching related processes</a:t>
          </a:r>
        </a:p>
      </dgm:t>
    </dgm:pt>
    <dgm:pt modelId="{3E1E4E26-6E88-4929-873C-E24D87E723BC}" type="parTrans" cxnId="{937B74FA-9E45-4C65-A584-43894860E572}">
      <dgm:prSet/>
      <dgm:spPr/>
      <dgm:t>
        <a:bodyPr/>
        <a:lstStyle/>
        <a:p>
          <a:endParaRPr lang="en-GB"/>
        </a:p>
      </dgm:t>
    </dgm:pt>
    <dgm:pt modelId="{FD73F4CE-4930-4B41-B865-D65DFFAFEC62}" type="sibTrans" cxnId="{937B74FA-9E45-4C65-A584-43894860E572}">
      <dgm:prSet/>
      <dgm:spPr/>
      <dgm:t>
        <a:bodyPr/>
        <a:lstStyle/>
        <a:p>
          <a:endParaRPr lang="en-GB"/>
        </a:p>
      </dgm:t>
    </dgm:pt>
    <dgm:pt modelId="{94996D2B-F556-49DF-87CC-4CAE2530486C}">
      <dgm:prSet phldrT="[Text]" custT="1"/>
      <dgm:spPr>
        <a:solidFill>
          <a:schemeClr val="accent1"/>
        </a:solidFill>
      </dgm:spPr>
      <dgm:t>
        <a:bodyPr/>
        <a:lstStyle/>
        <a:p>
          <a:r>
            <a:rPr lang="en-GB" sz="1400" b="1" dirty="0">
              <a:latin typeface="Arial" panose="020B0604020202020204" pitchFamily="34" charset="0"/>
              <a:cs typeface="Arial" panose="020B0604020202020204" pitchFamily="34" charset="0"/>
            </a:rPr>
            <a:t>Industry Data Quality</a:t>
          </a:r>
        </a:p>
      </dgm:t>
    </dgm:pt>
    <dgm:pt modelId="{10294213-9BB6-453E-8FE5-8FCB2173C539}" type="parTrans" cxnId="{2635D18A-1D0F-443E-92B6-54E9034756E0}">
      <dgm:prSet/>
      <dgm:spPr/>
      <dgm:t>
        <a:bodyPr/>
        <a:lstStyle/>
        <a:p>
          <a:endParaRPr lang="en-GB"/>
        </a:p>
      </dgm:t>
    </dgm:pt>
    <dgm:pt modelId="{ADF9F613-5613-4986-BDA8-E65A5772E822}" type="sibTrans" cxnId="{2635D18A-1D0F-443E-92B6-54E9034756E0}">
      <dgm:prSet/>
      <dgm:spPr/>
      <dgm:t>
        <a:bodyPr/>
        <a:lstStyle/>
        <a:p>
          <a:endParaRPr lang="en-GB"/>
        </a:p>
      </dgm:t>
    </dgm:pt>
    <dgm:pt modelId="{D646B42B-350B-4646-9804-2E07FB0BB7DB}">
      <dgm:prSet phldrT="[Text]" custT="1"/>
      <dgm:spPr/>
      <dgm:t>
        <a:bodyPr/>
        <a:lstStyle/>
        <a:p>
          <a:r>
            <a:rPr lang="en-GB" sz="1400" b="1" dirty="0">
              <a:latin typeface="Arial" panose="020B0604020202020204" pitchFamily="34" charset="0"/>
              <a:cs typeface="Arial" panose="020B0604020202020204" pitchFamily="34" charset="0"/>
            </a:rPr>
            <a:t>REC Services</a:t>
          </a:r>
        </a:p>
      </dgm:t>
    </dgm:pt>
    <dgm:pt modelId="{5C0A4CE0-472F-494C-A17D-3353FEFF3FA9}" type="parTrans" cxnId="{A98A555E-EF13-4163-B78A-3DA8FC932DD5}">
      <dgm:prSet/>
      <dgm:spPr/>
      <dgm:t>
        <a:bodyPr/>
        <a:lstStyle/>
        <a:p>
          <a:endParaRPr lang="en-GB"/>
        </a:p>
      </dgm:t>
    </dgm:pt>
    <dgm:pt modelId="{F483FBFF-C7DD-45A7-8683-06938D0A4FFE}" type="sibTrans" cxnId="{A98A555E-EF13-4163-B78A-3DA8FC932DD5}">
      <dgm:prSet/>
      <dgm:spPr/>
      <dgm:t>
        <a:bodyPr/>
        <a:lstStyle/>
        <a:p>
          <a:endParaRPr lang="en-GB"/>
        </a:p>
      </dgm:t>
    </dgm:pt>
    <dgm:pt modelId="{FBA23558-D795-44B6-8480-AE8329F09911}" type="pres">
      <dgm:prSet presAssocID="{E68EBC42-2011-4E5C-BB68-26DDF5B043ED}" presName="diagram" presStyleCnt="0">
        <dgm:presLayoutVars>
          <dgm:dir/>
          <dgm:resizeHandles val="exact"/>
        </dgm:presLayoutVars>
      </dgm:prSet>
      <dgm:spPr/>
    </dgm:pt>
    <dgm:pt modelId="{30D68460-423D-4E5A-A675-7BCB6211A39E}" type="pres">
      <dgm:prSet presAssocID="{F6672156-F988-413D-8281-76D58CA677B6}" presName="node" presStyleLbl="node1" presStyleIdx="0" presStyleCnt="5">
        <dgm:presLayoutVars>
          <dgm:bulletEnabled val="1"/>
        </dgm:presLayoutVars>
      </dgm:prSet>
      <dgm:spPr/>
    </dgm:pt>
    <dgm:pt modelId="{5BEC5A03-1814-40CD-BA6D-B83E97EF2E72}" type="pres">
      <dgm:prSet presAssocID="{2069E05C-D2DA-41C8-BA4B-608D670B0078}" presName="sibTrans" presStyleCnt="0"/>
      <dgm:spPr/>
    </dgm:pt>
    <dgm:pt modelId="{F7D43648-23A7-4426-8B24-C805F0E68074}" type="pres">
      <dgm:prSet presAssocID="{42E15FF1-0924-48F0-B003-44D806FEF234}" presName="node" presStyleLbl="node1" presStyleIdx="1" presStyleCnt="5">
        <dgm:presLayoutVars>
          <dgm:bulletEnabled val="1"/>
        </dgm:presLayoutVars>
      </dgm:prSet>
      <dgm:spPr/>
    </dgm:pt>
    <dgm:pt modelId="{00ED6049-66B9-49DE-99F8-1573F3575D8B}" type="pres">
      <dgm:prSet presAssocID="{59A24231-20A8-468D-A5C8-0DDEAA42F486}" presName="sibTrans" presStyleCnt="0"/>
      <dgm:spPr/>
    </dgm:pt>
    <dgm:pt modelId="{4904E54F-CA7C-404E-90A5-1B9C3FAA4A96}" type="pres">
      <dgm:prSet presAssocID="{5C229D78-DA60-4FEA-B3EF-FF138BBBF7A1}" presName="node" presStyleLbl="node1" presStyleIdx="2" presStyleCnt="5">
        <dgm:presLayoutVars>
          <dgm:bulletEnabled val="1"/>
        </dgm:presLayoutVars>
      </dgm:prSet>
      <dgm:spPr/>
    </dgm:pt>
    <dgm:pt modelId="{1DD30975-30C0-4256-A821-91F697FA87F9}" type="pres">
      <dgm:prSet presAssocID="{FD73F4CE-4930-4B41-B865-D65DFFAFEC62}" presName="sibTrans" presStyleCnt="0"/>
      <dgm:spPr/>
    </dgm:pt>
    <dgm:pt modelId="{7D0DF2CE-8A23-4D9C-A54A-352EC4C7CFC7}" type="pres">
      <dgm:prSet presAssocID="{94996D2B-F556-49DF-87CC-4CAE2530486C}" presName="node" presStyleLbl="node1" presStyleIdx="3" presStyleCnt="5">
        <dgm:presLayoutVars>
          <dgm:bulletEnabled val="1"/>
        </dgm:presLayoutVars>
      </dgm:prSet>
      <dgm:spPr/>
    </dgm:pt>
    <dgm:pt modelId="{69B993DB-F21F-43A7-B38A-77177D1D2667}" type="pres">
      <dgm:prSet presAssocID="{ADF9F613-5613-4986-BDA8-E65A5772E822}" presName="sibTrans" presStyleCnt="0"/>
      <dgm:spPr/>
    </dgm:pt>
    <dgm:pt modelId="{25703565-9E26-43B0-8899-B9459A49121F}" type="pres">
      <dgm:prSet presAssocID="{D646B42B-350B-4646-9804-2E07FB0BB7DB}" presName="node" presStyleLbl="node1" presStyleIdx="4" presStyleCnt="5">
        <dgm:presLayoutVars>
          <dgm:bulletEnabled val="1"/>
        </dgm:presLayoutVars>
      </dgm:prSet>
      <dgm:spPr/>
    </dgm:pt>
  </dgm:ptLst>
  <dgm:cxnLst>
    <dgm:cxn modelId="{F38A0331-400C-4B67-BBD2-566011D8F41D}" type="presOf" srcId="{42E15FF1-0924-48F0-B003-44D806FEF234}" destId="{F7D43648-23A7-4426-8B24-C805F0E68074}" srcOrd="0" destOrd="0" presId="urn:microsoft.com/office/officeart/2005/8/layout/default"/>
    <dgm:cxn modelId="{A98A555E-EF13-4163-B78A-3DA8FC932DD5}" srcId="{E68EBC42-2011-4E5C-BB68-26DDF5B043ED}" destId="{D646B42B-350B-4646-9804-2E07FB0BB7DB}" srcOrd="4" destOrd="0" parTransId="{5C0A4CE0-472F-494C-A17D-3353FEFF3FA9}" sibTransId="{F483FBFF-C7DD-45A7-8683-06938D0A4FFE}"/>
    <dgm:cxn modelId="{9474DC64-31E3-4C76-90C7-BEC9B0BC6B6A}" type="presOf" srcId="{E68EBC42-2011-4E5C-BB68-26DDF5B043ED}" destId="{FBA23558-D795-44B6-8480-AE8329F09911}" srcOrd="0" destOrd="0" presId="urn:microsoft.com/office/officeart/2005/8/layout/default"/>
    <dgm:cxn modelId="{91D8E47B-772F-4CF4-9113-D969BAB46A06}" type="presOf" srcId="{D646B42B-350B-4646-9804-2E07FB0BB7DB}" destId="{25703565-9E26-43B0-8899-B9459A49121F}" srcOrd="0" destOrd="0" presId="urn:microsoft.com/office/officeart/2005/8/layout/default"/>
    <dgm:cxn modelId="{2635D18A-1D0F-443E-92B6-54E9034756E0}" srcId="{E68EBC42-2011-4E5C-BB68-26DDF5B043ED}" destId="{94996D2B-F556-49DF-87CC-4CAE2530486C}" srcOrd="3" destOrd="0" parTransId="{10294213-9BB6-453E-8FE5-8FCB2173C539}" sibTransId="{ADF9F613-5613-4986-BDA8-E65A5772E822}"/>
    <dgm:cxn modelId="{226F4290-8486-477A-8D2B-E52A189E50CD}" srcId="{E68EBC42-2011-4E5C-BB68-26DDF5B043ED}" destId="{42E15FF1-0924-48F0-B003-44D806FEF234}" srcOrd="1" destOrd="0" parTransId="{C8F9C503-432B-41D2-9509-92C23070AB4C}" sibTransId="{59A24231-20A8-468D-A5C8-0DDEAA42F486}"/>
    <dgm:cxn modelId="{44C37FAE-A6FB-4337-8FED-91F41193071C}" type="presOf" srcId="{F6672156-F988-413D-8281-76D58CA677B6}" destId="{30D68460-423D-4E5A-A675-7BCB6211A39E}" srcOrd="0" destOrd="0" presId="urn:microsoft.com/office/officeart/2005/8/layout/default"/>
    <dgm:cxn modelId="{F6B1F8EC-8CE3-4610-88F8-0117A2C5EB66}" type="presOf" srcId="{5C229D78-DA60-4FEA-B3EF-FF138BBBF7A1}" destId="{4904E54F-CA7C-404E-90A5-1B9C3FAA4A96}" srcOrd="0" destOrd="0" presId="urn:microsoft.com/office/officeart/2005/8/layout/default"/>
    <dgm:cxn modelId="{937B74FA-9E45-4C65-A584-43894860E572}" srcId="{E68EBC42-2011-4E5C-BB68-26DDF5B043ED}" destId="{5C229D78-DA60-4FEA-B3EF-FF138BBBF7A1}" srcOrd="2" destOrd="0" parTransId="{3E1E4E26-6E88-4929-873C-E24D87E723BC}" sibTransId="{FD73F4CE-4930-4B41-B865-D65DFFAFEC62}"/>
    <dgm:cxn modelId="{D770CEFC-6ABF-4E6D-9986-3E99AB5D4753}" type="presOf" srcId="{94996D2B-F556-49DF-87CC-4CAE2530486C}" destId="{7D0DF2CE-8A23-4D9C-A54A-352EC4C7CFC7}" srcOrd="0" destOrd="0" presId="urn:microsoft.com/office/officeart/2005/8/layout/default"/>
    <dgm:cxn modelId="{533AD4FE-ACC8-493A-B112-C3AD07B3DB94}" srcId="{E68EBC42-2011-4E5C-BB68-26DDF5B043ED}" destId="{F6672156-F988-413D-8281-76D58CA677B6}" srcOrd="0" destOrd="0" parTransId="{FBB93BD4-1A0C-438B-B80B-E03B88E4DD12}" sibTransId="{2069E05C-D2DA-41C8-BA4B-608D670B0078}"/>
    <dgm:cxn modelId="{6A861C98-CD7E-4E54-A869-24390900E217}" type="presParOf" srcId="{FBA23558-D795-44B6-8480-AE8329F09911}" destId="{30D68460-423D-4E5A-A675-7BCB6211A39E}" srcOrd="0" destOrd="0" presId="urn:microsoft.com/office/officeart/2005/8/layout/default"/>
    <dgm:cxn modelId="{04905D38-5E9C-40CD-A22A-CBCC7C34429C}" type="presParOf" srcId="{FBA23558-D795-44B6-8480-AE8329F09911}" destId="{5BEC5A03-1814-40CD-BA6D-B83E97EF2E72}" srcOrd="1" destOrd="0" presId="urn:microsoft.com/office/officeart/2005/8/layout/default"/>
    <dgm:cxn modelId="{B7632B14-2FCD-4136-B837-4F38F4B6A09C}" type="presParOf" srcId="{FBA23558-D795-44B6-8480-AE8329F09911}" destId="{F7D43648-23A7-4426-8B24-C805F0E68074}" srcOrd="2" destOrd="0" presId="urn:microsoft.com/office/officeart/2005/8/layout/default"/>
    <dgm:cxn modelId="{DE62CA83-06FF-49EE-84C3-62854CD1D1D4}" type="presParOf" srcId="{FBA23558-D795-44B6-8480-AE8329F09911}" destId="{00ED6049-66B9-49DE-99F8-1573F3575D8B}" srcOrd="3" destOrd="0" presId="urn:microsoft.com/office/officeart/2005/8/layout/default"/>
    <dgm:cxn modelId="{EFCB30CC-43B4-4B98-8F12-C756EC6A5449}" type="presParOf" srcId="{FBA23558-D795-44B6-8480-AE8329F09911}" destId="{4904E54F-CA7C-404E-90A5-1B9C3FAA4A96}" srcOrd="4" destOrd="0" presId="urn:microsoft.com/office/officeart/2005/8/layout/default"/>
    <dgm:cxn modelId="{24508447-F1C5-4618-AE99-B525C84F21BD}" type="presParOf" srcId="{FBA23558-D795-44B6-8480-AE8329F09911}" destId="{1DD30975-30C0-4256-A821-91F697FA87F9}" srcOrd="5" destOrd="0" presId="urn:microsoft.com/office/officeart/2005/8/layout/default"/>
    <dgm:cxn modelId="{C7B3207D-DC52-47F4-B474-D43E3D316B47}" type="presParOf" srcId="{FBA23558-D795-44B6-8480-AE8329F09911}" destId="{7D0DF2CE-8A23-4D9C-A54A-352EC4C7CFC7}" srcOrd="6" destOrd="0" presId="urn:microsoft.com/office/officeart/2005/8/layout/default"/>
    <dgm:cxn modelId="{F0855D6E-04F8-486D-9C19-EFC5BF707BCE}" type="presParOf" srcId="{FBA23558-D795-44B6-8480-AE8329F09911}" destId="{69B993DB-F21F-43A7-B38A-77177D1D2667}" srcOrd="7" destOrd="0" presId="urn:microsoft.com/office/officeart/2005/8/layout/default"/>
    <dgm:cxn modelId="{E525C79F-FDF5-423E-9096-39EC8F1CA6EE}" type="presParOf" srcId="{FBA23558-D795-44B6-8480-AE8329F09911}" destId="{25703565-9E26-43B0-8899-B9459A49121F}" srcOrd="8" destOrd="0" presId="urn:microsoft.com/office/officeart/2005/8/layout/defaul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D68460-423D-4E5A-A675-7BCB6211A39E}">
      <dsp:nvSpPr>
        <dsp:cNvPr id="0" name=""/>
        <dsp:cNvSpPr/>
      </dsp:nvSpPr>
      <dsp:spPr>
        <a:xfrm>
          <a:off x="1676172" y="520"/>
          <a:ext cx="1979340" cy="118760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dirty="0">
              <a:latin typeface="Arial" panose="020B0604020202020204" pitchFamily="34" charset="0"/>
              <a:cs typeface="Arial" panose="020B0604020202020204" pitchFamily="34" charset="0"/>
            </a:rPr>
            <a:t>Managing the magnitude of change and innovation</a:t>
          </a:r>
        </a:p>
      </dsp:txBody>
      <dsp:txXfrm>
        <a:off x="1676172" y="520"/>
        <a:ext cx="1979340" cy="1187604"/>
      </dsp:txXfrm>
    </dsp:sp>
    <dsp:sp modelId="{CE3CC11D-A6FA-4F46-BF7B-A1D215C27E20}">
      <dsp:nvSpPr>
        <dsp:cNvPr id="0" name=""/>
        <dsp:cNvSpPr/>
      </dsp:nvSpPr>
      <dsp:spPr>
        <a:xfrm>
          <a:off x="3853447" y="520"/>
          <a:ext cx="1979340" cy="118760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dirty="0">
              <a:latin typeface="Arial" panose="020B0604020202020204" pitchFamily="34" charset="0"/>
              <a:cs typeface="Arial" panose="020B0604020202020204" pitchFamily="34" charset="0"/>
            </a:rPr>
            <a:t>Enhancing consumer input</a:t>
          </a:r>
        </a:p>
      </dsp:txBody>
      <dsp:txXfrm>
        <a:off x="3853447" y="520"/>
        <a:ext cx="1979340" cy="1187604"/>
      </dsp:txXfrm>
    </dsp:sp>
    <dsp:sp modelId="{069EBD15-561D-4532-A6CD-CD5EEBE7C675}">
      <dsp:nvSpPr>
        <dsp:cNvPr id="0" name=""/>
        <dsp:cNvSpPr/>
      </dsp:nvSpPr>
      <dsp:spPr>
        <a:xfrm>
          <a:off x="6030721" y="520"/>
          <a:ext cx="1979340" cy="118760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dirty="0">
              <a:latin typeface="Arial" panose="020B0604020202020204" pitchFamily="34" charset="0"/>
              <a:cs typeface="Arial" panose="020B0604020202020204" pitchFamily="34" charset="0"/>
            </a:rPr>
            <a:t>Demonstrating value</a:t>
          </a:r>
        </a:p>
      </dsp:txBody>
      <dsp:txXfrm>
        <a:off x="6030721" y="520"/>
        <a:ext cx="1979340" cy="11876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D68460-423D-4E5A-A675-7BCB6211A39E}">
      <dsp:nvSpPr>
        <dsp:cNvPr id="0" name=""/>
        <dsp:cNvSpPr/>
      </dsp:nvSpPr>
      <dsp:spPr>
        <a:xfrm>
          <a:off x="3310" y="56566"/>
          <a:ext cx="1792521" cy="107551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dirty="0">
              <a:latin typeface="Arial" panose="020B0604020202020204" pitchFamily="34" charset="0"/>
              <a:cs typeface="Arial" panose="020B0604020202020204" pitchFamily="34" charset="0"/>
            </a:rPr>
            <a:t>Metering Operations</a:t>
          </a:r>
        </a:p>
      </dsp:txBody>
      <dsp:txXfrm>
        <a:off x="3310" y="56566"/>
        <a:ext cx="1792521" cy="1075512"/>
      </dsp:txXfrm>
    </dsp:sp>
    <dsp:sp modelId="{F7D43648-23A7-4426-8B24-C805F0E68074}">
      <dsp:nvSpPr>
        <dsp:cNvPr id="0" name=""/>
        <dsp:cNvSpPr/>
      </dsp:nvSpPr>
      <dsp:spPr>
        <a:xfrm>
          <a:off x="1975083" y="56566"/>
          <a:ext cx="1792521" cy="1075512"/>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dirty="0">
              <a:latin typeface="Arial" panose="020B0604020202020204" pitchFamily="34" charset="0"/>
              <a:cs typeface="Arial" panose="020B0604020202020204" pitchFamily="34" charset="0"/>
            </a:rPr>
            <a:t>Energy Theft</a:t>
          </a:r>
        </a:p>
      </dsp:txBody>
      <dsp:txXfrm>
        <a:off x="1975083" y="56566"/>
        <a:ext cx="1792521" cy="1075512"/>
      </dsp:txXfrm>
    </dsp:sp>
    <dsp:sp modelId="{4904E54F-CA7C-404E-90A5-1B9C3FAA4A96}">
      <dsp:nvSpPr>
        <dsp:cNvPr id="0" name=""/>
        <dsp:cNvSpPr/>
      </dsp:nvSpPr>
      <dsp:spPr>
        <a:xfrm>
          <a:off x="3946856" y="56566"/>
          <a:ext cx="1792521" cy="1075512"/>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dirty="0">
              <a:latin typeface="Arial" panose="020B0604020202020204" pitchFamily="34" charset="0"/>
              <a:cs typeface="Arial" panose="020B0604020202020204" pitchFamily="34" charset="0"/>
            </a:rPr>
            <a:t>Switching related processes</a:t>
          </a:r>
        </a:p>
      </dsp:txBody>
      <dsp:txXfrm>
        <a:off x="3946856" y="56566"/>
        <a:ext cx="1792521" cy="1075512"/>
      </dsp:txXfrm>
    </dsp:sp>
    <dsp:sp modelId="{7D0DF2CE-8A23-4D9C-A54A-352EC4C7CFC7}">
      <dsp:nvSpPr>
        <dsp:cNvPr id="0" name=""/>
        <dsp:cNvSpPr/>
      </dsp:nvSpPr>
      <dsp:spPr>
        <a:xfrm>
          <a:off x="5918630" y="56566"/>
          <a:ext cx="1792521" cy="1075512"/>
        </a:xfrm>
        <a:prstGeom prst="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dirty="0">
              <a:latin typeface="Arial" panose="020B0604020202020204" pitchFamily="34" charset="0"/>
              <a:cs typeface="Arial" panose="020B0604020202020204" pitchFamily="34" charset="0"/>
            </a:rPr>
            <a:t>Industry Data Quality</a:t>
          </a:r>
        </a:p>
      </dsp:txBody>
      <dsp:txXfrm>
        <a:off x="5918630" y="56566"/>
        <a:ext cx="1792521" cy="1075512"/>
      </dsp:txXfrm>
    </dsp:sp>
    <dsp:sp modelId="{25703565-9E26-43B0-8899-B9459A49121F}">
      <dsp:nvSpPr>
        <dsp:cNvPr id="0" name=""/>
        <dsp:cNvSpPr/>
      </dsp:nvSpPr>
      <dsp:spPr>
        <a:xfrm>
          <a:off x="7890403" y="56566"/>
          <a:ext cx="1792521" cy="1075512"/>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dirty="0">
              <a:latin typeface="Arial" panose="020B0604020202020204" pitchFamily="34" charset="0"/>
              <a:cs typeface="Arial" panose="020B0604020202020204" pitchFamily="34" charset="0"/>
            </a:rPr>
            <a:t>REC Services</a:t>
          </a:r>
        </a:p>
      </dsp:txBody>
      <dsp:txXfrm>
        <a:off x="7890403" y="56566"/>
        <a:ext cx="1792521" cy="1075512"/>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08/08/2024</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08/08/2024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3</a:t>
            </a:fld>
            <a:endParaRPr lang="en-GB"/>
          </a:p>
        </p:txBody>
      </p:sp>
    </p:spTree>
    <p:extLst>
      <p:ext uri="{BB962C8B-B14F-4D97-AF65-F5344CB8AC3E}">
        <p14:creationId xmlns:p14="http://schemas.microsoft.com/office/powerpoint/2010/main" val="21037021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33067D-C8F5-4247-B26D-356F34207E7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24539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31CE0E-19FB-4FA7-AAAF-53F934B0FEB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12989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31CE0E-19FB-4FA7-AAAF-53F934B0FEB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3109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31CE0E-19FB-4FA7-AAAF-53F934B0FEB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23854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31CE0E-19FB-4FA7-AAAF-53F934B0FEB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50903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7.xml"/><Relationship Id="rId1" Type="http://schemas.openxmlformats.org/officeDocument/2006/relationships/tags" Target="../tags/tag2.xml"/><Relationship Id="rId4" Type="http://schemas.openxmlformats.org/officeDocument/2006/relationships/image" Target="../media/image9.emf"/></Relationships>
</file>

<file path=ppt/slideLayouts/_rels/slideLayout6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7.xml"/><Relationship Id="rId1" Type="http://schemas.openxmlformats.org/officeDocument/2006/relationships/tags" Target="../tags/tag3.xml"/><Relationship Id="rId4" Type="http://schemas.openxmlformats.org/officeDocument/2006/relationships/image" Target="../media/image9.emf"/></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3.jpe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4.jpe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7.jpeg"/><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9.jpeg"/><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7.jpeg"/><Relationship Id="rId1" Type="http://schemas.openxmlformats.org/officeDocument/2006/relationships/slideMaster" Target="../slideMasters/slideMaster12.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2.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2.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2.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9.jpeg"/><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22.png"/><Relationship Id="rId1" Type="http://schemas.openxmlformats.org/officeDocument/2006/relationships/slideMaster" Target="../slideMasters/slideMaster14.xml"/><Relationship Id="rId4" Type="http://schemas.openxmlformats.org/officeDocument/2006/relationships/image" Target="../media/image37.jpeg"/></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4.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4.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6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26.png"/><Relationship Id="rId1" Type="http://schemas.openxmlformats.org/officeDocument/2006/relationships/slideMaster" Target="../slideMasters/slideMaster14.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9306649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29951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5339742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980207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2446890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9318517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3266566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3032234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87753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0867962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4229402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6236465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141023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7370606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42750E5-7338-4325-B1EB-990C64CC4462}"/>
              </a:ext>
            </a:extLst>
          </p:cNvPr>
          <p:cNvSpPr>
            <a:spLocks noGrp="1"/>
          </p:cNvSpPr>
          <p:nvPr>
            <p:ph sz="quarter" idx="30"/>
          </p:nvPr>
        </p:nvSpPr>
        <p:spPr>
          <a:xfrm>
            <a:off x="550863" y="1222375"/>
            <a:ext cx="11090275" cy="4987925"/>
          </a:xfrm>
          <a:prstGeom prst="rect">
            <a:avLst/>
          </a:prstGeo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itle 3">
            <a:extLst>
              <a:ext uri="{FF2B5EF4-FFF2-40B4-BE49-F238E27FC236}">
                <a16:creationId xmlns:a16="http://schemas.microsoft.com/office/drawing/2014/main" id="{692B2594-A09A-4136-BB5D-0714E2600A8F}"/>
              </a:ext>
            </a:extLst>
          </p:cNvPr>
          <p:cNvSpPr>
            <a:spLocks noGrp="1"/>
          </p:cNvSpPr>
          <p:nvPr>
            <p:ph type="title"/>
          </p:nvPr>
        </p:nvSpPr>
        <p:spPr/>
        <p:txBody>
          <a:bodyPr/>
          <a:lstStyle/>
          <a:p>
            <a:r>
              <a:rPr lang="en-GB" noProof="0"/>
              <a:t>Click to edit Master title style</a:t>
            </a:r>
          </a:p>
        </p:txBody>
      </p:sp>
      <p:sp>
        <p:nvSpPr>
          <p:cNvPr id="6" name="Footer Placeholder 5">
            <a:extLst>
              <a:ext uri="{FF2B5EF4-FFF2-40B4-BE49-F238E27FC236}">
                <a16:creationId xmlns:a16="http://schemas.microsoft.com/office/drawing/2014/main" id="{E9F8B7CE-1403-4626-8A27-24FB87322E45}"/>
              </a:ext>
            </a:extLst>
          </p:cNvPr>
          <p:cNvSpPr>
            <a:spLocks noGrp="1"/>
          </p:cNvSpPr>
          <p:nvPr>
            <p:ph type="ftr" sz="quarter" idx="31"/>
          </p:nvPr>
        </p:nvSpPr>
        <p:spPr/>
        <p:txBody>
          <a:bodyPr/>
          <a:lstStyle/>
          <a:p>
            <a:pPr algn="l">
              <a:defRPr/>
            </a:pPr>
            <a:r>
              <a:rPr lang="en-GB" cap="all" noProof="0"/>
              <a:t>Commercial in confidence</a:t>
            </a:r>
          </a:p>
        </p:txBody>
      </p:sp>
      <p:sp>
        <p:nvSpPr>
          <p:cNvPr id="7" name="Slide Number Placeholder 6">
            <a:extLst>
              <a:ext uri="{FF2B5EF4-FFF2-40B4-BE49-F238E27FC236}">
                <a16:creationId xmlns:a16="http://schemas.microsoft.com/office/drawing/2014/main" id="{C84499A0-6B83-4F9D-A91A-8251FCE1A25C}"/>
              </a:ext>
            </a:extLst>
          </p:cNvPr>
          <p:cNvSpPr>
            <a:spLocks noGrp="1"/>
          </p:cNvSpPr>
          <p:nvPr>
            <p:ph type="sldNum" sz="quarter" idx="32"/>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6349817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
        <p:nvSpPr>
          <p:cNvPr id="9" name="Title 8">
            <a:extLst>
              <a:ext uri="{FF2B5EF4-FFF2-40B4-BE49-F238E27FC236}">
                <a16:creationId xmlns:a16="http://schemas.microsoft.com/office/drawing/2014/main" id="{36A24EB5-3AE7-44F7-BF59-AA50C09B4850}"/>
              </a:ext>
            </a:extLst>
          </p:cNvPr>
          <p:cNvSpPr>
            <a:spLocks noGrp="1"/>
          </p:cNvSpPr>
          <p:nvPr>
            <p:ph type="title"/>
          </p:nvPr>
        </p:nvSpPr>
        <p:spPr/>
        <p:txBody>
          <a:bodyPr/>
          <a:lstStyle/>
          <a:p>
            <a:r>
              <a:rPr lang="en-GB" noProof="0"/>
              <a:t>Click to edit Master title style</a:t>
            </a:r>
          </a:p>
        </p:txBody>
      </p:sp>
    </p:spTree>
    <p:extLst>
      <p:ext uri="{BB962C8B-B14F-4D97-AF65-F5344CB8AC3E}">
        <p14:creationId xmlns:p14="http://schemas.microsoft.com/office/powerpoint/2010/main" val="27321866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pic>
        <p:nvPicPr>
          <p:cNvPr id="5" name="Picture 4">
            <a:extLst>
              <a:ext uri="{FF2B5EF4-FFF2-40B4-BE49-F238E27FC236}">
                <a16:creationId xmlns:a16="http://schemas.microsoft.com/office/drawing/2014/main" id="{6558016D-ECBF-4667-87E2-61AE7320C3A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23961353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CF9015EE-45C2-4272-8B6E-ACD9A6FC6669}"/>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5" name="Footer Placeholder 3">
            <a:extLst>
              <a:ext uri="{FF2B5EF4-FFF2-40B4-BE49-F238E27FC236}">
                <a16:creationId xmlns:a16="http://schemas.microsoft.com/office/drawing/2014/main" id="{DD49D8C2-F82A-4A65-B170-9025BA3BC72E}"/>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2" name="Title 1">
            <a:extLst>
              <a:ext uri="{FF2B5EF4-FFF2-40B4-BE49-F238E27FC236}">
                <a16:creationId xmlns:a16="http://schemas.microsoft.com/office/drawing/2014/main" id="{D032E758-444E-42CA-8EE2-0F9B1C9201CA}"/>
              </a:ext>
            </a:extLst>
          </p:cNvPr>
          <p:cNvSpPr>
            <a:spLocks noGrp="1"/>
          </p:cNvSpPr>
          <p:nvPr>
            <p:ph type="title"/>
          </p:nvPr>
        </p:nvSpPr>
        <p:spPr/>
        <p:txBody>
          <a:bodyPr/>
          <a:lstStyle/>
          <a:p>
            <a:r>
              <a:rPr lang="en-GB" noProof="0"/>
              <a:t>Click to edit Master title style</a:t>
            </a:r>
          </a:p>
        </p:txBody>
      </p:sp>
      <p:sp>
        <p:nvSpPr>
          <p:cNvPr id="4" name="Content Placeholder 2">
            <a:extLst>
              <a:ext uri="{FF2B5EF4-FFF2-40B4-BE49-F238E27FC236}">
                <a16:creationId xmlns:a16="http://schemas.microsoft.com/office/drawing/2014/main" id="{EE162B27-77E0-4044-A0B3-750AF4D603BC}"/>
              </a:ext>
            </a:extLst>
          </p:cNvPr>
          <p:cNvSpPr>
            <a:spLocks noGrp="1"/>
          </p:cNvSpPr>
          <p:nvPr>
            <p:ph sz="quarter" idx="31"/>
          </p:nvPr>
        </p:nvSpPr>
        <p:spPr>
          <a:xfrm>
            <a:off x="550863" y="1196975"/>
            <a:ext cx="5326062" cy="50133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Content Placeholder 3">
            <a:extLst>
              <a:ext uri="{FF2B5EF4-FFF2-40B4-BE49-F238E27FC236}">
                <a16:creationId xmlns:a16="http://schemas.microsoft.com/office/drawing/2014/main" id="{CF71008C-56CE-4D4C-B11C-EE053DB14A60}"/>
              </a:ext>
            </a:extLst>
          </p:cNvPr>
          <p:cNvSpPr>
            <a:spLocks noGrp="1"/>
          </p:cNvSpPr>
          <p:nvPr>
            <p:ph sz="quarter" idx="32"/>
          </p:nvPr>
        </p:nvSpPr>
        <p:spPr>
          <a:xfrm>
            <a:off x="6311900" y="1196975"/>
            <a:ext cx="5364163" cy="50038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10007259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CE964-886F-4F28-B9B5-45541DAACA49}"/>
              </a:ext>
            </a:extLst>
          </p:cNvPr>
          <p:cNvSpPr>
            <a:spLocks noGrp="1"/>
          </p:cNvSpPr>
          <p:nvPr>
            <p:ph type="title"/>
          </p:nvPr>
        </p:nvSpPr>
        <p:spPr/>
        <p:txBody>
          <a:bodyPr/>
          <a:lstStyle/>
          <a:p>
            <a:r>
              <a:rPr lang="en-GB" noProof="0"/>
              <a:t>Click to edit Master title style</a:t>
            </a:r>
          </a:p>
        </p:txBody>
      </p:sp>
      <p:sp>
        <p:nvSpPr>
          <p:cNvPr id="15" name="Slide Number Placeholder 5">
            <a:extLst>
              <a:ext uri="{FF2B5EF4-FFF2-40B4-BE49-F238E27FC236}">
                <a16:creationId xmlns:a16="http://schemas.microsoft.com/office/drawing/2014/main" id="{F1E9F0DF-A5B2-4A5D-B754-B9EFF637A784}"/>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8" name="Footer Placeholder 3">
            <a:extLst>
              <a:ext uri="{FF2B5EF4-FFF2-40B4-BE49-F238E27FC236}">
                <a16:creationId xmlns:a16="http://schemas.microsoft.com/office/drawing/2014/main" id="{E198066E-75B7-4380-BE80-92082757D114}"/>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Content Placeholder 2">
            <a:extLst>
              <a:ext uri="{FF2B5EF4-FFF2-40B4-BE49-F238E27FC236}">
                <a16:creationId xmlns:a16="http://schemas.microsoft.com/office/drawing/2014/main" id="{9FE27231-2F9D-4B9C-8C2E-FEF5766A7D9B}"/>
              </a:ext>
            </a:extLst>
          </p:cNvPr>
          <p:cNvSpPr>
            <a:spLocks noGrp="1"/>
          </p:cNvSpPr>
          <p:nvPr>
            <p:ph sz="quarter" idx="31"/>
          </p:nvPr>
        </p:nvSpPr>
        <p:spPr>
          <a:xfrm>
            <a:off x="550863" y="1628775"/>
            <a:ext cx="5326062" cy="45815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0" name="Content Placeholder 3">
            <a:extLst>
              <a:ext uri="{FF2B5EF4-FFF2-40B4-BE49-F238E27FC236}">
                <a16:creationId xmlns:a16="http://schemas.microsoft.com/office/drawing/2014/main" id="{2A2012D5-64C7-4210-A7E4-6066A27671AA}"/>
              </a:ext>
            </a:extLst>
          </p:cNvPr>
          <p:cNvSpPr>
            <a:spLocks noGrp="1"/>
          </p:cNvSpPr>
          <p:nvPr>
            <p:ph sz="quarter" idx="32"/>
          </p:nvPr>
        </p:nvSpPr>
        <p:spPr>
          <a:xfrm>
            <a:off x="6311900" y="1627955"/>
            <a:ext cx="5364163" cy="457282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7" name="Text Placeholder 2">
            <a:extLst>
              <a:ext uri="{FF2B5EF4-FFF2-40B4-BE49-F238E27FC236}">
                <a16:creationId xmlns:a16="http://schemas.microsoft.com/office/drawing/2014/main" id="{4C7A13FD-A263-4E3A-A8E6-41907673FA96}"/>
              </a:ext>
            </a:extLst>
          </p:cNvPr>
          <p:cNvSpPr>
            <a:spLocks noGrp="1"/>
          </p:cNvSpPr>
          <p:nvPr>
            <p:ph type="body" idx="1" hasCustomPrompt="1"/>
          </p:nvPr>
        </p:nvSpPr>
        <p:spPr>
          <a:xfrm>
            <a:off x="550862" y="1063625"/>
            <a:ext cx="5326061"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
        <p:nvSpPr>
          <p:cNvPr id="21" name="Text Placeholder 2">
            <a:extLst>
              <a:ext uri="{FF2B5EF4-FFF2-40B4-BE49-F238E27FC236}">
                <a16:creationId xmlns:a16="http://schemas.microsoft.com/office/drawing/2014/main" id="{70296569-F4E4-461B-8771-38C2726A45F6}"/>
              </a:ext>
            </a:extLst>
          </p:cNvPr>
          <p:cNvSpPr>
            <a:spLocks noGrp="1"/>
          </p:cNvSpPr>
          <p:nvPr>
            <p:ph type="body" idx="33" hasCustomPrompt="1"/>
          </p:nvPr>
        </p:nvSpPr>
        <p:spPr>
          <a:xfrm>
            <a:off x="6311900" y="1063625"/>
            <a:ext cx="5364163"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Tree>
    <p:extLst>
      <p:ext uri="{BB962C8B-B14F-4D97-AF65-F5344CB8AC3E}">
        <p14:creationId xmlns:p14="http://schemas.microsoft.com/office/powerpoint/2010/main" val="161869081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4FBA1-B101-4563-9913-E570237C664F}"/>
              </a:ext>
            </a:extLst>
          </p:cNvPr>
          <p:cNvSpPr>
            <a:spLocks noGrp="1"/>
          </p:cNvSpPr>
          <p:nvPr>
            <p:ph type="title"/>
          </p:nvPr>
        </p:nvSpPr>
        <p:spPr>
          <a:xfrm>
            <a:off x="839788" y="333375"/>
            <a:ext cx="3932237" cy="1724025"/>
          </a:xfrm>
        </p:spPr>
        <p:txBody>
          <a:bodyPr anchor="t"/>
          <a:lstStyle>
            <a:lvl1pPr>
              <a:defRPr sz="3200"/>
            </a:lvl1pPr>
          </a:lstStyle>
          <a:p>
            <a:r>
              <a:rPr lang="en-GB" noProof="0"/>
              <a:t>Click to edit Master title style</a:t>
            </a:r>
          </a:p>
        </p:txBody>
      </p:sp>
      <p:sp>
        <p:nvSpPr>
          <p:cNvPr id="3" name="Content Placeholder 2">
            <a:extLst>
              <a:ext uri="{FF2B5EF4-FFF2-40B4-BE49-F238E27FC236}">
                <a16:creationId xmlns:a16="http://schemas.microsoft.com/office/drawing/2014/main" id="{79571B95-4032-415F-8873-9F021ADAEB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ext Placeholder 3">
            <a:extLst>
              <a:ext uri="{FF2B5EF4-FFF2-40B4-BE49-F238E27FC236}">
                <a16:creationId xmlns:a16="http://schemas.microsoft.com/office/drawing/2014/main" id="{57CF7997-B4F9-4E17-B358-0E2EC41829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5" name="Date Placeholder 4">
            <a:extLst>
              <a:ext uri="{FF2B5EF4-FFF2-40B4-BE49-F238E27FC236}">
                <a16:creationId xmlns:a16="http://schemas.microsoft.com/office/drawing/2014/main" id="{540E0012-39EA-4C27-9DD4-25553E042412}"/>
              </a:ext>
            </a:extLst>
          </p:cNvPr>
          <p:cNvSpPr>
            <a:spLocks noGrp="1"/>
          </p:cNvSpPr>
          <p:nvPr>
            <p:ph type="dt" sz="half" idx="10"/>
          </p:nvPr>
        </p:nvSpPr>
        <p:spPr>
          <a:xfrm>
            <a:off x="838200" y="6356350"/>
            <a:ext cx="2743200" cy="365125"/>
          </a:xfrm>
          <a:prstGeom prst="rect">
            <a:avLst/>
          </a:prstGeom>
        </p:spPr>
        <p:txBody>
          <a:bodyPr/>
          <a:lstStyle/>
          <a:p>
            <a:fld id="{8810577E-EEF6-442B-8AF9-26FB6A7BC1E4}" type="datetimeFigureOut">
              <a:rPr lang="en-GB" noProof="0" smtClean="0"/>
              <a:t>08/08/2024</a:t>
            </a:fld>
            <a:endParaRPr lang="en-GB" noProof="0"/>
          </a:p>
        </p:txBody>
      </p:sp>
      <p:sp>
        <p:nvSpPr>
          <p:cNvPr id="6" name="Footer Placeholder 5">
            <a:extLst>
              <a:ext uri="{FF2B5EF4-FFF2-40B4-BE49-F238E27FC236}">
                <a16:creationId xmlns:a16="http://schemas.microsoft.com/office/drawing/2014/main" id="{EE9DDE1C-3AF1-4906-AC3D-60E55C66BAA0}"/>
              </a:ext>
            </a:extLst>
          </p:cNvPr>
          <p:cNvSpPr>
            <a:spLocks noGrp="1"/>
          </p:cNvSpPr>
          <p:nvPr>
            <p:ph type="ftr" sz="quarter" idx="11"/>
          </p:nvPr>
        </p:nvSpPr>
        <p:spPr>
          <a:xfrm>
            <a:off x="4038600" y="6356350"/>
            <a:ext cx="4114800" cy="365125"/>
          </a:xfrm>
          <a:prstGeom prst="rect">
            <a:avLst/>
          </a:prstGeom>
        </p:spPr>
        <p:txBody>
          <a:bodyPr/>
          <a:lstStyle/>
          <a:p>
            <a:endParaRPr lang="en-GB" noProof="0"/>
          </a:p>
        </p:txBody>
      </p:sp>
      <p:sp>
        <p:nvSpPr>
          <p:cNvPr id="7" name="Slide Number Placeholder 6">
            <a:extLst>
              <a:ext uri="{FF2B5EF4-FFF2-40B4-BE49-F238E27FC236}">
                <a16:creationId xmlns:a16="http://schemas.microsoft.com/office/drawing/2014/main" id="{0549F1F1-EAB5-4273-A7F7-E7F44ECDE252}"/>
              </a:ext>
            </a:extLst>
          </p:cNvPr>
          <p:cNvSpPr>
            <a:spLocks noGrp="1"/>
          </p:cNvSpPr>
          <p:nvPr>
            <p:ph type="sldNum" sz="quarter" idx="12"/>
          </p:nvPr>
        </p:nvSpPr>
        <p:spPr>
          <a:xfrm>
            <a:off x="8610600" y="6356350"/>
            <a:ext cx="2743200" cy="365125"/>
          </a:xfrm>
          <a:prstGeom prst="rect">
            <a:avLst/>
          </a:prstGeom>
        </p:spPr>
        <p:txBody>
          <a:bodyPr/>
          <a:lstStyle/>
          <a:p>
            <a:fld id="{0E73C5D0-967A-4C14-8618-CF4A780E236B}" type="slidenum">
              <a:rPr lang="en-GB" noProof="0" smtClean="0"/>
              <a:t>‹#›</a:t>
            </a:fld>
            <a:endParaRPr lang="en-GB" noProof="0"/>
          </a:p>
        </p:txBody>
      </p:sp>
    </p:spTree>
    <p:extLst>
      <p:ext uri="{BB962C8B-B14F-4D97-AF65-F5344CB8AC3E}">
        <p14:creationId xmlns:p14="http://schemas.microsoft.com/office/powerpoint/2010/main" val="2956061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8A94A-F3F8-4FC4-A1C1-8FD62B09708D}"/>
              </a:ext>
            </a:extLst>
          </p:cNvPr>
          <p:cNvSpPr>
            <a:spLocks noGrp="1"/>
          </p:cNvSpPr>
          <p:nvPr>
            <p:ph type="title"/>
          </p:nvPr>
        </p:nvSpPr>
        <p:spPr>
          <a:xfrm>
            <a:off x="550864" y="246491"/>
            <a:ext cx="4221162" cy="1810910"/>
          </a:xfrm>
        </p:spPr>
        <p:txBody>
          <a:bodyPr anchor="t">
            <a:normAutofit/>
          </a:bodyPr>
          <a:lstStyle>
            <a:lvl1pPr>
              <a:defRPr sz="3600"/>
            </a:lvl1pPr>
          </a:lstStyle>
          <a:p>
            <a:r>
              <a:rPr lang="en-GB" noProof="0"/>
              <a:t>Click to edit Master title style</a:t>
            </a:r>
          </a:p>
        </p:txBody>
      </p:sp>
      <p:sp>
        <p:nvSpPr>
          <p:cNvPr id="3" name="Picture Placeholder 2">
            <a:extLst>
              <a:ext uri="{FF2B5EF4-FFF2-40B4-BE49-F238E27FC236}">
                <a16:creationId xmlns:a16="http://schemas.microsoft.com/office/drawing/2014/main" id="{2DC6E018-E326-4BDE-85F1-F6C295F56147}"/>
              </a:ext>
            </a:extLst>
          </p:cNvPr>
          <p:cNvSpPr>
            <a:spLocks noGrp="1"/>
          </p:cNvSpPr>
          <p:nvPr>
            <p:ph type="pic" idx="1"/>
          </p:nvPr>
        </p:nvSpPr>
        <p:spPr>
          <a:xfrm>
            <a:off x="5183188" y="1628775"/>
            <a:ext cx="6172200" cy="42322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noProof="0"/>
          </a:p>
        </p:txBody>
      </p:sp>
      <p:sp>
        <p:nvSpPr>
          <p:cNvPr id="4" name="Text Placeholder 3">
            <a:extLst>
              <a:ext uri="{FF2B5EF4-FFF2-40B4-BE49-F238E27FC236}">
                <a16:creationId xmlns:a16="http://schemas.microsoft.com/office/drawing/2014/main" id="{0A12725E-B87A-4B92-87EE-D0844687AD80}"/>
              </a:ext>
            </a:extLst>
          </p:cNvPr>
          <p:cNvSpPr>
            <a:spLocks noGrp="1"/>
          </p:cNvSpPr>
          <p:nvPr>
            <p:ph type="body" sz="half" idx="2"/>
          </p:nvPr>
        </p:nvSpPr>
        <p:spPr>
          <a:xfrm>
            <a:off x="550863" y="2057400"/>
            <a:ext cx="422116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8" name="Footer Placeholder 7">
            <a:extLst>
              <a:ext uri="{FF2B5EF4-FFF2-40B4-BE49-F238E27FC236}">
                <a16:creationId xmlns:a16="http://schemas.microsoft.com/office/drawing/2014/main" id="{FAD66111-495B-4F2A-8E78-702A66308FBD}"/>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329CA7F-DD98-40AC-9258-9D7A1112E97C}"/>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6461842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9320B-1FFD-411B-9BBB-8CB268A54A39}"/>
              </a:ext>
            </a:extLst>
          </p:cNvPr>
          <p:cNvSpPr>
            <a:spLocks noGrp="1"/>
          </p:cNvSpPr>
          <p:nvPr>
            <p:ph type="title"/>
          </p:nvPr>
        </p:nvSpPr>
        <p:spPr/>
        <p:txBody>
          <a:bodyPr/>
          <a:lstStyle/>
          <a:p>
            <a:r>
              <a:rPr lang="en-GB" noProof="0"/>
              <a:t>Click to edit Master title style</a:t>
            </a:r>
          </a:p>
        </p:txBody>
      </p:sp>
      <p:sp>
        <p:nvSpPr>
          <p:cNvPr id="3" name="Vertical Text Placeholder 2">
            <a:extLst>
              <a:ext uri="{FF2B5EF4-FFF2-40B4-BE49-F238E27FC236}">
                <a16:creationId xmlns:a16="http://schemas.microsoft.com/office/drawing/2014/main" id="{E5EDA933-430B-4802-8912-8FD5830F2935}"/>
              </a:ext>
            </a:extLst>
          </p:cNvPr>
          <p:cNvSpPr>
            <a:spLocks noGrp="1"/>
          </p:cNvSpPr>
          <p:nvPr>
            <p:ph type="body" orient="vert" idx="1"/>
          </p:nvPr>
        </p:nvSpPr>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Footer Placeholder 6">
            <a:extLst>
              <a:ext uri="{FF2B5EF4-FFF2-40B4-BE49-F238E27FC236}">
                <a16:creationId xmlns:a16="http://schemas.microsoft.com/office/drawing/2014/main" id="{D0FDA926-4265-4EED-9D3F-02240930EE93}"/>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95D41608-018E-4170-BF99-7558C1BB9368}"/>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6871931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568273-E380-480A-8D23-42DBA4112C07}"/>
              </a:ext>
            </a:extLst>
          </p:cNvPr>
          <p:cNvSpPr>
            <a:spLocks noGrp="1"/>
          </p:cNvSpPr>
          <p:nvPr>
            <p:ph type="title" orient="vert"/>
          </p:nvPr>
        </p:nvSpPr>
        <p:spPr>
          <a:xfrm>
            <a:off x="8724900" y="365125"/>
            <a:ext cx="2628900" cy="5811838"/>
          </a:xfrm>
        </p:spPr>
        <p:txBody>
          <a:bodyPr vert="eaVert"/>
          <a:lstStyle/>
          <a:p>
            <a:r>
              <a:rPr lang="en-GB" noProof="0"/>
              <a:t>Click to edit Master title style</a:t>
            </a:r>
          </a:p>
        </p:txBody>
      </p:sp>
      <p:sp>
        <p:nvSpPr>
          <p:cNvPr id="3" name="Vertical Text Placeholder 2">
            <a:extLst>
              <a:ext uri="{FF2B5EF4-FFF2-40B4-BE49-F238E27FC236}">
                <a16:creationId xmlns:a16="http://schemas.microsoft.com/office/drawing/2014/main" id="{0551EC2A-4B64-4F4A-B58D-5EE020D41826}"/>
              </a:ext>
            </a:extLst>
          </p:cNvPr>
          <p:cNvSpPr>
            <a:spLocks noGrp="1"/>
          </p:cNvSpPr>
          <p:nvPr>
            <p:ph type="body" orient="vert" idx="1"/>
          </p:nvPr>
        </p:nvSpPr>
        <p:spPr>
          <a:xfrm>
            <a:off x="838200" y="365125"/>
            <a:ext cx="7734300" cy="5811838"/>
          </a:xfrm>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pic>
        <p:nvPicPr>
          <p:cNvPr id="7" name="Picture 6">
            <a:extLst>
              <a:ext uri="{FF2B5EF4-FFF2-40B4-BE49-F238E27FC236}">
                <a16:creationId xmlns:a16="http://schemas.microsoft.com/office/drawing/2014/main" id="{7390C331-2795-4F90-B02E-378E77B79D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8" name="Footer Placeholder 7">
            <a:extLst>
              <a:ext uri="{FF2B5EF4-FFF2-40B4-BE49-F238E27FC236}">
                <a16:creationId xmlns:a16="http://schemas.microsoft.com/office/drawing/2014/main" id="{063AC59B-065C-4B77-B9E4-18652B26F5DE}"/>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0E061F3-37E5-4720-90BF-2D612ACC55AE}"/>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4318125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 Columns with Icons">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13A72C1-1624-4480-A075-23961A8C05D2}"/>
              </a:ext>
            </a:extLst>
          </p:cNvPr>
          <p:cNvSpPr>
            <a:spLocks noGrp="1"/>
          </p:cNvSpPr>
          <p:nvPr>
            <p:ph sz="quarter" idx="29" hasCustomPrompt="1"/>
          </p:nvPr>
        </p:nvSpPr>
        <p:spPr>
          <a:xfrm>
            <a:off x="383137"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83137"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6" name="Rectangle 15">
            <a:extLst>
              <a:ext uri="{FF2B5EF4-FFF2-40B4-BE49-F238E27FC236}">
                <a16:creationId xmlns:a16="http://schemas.microsoft.com/office/drawing/2014/main" id="{3C5A3EA8-BA32-44F1-A126-0C5039201986}"/>
              </a:ext>
            </a:extLst>
          </p:cNvPr>
          <p:cNvSpPr/>
          <p:nvPr userDrawn="1"/>
        </p:nvSpPr>
        <p:spPr>
          <a:xfrm rot="2700000">
            <a:off x="9834480"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917429"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5" name="Content Placeholder 4">
            <a:extLst>
              <a:ext uri="{FF2B5EF4-FFF2-40B4-BE49-F238E27FC236}">
                <a16:creationId xmlns:a16="http://schemas.microsoft.com/office/drawing/2014/main" id="{D73C3A9F-AF64-4932-970C-0921349B65D3}"/>
              </a:ext>
            </a:extLst>
          </p:cNvPr>
          <p:cNvSpPr>
            <a:spLocks noGrp="1"/>
          </p:cNvSpPr>
          <p:nvPr>
            <p:ph sz="quarter" idx="32" hasCustomPrompt="1"/>
          </p:nvPr>
        </p:nvSpPr>
        <p:spPr>
          <a:xfrm>
            <a:off x="3357221"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6" name="Content Placeholder 4">
            <a:extLst>
              <a:ext uri="{FF2B5EF4-FFF2-40B4-BE49-F238E27FC236}">
                <a16:creationId xmlns:a16="http://schemas.microsoft.com/office/drawing/2014/main" id="{169B7C15-0ADD-4490-B4A5-46163FC52672}"/>
              </a:ext>
            </a:extLst>
          </p:cNvPr>
          <p:cNvSpPr>
            <a:spLocks noGrp="1"/>
          </p:cNvSpPr>
          <p:nvPr>
            <p:ph sz="quarter" idx="33" hasCustomPrompt="1"/>
          </p:nvPr>
        </p:nvSpPr>
        <p:spPr>
          <a:xfrm>
            <a:off x="3357221"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7" name="Rectangle 26">
            <a:extLst>
              <a:ext uri="{FF2B5EF4-FFF2-40B4-BE49-F238E27FC236}">
                <a16:creationId xmlns:a16="http://schemas.microsoft.com/office/drawing/2014/main" id="{154929C9-F393-41E0-843A-66BC214F939E}"/>
              </a:ext>
            </a:extLst>
          </p:cNvPr>
          <p:cNvSpPr/>
          <p:nvPr userDrawn="1"/>
        </p:nvSpPr>
        <p:spPr>
          <a:xfrm rot="2700000">
            <a:off x="3891513"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8" name="Content Placeholder 4">
            <a:extLst>
              <a:ext uri="{FF2B5EF4-FFF2-40B4-BE49-F238E27FC236}">
                <a16:creationId xmlns:a16="http://schemas.microsoft.com/office/drawing/2014/main" id="{0B6A0D47-1017-4CF1-A7FF-959AAB7AFEF2}"/>
              </a:ext>
            </a:extLst>
          </p:cNvPr>
          <p:cNvSpPr>
            <a:spLocks noGrp="1"/>
          </p:cNvSpPr>
          <p:nvPr>
            <p:ph sz="quarter" idx="34" hasCustomPrompt="1"/>
          </p:nvPr>
        </p:nvSpPr>
        <p:spPr>
          <a:xfrm>
            <a:off x="6331304" y="3666751"/>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9" name="Content Placeholder 4">
            <a:extLst>
              <a:ext uri="{FF2B5EF4-FFF2-40B4-BE49-F238E27FC236}">
                <a16:creationId xmlns:a16="http://schemas.microsoft.com/office/drawing/2014/main" id="{5CC051D1-C0D8-42EA-BDD4-DBC273B1B58E}"/>
              </a:ext>
            </a:extLst>
          </p:cNvPr>
          <p:cNvSpPr>
            <a:spLocks noGrp="1"/>
          </p:cNvSpPr>
          <p:nvPr>
            <p:ph sz="quarter" idx="35" hasCustomPrompt="1"/>
          </p:nvPr>
        </p:nvSpPr>
        <p:spPr>
          <a:xfrm>
            <a:off x="6331304" y="4193669"/>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0" name="Rectangle 29">
            <a:extLst>
              <a:ext uri="{FF2B5EF4-FFF2-40B4-BE49-F238E27FC236}">
                <a16:creationId xmlns:a16="http://schemas.microsoft.com/office/drawing/2014/main" id="{989192B6-C9D6-401F-BE32-0C425B50AA9E}"/>
              </a:ext>
            </a:extLst>
          </p:cNvPr>
          <p:cNvSpPr/>
          <p:nvPr userDrawn="1"/>
        </p:nvSpPr>
        <p:spPr>
          <a:xfrm rot="2700000">
            <a:off x="6865596"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1" name="Content Placeholder 4">
            <a:extLst>
              <a:ext uri="{FF2B5EF4-FFF2-40B4-BE49-F238E27FC236}">
                <a16:creationId xmlns:a16="http://schemas.microsoft.com/office/drawing/2014/main" id="{745D83CC-B168-4666-8A3D-307F7B685E2F}"/>
              </a:ext>
            </a:extLst>
          </p:cNvPr>
          <p:cNvSpPr>
            <a:spLocks noGrp="1"/>
          </p:cNvSpPr>
          <p:nvPr>
            <p:ph sz="quarter" idx="36" hasCustomPrompt="1"/>
          </p:nvPr>
        </p:nvSpPr>
        <p:spPr>
          <a:xfrm>
            <a:off x="9300188" y="3666749"/>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32" name="Content Placeholder 4">
            <a:extLst>
              <a:ext uri="{FF2B5EF4-FFF2-40B4-BE49-F238E27FC236}">
                <a16:creationId xmlns:a16="http://schemas.microsoft.com/office/drawing/2014/main" id="{90B8001A-D908-4DFE-8044-A61634562377}"/>
              </a:ext>
            </a:extLst>
          </p:cNvPr>
          <p:cNvSpPr>
            <a:spLocks noGrp="1"/>
          </p:cNvSpPr>
          <p:nvPr>
            <p:ph sz="quarter" idx="37" hasCustomPrompt="1"/>
          </p:nvPr>
        </p:nvSpPr>
        <p:spPr>
          <a:xfrm>
            <a:off x="9300188" y="4193667"/>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1118406"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8" name="Picture Placeholder 33">
            <a:extLst>
              <a:ext uri="{FF2B5EF4-FFF2-40B4-BE49-F238E27FC236}">
                <a16:creationId xmlns:a16="http://schemas.microsoft.com/office/drawing/2014/main" id="{2531097B-63DB-44BF-BE11-FAD8811EC715}"/>
              </a:ext>
            </a:extLst>
          </p:cNvPr>
          <p:cNvSpPr>
            <a:spLocks noGrp="1"/>
          </p:cNvSpPr>
          <p:nvPr>
            <p:ph type="pic" sz="quarter" idx="39" hasCustomPrompt="1"/>
          </p:nvPr>
        </p:nvSpPr>
        <p:spPr>
          <a:xfrm>
            <a:off x="4109221"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9" name="Picture Placeholder 33">
            <a:extLst>
              <a:ext uri="{FF2B5EF4-FFF2-40B4-BE49-F238E27FC236}">
                <a16:creationId xmlns:a16="http://schemas.microsoft.com/office/drawing/2014/main" id="{C2B0C4B2-5D5F-4E3A-B6B4-6CA43248E2E0}"/>
              </a:ext>
            </a:extLst>
          </p:cNvPr>
          <p:cNvSpPr>
            <a:spLocks noGrp="1"/>
          </p:cNvSpPr>
          <p:nvPr>
            <p:ph type="pic" sz="quarter" idx="40" hasCustomPrompt="1"/>
          </p:nvPr>
        </p:nvSpPr>
        <p:spPr>
          <a:xfrm>
            <a:off x="7083304"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40" name="Picture Placeholder 33">
            <a:extLst>
              <a:ext uri="{FF2B5EF4-FFF2-40B4-BE49-F238E27FC236}">
                <a16:creationId xmlns:a16="http://schemas.microsoft.com/office/drawing/2014/main" id="{E87E7C5C-26B9-4EB7-AD44-471BB1DF0870}"/>
              </a:ext>
            </a:extLst>
          </p:cNvPr>
          <p:cNvSpPr>
            <a:spLocks noGrp="1"/>
          </p:cNvSpPr>
          <p:nvPr>
            <p:ph type="pic" sz="quarter" idx="41" hasCustomPrompt="1"/>
          </p:nvPr>
        </p:nvSpPr>
        <p:spPr>
          <a:xfrm>
            <a:off x="10052188"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233EFCCE-DE0E-4782-B28C-CC27EB98533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C5B658C7-628A-4863-B9EA-CEBFFA946A9D}"/>
              </a:ext>
            </a:extLst>
          </p:cNvPr>
          <p:cNvSpPr>
            <a:spLocks noGrp="1"/>
          </p:cNvSpPr>
          <p:nvPr>
            <p:ph type="ftr" sz="quarter" idx="42"/>
          </p:nvPr>
        </p:nvSpPr>
        <p:spPr/>
        <p:txBody>
          <a:bodyPr/>
          <a:lstStyle/>
          <a:p>
            <a:pPr algn="l">
              <a:defRPr/>
            </a:pPr>
            <a:r>
              <a:rPr lang="en-GB" cap="all" noProof="0"/>
              <a:t>Commercial in confidence</a:t>
            </a:r>
          </a:p>
        </p:txBody>
      </p:sp>
      <p:sp>
        <p:nvSpPr>
          <p:cNvPr id="6" name="Slide Number Placeholder 5">
            <a:extLst>
              <a:ext uri="{FF2B5EF4-FFF2-40B4-BE49-F238E27FC236}">
                <a16:creationId xmlns:a16="http://schemas.microsoft.com/office/drawing/2014/main" id="{C2EA70D4-2B0D-40D8-8DAC-BB83CE23335E}"/>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39771280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Overview of 8 Items">
    <p:spTree>
      <p:nvGrpSpPr>
        <p:cNvPr id="1" name=""/>
        <p:cNvGrpSpPr/>
        <p:nvPr/>
      </p:nvGrpSpPr>
      <p:grpSpPr>
        <a:xfrm>
          <a:off x="0" y="0"/>
          <a:ext cx="0" cy="0"/>
          <a:chOff x="0" y="0"/>
          <a:chExt cx="0" cy="0"/>
        </a:xfrm>
      </p:grpSpPr>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840461"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689261"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821481"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3" name="Content Placeholder 4">
            <a:extLst>
              <a:ext uri="{FF2B5EF4-FFF2-40B4-BE49-F238E27FC236}">
                <a16:creationId xmlns:a16="http://schemas.microsoft.com/office/drawing/2014/main" id="{596CBF72-AC5D-4DDD-BF65-3EA411A2E361}"/>
              </a:ext>
            </a:extLst>
          </p:cNvPr>
          <p:cNvSpPr>
            <a:spLocks noGrp="1"/>
          </p:cNvSpPr>
          <p:nvPr>
            <p:ph sz="quarter" idx="39" hasCustomPrompt="1"/>
          </p:nvPr>
        </p:nvSpPr>
        <p:spPr>
          <a:xfrm>
            <a:off x="1840461"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5" name="Rectangle 34">
            <a:extLst>
              <a:ext uri="{FF2B5EF4-FFF2-40B4-BE49-F238E27FC236}">
                <a16:creationId xmlns:a16="http://schemas.microsoft.com/office/drawing/2014/main" id="{D344E163-AFC3-4703-B3C9-073BFF5A401A}"/>
              </a:ext>
            </a:extLst>
          </p:cNvPr>
          <p:cNvSpPr/>
          <p:nvPr userDrawn="1"/>
        </p:nvSpPr>
        <p:spPr>
          <a:xfrm rot="2700000">
            <a:off x="689261"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6" name="Picture Placeholder 33">
            <a:extLst>
              <a:ext uri="{FF2B5EF4-FFF2-40B4-BE49-F238E27FC236}">
                <a16:creationId xmlns:a16="http://schemas.microsoft.com/office/drawing/2014/main" id="{5F7915A6-DFF8-456C-8546-AA9934653B0C}"/>
              </a:ext>
            </a:extLst>
          </p:cNvPr>
          <p:cNvSpPr>
            <a:spLocks noGrp="1"/>
          </p:cNvSpPr>
          <p:nvPr>
            <p:ph type="pic" sz="quarter" idx="40" hasCustomPrompt="1"/>
          </p:nvPr>
        </p:nvSpPr>
        <p:spPr>
          <a:xfrm>
            <a:off x="821481"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7" name="Content Placeholder 4">
            <a:extLst>
              <a:ext uri="{FF2B5EF4-FFF2-40B4-BE49-F238E27FC236}">
                <a16:creationId xmlns:a16="http://schemas.microsoft.com/office/drawing/2014/main" id="{AABA16BC-02EC-4D5B-B9B2-69593BC456EC}"/>
              </a:ext>
            </a:extLst>
          </p:cNvPr>
          <p:cNvSpPr>
            <a:spLocks noGrp="1"/>
          </p:cNvSpPr>
          <p:nvPr>
            <p:ph sz="quarter" idx="41" hasCustomPrompt="1"/>
          </p:nvPr>
        </p:nvSpPr>
        <p:spPr>
          <a:xfrm>
            <a:off x="1840462"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1" name="Rectangle 40">
            <a:extLst>
              <a:ext uri="{FF2B5EF4-FFF2-40B4-BE49-F238E27FC236}">
                <a16:creationId xmlns:a16="http://schemas.microsoft.com/office/drawing/2014/main" id="{B2CB2BD6-DB0F-4D26-859E-65F429FB5901}"/>
              </a:ext>
            </a:extLst>
          </p:cNvPr>
          <p:cNvSpPr/>
          <p:nvPr userDrawn="1"/>
        </p:nvSpPr>
        <p:spPr>
          <a:xfrm rot="2700000">
            <a:off x="689262"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2" name="Picture Placeholder 33">
            <a:extLst>
              <a:ext uri="{FF2B5EF4-FFF2-40B4-BE49-F238E27FC236}">
                <a16:creationId xmlns:a16="http://schemas.microsoft.com/office/drawing/2014/main" id="{A65DD786-EE8C-482B-87F4-653FA3C8990E}"/>
              </a:ext>
            </a:extLst>
          </p:cNvPr>
          <p:cNvSpPr>
            <a:spLocks noGrp="1"/>
          </p:cNvSpPr>
          <p:nvPr>
            <p:ph type="pic" sz="quarter" idx="42" hasCustomPrompt="1"/>
          </p:nvPr>
        </p:nvSpPr>
        <p:spPr>
          <a:xfrm>
            <a:off x="821482"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3" name="Content Placeholder 4">
            <a:extLst>
              <a:ext uri="{FF2B5EF4-FFF2-40B4-BE49-F238E27FC236}">
                <a16:creationId xmlns:a16="http://schemas.microsoft.com/office/drawing/2014/main" id="{D54BD051-6EEF-409D-91E5-8F2ADB7D47AF}"/>
              </a:ext>
            </a:extLst>
          </p:cNvPr>
          <p:cNvSpPr>
            <a:spLocks noGrp="1"/>
          </p:cNvSpPr>
          <p:nvPr>
            <p:ph sz="quarter" idx="43" hasCustomPrompt="1"/>
          </p:nvPr>
        </p:nvSpPr>
        <p:spPr>
          <a:xfrm>
            <a:off x="1840463"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4" name="Rectangle 43">
            <a:extLst>
              <a:ext uri="{FF2B5EF4-FFF2-40B4-BE49-F238E27FC236}">
                <a16:creationId xmlns:a16="http://schemas.microsoft.com/office/drawing/2014/main" id="{9DED66C9-33F4-40CC-9312-C4AE30BB951B}"/>
              </a:ext>
            </a:extLst>
          </p:cNvPr>
          <p:cNvSpPr/>
          <p:nvPr userDrawn="1"/>
        </p:nvSpPr>
        <p:spPr>
          <a:xfrm rot="2700000">
            <a:off x="689263"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5" name="Picture Placeholder 33">
            <a:extLst>
              <a:ext uri="{FF2B5EF4-FFF2-40B4-BE49-F238E27FC236}">
                <a16:creationId xmlns:a16="http://schemas.microsoft.com/office/drawing/2014/main" id="{EA654074-AE8F-4D07-836D-CB658552B82E}"/>
              </a:ext>
            </a:extLst>
          </p:cNvPr>
          <p:cNvSpPr>
            <a:spLocks noGrp="1"/>
          </p:cNvSpPr>
          <p:nvPr>
            <p:ph type="pic" sz="quarter" idx="44" hasCustomPrompt="1"/>
          </p:nvPr>
        </p:nvSpPr>
        <p:spPr>
          <a:xfrm>
            <a:off x="821483"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6" name="Content Placeholder 4">
            <a:extLst>
              <a:ext uri="{FF2B5EF4-FFF2-40B4-BE49-F238E27FC236}">
                <a16:creationId xmlns:a16="http://schemas.microsoft.com/office/drawing/2014/main" id="{A61B33E6-E6CA-4AD5-8435-75B1D62E356B}"/>
              </a:ext>
            </a:extLst>
          </p:cNvPr>
          <p:cNvSpPr>
            <a:spLocks noGrp="1"/>
          </p:cNvSpPr>
          <p:nvPr>
            <p:ph sz="quarter" idx="45" hasCustomPrompt="1"/>
          </p:nvPr>
        </p:nvSpPr>
        <p:spPr>
          <a:xfrm>
            <a:off x="7674554"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7" name="Rectangle 46">
            <a:extLst>
              <a:ext uri="{FF2B5EF4-FFF2-40B4-BE49-F238E27FC236}">
                <a16:creationId xmlns:a16="http://schemas.microsoft.com/office/drawing/2014/main" id="{8F4CF1C4-BE46-4760-A243-050C94125DAE}"/>
              </a:ext>
            </a:extLst>
          </p:cNvPr>
          <p:cNvSpPr/>
          <p:nvPr userDrawn="1"/>
        </p:nvSpPr>
        <p:spPr>
          <a:xfrm rot="2700000">
            <a:off x="6523354"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8" name="Picture Placeholder 33">
            <a:extLst>
              <a:ext uri="{FF2B5EF4-FFF2-40B4-BE49-F238E27FC236}">
                <a16:creationId xmlns:a16="http://schemas.microsoft.com/office/drawing/2014/main" id="{B6B9CF30-40A6-44B7-8759-196924BE200A}"/>
              </a:ext>
            </a:extLst>
          </p:cNvPr>
          <p:cNvSpPr>
            <a:spLocks noGrp="1"/>
          </p:cNvSpPr>
          <p:nvPr>
            <p:ph type="pic" sz="quarter" idx="46" hasCustomPrompt="1"/>
          </p:nvPr>
        </p:nvSpPr>
        <p:spPr>
          <a:xfrm>
            <a:off x="6655574"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9" name="Content Placeholder 4">
            <a:extLst>
              <a:ext uri="{FF2B5EF4-FFF2-40B4-BE49-F238E27FC236}">
                <a16:creationId xmlns:a16="http://schemas.microsoft.com/office/drawing/2014/main" id="{36CEC82E-9CD9-42E6-A7C3-FAD7E87F900C}"/>
              </a:ext>
            </a:extLst>
          </p:cNvPr>
          <p:cNvSpPr>
            <a:spLocks noGrp="1"/>
          </p:cNvSpPr>
          <p:nvPr>
            <p:ph sz="quarter" idx="47" hasCustomPrompt="1"/>
          </p:nvPr>
        </p:nvSpPr>
        <p:spPr>
          <a:xfrm>
            <a:off x="7674554"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0" name="Rectangle 49">
            <a:extLst>
              <a:ext uri="{FF2B5EF4-FFF2-40B4-BE49-F238E27FC236}">
                <a16:creationId xmlns:a16="http://schemas.microsoft.com/office/drawing/2014/main" id="{0A110F51-B12D-44FD-ABF8-C75E5DADB01A}"/>
              </a:ext>
            </a:extLst>
          </p:cNvPr>
          <p:cNvSpPr/>
          <p:nvPr userDrawn="1"/>
        </p:nvSpPr>
        <p:spPr>
          <a:xfrm rot="2700000">
            <a:off x="6523354"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1" name="Picture Placeholder 33">
            <a:extLst>
              <a:ext uri="{FF2B5EF4-FFF2-40B4-BE49-F238E27FC236}">
                <a16:creationId xmlns:a16="http://schemas.microsoft.com/office/drawing/2014/main" id="{D25629FD-3C86-4B30-A270-723E3E57818F}"/>
              </a:ext>
            </a:extLst>
          </p:cNvPr>
          <p:cNvSpPr>
            <a:spLocks noGrp="1"/>
          </p:cNvSpPr>
          <p:nvPr>
            <p:ph type="pic" sz="quarter" idx="48" hasCustomPrompt="1"/>
          </p:nvPr>
        </p:nvSpPr>
        <p:spPr>
          <a:xfrm>
            <a:off x="6655574"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2" name="Content Placeholder 4">
            <a:extLst>
              <a:ext uri="{FF2B5EF4-FFF2-40B4-BE49-F238E27FC236}">
                <a16:creationId xmlns:a16="http://schemas.microsoft.com/office/drawing/2014/main" id="{42E4F6C0-EC89-4324-80EF-B02D1408FA68}"/>
              </a:ext>
            </a:extLst>
          </p:cNvPr>
          <p:cNvSpPr>
            <a:spLocks noGrp="1"/>
          </p:cNvSpPr>
          <p:nvPr>
            <p:ph sz="quarter" idx="49" hasCustomPrompt="1"/>
          </p:nvPr>
        </p:nvSpPr>
        <p:spPr>
          <a:xfrm>
            <a:off x="7674555"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3" name="Rectangle 52">
            <a:extLst>
              <a:ext uri="{FF2B5EF4-FFF2-40B4-BE49-F238E27FC236}">
                <a16:creationId xmlns:a16="http://schemas.microsoft.com/office/drawing/2014/main" id="{57AB9FF1-F3A5-4398-BEF4-BCCC5469BC50}"/>
              </a:ext>
            </a:extLst>
          </p:cNvPr>
          <p:cNvSpPr/>
          <p:nvPr userDrawn="1"/>
        </p:nvSpPr>
        <p:spPr>
          <a:xfrm rot="2700000">
            <a:off x="6523355"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4" name="Picture Placeholder 33">
            <a:extLst>
              <a:ext uri="{FF2B5EF4-FFF2-40B4-BE49-F238E27FC236}">
                <a16:creationId xmlns:a16="http://schemas.microsoft.com/office/drawing/2014/main" id="{A7C8B0F1-11B3-4F04-8AA3-68E546FA5D00}"/>
              </a:ext>
            </a:extLst>
          </p:cNvPr>
          <p:cNvSpPr>
            <a:spLocks noGrp="1"/>
          </p:cNvSpPr>
          <p:nvPr>
            <p:ph type="pic" sz="quarter" idx="50" hasCustomPrompt="1"/>
          </p:nvPr>
        </p:nvSpPr>
        <p:spPr>
          <a:xfrm>
            <a:off x="6655575"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5" name="Content Placeholder 4">
            <a:extLst>
              <a:ext uri="{FF2B5EF4-FFF2-40B4-BE49-F238E27FC236}">
                <a16:creationId xmlns:a16="http://schemas.microsoft.com/office/drawing/2014/main" id="{1F863852-49BA-4E01-9E0A-852D890AD2FD}"/>
              </a:ext>
            </a:extLst>
          </p:cNvPr>
          <p:cNvSpPr>
            <a:spLocks noGrp="1"/>
          </p:cNvSpPr>
          <p:nvPr>
            <p:ph sz="quarter" idx="51" hasCustomPrompt="1"/>
          </p:nvPr>
        </p:nvSpPr>
        <p:spPr>
          <a:xfrm>
            <a:off x="7674556"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6" name="Rectangle 55">
            <a:extLst>
              <a:ext uri="{FF2B5EF4-FFF2-40B4-BE49-F238E27FC236}">
                <a16:creationId xmlns:a16="http://schemas.microsoft.com/office/drawing/2014/main" id="{5F0068CC-21FF-4C9C-96C6-2B10E5464498}"/>
              </a:ext>
            </a:extLst>
          </p:cNvPr>
          <p:cNvSpPr/>
          <p:nvPr userDrawn="1"/>
        </p:nvSpPr>
        <p:spPr>
          <a:xfrm rot="2700000">
            <a:off x="6523356"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7" name="Picture Placeholder 33">
            <a:extLst>
              <a:ext uri="{FF2B5EF4-FFF2-40B4-BE49-F238E27FC236}">
                <a16:creationId xmlns:a16="http://schemas.microsoft.com/office/drawing/2014/main" id="{DAFC9FDF-D9F7-4191-9830-681EB7A40A20}"/>
              </a:ext>
            </a:extLst>
          </p:cNvPr>
          <p:cNvSpPr>
            <a:spLocks noGrp="1"/>
          </p:cNvSpPr>
          <p:nvPr>
            <p:ph type="pic" sz="quarter" idx="52" hasCustomPrompt="1"/>
          </p:nvPr>
        </p:nvSpPr>
        <p:spPr>
          <a:xfrm>
            <a:off x="6655576"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1F273EE0-B29C-4EAA-ACCE-DC85959C5C13}"/>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D68DD6D9-2BF1-4C3E-957B-65B9BF7D4B90}"/>
              </a:ext>
            </a:extLst>
          </p:cNvPr>
          <p:cNvSpPr>
            <a:spLocks noGrp="1"/>
          </p:cNvSpPr>
          <p:nvPr>
            <p:ph type="ftr" sz="quarter" idx="53"/>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9310C812-512C-44F8-BD76-21F6334C46C6}"/>
              </a:ext>
            </a:extLst>
          </p:cNvPr>
          <p:cNvSpPr>
            <a:spLocks noGrp="1"/>
          </p:cNvSpPr>
          <p:nvPr>
            <p:ph type="sldNum" sz="quarter" idx="5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78863838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with Diamon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BA5E624-B0F5-48C1-93F7-38800BD3D89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7" cy="6857998"/>
          </a:xfrm>
          <a:prstGeom prst="rect">
            <a:avLst/>
          </a:prstGeom>
        </p:spPr>
      </p:pic>
      <p:sp>
        <p:nvSpPr>
          <p:cNvPr id="2" name="Title 1">
            <a:extLst>
              <a:ext uri="{FF2B5EF4-FFF2-40B4-BE49-F238E27FC236}">
                <a16:creationId xmlns:a16="http://schemas.microsoft.com/office/drawing/2014/main" id="{CC745DF2-A496-44EC-AB8C-97D4FD4D03A6}"/>
              </a:ext>
            </a:extLst>
          </p:cNvPr>
          <p:cNvSpPr>
            <a:spLocks noGrp="1"/>
          </p:cNvSpPr>
          <p:nvPr>
            <p:ph type="title"/>
          </p:nvPr>
        </p:nvSpPr>
        <p:spPr/>
        <p:txBody>
          <a:bodyPr/>
          <a:lstStyle/>
          <a:p>
            <a:r>
              <a:rPr lang="en-US"/>
              <a:t>Click to edit Master title style</a:t>
            </a:r>
            <a:endParaRPr lang="en-GB"/>
          </a:p>
        </p:txBody>
      </p:sp>
      <p:sp>
        <p:nvSpPr>
          <p:cNvPr id="4" name="Footer Placeholder 3">
            <a:extLst>
              <a:ext uri="{FF2B5EF4-FFF2-40B4-BE49-F238E27FC236}">
                <a16:creationId xmlns:a16="http://schemas.microsoft.com/office/drawing/2014/main" id="{614A2EC2-EBCA-4C19-877D-DE1D89F8DDDF}"/>
              </a:ext>
            </a:extLst>
          </p:cNvPr>
          <p:cNvSpPr>
            <a:spLocks noGrp="1"/>
          </p:cNvSpPr>
          <p:nvPr>
            <p:ph type="ftr" sz="quarter" idx="11"/>
          </p:nvPr>
        </p:nvSpPr>
        <p:spPr/>
        <p:txBody>
          <a:bodyPr/>
          <a:lstStyle/>
          <a:p>
            <a:pPr algn="l">
              <a:defRPr/>
            </a:pPr>
            <a:r>
              <a:rPr lang="en-GB" cap="all" noProof="0"/>
              <a:t>Commercial in confidence</a:t>
            </a:r>
          </a:p>
        </p:txBody>
      </p:sp>
      <p:sp>
        <p:nvSpPr>
          <p:cNvPr id="6" name="Content Placeholder 5">
            <a:extLst>
              <a:ext uri="{FF2B5EF4-FFF2-40B4-BE49-F238E27FC236}">
                <a16:creationId xmlns:a16="http://schemas.microsoft.com/office/drawing/2014/main" id="{E5B205D4-5DF8-4313-A63D-062CB5F309AE}"/>
              </a:ext>
            </a:extLst>
          </p:cNvPr>
          <p:cNvSpPr>
            <a:spLocks noGrp="1"/>
          </p:cNvSpPr>
          <p:nvPr>
            <p:ph sz="quarter" idx="12"/>
          </p:nvPr>
        </p:nvSpPr>
        <p:spPr>
          <a:xfrm>
            <a:off x="550863" y="1828800"/>
            <a:ext cx="7200900" cy="4386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icture Placeholder 25">
            <a:extLst>
              <a:ext uri="{FF2B5EF4-FFF2-40B4-BE49-F238E27FC236}">
                <a16:creationId xmlns:a16="http://schemas.microsoft.com/office/drawing/2014/main" id="{810E7AD7-7CDD-4C1D-B2D6-77F331B42D25}"/>
              </a:ext>
            </a:extLst>
          </p:cNvPr>
          <p:cNvSpPr>
            <a:spLocks noGrp="1"/>
          </p:cNvSpPr>
          <p:nvPr>
            <p:ph type="pic" sz="quarter" idx="31" hasCustomPrompt="1"/>
          </p:nvPr>
        </p:nvSpPr>
        <p:spPr>
          <a:xfrm>
            <a:off x="7939476" y="-9144"/>
            <a:ext cx="4280024" cy="5852355"/>
          </a:xfrm>
          <a:custGeom>
            <a:avLst/>
            <a:gdLst>
              <a:gd name="connsiteX0" fmla="*/ 3595521 w 4280024"/>
              <a:gd name="connsiteY0" fmla="*/ 486266 h 5852355"/>
              <a:gd name="connsiteX1" fmla="*/ 3401858 w 4280024"/>
              <a:gd name="connsiteY1" fmla="*/ 679870 h 5852355"/>
              <a:gd name="connsiteX2" fmla="*/ 3595521 w 4280024"/>
              <a:gd name="connsiteY2" fmla="*/ 873473 h 5852355"/>
              <a:gd name="connsiteX3" fmla="*/ 3789242 w 4280024"/>
              <a:gd name="connsiteY3" fmla="*/ 679870 h 5852355"/>
              <a:gd name="connsiteX4" fmla="*/ 3826729 w 4280024"/>
              <a:gd name="connsiteY4" fmla="*/ 254999 h 5852355"/>
              <a:gd name="connsiteX5" fmla="*/ 3632949 w 4280024"/>
              <a:gd name="connsiteY5" fmla="*/ 448720 h 5852355"/>
              <a:gd name="connsiteX6" fmla="*/ 3826729 w 4280024"/>
              <a:gd name="connsiteY6" fmla="*/ 642324 h 5852355"/>
              <a:gd name="connsiteX7" fmla="*/ 4020333 w 4280024"/>
              <a:gd name="connsiteY7" fmla="*/ 448720 h 5852355"/>
              <a:gd name="connsiteX8" fmla="*/ 3364313 w 4280024"/>
              <a:gd name="connsiteY8" fmla="*/ 254999 h 5852355"/>
              <a:gd name="connsiteX9" fmla="*/ 3170709 w 4280024"/>
              <a:gd name="connsiteY9" fmla="*/ 448720 h 5852355"/>
              <a:gd name="connsiteX10" fmla="*/ 3364313 w 4280024"/>
              <a:gd name="connsiteY10" fmla="*/ 642324 h 5852355"/>
              <a:gd name="connsiteX11" fmla="*/ 3557976 w 4280024"/>
              <a:gd name="connsiteY11" fmla="*/ 448720 h 5852355"/>
              <a:gd name="connsiteX12" fmla="*/ 3428475 w 4280024"/>
              <a:gd name="connsiteY12" fmla="*/ 244071 h 5852355"/>
              <a:gd name="connsiteX13" fmla="*/ 3595521 w 4280024"/>
              <a:gd name="connsiteY13" fmla="*/ 411175 h 5852355"/>
              <a:gd name="connsiteX14" fmla="*/ 3762625 w 4280024"/>
              <a:gd name="connsiteY14" fmla="*/ 244071 h 5852355"/>
              <a:gd name="connsiteX15" fmla="*/ 4279632 w 4280024"/>
              <a:gd name="connsiteY15" fmla="*/ 0 h 5852355"/>
              <a:gd name="connsiteX16" fmla="*/ 4270074 w 4280024"/>
              <a:gd name="connsiteY16" fmla="*/ 5021930 h 5852355"/>
              <a:gd name="connsiteX17" fmla="*/ 3424562 w 4280024"/>
              <a:gd name="connsiteY17" fmla="*/ 5852355 h 5852355"/>
              <a:gd name="connsiteX18" fmla="*/ 0 w 4280024"/>
              <a:gd name="connsiteY18" fmla="*/ 2453950 h 5852355"/>
              <a:gd name="connsiteX19" fmla="*/ 2424401 w 4280024"/>
              <a:gd name="connsiteY19" fmla="*/ 12152 h 5852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80024" h="5852355">
                <a:moveTo>
                  <a:pt x="3595521" y="486266"/>
                </a:moveTo>
                <a:lnTo>
                  <a:pt x="3401858" y="679870"/>
                </a:lnTo>
                <a:lnTo>
                  <a:pt x="3595521" y="873473"/>
                </a:lnTo>
                <a:lnTo>
                  <a:pt x="3789242" y="679870"/>
                </a:lnTo>
                <a:close/>
                <a:moveTo>
                  <a:pt x="3826729" y="254999"/>
                </a:moveTo>
                <a:lnTo>
                  <a:pt x="3632949" y="448720"/>
                </a:lnTo>
                <a:lnTo>
                  <a:pt x="3826729" y="642324"/>
                </a:lnTo>
                <a:lnTo>
                  <a:pt x="4020333" y="448720"/>
                </a:lnTo>
                <a:close/>
                <a:moveTo>
                  <a:pt x="3364313" y="254999"/>
                </a:moveTo>
                <a:lnTo>
                  <a:pt x="3170709" y="448720"/>
                </a:lnTo>
                <a:lnTo>
                  <a:pt x="3364313" y="642324"/>
                </a:lnTo>
                <a:lnTo>
                  <a:pt x="3557976" y="448720"/>
                </a:lnTo>
                <a:close/>
                <a:moveTo>
                  <a:pt x="3428475" y="244071"/>
                </a:moveTo>
                <a:lnTo>
                  <a:pt x="3595521" y="411175"/>
                </a:lnTo>
                <a:lnTo>
                  <a:pt x="3762625" y="244071"/>
                </a:lnTo>
                <a:close/>
                <a:moveTo>
                  <a:pt x="4279632" y="0"/>
                </a:moveTo>
                <a:cubicBezTo>
                  <a:pt x="4282666" y="1667756"/>
                  <a:pt x="4267040" y="3354174"/>
                  <a:pt x="4270074" y="5021930"/>
                </a:cubicBezTo>
                <a:lnTo>
                  <a:pt x="3424562" y="5852355"/>
                </a:lnTo>
                <a:lnTo>
                  <a:pt x="0" y="2453950"/>
                </a:lnTo>
                <a:lnTo>
                  <a:pt x="2424401" y="12152"/>
                </a:lnTo>
                <a:close/>
              </a:path>
            </a:pathLst>
          </a:custGeom>
          <a:noFill/>
          <a:effectLst/>
        </p:spPr>
        <p:txBody>
          <a:bodyPr wrap="square" anchor="ctr">
            <a:noAutofit/>
          </a:bodyPr>
          <a:lstStyle>
            <a:lvl1pPr algn="ctr">
              <a:defRPr sz="2400"/>
            </a:lvl1pPr>
            <a:lvl3pPr marL="914400" indent="0" algn="ctr">
              <a:buNone/>
              <a:defRPr sz="3600" baseline="0">
                <a:solidFill>
                  <a:schemeClr val="tx1"/>
                </a:solidFill>
                <a:effectLst/>
              </a:defRPr>
            </a:lvl3pPr>
          </a:lstStyle>
          <a:p>
            <a:pPr marL="1371600" marR="0" lvl="2" indent="-457200" algn="l" defTabSz="914400" rtl="0" eaLnBrk="1" fontAlgn="auto" latinLnBrk="0" hangingPunct="1">
              <a:lnSpc>
                <a:spcPct val="90000"/>
              </a:lnSpc>
              <a:spcBef>
                <a:spcPts val="1000"/>
              </a:spcBef>
              <a:spcAft>
                <a:spcPts val="0"/>
              </a:spcAft>
              <a:buClrTx/>
              <a:buSzTx/>
              <a:tabLst/>
              <a:defRPr/>
            </a:pPr>
            <a:r>
              <a:rPr lang="en-GB" noProof="0"/>
              <a:t>Click to add image</a:t>
            </a:r>
          </a:p>
        </p:txBody>
      </p:sp>
      <p:pic>
        <p:nvPicPr>
          <p:cNvPr id="11" name="Picture 10">
            <a:extLst>
              <a:ext uri="{FF2B5EF4-FFF2-40B4-BE49-F238E27FC236}">
                <a16:creationId xmlns:a16="http://schemas.microsoft.com/office/drawing/2014/main" id="{BBD70952-CB2A-480D-B594-BED55CBF07A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3" name="Slide Number Placeholder 2">
            <a:extLst>
              <a:ext uri="{FF2B5EF4-FFF2-40B4-BE49-F238E27FC236}">
                <a16:creationId xmlns:a16="http://schemas.microsoft.com/office/drawing/2014/main" id="{280601AB-A8A2-4302-8F7C-A8C696830EDD}"/>
              </a:ext>
            </a:extLst>
          </p:cNvPr>
          <p:cNvSpPr>
            <a:spLocks noGrp="1"/>
          </p:cNvSpPr>
          <p:nvPr>
            <p:ph type="sldNum" sz="quarter" idx="10"/>
          </p:nvPr>
        </p:nvSpPr>
        <p:spPr/>
        <p:txBody>
          <a:bodyPr/>
          <a:lstStyle>
            <a:lvl1pPr>
              <a:defRPr>
                <a:solidFill>
                  <a:schemeClr val="bg1"/>
                </a:solidFill>
              </a:defRPr>
            </a:lvl1pPr>
          </a:lstStyle>
          <a:p>
            <a:fld id="{81D0F217-5B86-41B1-BC85-807B0CD5ACB5}" type="slidenum">
              <a:rPr lang="en-GB" smtClean="0"/>
              <a:pPr/>
              <a:t>‹#›</a:t>
            </a:fld>
            <a:endParaRPr lang="en-GB"/>
          </a:p>
        </p:txBody>
      </p:sp>
    </p:spTree>
    <p:extLst>
      <p:ext uri="{BB962C8B-B14F-4D97-AF65-F5344CB8AC3E}">
        <p14:creationId xmlns:p14="http://schemas.microsoft.com/office/powerpoint/2010/main" val="328989652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 Step Blocks">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B95E85B-397D-4049-86BB-5307129C174E}"/>
              </a:ext>
            </a:extLst>
          </p:cNvPr>
          <p:cNvSpPr/>
          <p:nvPr userDrawn="1"/>
        </p:nvSpPr>
        <p:spPr>
          <a:xfrm rot="2700000">
            <a:off x="568436" y="1714300"/>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0" name="Rectangle 19">
            <a:extLst>
              <a:ext uri="{FF2B5EF4-FFF2-40B4-BE49-F238E27FC236}">
                <a16:creationId xmlns:a16="http://schemas.microsoft.com/office/drawing/2014/main" id="{17F98C36-5CDE-40D6-A3CE-D33A29BF1611}"/>
              </a:ext>
            </a:extLst>
          </p:cNvPr>
          <p:cNvSpPr/>
          <p:nvPr userDrawn="1"/>
        </p:nvSpPr>
        <p:spPr>
          <a:xfrm rot="2700000">
            <a:off x="4054587" y="1714300"/>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1" name="Rectangle 20">
            <a:extLst>
              <a:ext uri="{FF2B5EF4-FFF2-40B4-BE49-F238E27FC236}">
                <a16:creationId xmlns:a16="http://schemas.microsoft.com/office/drawing/2014/main" id="{619B4162-6530-4140-B58A-BEDBB22DEF71}"/>
              </a:ext>
            </a:extLst>
          </p:cNvPr>
          <p:cNvSpPr/>
          <p:nvPr userDrawn="1"/>
        </p:nvSpPr>
        <p:spPr>
          <a:xfrm rot="2700000">
            <a:off x="7540738" y="1714300"/>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Rectangle 21">
            <a:extLst>
              <a:ext uri="{FF2B5EF4-FFF2-40B4-BE49-F238E27FC236}">
                <a16:creationId xmlns:a16="http://schemas.microsoft.com/office/drawing/2014/main" id="{9A8402FA-FFD7-40C0-A2CA-6FA835FAFC7B}"/>
              </a:ext>
            </a:extLst>
          </p:cNvPr>
          <p:cNvSpPr/>
          <p:nvPr userDrawn="1"/>
        </p:nvSpPr>
        <p:spPr>
          <a:xfrm rot="2700000">
            <a:off x="2330560" y="3458857"/>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3" name="Rectangle 22">
            <a:extLst>
              <a:ext uri="{FF2B5EF4-FFF2-40B4-BE49-F238E27FC236}">
                <a16:creationId xmlns:a16="http://schemas.microsoft.com/office/drawing/2014/main" id="{67898E8C-722C-4A8A-9EE1-FF10C4FDECAF}"/>
              </a:ext>
            </a:extLst>
          </p:cNvPr>
          <p:cNvSpPr/>
          <p:nvPr userDrawn="1"/>
        </p:nvSpPr>
        <p:spPr>
          <a:xfrm rot="2700000">
            <a:off x="5816711" y="3458857"/>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4" name="Rectangle 23">
            <a:extLst>
              <a:ext uri="{FF2B5EF4-FFF2-40B4-BE49-F238E27FC236}">
                <a16:creationId xmlns:a16="http://schemas.microsoft.com/office/drawing/2014/main" id="{44A17ED8-0BF5-476D-BF83-F347E53040BF}"/>
              </a:ext>
            </a:extLst>
          </p:cNvPr>
          <p:cNvSpPr/>
          <p:nvPr userDrawn="1"/>
        </p:nvSpPr>
        <p:spPr>
          <a:xfrm rot="2700000">
            <a:off x="9302862" y="3458857"/>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6" name="Rectangle 25">
            <a:extLst>
              <a:ext uri="{FF2B5EF4-FFF2-40B4-BE49-F238E27FC236}">
                <a16:creationId xmlns:a16="http://schemas.microsoft.com/office/drawing/2014/main" id="{AE7FDF42-439C-49FD-9731-AF3BD5CD9511}"/>
              </a:ext>
            </a:extLst>
          </p:cNvPr>
          <p:cNvSpPr/>
          <p:nvPr userDrawn="1"/>
        </p:nvSpPr>
        <p:spPr>
          <a:xfrm rot="2700000">
            <a:off x="-1155591" y="3458857"/>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5">
            <a:extLst>
              <a:ext uri="{FF2B5EF4-FFF2-40B4-BE49-F238E27FC236}">
                <a16:creationId xmlns:a16="http://schemas.microsoft.com/office/drawing/2014/main" id="{99D99A1E-5562-4E81-BB47-02BE2A04A65B}"/>
              </a:ext>
            </a:extLst>
          </p:cNvPr>
          <p:cNvSpPr/>
          <p:nvPr userDrawn="1"/>
        </p:nvSpPr>
        <p:spPr>
          <a:xfrm rot="13500000">
            <a:off x="11017362" y="1709352"/>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Picture Placeholder 33">
            <a:extLst>
              <a:ext uri="{FF2B5EF4-FFF2-40B4-BE49-F238E27FC236}">
                <a16:creationId xmlns:a16="http://schemas.microsoft.com/office/drawing/2014/main" id="{DFDE4F05-9D29-4FEC-932C-5ECDE7BF6915}"/>
              </a:ext>
            </a:extLst>
          </p:cNvPr>
          <p:cNvSpPr>
            <a:spLocks noGrp="1"/>
          </p:cNvSpPr>
          <p:nvPr>
            <p:ph type="pic" sz="quarter" idx="38" hasCustomPrompt="1"/>
          </p:nvPr>
        </p:nvSpPr>
        <p:spPr>
          <a:xfrm>
            <a:off x="822320"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29" name="Picture Placeholder 33">
            <a:extLst>
              <a:ext uri="{FF2B5EF4-FFF2-40B4-BE49-F238E27FC236}">
                <a16:creationId xmlns:a16="http://schemas.microsoft.com/office/drawing/2014/main" id="{77F201DE-A77F-4A4C-B848-5C67A8C26AE5}"/>
              </a:ext>
            </a:extLst>
          </p:cNvPr>
          <p:cNvSpPr>
            <a:spLocks noGrp="1"/>
          </p:cNvSpPr>
          <p:nvPr>
            <p:ph type="pic" sz="quarter" idx="39" hasCustomPrompt="1"/>
          </p:nvPr>
        </p:nvSpPr>
        <p:spPr>
          <a:xfrm>
            <a:off x="4308471"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0" name="Picture Placeholder 33">
            <a:extLst>
              <a:ext uri="{FF2B5EF4-FFF2-40B4-BE49-F238E27FC236}">
                <a16:creationId xmlns:a16="http://schemas.microsoft.com/office/drawing/2014/main" id="{5E3D4D22-B4D2-4C50-8FAA-A76F41A7DCB0}"/>
              </a:ext>
            </a:extLst>
          </p:cNvPr>
          <p:cNvSpPr>
            <a:spLocks noGrp="1"/>
          </p:cNvSpPr>
          <p:nvPr>
            <p:ph type="pic" sz="quarter" idx="40" hasCustomPrompt="1"/>
          </p:nvPr>
        </p:nvSpPr>
        <p:spPr>
          <a:xfrm>
            <a:off x="7789859"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1" name="Picture Placeholder 33">
            <a:extLst>
              <a:ext uri="{FF2B5EF4-FFF2-40B4-BE49-F238E27FC236}">
                <a16:creationId xmlns:a16="http://schemas.microsoft.com/office/drawing/2014/main" id="{122CEC1E-9FFD-4A98-B80A-B1BEE233372F}"/>
              </a:ext>
            </a:extLst>
          </p:cNvPr>
          <p:cNvSpPr>
            <a:spLocks noGrp="1"/>
          </p:cNvSpPr>
          <p:nvPr>
            <p:ph type="pic" sz="quarter" idx="41" hasCustomPrompt="1"/>
          </p:nvPr>
        </p:nvSpPr>
        <p:spPr>
          <a:xfrm>
            <a:off x="2555870"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2" name="Picture Placeholder 33">
            <a:extLst>
              <a:ext uri="{FF2B5EF4-FFF2-40B4-BE49-F238E27FC236}">
                <a16:creationId xmlns:a16="http://schemas.microsoft.com/office/drawing/2014/main" id="{78470C70-7AD5-4A1D-BE1F-6F5F11EBA8E1}"/>
              </a:ext>
            </a:extLst>
          </p:cNvPr>
          <p:cNvSpPr>
            <a:spLocks noGrp="1"/>
          </p:cNvSpPr>
          <p:nvPr>
            <p:ph type="pic" sz="quarter" idx="42" hasCustomPrompt="1"/>
          </p:nvPr>
        </p:nvSpPr>
        <p:spPr>
          <a:xfrm>
            <a:off x="6042021"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3" name="Picture Placeholder 33">
            <a:extLst>
              <a:ext uri="{FF2B5EF4-FFF2-40B4-BE49-F238E27FC236}">
                <a16:creationId xmlns:a16="http://schemas.microsoft.com/office/drawing/2014/main" id="{D90B03F8-CFA8-49C6-BC1B-962A1B68229D}"/>
              </a:ext>
            </a:extLst>
          </p:cNvPr>
          <p:cNvSpPr>
            <a:spLocks noGrp="1"/>
          </p:cNvSpPr>
          <p:nvPr>
            <p:ph type="pic" sz="quarter" idx="43" hasCustomPrompt="1"/>
          </p:nvPr>
        </p:nvSpPr>
        <p:spPr>
          <a:xfrm>
            <a:off x="9523409"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4" name="Text Placeholder 31">
            <a:extLst>
              <a:ext uri="{FF2B5EF4-FFF2-40B4-BE49-F238E27FC236}">
                <a16:creationId xmlns:a16="http://schemas.microsoft.com/office/drawing/2014/main" id="{B815717A-4E7C-4CE4-A059-A91F24B6E576}"/>
              </a:ext>
            </a:extLst>
          </p:cNvPr>
          <p:cNvSpPr>
            <a:spLocks noGrp="1"/>
          </p:cNvSpPr>
          <p:nvPr>
            <p:ph type="body" sz="quarter" idx="14" hasCustomPrompt="1"/>
          </p:nvPr>
        </p:nvSpPr>
        <p:spPr>
          <a:xfrm rot="2700000">
            <a:off x="1308288" y="2015004"/>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one - title</a:t>
            </a:r>
          </a:p>
        </p:txBody>
      </p:sp>
      <p:sp>
        <p:nvSpPr>
          <p:cNvPr id="35" name="Text Placeholder 31">
            <a:extLst>
              <a:ext uri="{FF2B5EF4-FFF2-40B4-BE49-F238E27FC236}">
                <a16:creationId xmlns:a16="http://schemas.microsoft.com/office/drawing/2014/main" id="{296FAB1A-8008-424F-A291-BBF6905982F7}"/>
              </a:ext>
            </a:extLst>
          </p:cNvPr>
          <p:cNvSpPr>
            <a:spLocks noGrp="1"/>
          </p:cNvSpPr>
          <p:nvPr>
            <p:ph type="body" sz="quarter" idx="44" hasCustomPrompt="1"/>
          </p:nvPr>
        </p:nvSpPr>
        <p:spPr>
          <a:xfrm rot="2700000">
            <a:off x="3063038" y="3759558"/>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two - title</a:t>
            </a:r>
          </a:p>
        </p:txBody>
      </p:sp>
      <p:sp>
        <p:nvSpPr>
          <p:cNvPr id="36" name="Text Placeholder 31">
            <a:extLst>
              <a:ext uri="{FF2B5EF4-FFF2-40B4-BE49-F238E27FC236}">
                <a16:creationId xmlns:a16="http://schemas.microsoft.com/office/drawing/2014/main" id="{48B5DA4F-6EB1-4973-9430-D0C0680EB474}"/>
              </a:ext>
            </a:extLst>
          </p:cNvPr>
          <p:cNvSpPr>
            <a:spLocks noGrp="1"/>
          </p:cNvSpPr>
          <p:nvPr>
            <p:ph type="body" sz="quarter" idx="45" hasCustomPrompt="1"/>
          </p:nvPr>
        </p:nvSpPr>
        <p:spPr>
          <a:xfrm rot="2700000">
            <a:off x="4796376"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three - title</a:t>
            </a:r>
          </a:p>
        </p:txBody>
      </p:sp>
      <p:sp>
        <p:nvSpPr>
          <p:cNvPr id="37" name="Text Placeholder 31">
            <a:extLst>
              <a:ext uri="{FF2B5EF4-FFF2-40B4-BE49-F238E27FC236}">
                <a16:creationId xmlns:a16="http://schemas.microsoft.com/office/drawing/2014/main" id="{CAD50298-6615-4ED0-B03B-7932A7A588AB}"/>
              </a:ext>
            </a:extLst>
          </p:cNvPr>
          <p:cNvSpPr>
            <a:spLocks noGrp="1"/>
          </p:cNvSpPr>
          <p:nvPr>
            <p:ph type="body" sz="quarter" idx="46" hasCustomPrompt="1"/>
          </p:nvPr>
        </p:nvSpPr>
        <p:spPr>
          <a:xfrm rot="2700000">
            <a:off x="6551125" y="3759559"/>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four - title</a:t>
            </a:r>
          </a:p>
        </p:txBody>
      </p:sp>
      <p:sp>
        <p:nvSpPr>
          <p:cNvPr id="38" name="Text Placeholder 31">
            <a:extLst>
              <a:ext uri="{FF2B5EF4-FFF2-40B4-BE49-F238E27FC236}">
                <a16:creationId xmlns:a16="http://schemas.microsoft.com/office/drawing/2014/main" id="{280CF028-EA54-4DED-8D72-6E0375A5FB3D}"/>
              </a:ext>
            </a:extLst>
          </p:cNvPr>
          <p:cNvSpPr>
            <a:spLocks noGrp="1"/>
          </p:cNvSpPr>
          <p:nvPr>
            <p:ph type="body" sz="quarter" idx="47" hasCustomPrompt="1"/>
          </p:nvPr>
        </p:nvSpPr>
        <p:spPr>
          <a:xfrm rot="2700000">
            <a:off x="8290944"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five - title</a:t>
            </a:r>
          </a:p>
        </p:txBody>
      </p:sp>
      <p:sp>
        <p:nvSpPr>
          <p:cNvPr id="39" name="Text Placeholder 31">
            <a:extLst>
              <a:ext uri="{FF2B5EF4-FFF2-40B4-BE49-F238E27FC236}">
                <a16:creationId xmlns:a16="http://schemas.microsoft.com/office/drawing/2014/main" id="{CE757868-42DE-4D19-A846-0F58D0B7CCF2}"/>
              </a:ext>
            </a:extLst>
          </p:cNvPr>
          <p:cNvSpPr>
            <a:spLocks noGrp="1"/>
          </p:cNvSpPr>
          <p:nvPr>
            <p:ph type="body" sz="quarter" idx="48" hasCustomPrompt="1"/>
          </p:nvPr>
        </p:nvSpPr>
        <p:spPr>
          <a:xfrm rot="2700000">
            <a:off x="10045693" y="3759559"/>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six - title</a:t>
            </a:r>
          </a:p>
        </p:txBody>
      </p:sp>
      <p:sp>
        <p:nvSpPr>
          <p:cNvPr id="3" name="Title 2">
            <a:extLst>
              <a:ext uri="{FF2B5EF4-FFF2-40B4-BE49-F238E27FC236}">
                <a16:creationId xmlns:a16="http://schemas.microsoft.com/office/drawing/2014/main" id="{09BABE25-96E7-492C-9F07-17CDD7ED2F65}"/>
              </a:ext>
            </a:extLst>
          </p:cNvPr>
          <p:cNvSpPr>
            <a:spLocks noGrp="1"/>
          </p:cNvSpPr>
          <p:nvPr>
            <p:ph type="title"/>
          </p:nvPr>
        </p:nvSpPr>
        <p:spPr/>
        <p:txBody>
          <a:bodyPr/>
          <a:lstStyle/>
          <a:p>
            <a:r>
              <a:rPr lang="en-GB" noProof="0"/>
              <a:t>Click to edit Master title style</a:t>
            </a:r>
          </a:p>
        </p:txBody>
      </p:sp>
      <p:sp>
        <p:nvSpPr>
          <p:cNvPr id="4" name="Footer Placeholder 3">
            <a:extLst>
              <a:ext uri="{FF2B5EF4-FFF2-40B4-BE49-F238E27FC236}">
                <a16:creationId xmlns:a16="http://schemas.microsoft.com/office/drawing/2014/main" id="{AFEB7F32-FDE9-4C5B-A182-693F8B272237}"/>
              </a:ext>
            </a:extLst>
          </p:cNvPr>
          <p:cNvSpPr>
            <a:spLocks noGrp="1"/>
          </p:cNvSpPr>
          <p:nvPr>
            <p:ph type="ftr" sz="quarter" idx="49"/>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86E147E7-4CFD-420C-A314-8142AA08B90F}"/>
              </a:ext>
            </a:extLst>
          </p:cNvPr>
          <p:cNvSpPr>
            <a:spLocks noGrp="1"/>
          </p:cNvSpPr>
          <p:nvPr>
            <p:ph type="sldNum" sz="quarter" idx="50"/>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0904484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meline_Start">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1666875"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14325"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865734"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01</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024863"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02</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183992"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03</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480467"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8639596"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87C81994-9C70-4C03-AD83-DB3C23CE1954}"/>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01F96C90-DC55-43AA-AC76-66AE2F134E85}"/>
              </a:ext>
            </a:extLst>
          </p:cNvPr>
          <p:cNvSpPr>
            <a:spLocks noGrp="1"/>
          </p:cNvSpPr>
          <p:nvPr>
            <p:ph type="ftr" sz="quarter" idx="42"/>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5018EF52-8FD9-446E-BE1A-8EC727B75E4D}"/>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1999334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meline_Central">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a:cxnSpLocks/>
          </p:cNvCxnSpPr>
          <p:nvPr userDrawn="1"/>
        </p:nvCxnSpPr>
        <p:spPr>
          <a:xfrm>
            <a:off x="0" y="3642646"/>
            <a:ext cx="121920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81915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370559"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04</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520531"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05</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67751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06</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976135"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13312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6E6F65D2-F2B3-498E-BAC5-08B10EA39E2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B7D008FB-1EC5-4072-A7D7-A27F96D8C58D}"/>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311EEEF2-CE31-4499-8D44-A0D815647152}"/>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1736735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meline_End">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0"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333818"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885227"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07</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604435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08</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10203485"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09</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5499960"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659089"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3AFE858C-2A38-44D0-9EFA-E41C1D38C03A}"/>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9ECE2467-00F4-45BD-BEFD-889C86D021EC}"/>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0C08A18C-CAB8-44BE-8D99-2D32AD539E80}"/>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50848049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 Members of the Team">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C29AB0E-DA7A-4109-A655-28997D663092}"/>
              </a:ext>
            </a:extLst>
          </p:cNvPr>
          <p:cNvSpPr>
            <a:spLocks noGrp="1"/>
          </p:cNvSpPr>
          <p:nvPr>
            <p:ph type="sldNum" sz="quarter" idx="10"/>
          </p:nvPr>
        </p:nvSpPr>
        <p:spPr>
          <a:xfrm>
            <a:off x="9329616" y="6356350"/>
            <a:ext cx="2743200" cy="365125"/>
          </a:xfrm>
          <a:prstGeom prst="rect">
            <a:avLst/>
          </a:prstGeom>
        </p:spPr>
        <p:txBody>
          <a:bodyPr/>
          <a:lstStyle/>
          <a:p>
            <a:fld id="{81D0F217-5B86-41B1-BC85-807B0CD5ACB5}" type="slidenum">
              <a:rPr lang="en-GB" noProof="0" smtClean="0"/>
              <a:pPr/>
              <a:t>‹#›</a:t>
            </a:fld>
            <a:endParaRPr lang="en-GB" noProof="0"/>
          </a:p>
        </p:txBody>
      </p:sp>
      <p:sp>
        <p:nvSpPr>
          <p:cNvPr id="10" name="Rectangle 9">
            <a:extLst>
              <a:ext uri="{FF2B5EF4-FFF2-40B4-BE49-F238E27FC236}">
                <a16:creationId xmlns:a16="http://schemas.microsoft.com/office/drawing/2014/main" id="{EC33A23B-CB11-438D-AEEA-E4106F5005F6}"/>
              </a:ext>
            </a:extLst>
          </p:cNvPr>
          <p:cNvSpPr/>
          <p:nvPr userDrawn="1"/>
        </p:nvSpPr>
        <p:spPr>
          <a:xfrm rot="2700000">
            <a:off x="1243678" y="1730298"/>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1" name="Rectangle 10">
            <a:extLst>
              <a:ext uri="{FF2B5EF4-FFF2-40B4-BE49-F238E27FC236}">
                <a16:creationId xmlns:a16="http://schemas.microsoft.com/office/drawing/2014/main" id="{0FF4AD8D-0F08-46EC-BB36-1FC9C6DCB177}"/>
              </a:ext>
            </a:extLst>
          </p:cNvPr>
          <p:cNvSpPr/>
          <p:nvPr userDrawn="1"/>
        </p:nvSpPr>
        <p:spPr>
          <a:xfrm rot="2700000">
            <a:off x="4719664" y="1730299"/>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2" name="Rectangle 11">
            <a:extLst>
              <a:ext uri="{FF2B5EF4-FFF2-40B4-BE49-F238E27FC236}">
                <a16:creationId xmlns:a16="http://schemas.microsoft.com/office/drawing/2014/main" id="{911E38AD-76CF-42CE-9230-E2D83FADB745}"/>
              </a:ext>
            </a:extLst>
          </p:cNvPr>
          <p:cNvSpPr/>
          <p:nvPr userDrawn="1"/>
        </p:nvSpPr>
        <p:spPr>
          <a:xfrm rot="2700000">
            <a:off x="8195650" y="173030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3" name="Rectangle 12">
            <a:extLst>
              <a:ext uri="{FF2B5EF4-FFF2-40B4-BE49-F238E27FC236}">
                <a16:creationId xmlns:a16="http://schemas.microsoft.com/office/drawing/2014/main" id="{948C5BF5-FDE9-4B47-94E1-2936B5F199FF}"/>
              </a:ext>
            </a:extLst>
          </p:cNvPr>
          <p:cNvSpPr/>
          <p:nvPr userDrawn="1"/>
        </p:nvSpPr>
        <p:spPr>
          <a:xfrm rot="2700000">
            <a:off x="2980159" y="343033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Rectangle 13">
            <a:extLst>
              <a:ext uri="{FF2B5EF4-FFF2-40B4-BE49-F238E27FC236}">
                <a16:creationId xmlns:a16="http://schemas.microsoft.com/office/drawing/2014/main" id="{18459F2F-0E67-4BC8-889A-AF2FFD704A63}"/>
              </a:ext>
            </a:extLst>
          </p:cNvPr>
          <p:cNvSpPr/>
          <p:nvPr userDrawn="1"/>
        </p:nvSpPr>
        <p:spPr>
          <a:xfrm rot="2700000">
            <a:off x="6456145" y="3430331"/>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5" name="Rectangle 14">
            <a:extLst>
              <a:ext uri="{FF2B5EF4-FFF2-40B4-BE49-F238E27FC236}">
                <a16:creationId xmlns:a16="http://schemas.microsoft.com/office/drawing/2014/main" id="{59027D89-1E11-45AF-8E61-B492E292787C}"/>
              </a:ext>
            </a:extLst>
          </p:cNvPr>
          <p:cNvSpPr/>
          <p:nvPr userDrawn="1"/>
        </p:nvSpPr>
        <p:spPr>
          <a:xfrm rot="2700000">
            <a:off x="9932131" y="3430332"/>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6" name="Text Placeholder 31">
            <a:extLst>
              <a:ext uri="{FF2B5EF4-FFF2-40B4-BE49-F238E27FC236}">
                <a16:creationId xmlns:a16="http://schemas.microsoft.com/office/drawing/2014/main" id="{718FD54F-2073-498A-A724-4DEBF9D864F2}"/>
              </a:ext>
            </a:extLst>
          </p:cNvPr>
          <p:cNvSpPr>
            <a:spLocks noGrp="1"/>
          </p:cNvSpPr>
          <p:nvPr>
            <p:ph type="body" sz="quarter" idx="14" hasCustomPrompt="1"/>
          </p:nvPr>
        </p:nvSpPr>
        <p:spPr>
          <a:xfrm rot="2700000">
            <a:off x="2292764"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7" name="Text Placeholder 31">
            <a:extLst>
              <a:ext uri="{FF2B5EF4-FFF2-40B4-BE49-F238E27FC236}">
                <a16:creationId xmlns:a16="http://schemas.microsoft.com/office/drawing/2014/main" id="{0A3EA7ED-24DF-4266-AE54-E827B20A4942}"/>
              </a:ext>
            </a:extLst>
          </p:cNvPr>
          <p:cNvSpPr>
            <a:spLocks noGrp="1"/>
          </p:cNvSpPr>
          <p:nvPr>
            <p:ph type="body" sz="quarter" idx="15" hasCustomPrompt="1"/>
          </p:nvPr>
        </p:nvSpPr>
        <p:spPr>
          <a:xfrm rot="2700000">
            <a:off x="2165546" y="1864509"/>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18" name="Text Placeholder 31">
            <a:extLst>
              <a:ext uri="{FF2B5EF4-FFF2-40B4-BE49-F238E27FC236}">
                <a16:creationId xmlns:a16="http://schemas.microsoft.com/office/drawing/2014/main" id="{09455DDB-A12F-4E0A-857D-6124EDD9D274}"/>
              </a:ext>
            </a:extLst>
          </p:cNvPr>
          <p:cNvSpPr>
            <a:spLocks noGrp="1"/>
          </p:cNvSpPr>
          <p:nvPr>
            <p:ph type="body" sz="quarter" idx="16" hasCustomPrompt="1"/>
          </p:nvPr>
        </p:nvSpPr>
        <p:spPr>
          <a:xfrm rot="2700000">
            <a:off x="5779155"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9" name="Text Placeholder 31">
            <a:extLst>
              <a:ext uri="{FF2B5EF4-FFF2-40B4-BE49-F238E27FC236}">
                <a16:creationId xmlns:a16="http://schemas.microsoft.com/office/drawing/2014/main" id="{379612F1-A85E-4D9B-BA31-A9CC0D960E95}"/>
              </a:ext>
            </a:extLst>
          </p:cNvPr>
          <p:cNvSpPr>
            <a:spLocks noGrp="1"/>
          </p:cNvSpPr>
          <p:nvPr>
            <p:ph type="body" sz="quarter" idx="17" hasCustomPrompt="1"/>
          </p:nvPr>
        </p:nvSpPr>
        <p:spPr>
          <a:xfrm rot="2700000">
            <a:off x="5651938"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0" name="Text Placeholder 31">
            <a:extLst>
              <a:ext uri="{FF2B5EF4-FFF2-40B4-BE49-F238E27FC236}">
                <a16:creationId xmlns:a16="http://schemas.microsoft.com/office/drawing/2014/main" id="{79A668ED-BD10-4300-BE92-D98C80844993}"/>
              </a:ext>
            </a:extLst>
          </p:cNvPr>
          <p:cNvSpPr>
            <a:spLocks noGrp="1"/>
          </p:cNvSpPr>
          <p:nvPr>
            <p:ph type="body" sz="quarter" idx="18" hasCustomPrompt="1"/>
          </p:nvPr>
        </p:nvSpPr>
        <p:spPr>
          <a:xfrm rot="2700000">
            <a:off x="9265544" y="1736508"/>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1" name="Text Placeholder 31">
            <a:extLst>
              <a:ext uri="{FF2B5EF4-FFF2-40B4-BE49-F238E27FC236}">
                <a16:creationId xmlns:a16="http://schemas.microsoft.com/office/drawing/2014/main" id="{E01A0968-6EB1-4E99-9484-B842081E2450}"/>
              </a:ext>
            </a:extLst>
          </p:cNvPr>
          <p:cNvSpPr>
            <a:spLocks noGrp="1"/>
          </p:cNvSpPr>
          <p:nvPr>
            <p:ph type="body" sz="quarter" idx="19" hasCustomPrompt="1"/>
          </p:nvPr>
        </p:nvSpPr>
        <p:spPr>
          <a:xfrm rot="2700000">
            <a:off x="9138326"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2" name="Text Placeholder 31">
            <a:extLst>
              <a:ext uri="{FF2B5EF4-FFF2-40B4-BE49-F238E27FC236}">
                <a16:creationId xmlns:a16="http://schemas.microsoft.com/office/drawing/2014/main" id="{C45ACEEB-EF35-4F69-BCDE-FDBA71213279}"/>
              </a:ext>
            </a:extLst>
          </p:cNvPr>
          <p:cNvSpPr>
            <a:spLocks noGrp="1"/>
          </p:cNvSpPr>
          <p:nvPr>
            <p:ph type="body" sz="quarter" idx="20" hasCustomPrompt="1"/>
          </p:nvPr>
        </p:nvSpPr>
        <p:spPr>
          <a:xfrm rot="2700000">
            <a:off x="2055372"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3" name="Text Placeholder 31">
            <a:extLst>
              <a:ext uri="{FF2B5EF4-FFF2-40B4-BE49-F238E27FC236}">
                <a16:creationId xmlns:a16="http://schemas.microsoft.com/office/drawing/2014/main" id="{8C9CACDF-D931-4C3B-AEEA-D29E3CED672F}"/>
              </a:ext>
            </a:extLst>
          </p:cNvPr>
          <p:cNvSpPr>
            <a:spLocks noGrp="1"/>
          </p:cNvSpPr>
          <p:nvPr>
            <p:ph type="body" sz="quarter" idx="21" hasCustomPrompt="1"/>
          </p:nvPr>
        </p:nvSpPr>
        <p:spPr>
          <a:xfrm rot="2700000">
            <a:off x="1928153" y="5574736"/>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4" name="Text Placeholder 31">
            <a:extLst>
              <a:ext uri="{FF2B5EF4-FFF2-40B4-BE49-F238E27FC236}">
                <a16:creationId xmlns:a16="http://schemas.microsoft.com/office/drawing/2014/main" id="{3D1B5F51-461B-4B59-9234-FD1CA77199E3}"/>
              </a:ext>
            </a:extLst>
          </p:cNvPr>
          <p:cNvSpPr>
            <a:spLocks noGrp="1"/>
          </p:cNvSpPr>
          <p:nvPr>
            <p:ph type="body" sz="quarter" idx="22" hasCustomPrompt="1"/>
          </p:nvPr>
        </p:nvSpPr>
        <p:spPr>
          <a:xfrm rot="2700000">
            <a:off x="5508509"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5" name="Text Placeholder 31">
            <a:extLst>
              <a:ext uri="{FF2B5EF4-FFF2-40B4-BE49-F238E27FC236}">
                <a16:creationId xmlns:a16="http://schemas.microsoft.com/office/drawing/2014/main" id="{3E09FACA-941A-4D71-B75B-983099652D9F}"/>
              </a:ext>
            </a:extLst>
          </p:cNvPr>
          <p:cNvSpPr>
            <a:spLocks noGrp="1"/>
          </p:cNvSpPr>
          <p:nvPr>
            <p:ph type="body" sz="quarter" idx="23" hasCustomPrompt="1"/>
          </p:nvPr>
        </p:nvSpPr>
        <p:spPr>
          <a:xfrm rot="2700000">
            <a:off x="5381291"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6" name="Text Placeholder 31">
            <a:extLst>
              <a:ext uri="{FF2B5EF4-FFF2-40B4-BE49-F238E27FC236}">
                <a16:creationId xmlns:a16="http://schemas.microsoft.com/office/drawing/2014/main" id="{899DFD5F-C553-482F-AFF6-457F75ADC7CF}"/>
              </a:ext>
            </a:extLst>
          </p:cNvPr>
          <p:cNvSpPr>
            <a:spLocks noGrp="1"/>
          </p:cNvSpPr>
          <p:nvPr>
            <p:ph type="body" sz="quarter" idx="24" hasCustomPrompt="1"/>
          </p:nvPr>
        </p:nvSpPr>
        <p:spPr>
          <a:xfrm rot="2700000">
            <a:off x="8986411"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7" name="Text Placeholder 31">
            <a:extLst>
              <a:ext uri="{FF2B5EF4-FFF2-40B4-BE49-F238E27FC236}">
                <a16:creationId xmlns:a16="http://schemas.microsoft.com/office/drawing/2014/main" id="{2D9BD842-0674-410F-9007-27A2EC1DFFDF}"/>
              </a:ext>
            </a:extLst>
          </p:cNvPr>
          <p:cNvSpPr>
            <a:spLocks noGrp="1"/>
          </p:cNvSpPr>
          <p:nvPr>
            <p:ph type="body" sz="quarter" idx="25" hasCustomPrompt="1"/>
          </p:nvPr>
        </p:nvSpPr>
        <p:spPr>
          <a:xfrm rot="2700000">
            <a:off x="8859193"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9" name="Picture Placeholder 34">
            <a:extLst>
              <a:ext uri="{FF2B5EF4-FFF2-40B4-BE49-F238E27FC236}">
                <a16:creationId xmlns:a16="http://schemas.microsoft.com/office/drawing/2014/main" id="{B3DEF154-122B-4CB4-BD45-9CBBD1B8ABFE}"/>
              </a:ext>
            </a:extLst>
          </p:cNvPr>
          <p:cNvSpPr>
            <a:spLocks noGrp="1"/>
          </p:cNvSpPr>
          <p:nvPr>
            <p:ph type="pic" sz="quarter" idx="27" hasCustomPrompt="1"/>
          </p:nvPr>
        </p:nvSpPr>
        <p:spPr>
          <a:xfrm>
            <a:off x="90779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0" name="Picture Placeholder 34">
            <a:extLst>
              <a:ext uri="{FF2B5EF4-FFF2-40B4-BE49-F238E27FC236}">
                <a16:creationId xmlns:a16="http://schemas.microsoft.com/office/drawing/2014/main" id="{C4E49C09-4226-4181-A2F1-4AA7FD96AE8B}"/>
              </a:ext>
            </a:extLst>
          </p:cNvPr>
          <p:cNvSpPr>
            <a:spLocks noGrp="1"/>
          </p:cNvSpPr>
          <p:nvPr>
            <p:ph type="pic" sz="quarter" idx="28" hasCustomPrompt="1"/>
          </p:nvPr>
        </p:nvSpPr>
        <p:spPr>
          <a:xfrm>
            <a:off x="4380759"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1" name="Picture Placeholder 34">
            <a:extLst>
              <a:ext uri="{FF2B5EF4-FFF2-40B4-BE49-F238E27FC236}">
                <a16:creationId xmlns:a16="http://schemas.microsoft.com/office/drawing/2014/main" id="{24E3CAF1-5754-4201-9315-3363637723B1}"/>
              </a:ext>
            </a:extLst>
          </p:cNvPr>
          <p:cNvSpPr>
            <a:spLocks noGrp="1"/>
          </p:cNvSpPr>
          <p:nvPr>
            <p:ph type="pic" sz="quarter" idx="29" hasCustomPrompt="1"/>
          </p:nvPr>
        </p:nvSpPr>
        <p:spPr>
          <a:xfrm>
            <a:off x="785825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2" name="Picture Placeholder 34">
            <a:extLst>
              <a:ext uri="{FF2B5EF4-FFF2-40B4-BE49-F238E27FC236}">
                <a16:creationId xmlns:a16="http://schemas.microsoft.com/office/drawing/2014/main" id="{9754915C-447B-4888-A177-A7CFE0E0E742}"/>
              </a:ext>
            </a:extLst>
          </p:cNvPr>
          <p:cNvSpPr>
            <a:spLocks noGrp="1"/>
          </p:cNvSpPr>
          <p:nvPr>
            <p:ph type="pic" sz="quarter" idx="30" hasCustomPrompt="1"/>
          </p:nvPr>
        </p:nvSpPr>
        <p:spPr>
          <a:xfrm>
            <a:off x="264427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3" name="Picture Placeholder 34">
            <a:extLst>
              <a:ext uri="{FF2B5EF4-FFF2-40B4-BE49-F238E27FC236}">
                <a16:creationId xmlns:a16="http://schemas.microsoft.com/office/drawing/2014/main" id="{5BFF682A-15DB-4A4C-9640-5128F15D9B0E}"/>
              </a:ext>
            </a:extLst>
          </p:cNvPr>
          <p:cNvSpPr>
            <a:spLocks noGrp="1"/>
          </p:cNvSpPr>
          <p:nvPr>
            <p:ph type="pic" sz="quarter" idx="31" hasCustomPrompt="1"/>
          </p:nvPr>
        </p:nvSpPr>
        <p:spPr>
          <a:xfrm>
            <a:off x="6117239"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Picture Placeholder 34">
            <a:extLst>
              <a:ext uri="{FF2B5EF4-FFF2-40B4-BE49-F238E27FC236}">
                <a16:creationId xmlns:a16="http://schemas.microsoft.com/office/drawing/2014/main" id="{F93C62F6-10A8-4D6A-8893-0668710757DB}"/>
              </a:ext>
            </a:extLst>
          </p:cNvPr>
          <p:cNvSpPr>
            <a:spLocks noGrp="1"/>
          </p:cNvSpPr>
          <p:nvPr>
            <p:ph type="pic" sz="quarter" idx="32" hasCustomPrompt="1"/>
          </p:nvPr>
        </p:nvSpPr>
        <p:spPr>
          <a:xfrm>
            <a:off x="959473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US"/>
              <a:t>Double click center to add a picture</a:t>
            </a:r>
            <a:endParaRPr lang="en-GB"/>
          </a:p>
        </p:txBody>
      </p:sp>
      <p:sp>
        <p:nvSpPr>
          <p:cNvPr id="4" name="Title 3">
            <a:extLst>
              <a:ext uri="{FF2B5EF4-FFF2-40B4-BE49-F238E27FC236}">
                <a16:creationId xmlns:a16="http://schemas.microsoft.com/office/drawing/2014/main" id="{B9AA3DBE-2197-4598-9B58-595960457B3E}"/>
              </a:ext>
            </a:extLst>
          </p:cNvPr>
          <p:cNvSpPr>
            <a:spLocks noGrp="1"/>
          </p:cNvSpPr>
          <p:nvPr>
            <p:ph type="title"/>
          </p:nvPr>
        </p:nvSpPr>
        <p:spPr/>
        <p:txBody>
          <a:bodyPr/>
          <a:lstStyle/>
          <a:p>
            <a:r>
              <a:rPr lang="en-GB" noProof="0"/>
              <a:t>Click to edit Master title style</a:t>
            </a:r>
          </a:p>
        </p:txBody>
      </p:sp>
      <p:sp>
        <p:nvSpPr>
          <p:cNvPr id="5" name="Footer Placeholder 4">
            <a:extLst>
              <a:ext uri="{FF2B5EF4-FFF2-40B4-BE49-F238E27FC236}">
                <a16:creationId xmlns:a16="http://schemas.microsoft.com/office/drawing/2014/main" id="{3AB3F26A-3058-4305-AE37-EF3CD2D7E0FE}"/>
              </a:ext>
            </a:extLst>
          </p:cNvPr>
          <p:cNvSpPr>
            <a:spLocks noGrp="1"/>
          </p:cNvSpPr>
          <p:nvPr>
            <p:ph type="ftr" sz="quarter" idx="33"/>
          </p:nvPr>
        </p:nvSpPr>
        <p:spPr/>
        <p:txBody>
          <a:bodyPr/>
          <a:lstStyle/>
          <a:p>
            <a:pPr algn="l">
              <a:defRPr/>
            </a:pPr>
            <a:r>
              <a:rPr lang="en-GB" cap="all" noProof="0"/>
              <a:t>Commercial in confidence</a:t>
            </a:r>
          </a:p>
        </p:txBody>
      </p:sp>
    </p:spTree>
    <p:extLst>
      <p:ext uri="{BB962C8B-B14F-4D97-AF65-F5344CB8AC3E}">
        <p14:creationId xmlns:p14="http://schemas.microsoft.com/office/powerpoint/2010/main" val="3502994165"/>
      </p:ext>
    </p:extLst>
  </p:cSld>
  <p:clrMapOvr>
    <a:masterClrMapping/>
  </p:clrMapOvr>
  <p:hf sldNum="0" hdr="0" dt="0"/>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BEDD8C2-CDCE-4C15-B6CC-AD80A9577ED6}"/>
              </a:ext>
            </a:extLst>
          </p:cNvPr>
          <p:cNvSpPr/>
          <p:nvPr userDrawn="1"/>
        </p:nvSpPr>
        <p:spPr>
          <a:xfrm rot="2700000">
            <a:off x="76970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4" name="Picture Placeholder 34">
            <a:extLst>
              <a:ext uri="{FF2B5EF4-FFF2-40B4-BE49-F238E27FC236}">
                <a16:creationId xmlns:a16="http://schemas.microsoft.com/office/drawing/2014/main" id="{EAD36108-793B-4073-92C6-2AE3C15AA63D}"/>
              </a:ext>
            </a:extLst>
          </p:cNvPr>
          <p:cNvSpPr>
            <a:spLocks noGrp="1"/>
          </p:cNvSpPr>
          <p:nvPr>
            <p:ph type="pic" sz="quarter" idx="27" hasCustomPrompt="1"/>
          </p:nvPr>
        </p:nvSpPr>
        <p:spPr>
          <a:xfrm>
            <a:off x="38611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5C92F28C-A9F8-4360-83A7-6295A71CD750}"/>
              </a:ext>
            </a:extLst>
          </p:cNvPr>
          <p:cNvSpPr>
            <a:spLocks noGrp="1"/>
          </p:cNvSpPr>
          <p:nvPr>
            <p:ph type="body" sz="quarter" idx="14" hasCustomPrompt="1"/>
          </p:nvPr>
        </p:nvSpPr>
        <p:spPr>
          <a:xfrm>
            <a:off x="38611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16" name="Text Placeholder 31">
            <a:extLst>
              <a:ext uri="{FF2B5EF4-FFF2-40B4-BE49-F238E27FC236}">
                <a16:creationId xmlns:a16="http://schemas.microsoft.com/office/drawing/2014/main" id="{040CDFCF-3341-4824-8C63-FB97C01F2B5A}"/>
              </a:ext>
            </a:extLst>
          </p:cNvPr>
          <p:cNvSpPr>
            <a:spLocks noGrp="1"/>
          </p:cNvSpPr>
          <p:nvPr>
            <p:ph type="body" sz="quarter" idx="15" hasCustomPrompt="1"/>
          </p:nvPr>
        </p:nvSpPr>
        <p:spPr>
          <a:xfrm>
            <a:off x="38611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17" name="Rectangle 16">
            <a:extLst>
              <a:ext uri="{FF2B5EF4-FFF2-40B4-BE49-F238E27FC236}">
                <a16:creationId xmlns:a16="http://schemas.microsoft.com/office/drawing/2014/main" id="{538514A5-117A-4F9E-BD28-F41A254B3865}"/>
              </a:ext>
            </a:extLst>
          </p:cNvPr>
          <p:cNvSpPr/>
          <p:nvPr userDrawn="1"/>
        </p:nvSpPr>
        <p:spPr>
          <a:xfrm rot="2700000">
            <a:off x="4760953"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8" name="Picture Placeholder 34">
            <a:extLst>
              <a:ext uri="{FF2B5EF4-FFF2-40B4-BE49-F238E27FC236}">
                <a16:creationId xmlns:a16="http://schemas.microsoft.com/office/drawing/2014/main" id="{78B0003B-FCFF-4511-BF15-F7B78704BA05}"/>
              </a:ext>
            </a:extLst>
          </p:cNvPr>
          <p:cNvSpPr>
            <a:spLocks noGrp="1"/>
          </p:cNvSpPr>
          <p:nvPr>
            <p:ph type="pic" sz="quarter" idx="28" hasCustomPrompt="1"/>
          </p:nvPr>
        </p:nvSpPr>
        <p:spPr>
          <a:xfrm>
            <a:off x="4377363"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9" name="Text Placeholder 31">
            <a:extLst>
              <a:ext uri="{FF2B5EF4-FFF2-40B4-BE49-F238E27FC236}">
                <a16:creationId xmlns:a16="http://schemas.microsoft.com/office/drawing/2014/main" id="{E839C3C1-CD99-4F96-A560-434B67CA719B}"/>
              </a:ext>
            </a:extLst>
          </p:cNvPr>
          <p:cNvSpPr>
            <a:spLocks noGrp="1"/>
          </p:cNvSpPr>
          <p:nvPr>
            <p:ph type="body" sz="quarter" idx="29" hasCustomPrompt="1"/>
          </p:nvPr>
        </p:nvSpPr>
        <p:spPr>
          <a:xfrm>
            <a:off x="4377362"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0" name="Text Placeholder 31">
            <a:extLst>
              <a:ext uri="{FF2B5EF4-FFF2-40B4-BE49-F238E27FC236}">
                <a16:creationId xmlns:a16="http://schemas.microsoft.com/office/drawing/2014/main" id="{755187FD-6CD5-4908-9B87-CA586DAD5400}"/>
              </a:ext>
            </a:extLst>
          </p:cNvPr>
          <p:cNvSpPr>
            <a:spLocks noGrp="1"/>
          </p:cNvSpPr>
          <p:nvPr>
            <p:ph type="body" sz="quarter" idx="30" hasCustomPrompt="1"/>
          </p:nvPr>
        </p:nvSpPr>
        <p:spPr>
          <a:xfrm>
            <a:off x="4377362"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1" name="Rectangle 20">
            <a:extLst>
              <a:ext uri="{FF2B5EF4-FFF2-40B4-BE49-F238E27FC236}">
                <a16:creationId xmlns:a16="http://schemas.microsoft.com/office/drawing/2014/main" id="{D27FA852-D0A8-4F94-8CDE-14CDD0A8A686}"/>
              </a:ext>
            </a:extLst>
          </p:cNvPr>
          <p:cNvSpPr/>
          <p:nvPr userDrawn="1"/>
        </p:nvSpPr>
        <p:spPr>
          <a:xfrm rot="2700000">
            <a:off x="873289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Picture Placeholder 34">
            <a:extLst>
              <a:ext uri="{FF2B5EF4-FFF2-40B4-BE49-F238E27FC236}">
                <a16:creationId xmlns:a16="http://schemas.microsoft.com/office/drawing/2014/main" id="{0827E951-4C42-41D4-9C87-A7CAA2278DFB}"/>
              </a:ext>
            </a:extLst>
          </p:cNvPr>
          <p:cNvSpPr>
            <a:spLocks noGrp="1"/>
          </p:cNvSpPr>
          <p:nvPr>
            <p:ph type="pic" sz="quarter" idx="31" hasCustomPrompt="1"/>
          </p:nvPr>
        </p:nvSpPr>
        <p:spPr>
          <a:xfrm>
            <a:off x="834930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3" name="Text Placeholder 31">
            <a:extLst>
              <a:ext uri="{FF2B5EF4-FFF2-40B4-BE49-F238E27FC236}">
                <a16:creationId xmlns:a16="http://schemas.microsoft.com/office/drawing/2014/main" id="{0B6709C2-CCE9-4EAC-A520-A864A76FF601}"/>
              </a:ext>
            </a:extLst>
          </p:cNvPr>
          <p:cNvSpPr>
            <a:spLocks noGrp="1"/>
          </p:cNvSpPr>
          <p:nvPr>
            <p:ph type="body" sz="quarter" idx="32" hasCustomPrompt="1"/>
          </p:nvPr>
        </p:nvSpPr>
        <p:spPr>
          <a:xfrm>
            <a:off x="834930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4" name="Text Placeholder 31">
            <a:extLst>
              <a:ext uri="{FF2B5EF4-FFF2-40B4-BE49-F238E27FC236}">
                <a16:creationId xmlns:a16="http://schemas.microsoft.com/office/drawing/2014/main" id="{5EE375A0-8A81-4176-A7B5-9205250896AF}"/>
              </a:ext>
            </a:extLst>
          </p:cNvPr>
          <p:cNvSpPr>
            <a:spLocks noGrp="1"/>
          </p:cNvSpPr>
          <p:nvPr>
            <p:ph type="body" sz="quarter" idx="33" hasCustomPrompt="1"/>
          </p:nvPr>
        </p:nvSpPr>
        <p:spPr>
          <a:xfrm>
            <a:off x="834930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5" name="Slide Number Placeholder 5">
            <a:extLst>
              <a:ext uri="{FF2B5EF4-FFF2-40B4-BE49-F238E27FC236}">
                <a16:creationId xmlns:a16="http://schemas.microsoft.com/office/drawing/2014/main" id="{2E9633AE-21E6-4452-BAF5-43EE61B6A684}"/>
              </a:ext>
            </a:extLst>
          </p:cNvPr>
          <p:cNvSpPr txBox="1">
            <a:spLocks/>
          </p:cNvSpPr>
          <p:nvPr userDrawn="1"/>
        </p:nvSpPr>
        <p:spPr>
          <a:xfrm>
            <a:off x="9329616"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000" b="1" kern="1200">
                <a:solidFill>
                  <a:schemeClr val="accent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D0F217-5B86-41B1-BC85-807B0CD5ACB5}" type="slidenum">
              <a:rPr lang="en-GB" noProof="0" smtClean="0"/>
              <a:pPr/>
              <a:t>‹#›</a:t>
            </a:fld>
            <a:endParaRPr lang="en-GB" noProof="0"/>
          </a:p>
        </p:txBody>
      </p:sp>
      <p:sp>
        <p:nvSpPr>
          <p:cNvPr id="2" name="Title 1">
            <a:extLst>
              <a:ext uri="{FF2B5EF4-FFF2-40B4-BE49-F238E27FC236}">
                <a16:creationId xmlns:a16="http://schemas.microsoft.com/office/drawing/2014/main" id="{269DACB8-273E-49A8-A860-854823F4322D}"/>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E809F5AA-44C2-45DD-88CE-A43FD3C0E5CD}"/>
              </a:ext>
            </a:extLst>
          </p:cNvPr>
          <p:cNvSpPr>
            <a:spLocks noGrp="1"/>
          </p:cNvSpPr>
          <p:nvPr>
            <p:ph type="ftr" sz="quarter" idx="34"/>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ACF784A5-E19D-486A-B3E9-91A3948617C2}"/>
              </a:ext>
            </a:extLst>
          </p:cNvPr>
          <p:cNvSpPr>
            <a:spLocks noGrp="1"/>
          </p:cNvSpPr>
          <p:nvPr>
            <p:ph type="sldNum" sz="quarter" idx="35"/>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97211162"/>
      </p:ext>
    </p:extLst>
  </p:cSld>
  <p:clrMapOvr>
    <a:masterClrMapping/>
  </p:clrMapOvr>
  <p:hf sldNum="0" hdr="0" dt="0"/>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6DF6A2B-A531-473E-8D7E-6F6A9AD2B922}"/>
              </a:ext>
            </a:extLst>
          </p:cNvPr>
          <p:cNvSpPr/>
          <p:nvPr userDrawn="1"/>
        </p:nvSpPr>
        <p:spPr>
          <a:xfrm rot="2700000">
            <a:off x="604122"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Picture Placeholder 34">
            <a:extLst>
              <a:ext uri="{FF2B5EF4-FFF2-40B4-BE49-F238E27FC236}">
                <a16:creationId xmlns:a16="http://schemas.microsoft.com/office/drawing/2014/main" id="{7AD40BD5-8C94-4964-98FC-222DF603EEBE}"/>
              </a:ext>
            </a:extLst>
          </p:cNvPr>
          <p:cNvSpPr>
            <a:spLocks noGrp="1"/>
          </p:cNvSpPr>
          <p:nvPr>
            <p:ph type="pic" sz="quarter" idx="27" hasCustomPrompt="1"/>
          </p:nvPr>
        </p:nvSpPr>
        <p:spPr>
          <a:xfrm>
            <a:off x="312706"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9F94C5E3-A1FB-493F-BFDE-8DB86B265666}"/>
              </a:ext>
            </a:extLst>
          </p:cNvPr>
          <p:cNvSpPr>
            <a:spLocks noGrp="1"/>
          </p:cNvSpPr>
          <p:nvPr>
            <p:ph type="body" sz="quarter" idx="14" hasCustomPrompt="1"/>
          </p:nvPr>
        </p:nvSpPr>
        <p:spPr>
          <a:xfrm>
            <a:off x="2496265" y="1122933"/>
            <a:ext cx="3437274" cy="1170137"/>
          </a:xfrm>
          <a:prstGeom prst="rect">
            <a:avLst/>
          </a:prstGeom>
          <a:noFill/>
        </p:spPr>
        <p:txBody>
          <a:bodyPr>
            <a:noAutofit/>
          </a:bodyPr>
          <a:lstStyle>
            <a:lvl1pPr marL="0" indent="0" algn="r">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16" name="Text Placeholder 31">
            <a:extLst>
              <a:ext uri="{FF2B5EF4-FFF2-40B4-BE49-F238E27FC236}">
                <a16:creationId xmlns:a16="http://schemas.microsoft.com/office/drawing/2014/main" id="{174CECFF-44FA-4779-BACB-A721089412B4}"/>
              </a:ext>
            </a:extLst>
          </p:cNvPr>
          <p:cNvSpPr>
            <a:spLocks noGrp="1"/>
          </p:cNvSpPr>
          <p:nvPr>
            <p:ph type="body" sz="quarter" idx="15" hasCustomPrompt="1"/>
          </p:nvPr>
        </p:nvSpPr>
        <p:spPr>
          <a:xfrm>
            <a:off x="3181409" y="2360177"/>
            <a:ext cx="2752130" cy="997926"/>
          </a:xfrm>
          <a:prstGeom prst="rect">
            <a:avLst/>
          </a:prstGeom>
          <a:noFill/>
        </p:spPr>
        <p:txBody>
          <a:bodyPr>
            <a:noAutofit/>
          </a:bodyPr>
          <a:lstStyle>
            <a:lvl1pPr marL="0" indent="0" algn="r">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27" name="Text Placeholder 26">
            <a:extLst>
              <a:ext uri="{FF2B5EF4-FFF2-40B4-BE49-F238E27FC236}">
                <a16:creationId xmlns:a16="http://schemas.microsoft.com/office/drawing/2014/main" id="{9901A6FE-5A96-4B46-A2F9-8F2730B7CD97}"/>
              </a:ext>
            </a:extLst>
          </p:cNvPr>
          <p:cNvSpPr>
            <a:spLocks noGrp="1"/>
          </p:cNvSpPr>
          <p:nvPr>
            <p:ph type="body" sz="quarter" idx="28" hasCustomPrompt="1"/>
          </p:nvPr>
        </p:nvSpPr>
        <p:spPr>
          <a:xfrm>
            <a:off x="2432050" y="3505374"/>
            <a:ext cx="3502025" cy="2727325"/>
          </a:xfrm>
          <a:prstGeom prst="rect">
            <a:avLst/>
          </a:prstGeom>
        </p:spPr>
        <p:txBody>
          <a:bodyPr>
            <a:normAutofit/>
          </a:bodyPr>
          <a:lstStyle>
            <a:lvl1pPr marL="0" indent="0" algn="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29" name="Straight Connector 28">
            <a:extLst>
              <a:ext uri="{FF2B5EF4-FFF2-40B4-BE49-F238E27FC236}">
                <a16:creationId xmlns:a16="http://schemas.microsoft.com/office/drawing/2014/main" id="{59843B8A-30A1-42E9-B128-7D4EE63A8E30}"/>
              </a:ext>
            </a:extLst>
          </p:cNvPr>
          <p:cNvCxnSpPr/>
          <p:nvPr userDrawn="1"/>
        </p:nvCxnSpPr>
        <p:spPr>
          <a:xfrm>
            <a:off x="6096000" y="1379345"/>
            <a:ext cx="0" cy="491050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5C686652-9152-4A23-AD16-F2F3150F916F}"/>
              </a:ext>
            </a:extLst>
          </p:cNvPr>
          <p:cNvSpPr/>
          <p:nvPr userDrawn="1"/>
        </p:nvSpPr>
        <p:spPr>
          <a:xfrm rot="2700000">
            <a:off x="9514448"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3" name="Picture Placeholder 34">
            <a:extLst>
              <a:ext uri="{FF2B5EF4-FFF2-40B4-BE49-F238E27FC236}">
                <a16:creationId xmlns:a16="http://schemas.microsoft.com/office/drawing/2014/main" id="{1D3C337B-D389-4AA0-9064-55E8386C9B70}"/>
              </a:ext>
            </a:extLst>
          </p:cNvPr>
          <p:cNvSpPr>
            <a:spLocks noGrp="1"/>
          </p:cNvSpPr>
          <p:nvPr>
            <p:ph type="pic" sz="quarter" idx="29" hasCustomPrompt="1"/>
          </p:nvPr>
        </p:nvSpPr>
        <p:spPr>
          <a:xfrm>
            <a:off x="9223032"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Text Placeholder 31">
            <a:extLst>
              <a:ext uri="{FF2B5EF4-FFF2-40B4-BE49-F238E27FC236}">
                <a16:creationId xmlns:a16="http://schemas.microsoft.com/office/drawing/2014/main" id="{9C0A2D27-60D4-42BE-8FB1-77EF2D698D56}"/>
              </a:ext>
            </a:extLst>
          </p:cNvPr>
          <p:cNvSpPr>
            <a:spLocks noGrp="1"/>
          </p:cNvSpPr>
          <p:nvPr>
            <p:ph type="body" sz="quarter" idx="30" hasCustomPrompt="1"/>
          </p:nvPr>
        </p:nvSpPr>
        <p:spPr>
          <a:xfrm>
            <a:off x="6258461" y="1122933"/>
            <a:ext cx="3437274" cy="1170137"/>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36" name="Text Placeholder 31">
            <a:extLst>
              <a:ext uri="{FF2B5EF4-FFF2-40B4-BE49-F238E27FC236}">
                <a16:creationId xmlns:a16="http://schemas.microsoft.com/office/drawing/2014/main" id="{ED29B6FD-E223-4E45-AC69-3A3569234CF5}"/>
              </a:ext>
            </a:extLst>
          </p:cNvPr>
          <p:cNvSpPr>
            <a:spLocks noGrp="1"/>
          </p:cNvSpPr>
          <p:nvPr>
            <p:ph type="body" sz="quarter" idx="31" hasCustomPrompt="1"/>
          </p:nvPr>
        </p:nvSpPr>
        <p:spPr>
          <a:xfrm>
            <a:off x="6257926" y="2360177"/>
            <a:ext cx="2752130" cy="997926"/>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37" name="Text Placeholder 26">
            <a:extLst>
              <a:ext uri="{FF2B5EF4-FFF2-40B4-BE49-F238E27FC236}">
                <a16:creationId xmlns:a16="http://schemas.microsoft.com/office/drawing/2014/main" id="{5CA66CE4-D367-4EE9-862F-9538B97A6A9B}"/>
              </a:ext>
            </a:extLst>
          </p:cNvPr>
          <p:cNvSpPr>
            <a:spLocks noGrp="1"/>
          </p:cNvSpPr>
          <p:nvPr>
            <p:ph type="body" sz="quarter" idx="32" hasCustomPrompt="1"/>
          </p:nvPr>
        </p:nvSpPr>
        <p:spPr>
          <a:xfrm>
            <a:off x="6257926" y="3505374"/>
            <a:ext cx="3502025" cy="2727325"/>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sp>
        <p:nvSpPr>
          <p:cNvPr id="2" name="Title 1">
            <a:extLst>
              <a:ext uri="{FF2B5EF4-FFF2-40B4-BE49-F238E27FC236}">
                <a16:creationId xmlns:a16="http://schemas.microsoft.com/office/drawing/2014/main" id="{B05F4B8E-8504-4D42-A29A-00B5DD5D912B}"/>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86743A95-6CA1-4C45-B4DA-1610BB5A9185}"/>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2C6A89E4-A83A-48AE-9C8E-CF9647A34975}"/>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58967759"/>
      </p:ext>
    </p:extLst>
  </p:cSld>
  <p:clrMapOvr>
    <a:masterClrMapping/>
  </p:clrMapOvr>
  <p:hf sldNum="0" hd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potlight of Member of the Team">
    <p:spTree>
      <p:nvGrpSpPr>
        <p:cNvPr id="1" name=""/>
        <p:cNvGrpSpPr/>
        <p:nvPr/>
      </p:nvGrpSpPr>
      <p:grpSpPr>
        <a:xfrm>
          <a:off x="0" y="0"/>
          <a:ext cx="0" cy="0"/>
          <a:chOff x="0" y="0"/>
          <a:chExt cx="0" cy="0"/>
        </a:xfrm>
      </p:grpSpPr>
      <p:sp>
        <p:nvSpPr>
          <p:cNvPr id="11" name="Text Placeholder 31">
            <a:extLst>
              <a:ext uri="{FF2B5EF4-FFF2-40B4-BE49-F238E27FC236}">
                <a16:creationId xmlns:a16="http://schemas.microsoft.com/office/drawing/2014/main" id="{1D5BD2D3-0F06-42D5-AE41-458159D7BDDD}"/>
              </a:ext>
            </a:extLst>
          </p:cNvPr>
          <p:cNvSpPr>
            <a:spLocks noGrp="1"/>
          </p:cNvSpPr>
          <p:nvPr>
            <p:ph type="body" sz="quarter" idx="30" hasCustomPrompt="1"/>
          </p:nvPr>
        </p:nvSpPr>
        <p:spPr>
          <a:xfrm>
            <a:off x="4600417" y="1439167"/>
            <a:ext cx="6827300" cy="505314"/>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surname</a:t>
            </a:r>
          </a:p>
        </p:txBody>
      </p:sp>
      <p:sp>
        <p:nvSpPr>
          <p:cNvPr id="12" name="Text Placeholder 31">
            <a:extLst>
              <a:ext uri="{FF2B5EF4-FFF2-40B4-BE49-F238E27FC236}">
                <a16:creationId xmlns:a16="http://schemas.microsoft.com/office/drawing/2014/main" id="{3BE2DCED-BAAE-4225-AB1C-9DDB5B96A6E4}"/>
              </a:ext>
            </a:extLst>
          </p:cNvPr>
          <p:cNvSpPr>
            <a:spLocks noGrp="1"/>
          </p:cNvSpPr>
          <p:nvPr>
            <p:ph type="body" sz="quarter" idx="31" hasCustomPrompt="1"/>
          </p:nvPr>
        </p:nvSpPr>
        <p:spPr>
          <a:xfrm>
            <a:off x="4600417" y="2076597"/>
            <a:ext cx="6827301" cy="257430"/>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 Title</a:t>
            </a:r>
          </a:p>
        </p:txBody>
      </p:sp>
      <p:sp>
        <p:nvSpPr>
          <p:cNvPr id="13" name="Text Placeholder 26">
            <a:extLst>
              <a:ext uri="{FF2B5EF4-FFF2-40B4-BE49-F238E27FC236}">
                <a16:creationId xmlns:a16="http://schemas.microsoft.com/office/drawing/2014/main" id="{AF6525B3-F53B-4DE9-9A60-191EF87DBEE6}"/>
              </a:ext>
            </a:extLst>
          </p:cNvPr>
          <p:cNvSpPr>
            <a:spLocks noGrp="1"/>
          </p:cNvSpPr>
          <p:nvPr>
            <p:ph type="body" sz="quarter" idx="32" hasCustomPrompt="1"/>
          </p:nvPr>
        </p:nvSpPr>
        <p:spPr>
          <a:xfrm>
            <a:off x="4600417" y="2823222"/>
            <a:ext cx="6896014" cy="3055082"/>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14" name="Straight Connector 13">
            <a:extLst>
              <a:ext uri="{FF2B5EF4-FFF2-40B4-BE49-F238E27FC236}">
                <a16:creationId xmlns:a16="http://schemas.microsoft.com/office/drawing/2014/main" id="{3A247D73-B56C-423E-9501-9FB5DB45E1A7}"/>
              </a:ext>
            </a:extLst>
          </p:cNvPr>
          <p:cNvCxnSpPr>
            <a:cxnSpLocks/>
          </p:cNvCxnSpPr>
          <p:nvPr userDrawn="1"/>
        </p:nvCxnSpPr>
        <p:spPr>
          <a:xfrm flipH="1">
            <a:off x="4691917" y="2503280"/>
            <a:ext cx="3404821"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8" name="Pentagon 17">
            <a:extLst>
              <a:ext uri="{FF2B5EF4-FFF2-40B4-BE49-F238E27FC236}">
                <a16:creationId xmlns:a16="http://schemas.microsoft.com/office/drawing/2014/main" id="{ACF829BA-0B45-4E15-9ECF-28C635A7B5AD}"/>
              </a:ext>
            </a:extLst>
          </p:cNvPr>
          <p:cNvSpPr/>
          <p:nvPr userDrawn="1"/>
        </p:nvSpPr>
        <p:spPr>
          <a:xfrm rot="2700000">
            <a:off x="-391188" y="1677880"/>
            <a:ext cx="3954800" cy="3934496"/>
          </a:xfrm>
          <a:custGeom>
            <a:avLst/>
            <a:gdLst>
              <a:gd name="connsiteX0" fmla="*/ 4 w 3909281"/>
              <a:gd name="connsiteY0" fmla="*/ 1493209 h 3909281"/>
              <a:gd name="connsiteX1" fmla="*/ 1954641 w 3909281"/>
              <a:gd name="connsiteY1" fmla="*/ 0 h 3909281"/>
              <a:gd name="connsiteX2" fmla="*/ 3909277 w 3909281"/>
              <a:gd name="connsiteY2" fmla="*/ 1493209 h 3909281"/>
              <a:gd name="connsiteX3" fmla="*/ 3162672 w 3909281"/>
              <a:gd name="connsiteY3" fmla="*/ 3909271 h 3909281"/>
              <a:gd name="connsiteX4" fmla="*/ 746609 w 3909281"/>
              <a:gd name="connsiteY4" fmla="*/ 3909271 h 3909281"/>
              <a:gd name="connsiteX5" fmla="*/ 4 w 3909281"/>
              <a:gd name="connsiteY5" fmla="*/ 1493209 h 3909281"/>
              <a:gd name="connsiteX0" fmla="*/ 0 w 3927402"/>
              <a:gd name="connsiteY0" fmla="*/ 639 h 3909271"/>
              <a:gd name="connsiteX1" fmla="*/ 1972766 w 3927402"/>
              <a:gd name="connsiteY1" fmla="*/ 0 h 3909271"/>
              <a:gd name="connsiteX2" fmla="*/ 3927402 w 3927402"/>
              <a:gd name="connsiteY2" fmla="*/ 1493209 h 3909271"/>
              <a:gd name="connsiteX3" fmla="*/ 3180797 w 3927402"/>
              <a:gd name="connsiteY3" fmla="*/ 3909271 h 3909271"/>
              <a:gd name="connsiteX4" fmla="*/ 764734 w 3927402"/>
              <a:gd name="connsiteY4" fmla="*/ 3909271 h 3909271"/>
              <a:gd name="connsiteX5" fmla="*/ 0 w 3927402"/>
              <a:gd name="connsiteY5" fmla="*/ 639 h 3909271"/>
              <a:gd name="connsiteX0" fmla="*/ 0 w 3954800"/>
              <a:gd name="connsiteY0" fmla="*/ 639 h 3909271"/>
              <a:gd name="connsiteX1" fmla="*/ 3954800 w 3954800"/>
              <a:gd name="connsiteY1" fmla="*/ 0 h 3909271"/>
              <a:gd name="connsiteX2" fmla="*/ 3927402 w 3954800"/>
              <a:gd name="connsiteY2" fmla="*/ 1493209 h 3909271"/>
              <a:gd name="connsiteX3" fmla="*/ 3180797 w 3954800"/>
              <a:gd name="connsiteY3" fmla="*/ 3909271 h 3909271"/>
              <a:gd name="connsiteX4" fmla="*/ 764734 w 3954800"/>
              <a:gd name="connsiteY4" fmla="*/ 3909271 h 3909271"/>
              <a:gd name="connsiteX5" fmla="*/ 0 w 3954800"/>
              <a:gd name="connsiteY5" fmla="*/ 639 h 3909271"/>
              <a:gd name="connsiteX0" fmla="*/ 0 w 3954800"/>
              <a:gd name="connsiteY0" fmla="*/ 639 h 3934496"/>
              <a:gd name="connsiteX1" fmla="*/ 3954800 w 3954800"/>
              <a:gd name="connsiteY1" fmla="*/ 0 h 3934496"/>
              <a:gd name="connsiteX2" fmla="*/ 3939488 w 3954800"/>
              <a:gd name="connsiteY2" fmla="*/ 3934496 h 3934496"/>
              <a:gd name="connsiteX3" fmla="*/ 3180797 w 3954800"/>
              <a:gd name="connsiteY3" fmla="*/ 3909271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3342 w 3954800"/>
              <a:gd name="connsiteY4" fmla="*/ 2277718 h 3934496"/>
              <a:gd name="connsiteX5" fmla="*/ 0 w 3954800"/>
              <a:gd name="connsiteY5" fmla="*/ 639 h 393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4800" h="3934496">
                <a:moveTo>
                  <a:pt x="0" y="639"/>
                </a:moveTo>
                <a:lnTo>
                  <a:pt x="3954800" y="0"/>
                </a:lnTo>
                <a:lnTo>
                  <a:pt x="3939488" y="3934496"/>
                </a:lnTo>
                <a:lnTo>
                  <a:pt x="1627799" y="3915313"/>
                </a:lnTo>
                <a:lnTo>
                  <a:pt x="3342" y="2277718"/>
                </a:lnTo>
                <a:lnTo>
                  <a:pt x="0" y="63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9" name="Picture Placeholder 34">
            <a:extLst>
              <a:ext uri="{FF2B5EF4-FFF2-40B4-BE49-F238E27FC236}">
                <a16:creationId xmlns:a16="http://schemas.microsoft.com/office/drawing/2014/main" id="{5A444853-131A-455B-8653-0F64691A5AF5}"/>
              </a:ext>
            </a:extLst>
          </p:cNvPr>
          <p:cNvSpPr>
            <a:spLocks noGrp="1"/>
          </p:cNvSpPr>
          <p:nvPr>
            <p:ph type="pic" sz="quarter" idx="27" hasCustomPrompt="1"/>
          </p:nvPr>
        </p:nvSpPr>
        <p:spPr>
          <a:xfrm>
            <a:off x="-38270" y="1133375"/>
            <a:ext cx="4144081" cy="5024742"/>
          </a:xfrm>
          <a:custGeom>
            <a:avLst/>
            <a:gdLst>
              <a:gd name="connsiteX0" fmla="*/ 5 w 5032511"/>
              <a:gd name="connsiteY0" fmla="*/ 1931677 h 5057210"/>
              <a:gd name="connsiteX1" fmla="*/ 2516256 w 5032511"/>
              <a:gd name="connsiteY1" fmla="*/ 0 h 5057210"/>
              <a:gd name="connsiteX2" fmla="*/ 5032506 w 5032511"/>
              <a:gd name="connsiteY2" fmla="*/ 1931677 h 5057210"/>
              <a:gd name="connsiteX3" fmla="*/ 4071384 w 5032511"/>
              <a:gd name="connsiteY3" fmla="*/ 5057197 h 5057210"/>
              <a:gd name="connsiteX4" fmla="*/ 961127 w 5032511"/>
              <a:gd name="connsiteY4" fmla="*/ 5057197 h 5057210"/>
              <a:gd name="connsiteX5" fmla="*/ 5 w 5032511"/>
              <a:gd name="connsiteY5" fmla="*/ 1931677 h 5057210"/>
              <a:gd name="connsiteX0" fmla="*/ 0 w 5032501"/>
              <a:gd name="connsiteY0" fmla="*/ 2153868 h 5279388"/>
              <a:gd name="connsiteX1" fmla="*/ 2507705 w 5032501"/>
              <a:gd name="connsiteY1" fmla="*/ 0 h 5279388"/>
              <a:gd name="connsiteX2" fmla="*/ 5032501 w 5032501"/>
              <a:gd name="connsiteY2" fmla="*/ 2153868 h 5279388"/>
              <a:gd name="connsiteX3" fmla="*/ 4071379 w 5032501"/>
              <a:gd name="connsiteY3" fmla="*/ 5279388 h 5279388"/>
              <a:gd name="connsiteX4" fmla="*/ 961122 w 5032501"/>
              <a:gd name="connsiteY4" fmla="*/ 5279388 h 5279388"/>
              <a:gd name="connsiteX5" fmla="*/ 0 w 5032501"/>
              <a:gd name="connsiteY5" fmla="*/ 2153868 h 5279388"/>
              <a:gd name="connsiteX0" fmla="*/ 0 w 5280329"/>
              <a:gd name="connsiteY0" fmla="*/ 2153868 h 5279388"/>
              <a:gd name="connsiteX1" fmla="*/ 2507705 w 5280329"/>
              <a:gd name="connsiteY1" fmla="*/ 0 h 5279388"/>
              <a:gd name="connsiteX2" fmla="*/ 5280329 w 5280329"/>
              <a:gd name="connsiteY2" fmla="*/ 2743528 h 5279388"/>
              <a:gd name="connsiteX3" fmla="*/ 4071379 w 5280329"/>
              <a:gd name="connsiteY3" fmla="*/ 5279388 h 5279388"/>
              <a:gd name="connsiteX4" fmla="*/ 961122 w 5280329"/>
              <a:gd name="connsiteY4" fmla="*/ 5279388 h 5279388"/>
              <a:gd name="connsiteX5" fmla="*/ 0 w 5280329"/>
              <a:gd name="connsiteY5" fmla="*/ 2153868 h 5279388"/>
              <a:gd name="connsiteX0" fmla="*/ 0 w 5280329"/>
              <a:gd name="connsiteY0" fmla="*/ 2153868 h 5527216"/>
              <a:gd name="connsiteX1" fmla="*/ 2507705 w 5280329"/>
              <a:gd name="connsiteY1" fmla="*/ 0 h 5527216"/>
              <a:gd name="connsiteX2" fmla="*/ 5280329 w 5280329"/>
              <a:gd name="connsiteY2" fmla="*/ 2743528 h 5527216"/>
              <a:gd name="connsiteX3" fmla="*/ 2498953 w 5280329"/>
              <a:gd name="connsiteY3" fmla="*/ 5527216 h 5527216"/>
              <a:gd name="connsiteX4" fmla="*/ 961122 w 5280329"/>
              <a:gd name="connsiteY4" fmla="*/ 5279388 h 5527216"/>
              <a:gd name="connsiteX5" fmla="*/ 0 w 5280329"/>
              <a:gd name="connsiteY5" fmla="*/ 2153868 h 5527216"/>
              <a:gd name="connsiteX0" fmla="*/ 354930 w 4319207"/>
              <a:gd name="connsiteY0" fmla="*/ 1487296 h 5527216"/>
              <a:gd name="connsiteX1" fmla="*/ 1546583 w 4319207"/>
              <a:gd name="connsiteY1" fmla="*/ 0 h 5527216"/>
              <a:gd name="connsiteX2" fmla="*/ 4319207 w 4319207"/>
              <a:gd name="connsiteY2" fmla="*/ 2743528 h 5527216"/>
              <a:gd name="connsiteX3" fmla="*/ 1537831 w 4319207"/>
              <a:gd name="connsiteY3" fmla="*/ 5527216 h 5527216"/>
              <a:gd name="connsiteX4" fmla="*/ 0 w 4319207"/>
              <a:gd name="connsiteY4" fmla="*/ 5279388 h 5527216"/>
              <a:gd name="connsiteX5" fmla="*/ 354930 w 4319207"/>
              <a:gd name="connsiteY5" fmla="*/ 1487296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55268 w 4374475"/>
              <a:gd name="connsiteY4" fmla="*/ 5279388 h 5527216"/>
              <a:gd name="connsiteX5" fmla="*/ 0 w 4374475"/>
              <a:gd name="connsiteY5" fmla="*/ 1624029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624029 h 5527216"/>
              <a:gd name="connsiteX0" fmla="*/ 0 w 4408658"/>
              <a:gd name="connsiteY0" fmla="*/ 2230780 h 5527216"/>
              <a:gd name="connsiteX1" fmla="*/ 1636034 w 4408658"/>
              <a:gd name="connsiteY1" fmla="*/ 0 h 5527216"/>
              <a:gd name="connsiteX2" fmla="*/ 4408658 w 4408658"/>
              <a:gd name="connsiteY2" fmla="*/ 2743528 h 5527216"/>
              <a:gd name="connsiteX3" fmla="*/ 1627282 w 4408658"/>
              <a:gd name="connsiteY3" fmla="*/ 5527216 h 5527216"/>
              <a:gd name="connsiteX4" fmla="*/ 38176 w 4408658"/>
              <a:gd name="connsiteY4" fmla="*/ 3894969 h 5527216"/>
              <a:gd name="connsiteX5" fmla="*/ 0 w 4408658"/>
              <a:gd name="connsiteY5" fmla="*/ 2230780 h 5527216"/>
              <a:gd name="connsiteX0" fmla="*/ 0 w 4374475"/>
              <a:gd name="connsiteY0" fmla="*/ 1589846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589846 h 5527216"/>
              <a:gd name="connsiteX0" fmla="*/ 0 w 4374475"/>
              <a:gd name="connsiteY0" fmla="*/ 1042915 h 4980285"/>
              <a:gd name="connsiteX1" fmla="*/ 1601851 w 4374475"/>
              <a:gd name="connsiteY1" fmla="*/ 0 h 4980285"/>
              <a:gd name="connsiteX2" fmla="*/ 4374475 w 4374475"/>
              <a:gd name="connsiteY2" fmla="*/ 2196597 h 4980285"/>
              <a:gd name="connsiteX3" fmla="*/ 1593099 w 4374475"/>
              <a:gd name="connsiteY3" fmla="*/ 4980285 h 4980285"/>
              <a:gd name="connsiteX4" fmla="*/ 3993 w 4374475"/>
              <a:gd name="connsiteY4" fmla="*/ 3348038 h 4980285"/>
              <a:gd name="connsiteX5" fmla="*/ 0 w 4374475"/>
              <a:gd name="connsiteY5" fmla="*/ 1042915 h 4980285"/>
              <a:gd name="connsiteX0" fmla="*/ 0 w 4374475"/>
              <a:gd name="connsiteY0" fmla="*/ 1606938 h 5544308"/>
              <a:gd name="connsiteX1" fmla="*/ 1610397 w 4374475"/>
              <a:gd name="connsiteY1" fmla="*/ 0 h 5544308"/>
              <a:gd name="connsiteX2" fmla="*/ 4374475 w 4374475"/>
              <a:gd name="connsiteY2" fmla="*/ 2760620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3930094"/>
              <a:gd name="connsiteY0" fmla="*/ 1606938 h 5544308"/>
              <a:gd name="connsiteX1" fmla="*/ 1610397 w 3930094"/>
              <a:gd name="connsiteY1" fmla="*/ 0 h 5544308"/>
              <a:gd name="connsiteX2" fmla="*/ 3930094 w 3930094"/>
              <a:gd name="connsiteY2" fmla="*/ 2709346 h 5544308"/>
              <a:gd name="connsiteX3" fmla="*/ 1593099 w 3930094"/>
              <a:gd name="connsiteY3" fmla="*/ 5544308 h 5544308"/>
              <a:gd name="connsiteX4" fmla="*/ 3993 w 3930094"/>
              <a:gd name="connsiteY4" fmla="*/ 3912061 h 5544308"/>
              <a:gd name="connsiteX5" fmla="*/ 0 w 3930094"/>
              <a:gd name="connsiteY5" fmla="*/ 1606938 h 5544308"/>
              <a:gd name="connsiteX0" fmla="*/ 0 w 4374475"/>
              <a:gd name="connsiteY0" fmla="*/ 1606938 h 5544308"/>
              <a:gd name="connsiteX1" fmla="*/ 1610397 w 4374475"/>
              <a:gd name="connsiteY1" fmla="*/ 0 h 5544308"/>
              <a:gd name="connsiteX2" fmla="*/ 4374475 w 4374475"/>
              <a:gd name="connsiteY2" fmla="*/ 2769167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4374475"/>
              <a:gd name="connsiteY0" fmla="*/ 1606938 h 4886282"/>
              <a:gd name="connsiteX1" fmla="*/ 1610397 w 4374475"/>
              <a:gd name="connsiteY1" fmla="*/ 0 h 4886282"/>
              <a:gd name="connsiteX2" fmla="*/ 4374475 w 4374475"/>
              <a:gd name="connsiteY2" fmla="*/ 2769167 h 4886282"/>
              <a:gd name="connsiteX3" fmla="*/ 1618736 w 4374475"/>
              <a:gd name="connsiteY3" fmla="*/ 4886282 h 4886282"/>
              <a:gd name="connsiteX4" fmla="*/ 3993 w 4374475"/>
              <a:gd name="connsiteY4" fmla="*/ 3912061 h 4886282"/>
              <a:gd name="connsiteX5" fmla="*/ 0 w 4374475"/>
              <a:gd name="connsiteY5" fmla="*/ 1606938 h 4886282"/>
              <a:gd name="connsiteX0" fmla="*/ 0 w 4374475"/>
              <a:gd name="connsiteY0" fmla="*/ 1606938 h 5527216"/>
              <a:gd name="connsiteX1" fmla="*/ 1610397 w 4374475"/>
              <a:gd name="connsiteY1" fmla="*/ 0 h 5527216"/>
              <a:gd name="connsiteX2" fmla="*/ 4374475 w 4374475"/>
              <a:gd name="connsiteY2" fmla="*/ 2769167 h 5527216"/>
              <a:gd name="connsiteX3" fmla="*/ 1601645 w 4374475"/>
              <a:gd name="connsiteY3" fmla="*/ 5527216 h 5527216"/>
              <a:gd name="connsiteX4" fmla="*/ 3993 w 4374475"/>
              <a:gd name="connsiteY4" fmla="*/ 3912061 h 5527216"/>
              <a:gd name="connsiteX5" fmla="*/ 0 w 4374475"/>
              <a:gd name="connsiteY5" fmla="*/ 1606938 h 5527216"/>
              <a:gd name="connsiteX0" fmla="*/ 0 w 4553082"/>
              <a:gd name="connsiteY0" fmla="*/ 1804346 h 5527216"/>
              <a:gd name="connsiteX1" fmla="*/ 1789004 w 4553082"/>
              <a:gd name="connsiteY1" fmla="*/ 0 h 5527216"/>
              <a:gd name="connsiteX2" fmla="*/ 4553082 w 4553082"/>
              <a:gd name="connsiteY2" fmla="*/ 2769167 h 5527216"/>
              <a:gd name="connsiteX3" fmla="*/ 1780252 w 4553082"/>
              <a:gd name="connsiteY3" fmla="*/ 5527216 h 5527216"/>
              <a:gd name="connsiteX4" fmla="*/ 182600 w 4553082"/>
              <a:gd name="connsiteY4" fmla="*/ 3912061 h 5527216"/>
              <a:gd name="connsiteX5" fmla="*/ 0 w 4553082"/>
              <a:gd name="connsiteY5" fmla="*/ 1804346 h 5527216"/>
              <a:gd name="connsiteX0" fmla="*/ 5408 w 4558490"/>
              <a:gd name="connsiteY0" fmla="*/ 1804346 h 5527216"/>
              <a:gd name="connsiteX1" fmla="*/ 1794412 w 4558490"/>
              <a:gd name="connsiteY1" fmla="*/ 0 h 5527216"/>
              <a:gd name="connsiteX2" fmla="*/ 4558490 w 4558490"/>
              <a:gd name="connsiteY2" fmla="*/ 2769167 h 5527216"/>
              <a:gd name="connsiteX3" fmla="*/ 1785660 w 4558490"/>
              <a:gd name="connsiteY3" fmla="*/ 5527216 h 5527216"/>
              <a:gd name="connsiteX4" fmla="*/ 0 w 4558490"/>
              <a:gd name="connsiteY4" fmla="*/ 3705252 h 5527216"/>
              <a:gd name="connsiteX5" fmla="*/ 5408 w 4558490"/>
              <a:gd name="connsiteY5" fmla="*/ 1804346 h 552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58490" h="5527216">
                <a:moveTo>
                  <a:pt x="5408" y="1804346"/>
                </a:moveTo>
                <a:lnTo>
                  <a:pt x="1794412" y="0"/>
                </a:lnTo>
                <a:lnTo>
                  <a:pt x="4558490" y="2769167"/>
                </a:lnTo>
                <a:lnTo>
                  <a:pt x="1785660" y="5527216"/>
                </a:lnTo>
                <a:lnTo>
                  <a:pt x="0" y="3705252"/>
                </a:lnTo>
                <a:cubicBezTo>
                  <a:pt x="1803" y="3071617"/>
                  <a:pt x="3605" y="2437981"/>
                  <a:pt x="5408" y="1804346"/>
                </a:cubicBezTo>
                <a:close/>
              </a:path>
            </a:pathLst>
          </a:custGeom>
          <a:solidFill>
            <a:schemeClr val="bg1"/>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 name="Title 1">
            <a:extLst>
              <a:ext uri="{FF2B5EF4-FFF2-40B4-BE49-F238E27FC236}">
                <a16:creationId xmlns:a16="http://schemas.microsoft.com/office/drawing/2014/main" id="{659EFB75-4A0D-43B5-B72E-532045384D31}"/>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1948A1EE-6473-4615-A9DC-BF9C7CE23A69}"/>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0A8A6E96-1A3F-4C71-9E88-C7B9E2F4734A}"/>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448324493"/>
      </p:ext>
    </p:extLst>
  </p:cSld>
  <p:clrMapOvr>
    <a:masterClrMapping/>
  </p:clrMapOvr>
  <p:hf sldNum="0" hdr="0" dt="0"/>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less color">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504000" y="499200"/>
            <a:ext cx="9264000" cy="1368000"/>
          </a:xfrm>
        </p:spPr>
        <p:txBody>
          <a:bodyPr anchor="t" anchorCtr="0">
            <a:noAutofit/>
          </a:bodyPr>
          <a:lstStyle>
            <a:lvl1pPr algn="l">
              <a:lnSpc>
                <a:spcPts val="5333"/>
              </a:lnSpc>
              <a:defRPr sz="5333" kern="100" baseline="0">
                <a:solidFill>
                  <a:srgbClr val="EA1B0A"/>
                </a:solidFill>
              </a:defRPr>
            </a:lvl1pPr>
          </a:lstStyle>
          <a:p>
            <a:r>
              <a:rPr lang="en-US"/>
              <a:t>Click to edit presentation title (maximum three lines)</a:t>
            </a:r>
            <a:endParaRPr lang="de-DE"/>
          </a:p>
        </p:txBody>
      </p:sp>
      <p:sp>
        <p:nvSpPr>
          <p:cNvPr id="3" name="Untertitel 2"/>
          <p:cNvSpPr>
            <a:spLocks noGrp="1"/>
          </p:cNvSpPr>
          <p:nvPr>
            <p:ph type="subTitle" idx="1" hasCustomPrompt="1"/>
          </p:nvPr>
        </p:nvSpPr>
        <p:spPr>
          <a:xfrm>
            <a:off x="504000" y="2846400"/>
            <a:ext cx="5424000" cy="273600"/>
          </a:xfrm>
        </p:spPr>
        <p:txBody>
          <a:bodyPr>
            <a:noAutofit/>
          </a:bodyPr>
          <a:lstStyle>
            <a:lvl1pPr marL="0" indent="0" algn="l">
              <a:lnSpc>
                <a:spcPts val="2133"/>
              </a:lnSpc>
              <a:spcAft>
                <a:spcPts val="0"/>
              </a:spcAft>
              <a:buNone/>
              <a:defRPr sz="1867" kern="100" baseline="0">
                <a:solidFill>
                  <a:srgbClr val="EA1B0A"/>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de-DE"/>
              <a:t>Click </a:t>
            </a:r>
            <a:r>
              <a:rPr lang="de-DE" err="1"/>
              <a:t>to</a:t>
            </a:r>
            <a:r>
              <a:rPr lang="de-DE"/>
              <a:t> </a:t>
            </a:r>
            <a:r>
              <a:rPr lang="de-DE" err="1"/>
              <a:t>edit</a:t>
            </a:r>
            <a:r>
              <a:rPr lang="de-DE"/>
              <a:t> </a:t>
            </a:r>
            <a:r>
              <a:rPr lang="de-DE" err="1"/>
              <a:t>subtitle</a:t>
            </a:r>
            <a:endParaRPr lang="de-DE"/>
          </a:p>
        </p:txBody>
      </p:sp>
      <p:sp>
        <p:nvSpPr>
          <p:cNvPr id="4" name="Datumsplatzhalter 3"/>
          <p:cNvSpPr>
            <a:spLocks noGrp="1"/>
          </p:cNvSpPr>
          <p:nvPr>
            <p:ph type="dt" sz="half" idx="10"/>
          </p:nvPr>
        </p:nvSpPr>
        <p:spPr>
          <a:xfrm>
            <a:off x="504000" y="3235201"/>
            <a:ext cx="1584000" cy="180370"/>
          </a:xfrm>
        </p:spPr>
        <p:txBody>
          <a:bodyPr/>
          <a:lstStyle>
            <a:lvl1pPr algn="l">
              <a:defRPr sz="1067">
                <a:solidFill>
                  <a:srgbClr val="EA1B0A"/>
                </a:solidFill>
              </a:defRPr>
            </a:lvl1pPr>
          </a:lstStyle>
          <a:p>
            <a:r>
              <a:rPr lang="de-DE"/>
              <a:t>04.01.2024</a:t>
            </a:r>
          </a:p>
        </p:txBody>
      </p:sp>
      <p:pic>
        <p:nvPicPr>
          <p:cNvPr id="11" name="EON_Logo_r">
            <a:extLst>
              <a:ext uri="{FF2B5EF4-FFF2-40B4-BE49-F238E27FC236}">
                <a16:creationId xmlns:a16="http://schemas.microsoft.com/office/drawing/2014/main" id="{2CB9535E-E967-3D15-1B82-1927609AF7C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5893" y="5836800"/>
            <a:ext cx="1749836" cy="523200"/>
          </a:xfrm>
          <a:prstGeom prst="rect">
            <a:avLst/>
          </a:prstGeom>
        </p:spPr>
      </p:pic>
    </p:spTree>
    <p:extLst>
      <p:ext uri="{BB962C8B-B14F-4D97-AF65-F5344CB8AC3E}">
        <p14:creationId xmlns:p14="http://schemas.microsoft.com/office/powerpoint/2010/main" val="4241011408"/>
      </p:ext>
    </p:extLst>
  </p:cSld>
  <p:clrMapOvr>
    <a:masterClrMapping/>
  </p:clrMapOvr>
  <p:hf hdr="0" ftr="0"/>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with Image V01">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E61B843B-E575-4959-C629-74105537F29F}"/>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ctrTitle" hasCustomPrompt="1"/>
          </p:nvPr>
        </p:nvSpPr>
        <p:spPr>
          <a:xfrm>
            <a:off x="504000" y="500675"/>
            <a:ext cx="9264000" cy="1367896"/>
          </a:xfrm>
        </p:spPr>
        <p:txBody>
          <a:bodyPr anchor="t" anchorCtr="0">
            <a:spAutoFit/>
          </a:bodyPr>
          <a:lstStyle>
            <a:lvl1pPr algn="l">
              <a:lnSpc>
                <a:spcPts val="5333"/>
              </a:lnSpc>
              <a:defRPr sz="5333" kern="100" baseline="0">
                <a:solidFill>
                  <a:schemeClr val="bg1"/>
                </a:solidFill>
              </a:defRPr>
            </a:lvl1pPr>
          </a:lstStyle>
          <a:p>
            <a:r>
              <a:rPr lang="en-GB" noProof="0"/>
              <a:t>Click to edit presentation title (maximum three lines)</a:t>
            </a:r>
          </a:p>
        </p:txBody>
      </p:sp>
      <p:sp>
        <p:nvSpPr>
          <p:cNvPr id="3" name="Untertitel 2"/>
          <p:cNvSpPr>
            <a:spLocks noGrp="1"/>
          </p:cNvSpPr>
          <p:nvPr>
            <p:ph type="subTitle" idx="1" hasCustomPrompt="1"/>
          </p:nvPr>
        </p:nvSpPr>
        <p:spPr>
          <a:xfrm>
            <a:off x="504000" y="2846380"/>
            <a:ext cx="5424784" cy="273579"/>
          </a:xfrm>
        </p:spPr>
        <p:txBody>
          <a:bodyPr anchor="b">
            <a:spAutoFit/>
          </a:bodyPr>
          <a:lstStyle>
            <a:lvl1pPr marL="0" indent="0" algn="l">
              <a:lnSpc>
                <a:spcPts val="2133"/>
              </a:lnSpc>
              <a:spcBef>
                <a:spcPts val="0"/>
              </a:spcBef>
              <a:spcAft>
                <a:spcPts val="0"/>
              </a:spcAft>
              <a:buFont typeface="EON Brix Sans" panose="020B0604020202020204" pitchFamily="34" charset="0"/>
              <a:buNone/>
              <a:defRPr sz="1867" kern="100" baseline="0">
                <a:solidFill>
                  <a:schemeClr val="bg1"/>
                </a:solidFill>
                <a:latin typeface="+mj-lt"/>
              </a:defRPr>
            </a:lvl1pPr>
            <a:lvl2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2pPr>
            <a:lvl3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3pPr>
            <a:lvl4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4pPr>
            <a:lvl5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5pPr>
            <a:lvl6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6pPr>
            <a:lvl7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7pPr>
            <a:lvl8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8pPr>
            <a:lvl9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9pPr>
          </a:lstStyle>
          <a:p>
            <a:pPr lvl="0"/>
            <a:r>
              <a:rPr lang="en-GB" noProof="0"/>
              <a:t>Click to edit subtitle</a:t>
            </a:r>
          </a:p>
        </p:txBody>
      </p:sp>
      <p:sp>
        <p:nvSpPr>
          <p:cNvPr id="4" name="Datumsplatzhalter 3"/>
          <p:cNvSpPr>
            <a:spLocks noGrp="1"/>
          </p:cNvSpPr>
          <p:nvPr>
            <p:ph type="dt" sz="half" idx="10"/>
          </p:nvPr>
        </p:nvSpPr>
        <p:spPr>
          <a:xfrm>
            <a:off x="504001" y="3235201"/>
            <a:ext cx="1585151" cy="180370"/>
          </a:xfrm>
        </p:spPr>
        <p:txBody>
          <a:bodyPr/>
          <a:lstStyle>
            <a:lvl1pPr marL="0" algn="l">
              <a:lnSpc>
                <a:spcPts val="1500"/>
              </a:lnSpc>
              <a:defRPr sz="1067" b="1">
                <a:solidFill>
                  <a:schemeClr val="bg1"/>
                </a:solidFill>
              </a:defRPr>
            </a:lvl1pPr>
            <a:lvl2pPr marL="0" algn="l">
              <a:lnSpc>
                <a:spcPts val="1500"/>
              </a:lnSpc>
              <a:defRPr sz="1067" b="1"/>
            </a:lvl2pPr>
            <a:lvl3pPr marL="0" algn="l">
              <a:lnSpc>
                <a:spcPts val="1500"/>
              </a:lnSpc>
              <a:defRPr sz="1067" b="1"/>
            </a:lvl3pPr>
            <a:lvl4pPr marL="0" algn="l">
              <a:lnSpc>
                <a:spcPts val="1500"/>
              </a:lnSpc>
              <a:defRPr sz="1067" b="1"/>
            </a:lvl4pPr>
            <a:lvl5pPr marL="0" algn="l">
              <a:lnSpc>
                <a:spcPts val="1500"/>
              </a:lnSpc>
              <a:defRPr sz="1067" b="1"/>
            </a:lvl5pPr>
            <a:lvl6pPr marL="0" algn="l">
              <a:lnSpc>
                <a:spcPts val="1500"/>
              </a:lnSpc>
              <a:defRPr sz="1067" b="1"/>
            </a:lvl6pPr>
            <a:lvl7pPr marL="0" algn="l">
              <a:lnSpc>
                <a:spcPts val="1500"/>
              </a:lnSpc>
              <a:defRPr sz="1067" b="1"/>
            </a:lvl7pPr>
            <a:lvl8pPr marL="0" algn="l">
              <a:lnSpc>
                <a:spcPts val="1500"/>
              </a:lnSpc>
              <a:defRPr sz="1067" b="1"/>
            </a:lvl8pPr>
            <a:lvl9pPr marL="0" algn="l">
              <a:lnSpc>
                <a:spcPts val="1500"/>
              </a:lnSpc>
              <a:defRPr sz="1067" b="1"/>
            </a:lvl9pPr>
          </a:lstStyle>
          <a:p>
            <a:r>
              <a:rPr lang="en-GB" noProof="0">
                <a:solidFill>
                  <a:schemeClr val="bg1"/>
                </a:solidFill>
              </a:rPr>
              <a:t>04.01.2024</a:t>
            </a:r>
          </a:p>
        </p:txBody>
      </p:sp>
      <p:sp>
        <p:nvSpPr>
          <p:cNvPr id="6" name="Text Placeholder 5">
            <a:extLst>
              <a:ext uri="{FF2B5EF4-FFF2-40B4-BE49-F238E27FC236}">
                <a16:creationId xmlns:a16="http://schemas.microsoft.com/office/drawing/2014/main" id="{764CDDD4-E41C-2594-51E3-E26B0BC08072}"/>
              </a:ext>
            </a:extLst>
          </p:cNvPr>
          <p:cNvSpPr>
            <a:spLocks noGrp="1" noChangeAspect="1"/>
          </p:cNvSpPr>
          <p:nvPr>
            <p:ph type="body" sz="quarter" idx="16" hasCustomPrompt="1"/>
          </p:nvPr>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1120221498"/>
      </p:ext>
    </p:extLst>
  </p:cSld>
  <p:clrMapOvr>
    <a:masterClrMapping/>
  </p:clrMapOvr>
  <p:hf hdr="0" ftr="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with Image V02">
    <p:bg>
      <p:bgPr>
        <a:solidFill>
          <a:srgbClr val="EA1B0A"/>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E61B843B-E575-4959-C629-74105537F29F}"/>
              </a:ext>
            </a:extLst>
          </p:cNvPr>
          <p:cNvSpPr>
            <a:spLocks noGrp="1"/>
          </p:cNvSpPr>
          <p:nvPr>
            <p:ph type="pic" sz="quarter" idx="15" hasCustomPrompt="1"/>
          </p:nvPr>
        </p:nvSpPr>
        <p:spPr>
          <a:xfrm>
            <a:off x="4572000" y="96000"/>
            <a:ext cx="7620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ctrTitle" hasCustomPrompt="1"/>
          </p:nvPr>
        </p:nvSpPr>
        <p:spPr>
          <a:xfrm>
            <a:off x="504000" y="500675"/>
            <a:ext cx="3504000" cy="1846660"/>
          </a:xfrm>
        </p:spPr>
        <p:txBody>
          <a:bodyPr anchor="t" anchorCtr="0">
            <a:spAutoFit/>
          </a:bodyPr>
          <a:lstStyle>
            <a:lvl1pPr algn="l">
              <a:lnSpc>
                <a:spcPts val="4800"/>
              </a:lnSpc>
              <a:defRPr sz="4800" kern="100" baseline="0">
                <a:solidFill>
                  <a:schemeClr val="bg1"/>
                </a:solidFill>
              </a:defRPr>
            </a:lvl1pPr>
          </a:lstStyle>
          <a:p>
            <a:r>
              <a:rPr lang="en-GB" noProof="0"/>
              <a:t>Click to edit presentation title</a:t>
            </a:r>
          </a:p>
        </p:txBody>
      </p:sp>
      <p:sp>
        <p:nvSpPr>
          <p:cNvPr id="3" name="Untertitel 2"/>
          <p:cNvSpPr>
            <a:spLocks noGrp="1"/>
          </p:cNvSpPr>
          <p:nvPr>
            <p:ph type="subTitle" idx="1" hasCustomPrompt="1"/>
          </p:nvPr>
        </p:nvSpPr>
        <p:spPr>
          <a:xfrm>
            <a:off x="504000" y="2846380"/>
            <a:ext cx="3502851" cy="273579"/>
          </a:xfrm>
        </p:spPr>
        <p:txBody>
          <a:bodyPr wrap="square" anchor="b">
            <a:spAutoFit/>
          </a:bodyPr>
          <a:lstStyle>
            <a:lvl1pPr marL="0" indent="0" algn="l">
              <a:lnSpc>
                <a:spcPts val="2133"/>
              </a:lnSpc>
              <a:spcBef>
                <a:spcPts val="0"/>
              </a:spcBef>
              <a:spcAft>
                <a:spcPts val="0"/>
              </a:spcAft>
              <a:buFont typeface="EON Brix Sans" panose="020B0604020202020204" pitchFamily="34" charset="0"/>
              <a:buNone/>
              <a:defRPr sz="1867" kern="100" baseline="0">
                <a:solidFill>
                  <a:schemeClr val="bg1"/>
                </a:solidFill>
                <a:latin typeface="+mj-lt"/>
              </a:defRPr>
            </a:lvl1pPr>
            <a:lvl2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2pPr>
            <a:lvl3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3pPr>
            <a:lvl4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4pPr>
            <a:lvl5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5pPr>
            <a:lvl6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6pPr>
            <a:lvl7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7pPr>
            <a:lvl8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8pPr>
            <a:lvl9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9pPr>
          </a:lstStyle>
          <a:p>
            <a:pPr lvl="0"/>
            <a:r>
              <a:rPr lang="en-GB" noProof="0"/>
              <a:t>Click to edit subtitle</a:t>
            </a:r>
          </a:p>
        </p:txBody>
      </p:sp>
      <p:sp>
        <p:nvSpPr>
          <p:cNvPr id="4" name="Datumsplatzhalter 3"/>
          <p:cNvSpPr>
            <a:spLocks noGrp="1"/>
          </p:cNvSpPr>
          <p:nvPr>
            <p:ph type="dt" sz="half" idx="10"/>
          </p:nvPr>
        </p:nvSpPr>
        <p:spPr>
          <a:xfrm>
            <a:off x="504001" y="3235201"/>
            <a:ext cx="1585151" cy="180370"/>
          </a:xfrm>
        </p:spPr>
        <p:txBody>
          <a:bodyPr/>
          <a:lstStyle>
            <a:lvl1pPr marL="0" algn="l">
              <a:lnSpc>
                <a:spcPts val="1500"/>
              </a:lnSpc>
              <a:defRPr sz="1067" b="1">
                <a:solidFill>
                  <a:schemeClr val="bg1"/>
                </a:solidFill>
              </a:defRPr>
            </a:lvl1pPr>
            <a:lvl2pPr marL="0" algn="l">
              <a:lnSpc>
                <a:spcPts val="1500"/>
              </a:lnSpc>
              <a:defRPr sz="1067" b="1"/>
            </a:lvl2pPr>
            <a:lvl3pPr marL="0" algn="l">
              <a:lnSpc>
                <a:spcPts val="1500"/>
              </a:lnSpc>
              <a:defRPr sz="1067" b="1"/>
            </a:lvl3pPr>
            <a:lvl4pPr marL="0" algn="l">
              <a:lnSpc>
                <a:spcPts val="1500"/>
              </a:lnSpc>
              <a:defRPr sz="1067" b="1"/>
            </a:lvl4pPr>
            <a:lvl5pPr marL="0" algn="l">
              <a:lnSpc>
                <a:spcPts val="1500"/>
              </a:lnSpc>
              <a:defRPr sz="1067" b="1"/>
            </a:lvl5pPr>
            <a:lvl6pPr marL="0" algn="l">
              <a:lnSpc>
                <a:spcPts val="1500"/>
              </a:lnSpc>
              <a:defRPr sz="1067" b="1"/>
            </a:lvl6pPr>
            <a:lvl7pPr marL="0" algn="l">
              <a:lnSpc>
                <a:spcPts val="1500"/>
              </a:lnSpc>
              <a:defRPr sz="1067" b="1"/>
            </a:lvl7pPr>
            <a:lvl8pPr marL="0" algn="l">
              <a:lnSpc>
                <a:spcPts val="1500"/>
              </a:lnSpc>
              <a:defRPr sz="1067" b="1"/>
            </a:lvl8pPr>
            <a:lvl9pPr marL="0" algn="l">
              <a:lnSpc>
                <a:spcPts val="1500"/>
              </a:lnSpc>
              <a:defRPr sz="1067" b="1"/>
            </a:lvl9pPr>
          </a:lstStyle>
          <a:p>
            <a:r>
              <a:rPr lang="en-GB" noProof="0">
                <a:solidFill>
                  <a:schemeClr val="bg1"/>
                </a:solidFill>
              </a:rPr>
              <a:t>04.01.2024</a:t>
            </a:r>
          </a:p>
        </p:txBody>
      </p:sp>
      <p:sp>
        <p:nvSpPr>
          <p:cNvPr id="10" name="Text Placeholder 5">
            <a:extLst>
              <a:ext uri="{FF2B5EF4-FFF2-40B4-BE49-F238E27FC236}">
                <a16:creationId xmlns:a16="http://schemas.microsoft.com/office/drawing/2014/main" id="{AEA9D219-8CB4-2BD5-C5A4-2AB1601E05BF}"/>
              </a:ext>
            </a:extLst>
          </p:cNvPr>
          <p:cNvSpPr txBox="1">
            <a:spLocks noChangeAspect="1"/>
          </p:cNvSpPr>
          <p:nvPr userDrawn="1"/>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Tree>
    <p:extLst>
      <p:ext uri="{BB962C8B-B14F-4D97-AF65-F5344CB8AC3E}">
        <p14:creationId xmlns:p14="http://schemas.microsoft.com/office/powerpoint/2010/main" val="3000756944"/>
      </p:ext>
    </p:extLst>
  </p:cSld>
  <p:clrMapOvr>
    <a:masterClrMapping/>
  </p:clrMapOvr>
  <p:hf hdr="0" ftr="0"/>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Content 1 column">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Inhaltsplatzhalter 2"/>
          <p:cNvSpPr>
            <a:spLocks noGrp="1"/>
          </p:cNvSpPr>
          <p:nvPr>
            <p:ph idx="1" hasCustomPrompt="1"/>
          </p:nvPr>
        </p:nvSpPr>
        <p:spPr>
          <a:xfrm>
            <a:off x="501651" y="1828800"/>
            <a:ext cx="11184000" cy="4065600"/>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Datumsplatzhalter 3"/>
          <p:cNvSpPr>
            <a:spLocks noGrp="1"/>
          </p:cNvSpPr>
          <p:nvPr>
            <p:ph type="dt" sz="half" idx="10"/>
          </p:nvPr>
        </p:nvSpPr>
        <p:spPr/>
        <p:txBody>
          <a:bodyPr/>
          <a:lstStyle/>
          <a:p>
            <a:r>
              <a:rPr lang="en-GB" noProof="0"/>
              <a:t>04.01.2024</a:t>
            </a:r>
          </a:p>
        </p:txBody>
      </p:sp>
      <p:sp>
        <p:nvSpPr>
          <p:cNvPr id="5" name="Fußzeilenplatzhalter 4"/>
          <p:cNvSpPr>
            <a:spLocks noGrp="1"/>
          </p:cNvSpPr>
          <p:nvPr>
            <p:ph type="ftr" sz="quarter" idx="11"/>
          </p:nvPr>
        </p:nvSpPr>
        <p:spPr/>
        <p:txBody>
          <a:bodyPr/>
          <a:lstStyle/>
          <a:p>
            <a:endParaRPr lang="en-GB" noProof="0"/>
          </a:p>
        </p:txBody>
      </p:sp>
      <p:sp>
        <p:nvSpPr>
          <p:cNvPr id="6" name="Foliennummernplatzhalter 5"/>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1160215200"/>
      </p:ext>
    </p:extLst>
  </p:cSld>
  <p:clrMapOvr>
    <a:masterClrMapping/>
  </p:clrMapOvr>
  <p:hf hdr="0" ftr="0"/>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Content 2 columns">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A62A1652-4EB9-AD0A-F9A5-06630648C3EB}"/>
              </a:ext>
            </a:extLst>
          </p:cNvPr>
          <p:cNvGraphicFramePr>
            <a:graphicFrameLocks noChangeAspect="1"/>
          </p:cNvGraphicFramePr>
          <p:nvPr userDrawn="1">
            <p:custDataLst>
              <p:tags r:id="rId1"/>
            </p:custDataLst>
            <p:extLst>
              <p:ext uri="{D42A27DB-BD31-4B8C-83A1-F6EECF244321}">
                <p14:modId xmlns:p14="http://schemas.microsoft.com/office/powerpoint/2010/main" val="1338844313"/>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9" name="Object 8" hidden="1">
                        <a:extLst>
                          <a:ext uri="{FF2B5EF4-FFF2-40B4-BE49-F238E27FC236}">
                            <a16:creationId xmlns:a16="http://schemas.microsoft.com/office/drawing/2014/main" id="{A62A1652-4EB9-AD0A-F9A5-06630648C3EB}"/>
                          </a:ext>
                        </a:extLst>
                      </p:cNvPr>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2" name="Titel 1"/>
          <p:cNvSpPr>
            <a:spLocks noGrp="1"/>
          </p:cNvSpPr>
          <p:nvPr>
            <p:ph type="title" hasCustomPrompt="1"/>
          </p:nvPr>
        </p:nvSpPr>
        <p:spPr/>
        <p:txBody>
          <a:bodyPr vert="horz"/>
          <a:lstStyle/>
          <a:p>
            <a:r>
              <a:rPr lang="en-GB" noProof="0"/>
              <a:t>Click to edit slide title (maximum two lines)</a:t>
            </a:r>
          </a:p>
        </p:txBody>
      </p:sp>
      <p:sp>
        <p:nvSpPr>
          <p:cNvPr id="3" name="Inhaltsplatzhalter 2"/>
          <p:cNvSpPr>
            <a:spLocks noGrp="1"/>
          </p:cNvSpPr>
          <p:nvPr>
            <p:ph sz="half" idx="1" hasCustomPrompt="1"/>
          </p:nvPr>
        </p:nvSpPr>
        <p:spPr>
          <a:xfrm>
            <a:off x="501651" y="1828800"/>
            <a:ext cx="5424000" cy="4065600"/>
          </a:xfrm>
        </p:spPr>
        <p:txBody>
          <a:bodyPr>
            <a:noAutofit/>
          </a:bodyPr>
          <a:lstStyle>
            <a:lvl1pPr>
              <a:defRPr sz="1867"/>
            </a:lvl1pPr>
            <a:lvl2pPr>
              <a:defRPr sz="1867"/>
            </a:lvl2pPr>
            <a:lvl3pPr>
              <a:defRPr sz="1867"/>
            </a:lvl3pPr>
            <a:lvl4pPr>
              <a:defRPr sz="1867"/>
            </a:lvl4pPr>
            <a:lvl5pPr>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half" idx="2" hasCustomPrompt="1"/>
          </p:nvPr>
        </p:nvSpPr>
        <p:spPr>
          <a:xfrm>
            <a:off x="6265335" y="1828800"/>
            <a:ext cx="5424000" cy="4065600"/>
          </a:xfrm>
        </p:spPr>
        <p:txBody>
          <a:bodyPr>
            <a:noAutofit/>
          </a:bodyPr>
          <a:lstStyle>
            <a:lvl1pPr>
              <a:defRPr sz="1867"/>
            </a:lvl1pPr>
            <a:lvl2pPr>
              <a:defRPr sz="1867"/>
            </a:lvl2pPr>
            <a:lvl3pPr>
              <a:defRPr sz="1867"/>
            </a:lvl3pPr>
            <a:lvl4pPr>
              <a:defRPr sz="1867"/>
            </a:lvl4pPr>
            <a:lvl5pPr>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1724810438"/>
      </p:ext>
    </p:extLst>
  </p:cSld>
  <p:clrMapOvr>
    <a:masterClrMapping/>
  </p:clrMapOvr>
  <p:hf hdr="0" ftr="0"/>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3 columns">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D8AC51BC-C160-D926-1EB5-146FA484D64B}"/>
              </a:ext>
            </a:extLst>
          </p:cNvPr>
          <p:cNvGraphicFramePr>
            <a:graphicFrameLocks noChangeAspect="1"/>
          </p:cNvGraphicFramePr>
          <p:nvPr userDrawn="1">
            <p:custDataLst>
              <p:tags r:id="rId1"/>
            </p:custDataLst>
            <p:extLst>
              <p:ext uri="{D42A27DB-BD31-4B8C-83A1-F6EECF244321}">
                <p14:modId xmlns:p14="http://schemas.microsoft.com/office/powerpoint/2010/main" val="3090411444"/>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10" name="Object 9" hidden="1">
                        <a:extLst>
                          <a:ext uri="{FF2B5EF4-FFF2-40B4-BE49-F238E27FC236}">
                            <a16:creationId xmlns:a16="http://schemas.microsoft.com/office/drawing/2014/main" id="{D8AC51BC-C160-D926-1EB5-146FA484D64B}"/>
                          </a:ext>
                        </a:extLst>
                      </p:cNvPr>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2" name="Titel 1"/>
          <p:cNvSpPr>
            <a:spLocks noGrp="1"/>
          </p:cNvSpPr>
          <p:nvPr>
            <p:ph type="title" hasCustomPrompt="1"/>
          </p:nvPr>
        </p:nvSpPr>
        <p:spPr/>
        <p:txBody>
          <a:bodyPr vert="horz"/>
          <a:lstStyle/>
          <a:p>
            <a:r>
              <a:rPr lang="en-GB" noProof="0"/>
              <a:t>Click to edit slide title (maximum two lines)</a:t>
            </a:r>
          </a:p>
        </p:txBody>
      </p:sp>
      <p:sp>
        <p:nvSpPr>
          <p:cNvPr id="3" name="Inhaltsplatzhalter 2"/>
          <p:cNvSpPr>
            <a:spLocks noGrp="1"/>
          </p:cNvSpPr>
          <p:nvPr>
            <p:ph sz="half" idx="1" hasCustomPrompt="1"/>
          </p:nvPr>
        </p:nvSpPr>
        <p:spPr>
          <a:xfrm>
            <a:off x="501651"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half" idx="2" hasCustomPrompt="1"/>
          </p:nvPr>
        </p:nvSpPr>
        <p:spPr>
          <a:xfrm>
            <a:off x="4344000"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t>‹#›</a:t>
            </a:fld>
            <a:endParaRPr lang="en-GB" noProof="0"/>
          </a:p>
        </p:txBody>
      </p:sp>
      <p:sp>
        <p:nvSpPr>
          <p:cNvPr id="8" name="Inhaltsplatzhalter 3"/>
          <p:cNvSpPr>
            <a:spLocks noGrp="1"/>
          </p:cNvSpPr>
          <p:nvPr>
            <p:ph sz="half" idx="13" hasCustomPrompt="1"/>
          </p:nvPr>
        </p:nvSpPr>
        <p:spPr>
          <a:xfrm>
            <a:off x="8184000"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4112651574"/>
      </p:ext>
    </p:extLst>
  </p:cSld>
  <p:clrMapOvr>
    <a:masterClrMapping/>
  </p:clrMapOvr>
  <p:hf hdr="0" ftr="0"/>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 small imag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1652" y="504000"/>
            <a:ext cx="5424000" cy="856816"/>
          </a:xfrm>
        </p:spPr>
        <p:txBody>
          <a:bodyPr/>
          <a:lstStyle>
            <a:lvl1pPr>
              <a:defRPr/>
            </a:lvl1pPr>
          </a:lstStyle>
          <a:p>
            <a:r>
              <a:rPr lang="en-GB" noProof="0"/>
              <a:t>Click to edit slide title (maximum two lines)</a:t>
            </a:r>
          </a:p>
        </p:txBody>
      </p:sp>
      <p:sp>
        <p:nvSpPr>
          <p:cNvPr id="3" name="Inhaltsplatzhalter 2"/>
          <p:cNvSpPr>
            <a:spLocks noGrp="1"/>
          </p:cNvSpPr>
          <p:nvPr>
            <p:ph sz="half" idx="1" hasCustomPrompt="1"/>
          </p:nvPr>
        </p:nvSpPr>
        <p:spPr>
          <a:xfrm>
            <a:off x="501652" y="1828800"/>
            <a:ext cx="5425017" cy="4526400"/>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9" name="Bildplatzhalter 8"/>
          <p:cNvSpPr>
            <a:spLocks noGrp="1"/>
          </p:cNvSpPr>
          <p:nvPr>
            <p:ph type="pic" sz="quarter" idx="13" hasCustomPrompt="1"/>
          </p:nvPr>
        </p:nvSpPr>
        <p:spPr>
          <a:xfrm>
            <a:off x="6265333" y="95999"/>
            <a:ext cx="5926667" cy="6761996"/>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1026186855"/>
      </p:ext>
    </p:extLst>
  </p:cSld>
  <p:clrMapOvr>
    <a:masterClrMapping/>
  </p:clrMapOvr>
  <p:hf hdr="0" ftr="0"/>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medium imag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1653" y="504000"/>
            <a:ext cx="3505199" cy="856816"/>
          </a:xfrm>
        </p:spPr>
        <p:txBody>
          <a:bodyPr/>
          <a:lstStyle>
            <a:lvl1pPr>
              <a:defRPr/>
            </a:lvl1pPr>
          </a:lstStyle>
          <a:p>
            <a:r>
              <a:rPr lang="en-GB" noProof="0"/>
              <a:t>Click to edit slide title (max. two lines)</a:t>
            </a:r>
          </a:p>
        </p:txBody>
      </p:sp>
      <p:sp>
        <p:nvSpPr>
          <p:cNvPr id="4" name="Inhaltsplatzhalter 3"/>
          <p:cNvSpPr>
            <a:spLocks noGrp="1"/>
          </p:cNvSpPr>
          <p:nvPr>
            <p:ph sz="half" idx="2" hasCustomPrompt="1"/>
          </p:nvPr>
        </p:nvSpPr>
        <p:spPr>
          <a:xfrm>
            <a:off x="501652" y="1828800"/>
            <a:ext cx="3505201" cy="4526400"/>
          </a:xfrm>
        </p:spPr>
        <p:txBody>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9" name="Bildplatzhalter 8"/>
          <p:cNvSpPr>
            <a:spLocks noGrp="1"/>
          </p:cNvSpPr>
          <p:nvPr>
            <p:ph type="pic" sz="quarter" idx="13" hasCustomPrompt="1"/>
          </p:nvPr>
        </p:nvSpPr>
        <p:spPr>
          <a:xfrm>
            <a:off x="4572000" y="96000"/>
            <a:ext cx="7620000" cy="6762000"/>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474052545"/>
      </p:ext>
    </p:extLst>
  </p:cSld>
  <p:clrMapOvr>
    <a:masterClrMapping/>
  </p:clrMapOvr>
  <p:hf hdr="0" ftr="0"/>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 large imag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Datumsplatzhalter 2"/>
          <p:cNvSpPr>
            <a:spLocks noGrp="1"/>
          </p:cNvSpPr>
          <p:nvPr>
            <p:ph type="dt" sz="half" idx="10"/>
          </p:nvPr>
        </p:nvSpPr>
        <p:spPr/>
        <p:txBody>
          <a:bodyPr/>
          <a:lstStyle/>
          <a:p>
            <a:r>
              <a:rPr lang="en-GB" noProof="0"/>
              <a:t>04.01.2024</a:t>
            </a:r>
          </a:p>
        </p:txBody>
      </p:sp>
      <p:sp>
        <p:nvSpPr>
          <p:cNvPr id="4" name="Fußzeilenplatzhalter 3"/>
          <p:cNvSpPr>
            <a:spLocks noGrp="1"/>
          </p:cNvSpPr>
          <p:nvPr>
            <p:ph type="ftr" sz="quarter" idx="11"/>
          </p:nvPr>
        </p:nvSpPr>
        <p:spPr/>
        <p:txBody>
          <a:bodyPr/>
          <a:lstStyle/>
          <a:p>
            <a:endParaRPr lang="en-GB" noProof="0"/>
          </a:p>
        </p:txBody>
      </p:sp>
      <p:sp>
        <p:nvSpPr>
          <p:cNvPr id="5" name="Foliennummernplatzhalter 4"/>
          <p:cNvSpPr>
            <a:spLocks noGrp="1"/>
          </p:cNvSpPr>
          <p:nvPr>
            <p:ph type="sldNum" sz="quarter" idx="12"/>
          </p:nvPr>
        </p:nvSpPr>
        <p:spPr/>
        <p:txBody>
          <a:bodyPr/>
          <a:lstStyle/>
          <a:p>
            <a:fld id="{93C795C4-4A26-412B-AA90-98E97FF83D41}" type="slidenum">
              <a:rPr lang="en-GB" noProof="0" smtClean="0"/>
              <a:t>‹#›</a:t>
            </a:fld>
            <a:endParaRPr lang="en-GB" noProof="0"/>
          </a:p>
        </p:txBody>
      </p:sp>
      <p:sp>
        <p:nvSpPr>
          <p:cNvPr id="9" name="Bildplatzhalter 8"/>
          <p:cNvSpPr>
            <a:spLocks noGrp="1"/>
          </p:cNvSpPr>
          <p:nvPr>
            <p:ph type="pic" sz="quarter" idx="13" hasCustomPrompt="1"/>
          </p:nvPr>
        </p:nvSpPr>
        <p:spPr>
          <a:xfrm>
            <a:off x="0" y="1828800"/>
            <a:ext cx="12192000" cy="5030400"/>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2431702333"/>
      </p:ext>
    </p:extLst>
  </p:cSld>
  <p:clrMapOvr>
    <a:masterClrMapping/>
  </p:clrMapOvr>
  <p:hf hdr="0" ftr="0"/>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Custom char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Datumsplatzhalter 2"/>
          <p:cNvSpPr>
            <a:spLocks noGrp="1"/>
          </p:cNvSpPr>
          <p:nvPr>
            <p:ph type="dt" sz="half" idx="10"/>
          </p:nvPr>
        </p:nvSpPr>
        <p:spPr/>
        <p:txBody>
          <a:bodyPr/>
          <a:lstStyle/>
          <a:p>
            <a:r>
              <a:rPr lang="en-GB" noProof="0"/>
              <a:t>04.01.2024</a:t>
            </a:r>
          </a:p>
        </p:txBody>
      </p:sp>
      <p:sp>
        <p:nvSpPr>
          <p:cNvPr id="4" name="Fußzeilenplatzhalter 3"/>
          <p:cNvSpPr>
            <a:spLocks noGrp="1"/>
          </p:cNvSpPr>
          <p:nvPr>
            <p:ph type="ftr" sz="quarter" idx="11"/>
          </p:nvPr>
        </p:nvSpPr>
        <p:spPr/>
        <p:txBody>
          <a:bodyPr/>
          <a:lstStyle/>
          <a:p>
            <a:endParaRPr lang="en-GB" noProof="0"/>
          </a:p>
        </p:txBody>
      </p:sp>
      <p:sp>
        <p:nvSpPr>
          <p:cNvPr id="5" name="Foliennummernplatzhalter 4"/>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3377853438"/>
      </p:ext>
    </p:extLst>
  </p:cSld>
  <p:clrMapOvr>
    <a:masterClrMapping/>
  </p:clrMapOvr>
  <p:hf hdr="0" ftr="0"/>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9304438"/>
      </p:ext>
    </p:extLst>
  </p:cSld>
  <p:clrMapOvr>
    <a:masterClrMapping/>
  </p:clrMapOvr>
  <p:hf hdr="0" ftr="0"/>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No slidenumber, no dat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4" name="Fußzeilenplatzhalter 3"/>
          <p:cNvSpPr>
            <a:spLocks noGrp="1"/>
          </p:cNvSpPr>
          <p:nvPr>
            <p:ph type="ftr" sz="quarter" idx="11"/>
          </p:nvPr>
        </p:nvSpPr>
        <p:spPr/>
        <p:txBody>
          <a:bodyPr/>
          <a:lstStyle/>
          <a:p>
            <a:endParaRPr lang="en-GB" noProof="0"/>
          </a:p>
        </p:txBody>
      </p:sp>
    </p:spTree>
    <p:extLst>
      <p:ext uri="{BB962C8B-B14F-4D97-AF65-F5344CB8AC3E}">
        <p14:creationId xmlns:p14="http://schemas.microsoft.com/office/powerpoint/2010/main" val="4190834852"/>
      </p:ext>
    </p:extLst>
  </p:cSld>
  <p:clrMapOvr>
    <a:masterClrMapping/>
  </p:clrMapOvr>
  <p:hf hdr="0" ftr="0"/>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AndTx" preserve="1">
  <p:cSld name="Graph/Tabl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E8EC191-45F5-9383-C0BE-7D920E2A3A16}"/>
              </a:ext>
            </a:extLst>
          </p:cNvPr>
          <p:cNvSpPr/>
          <p:nvPr userDrawn="1"/>
        </p:nvSpPr>
        <p:spPr>
          <a:xfrm>
            <a:off x="1" y="96000"/>
            <a:ext cx="7846484" cy="6762000"/>
          </a:xfrm>
          <a:prstGeom prst="rect">
            <a:avLst/>
          </a:prstGeom>
          <a:solidFill>
            <a:srgbClr val="F9F6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p>
        </p:txBody>
      </p:sp>
      <p:sp>
        <p:nvSpPr>
          <p:cNvPr id="2" name="Titel 1"/>
          <p:cNvSpPr>
            <a:spLocks noGrp="1"/>
          </p:cNvSpPr>
          <p:nvPr>
            <p:ph type="title" hasCustomPrompt="1"/>
          </p:nvPr>
        </p:nvSpPr>
        <p:spPr>
          <a:xfrm>
            <a:off x="8183033" y="504000"/>
            <a:ext cx="3505200" cy="856816"/>
          </a:xfrm>
        </p:spPr>
        <p:txBody>
          <a:bodyPr/>
          <a:lstStyle>
            <a:lvl1pPr>
              <a:defRPr/>
            </a:lvl1pPr>
          </a:lstStyle>
          <a:p>
            <a:r>
              <a:rPr lang="en-GB" noProof="0"/>
              <a:t>Click to edit slide title (max. two lines)</a:t>
            </a:r>
          </a:p>
        </p:txBody>
      </p:sp>
      <p:sp>
        <p:nvSpPr>
          <p:cNvPr id="3" name="Inhaltsplatzhalter 2"/>
          <p:cNvSpPr>
            <a:spLocks noGrp="1"/>
          </p:cNvSpPr>
          <p:nvPr>
            <p:ph sz="quarter" idx="1" hasCustomPrompt="1"/>
          </p:nvPr>
        </p:nvSpPr>
        <p:spPr>
          <a:xfrm>
            <a:off x="8184000" y="1828801"/>
            <a:ext cx="3499200" cy="4068233"/>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quarter" idx="2" hasCustomPrompt="1"/>
          </p:nvPr>
        </p:nvSpPr>
        <p:spPr>
          <a:xfrm>
            <a:off x="501649" y="1364771"/>
            <a:ext cx="7056000" cy="4416000"/>
          </a:xfrm>
        </p:spPr>
        <p:txBody>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Textplatzhalter 4"/>
          <p:cNvSpPr>
            <a:spLocks noGrp="1"/>
          </p:cNvSpPr>
          <p:nvPr>
            <p:ph type="body" sz="half" idx="3" hasCustomPrompt="1"/>
          </p:nvPr>
        </p:nvSpPr>
        <p:spPr>
          <a:xfrm>
            <a:off x="501649" y="5897034"/>
            <a:ext cx="7056000" cy="175817"/>
          </a:xfrm>
        </p:spPr>
        <p:txBody>
          <a:bodyPr wrap="square" anchor="t" anchorCtr="0">
            <a:spAutoFit/>
          </a:bodyPr>
          <a:lstStyle>
            <a:lvl1pPr>
              <a:lnSpc>
                <a:spcPts val="1500"/>
              </a:lnSpc>
              <a:defRPr sz="933" b="0">
                <a:solidFill>
                  <a:schemeClr val="tx1"/>
                </a:solidFill>
                <a:latin typeface="+mn-lt"/>
              </a:defRPr>
            </a:lvl1pPr>
            <a:lvl2pPr>
              <a:defRPr sz="1200">
                <a:solidFill>
                  <a:srgbClr val="B00402"/>
                </a:solidFill>
              </a:defRPr>
            </a:lvl2pPr>
            <a:lvl3pPr>
              <a:defRPr sz="1200">
                <a:solidFill>
                  <a:srgbClr val="B00402"/>
                </a:solidFill>
              </a:defRPr>
            </a:lvl3pPr>
            <a:lvl4pPr>
              <a:defRPr sz="1200">
                <a:solidFill>
                  <a:srgbClr val="B00402"/>
                </a:solidFill>
              </a:defRPr>
            </a:lvl4pPr>
            <a:lvl5pPr>
              <a:defRPr sz="1200">
                <a:solidFill>
                  <a:srgbClr val="B00402"/>
                </a:solidFill>
              </a:defRPr>
            </a:lvl5pPr>
          </a:lstStyle>
          <a:p>
            <a:pPr lvl="0"/>
            <a:r>
              <a:rPr lang="en-GB" noProof="0"/>
              <a:t>Click to edit footnote/source</a:t>
            </a:r>
          </a:p>
        </p:txBody>
      </p:sp>
      <p:sp>
        <p:nvSpPr>
          <p:cNvPr id="6" name="Datumsplatzhalter 5"/>
          <p:cNvSpPr>
            <a:spLocks noGrp="1"/>
          </p:cNvSpPr>
          <p:nvPr>
            <p:ph type="dt" sz="half" idx="10"/>
          </p:nvPr>
        </p:nvSpPr>
        <p:spPr/>
        <p:txBody>
          <a:bodyPr/>
          <a:lstStyle/>
          <a:p>
            <a:r>
              <a:rPr lang="en-GB" noProof="0"/>
              <a:t>04.01.2024</a:t>
            </a:r>
          </a:p>
        </p:txBody>
      </p:sp>
      <p:sp>
        <p:nvSpPr>
          <p:cNvPr id="7" name="Fußzeilenplatzhalter 6"/>
          <p:cNvSpPr>
            <a:spLocks noGrp="1"/>
          </p:cNvSpPr>
          <p:nvPr>
            <p:ph type="ftr" sz="quarter" idx="11"/>
          </p:nvPr>
        </p:nvSpPr>
        <p:spPr/>
        <p:txBody>
          <a:bodyPr/>
          <a:lstStyle/>
          <a:p>
            <a:endParaRPr lang="en-GB" noProof="0"/>
          </a:p>
        </p:txBody>
      </p:sp>
      <p:sp>
        <p:nvSpPr>
          <p:cNvPr id="8" name="Foliennummernplatzhalter 7"/>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13" name="Textplatzhalter 4">
            <a:extLst>
              <a:ext uri="{FF2B5EF4-FFF2-40B4-BE49-F238E27FC236}">
                <a16:creationId xmlns:a16="http://schemas.microsoft.com/office/drawing/2014/main" id="{BB296D3B-97D9-B15F-DDAE-91B071AB850D}"/>
              </a:ext>
            </a:extLst>
          </p:cNvPr>
          <p:cNvSpPr>
            <a:spLocks noGrp="1"/>
          </p:cNvSpPr>
          <p:nvPr>
            <p:ph type="body" sz="half" idx="13" hasCustomPrompt="1"/>
          </p:nvPr>
        </p:nvSpPr>
        <p:spPr>
          <a:xfrm>
            <a:off x="501649" y="504001"/>
            <a:ext cx="7056000" cy="286148"/>
          </a:xfrm>
        </p:spPr>
        <p:txBody>
          <a:bodyPr wrap="square" anchor="t" anchorCtr="0">
            <a:spAutoFit/>
          </a:bodyPr>
          <a:lstStyle>
            <a:lvl1pPr marL="0" indent="0">
              <a:lnSpc>
                <a:spcPts val="2333"/>
              </a:lnSpc>
              <a:spcBef>
                <a:spcPts val="0"/>
              </a:spcBef>
              <a:spcAft>
                <a:spcPts val="0"/>
              </a:spcAft>
              <a:buFont typeface="EON Brix Sans" panose="020B0604020202020204" pitchFamily="34" charset="0"/>
              <a:buNone/>
              <a:defRPr sz="1867" b="1">
                <a:solidFill>
                  <a:schemeClr val="tx1"/>
                </a:solidFill>
                <a:latin typeface="+mn-lt"/>
              </a:defRPr>
            </a:lvl1pPr>
            <a:lvl2pPr marL="0" indent="0">
              <a:lnSpc>
                <a:spcPts val="2333"/>
              </a:lnSpc>
              <a:spcBef>
                <a:spcPts val="0"/>
              </a:spcBef>
              <a:spcAft>
                <a:spcPts val="0"/>
              </a:spcAft>
              <a:buNone/>
              <a:defRPr sz="1867" b="1">
                <a:solidFill>
                  <a:schemeClr val="tx1"/>
                </a:solidFill>
              </a:defRPr>
            </a:lvl2pPr>
            <a:lvl3pPr marL="0" indent="0">
              <a:lnSpc>
                <a:spcPts val="2333"/>
              </a:lnSpc>
              <a:spcBef>
                <a:spcPts val="0"/>
              </a:spcBef>
              <a:spcAft>
                <a:spcPts val="0"/>
              </a:spcAft>
              <a:buNone/>
              <a:defRPr sz="1867" b="1">
                <a:solidFill>
                  <a:schemeClr val="tx1"/>
                </a:solidFill>
              </a:defRPr>
            </a:lvl3pPr>
            <a:lvl4pPr marL="0" indent="0">
              <a:lnSpc>
                <a:spcPts val="2333"/>
              </a:lnSpc>
              <a:spcBef>
                <a:spcPts val="0"/>
              </a:spcBef>
              <a:spcAft>
                <a:spcPts val="0"/>
              </a:spcAft>
              <a:buNone/>
              <a:defRPr sz="1867" b="1">
                <a:solidFill>
                  <a:schemeClr val="tx1"/>
                </a:solidFill>
              </a:defRPr>
            </a:lvl4pPr>
            <a:lvl5pPr marL="0" indent="0">
              <a:lnSpc>
                <a:spcPts val="2333"/>
              </a:lnSpc>
              <a:spcBef>
                <a:spcPts val="0"/>
              </a:spcBef>
              <a:spcAft>
                <a:spcPts val="0"/>
              </a:spcAft>
              <a:buNone/>
              <a:defRPr sz="1867" b="1">
                <a:solidFill>
                  <a:schemeClr val="tx1"/>
                </a:solidFill>
              </a:defRPr>
            </a:lvl5pPr>
            <a:lvl6pPr marL="0" indent="0">
              <a:lnSpc>
                <a:spcPts val="2333"/>
              </a:lnSpc>
              <a:spcBef>
                <a:spcPts val="0"/>
              </a:spcBef>
              <a:spcAft>
                <a:spcPts val="0"/>
              </a:spcAft>
              <a:buNone/>
              <a:defRPr sz="1867" b="1">
                <a:solidFill>
                  <a:schemeClr val="tx1"/>
                </a:solidFill>
              </a:defRPr>
            </a:lvl6pPr>
            <a:lvl7pPr marL="0" indent="0">
              <a:lnSpc>
                <a:spcPts val="2333"/>
              </a:lnSpc>
              <a:spcBef>
                <a:spcPts val="0"/>
              </a:spcBef>
              <a:spcAft>
                <a:spcPts val="0"/>
              </a:spcAft>
              <a:buNone/>
              <a:defRPr sz="1867" b="1">
                <a:solidFill>
                  <a:schemeClr val="tx1"/>
                </a:solidFill>
              </a:defRPr>
            </a:lvl7pPr>
            <a:lvl8pPr marL="0" indent="0">
              <a:lnSpc>
                <a:spcPts val="2333"/>
              </a:lnSpc>
              <a:spcBef>
                <a:spcPts val="0"/>
              </a:spcBef>
              <a:spcAft>
                <a:spcPts val="0"/>
              </a:spcAft>
              <a:buNone/>
              <a:defRPr sz="1867" b="1">
                <a:solidFill>
                  <a:schemeClr val="tx1"/>
                </a:solidFill>
              </a:defRPr>
            </a:lvl8pPr>
            <a:lvl9pPr marL="0" indent="0">
              <a:lnSpc>
                <a:spcPts val="2333"/>
              </a:lnSpc>
              <a:spcBef>
                <a:spcPts val="0"/>
              </a:spcBef>
              <a:spcAft>
                <a:spcPts val="0"/>
              </a:spcAft>
              <a:buNone/>
              <a:defRPr sz="1867" b="1">
                <a:solidFill>
                  <a:schemeClr val="tx1"/>
                </a:solidFill>
              </a:defRPr>
            </a:lvl9pPr>
          </a:lstStyle>
          <a:p>
            <a:pPr lvl="0"/>
            <a:r>
              <a:rPr lang="en-GB" noProof="0"/>
              <a:t>Click to edit chart title</a:t>
            </a:r>
          </a:p>
        </p:txBody>
      </p:sp>
      <p:sp>
        <p:nvSpPr>
          <p:cNvPr id="14" name="Textplatzhalter 4">
            <a:extLst>
              <a:ext uri="{FF2B5EF4-FFF2-40B4-BE49-F238E27FC236}">
                <a16:creationId xmlns:a16="http://schemas.microsoft.com/office/drawing/2014/main" id="{BB3FD1F2-7B8D-15C1-32FA-3539A648C04D}"/>
              </a:ext>
            </a:extLst>
          </p:cNvPr>
          <p:cNvSpPr>
            <a:spLocks noGrp="1"/>
          </p:cNvSpPr>
          <p:nvPr>
            <p:ph type="body" sz="half" idx="14" hasCustomPrompt="1"/>
          </p:nvPr>
        </p:nvSpPr>
        <p:spPr>
          <a:xfrm>
            <a:off x="501649" y="833393"/>
            <a:ext cx="7056000" cy="286148"/>
          </a:xfrm>
        </p:spPr>
        <p:txBody>
          <a:bodyPr wrap="square" anchor="t" anchorCtr="0">
            <a:spAutoFit/>
          </a:bodyPr>
          <a:lstStyle>
            <a:lvl1pPr marL="0" indent="0">
              <a:lnSpc>
                <a:spcPts val="2333"/>
              </a:lnSpc>
              <a:spcBef>
                <a:spcPts val="0"/>
              </a:spcBef>
              <a:spcAft>
                <a:spcPts val="0"/>
              </a:spcAft>
              <a:buFont typeface="EON Brix Sans" panose="020B0604020202020204" pitchFamily="34" charset="0"/>
              <a:buNone/>
              <a:defRPr sz="1867" b="0">
                <a:solidFill>
                  <a:schemeClr val="tx1"/>
                </a:solidFill>
                <a:latin typeface="+mn-lt"/>
              </a:defRPr>
            </a:lvl1pPr>
            <a:lvl2pPr marL="0" indent="0">
              <a:lnSpc>
                <a:spcPts val="2333"/>
              </a:lnSpc>
              <a:spcBef>
                <a:spcPts val="0"/>
              </a:spcBef>
              <a:spcAft>
                <a:spcPts val="0"/>
              </a:spcAft>
              <a:buNone/>
              <a:defRPr sz="1867">
                <a:solidFill>
                  <a:schemeClr val="tx1"/>
                </a:solidFill>
              </a:defRPr>
            </a:lvl2pPr>
            <a:lvl3pPr marL="0" indent="0">
              <a:lnSpc>
                <a:spcPts val="2333"/>
              </a:lnSpc>
              <a:spcBef>
                <a:spcPts val="0"/>
              </a:spcBef>
              <a:spcAft>
                <a:spcPts val="0"/>
              </a:spcAft>
              <a:buNone/>
              <a:defRPr sz="1867">
                <a:solidFill>
                  <a:schemeClr val="tx1"/>
                </a:solidFill>
              </a:defRPr>
            </a:lvl3pPr>
            <a:lvl4pPr marL="0" indent="0">
              <a:lnSpc>
                <a:spcPts val="2333"/>
              </a:lnSpc>
              <a:spcBef>
                <a:spcPts val="0"/>
              </a:spcBef>
              <a:spcAft>
                <a:spcPts val="0"/>
              </a:spcAft>
              <a:buNone/>
              <a:defRPr sz="1867">
                <a:solidFill>
                  <a:schemeClr val="tx1"/>
                </a:solidFill>
              </a:defRPr>
            </a:lvl4pPr>
            <a:lvl5pPr marL="0" indent="0">
              <a:lnSpc>
                <a:spcPts val="2333"/>
              </a:lnSpc>
              <a:spcBef>
                <a:spcPts val="0"/>
              </a:spcBef>
              <a:spcAft>
                <a:spcPts val="0"/>
              </a:spcAft>
              <a:buNone/>
              <a:defRPr sz="1867">
                <a:solidFill>
                  <a:schemeClr val="tx1"/>
                </a:solidFill>
              </a:defRPr>
            </a:lvl5pPr>
            <a:lvl6pPr marL="0" indent="0">
              <a:lnSpc>
                <a:spcPts val="2333"/>
              </a:lnSpc>
              <a:spcBef>
                <a:spcPts val="0"/>
              </a:spcBef>
              <a:spcAft>
                <a:spcPts val="0"/>
              </a:spcAft>
              <a:buNone/>
              <a:defRPr sz="1867">
                <a:solidFill>
                  <a:schemeClr val="tx1"/>
                </a:solidFill>
              </a:defRPr>
            </a:lvl6pPr>
            <a:lvl7pPr marL="0" indent="0">
              <a:lnSpc>
                <a:spcPts val="2333"/>
              </a:lnSpc>
              <a:spcBef>
                <a:spcPts val="0"/>
              </a:spcBef>
              <a:spcAft>
                <a:spcPts val="0"/>
              </a:spcAft>
              <a:buNone/>
              <a:defRPr sz="1867">
                <a:solidFill>
                  <a:schemeClr val="tx1"/>
                </a:solidFill>
              </a:defRPr>
            </a:lvl7pPr>
            <a:lvl8pPr marL="0" indent="0">
              <a:lnSpc>
                <a:spcPts val="2333"/>
              </a:lnSpc>
              <a:spcBef>
                <a:spcPts val="0"/>
              </a:spcBef>
              <a:spcAft>
                <a:spcPts val="0"/>
              </a:spcAft>
              <a:buNone/>
              <a:defRPr sz="1867">
                <a:solidFill>
                  <a:schemeClr val="tx1"/>
                </a:solidFill>
              </a:defRPr>
            </a:lvl8pPr>
            <a:lvl9pPr marL="0" indent="0">
              <a:lnSpc>
                <a:spcPts val="2333"/>
              </a:lnSpc>
              <a:spcBef>
                <a:spcPts val="0"/>
              </a:spcBef>
              <a:spcAft>
                <a:spcPts val="0"/>
              </a:spcAft>
              <a:buNone/>
              <a:defRPr sz="1867">
                <a:solidFill>
                  <a:schemeClr val="tx1"/>
                </a:solidFill>
              </a:defRPr>
            </a:lvl9pPr>
          </a:lstStyle>
          <a:p>
            <a:pPr lvl="0"/>
            <a:r>
              <a:rPr lang="en-GB" noProof="0"/>
              <a:t>Click to edit unit measure</a:t>
            </a:r>
          </a:p>
        </p:txBody>
      </p:sp>
    </p:spTree>
    <p:extLst>
      <p:ext uri="{BB962C8B-B14F-4D97-AF65-F5344CB8AC3E}">
        <p14:creationId xmlns:p14="http://schemas.microsoft.com/office/powerpoint/2010/main" val="1124681925"/>
      </p:ext>
    </p:extLst>
  </p:cSld>
  <p:clrMapOvr>
    <a:masterClrMapping/>
  </p:clrMapOvr>
  <p:hf hdr="0" ftr="0"/>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Agenda 1 column whit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agenda placeholder</a:t>
            </a:r>
          </a:p>
        </p:txBody>
      </p:sp>
      <p:sp>
        <p:nvSpPr>
          <p:cNvPr id="3" name="Inhaltsplatzhalter 2"/>
          <p:cNvSpPr>
            <a:spLocks noGrp="1"/>
          </p:cNvSpPr>
          <p:nvPr>
            <p:ph idx="1" hasCustomPrompt="1"/>
          </p:nvPr>
        </p:nvSpPr>
        <p:spPr>
          <a:xfrm>
            <a:off x="501651" y="1828800"/>
            <a:ext cx="9264000" cy="4526400"/>
          </a:xfrm>
        </p:spPr>
        <p:txBody>
          <a:bodyPr/>
          <a:lstStyle>
            <a:lvl1pPr marL="527987" indent="-527987">
              <a:lnSpc>
                <a:spcPct val="100000"/>
              </a:lnSpc>
              <a:spcBef>
                <a:spcPts val="1600"/>
              </a:spcBef>
              <a:spcAft>
                <a:spcPts val="0"/>
              </a:spcAft>
              <a:buFont typeface="+mj-lt"/>
              <a:buAutoNum type="arabicPeriod"/>
              <a:defRPr sz="2667" b="1">
                <a:solidFill>
                  <a:srgbClr val="EA1B0A"/>
                </a:solidFill>
                <a:latin typeface="+mn-lt"/>
              </a:defRPr>
            </a:lvl1pPr>
            <a:lvl2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2pPr>
            <a:lvl3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3pPr>
            <a:lvl4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4pPr>
            <a:lvl5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5pPr>
            <a:lvl6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6pPr>
            <a:lvl7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7pPr>
            <a:lvl8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8pPr>
            <a:lvl9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9pPr>
          </a:lstStyle>
          <a:p>
            <a:pPr lvl="0"/>
            <a:r>
              <a:rPr lang="en-GB" noProof="0"/>
              <a:t>Click to edit agenda point</a:t>
            </a:r>
          </a:p>
          <a:p>
            <a:pPr lvl="1"/>
            <a:r>
              <a:rPr lang="en-GB" noProof="0"/>
              <a:t>Second level: description/subpoint</a:t>
            </a:r>
          </a:p>
        </p:txBody>
      </p:sp>
    </p:spTree>
    <p:extLst>
      <p:ext uri="{BB962C8B-B14F-4D97-AF65-F5344CB8AC3E}">
        <p14:creationId xmlns:p14="http://schemas.microsoft.com/office/powerpoint/2010/main" val="2723625109"/>
      </p:ext>
    </p:extLst>
  </p:cSld>
  <p:clrMapOvr>
    <a:masterClrMapping/>
  </p:clrMapOvr>
  <p:hf hdr="0" ftr="0"/>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Agenda 2 columns white">
    <p:bg>
      <p:bgPr>
        <a:solidFill>
          <a:srgbClr val="FFFFFF"/>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solidFill>
                  <a:srgbClr val="EA1C0A"/>
                </a:solidFill>
              </a:defRPr>
            </a:lvl1pPr>
          </a:lstStyle>
          <a:p>
            <a:r>
              <a:rPr lang="en-GB" noProof="0"/>
              <a:t>Click to edit agenda placeholder</a:t>
            </a:r>
          </a:p>
        </p:txBody>
      </p:sp>
      <p:sp>
        <p:nvSpPr>
          <p:cNvPr id="3" name="Inhaltsplatzhalter 2"/>
          <p:cNvSpPr>
            <a:spLocks noGrp="1"/>
          </p:cNvSpPr>
          <p:nvPr>
            <p:ph sz="half" idx="1" hasCustomPrompt="1"/>
          </p:nvPr>
        </p:nvSpPr>
        <p:spPr>
          <a:xfrm>
            <a:off x="501651" y="1828800"/>
            <a:ext cx="5424000" cy="4526400"/>
          </a:xfrm>
        </p:spPr>
        <p:txBody>
          <a:bodyPr>
            <a:noAutofit/>
          </a:bodyPr>
          <a:lstStyle>
            <a:lvl1pPr marL="527987" indent="-527987">
              <a:lnSpc>
                <a:spcPct val="100000"/>
              </a:lnSpc>
              <a:spcBef>
                <a:spcPts val="1600"/>
              </a:spcBef>
              <a:spcAft>
                <a:spcPts val="0"/>
              </a:spcAft>
              <a:buFont typeface="+mj-lt"/>
              <a:buAutoNum type="arabicPeriod"/>
              <a:defRPr sz="2667" b="1">
                <a:solidFill>
                  <a:srgbClr val="EA1B0A"/>
                </a:solidFill>
                <a:latin typeface="+mn-lt"/>
              </a:defRPr>
            </a:lvl1pPr>
            <a:lvl2pPr marL="527987" indent="0">
              <a:lnSpc>
                <a:spcPct val="100000"/>
              </a:lnSpc>
              <a:spcBef>
                <a:spcPts val="0"/>
              </a:spcBef>
              <a:spcAft>
                <a:spcPts val="0"/>
              </a:spcAft>
              <a:buNone/>
              <a:defRPr sz="1867">
                <a:solidFill>
                  <a:srgbClr val="000000"/>
                </a:solidFill>
                <a:latin typeface="+mn-lt"/>
              </a:defRPr>
            </a:lvl2pPr>
            <a:lvl3pPr marL="527987" indent="0">
              <a:lnSpc>
                <a:spcPct val="100000"/>
              </a:lnSpc>
              <a:spcBef>
                <a:spcPts val="0"/>
              </a:spcBef>
              <a:spcAft>
                <a:spcPts val="0"/>
              </a:spcAft>
              <a:buNone/>
              <a:defRPr sz="1867">
                <a:solidFill>
                  <a:srgbClr val="000000"/>
                </a:solidFill>
                <a:latin typeface="+mn-lt"/>
              </a:defRPr>
            </a:lvl3pPr>
            <a:lvl4pPr marL="527987" indent="0">
              <a:lnSpc>
                <a:spcPct val="100000"/>
              </a:lnSpc>
              <a:spcBef>
                <a:spcPts val="0"/>
              </a:spcBef>
              <a:spcAft>
                <a:spcPts val="0"/>
              </a:spcAft>
              <a:buNone/>
              <a:defRPr sz="1867">
                <a:solidFill>
                  <a:srgbClr val="000000"/>
                </a:solidFill>
                <a:latin typeface="+mn-lt"/>
              </a:defRPr>
            </a:lvl4pPr>
            <a:lvl5pPr marL="527987" indent="0">
              <a:lnSpc>
                <a:spcPct val="100000"/>
              </a:lnSpc>
              <a:spcBef>
                <a:spcPts val="0"/>
              </a:spcBef>
              <a:spcAft>
                <a:spcPts val="0"/>
              </a:spcAft>
              <a:buNone/>
              <a:defRPr sz="1867">
                <a:solidFill>
                  <a:srgbClr val="000000"/>
                </a:solidFill>
                <a:latin typeface="+mn-lt"/>
              </a:defRPr>
            </a:lvl5pPr>
            <a:lvl6pPr marL="527987" indent="0">
              <a:lnSpc>
                <a:spcPct val="100000"/>
              </a:lnSpc>
              <a:spcBef>
                <a:spcPts val="0"/>
              </a:spcBef>
              <a:spcAft>
                <a:spcPts val="0"/>
              </a:spcAft>
              <a:buNone/>
              <a:defRPr sz="1867">
                <a:latin typeface="+mn-lt"/>
              </a:defRPr>
            </a:lvl6pPr>
            <a:lvl7pPr marL="527987" indent="0">
              <a:lnSpc>
                <a:spcPct val="100000"/>
              </a:lnSpc>
              <a:spcBef>
                <a:spcPts val="0"/>
              </a:spcBef>
              <a:spcAft>
                <a:spcPts val="0"/>
              </a:spcAft>
              <a:buNone/>
              <a:defRPr sz="1867">
                <a:latin typeface="+mn-lt"/>
              </a:defRPr>
            </a:lvl7pPr>
            <a:lvl8pPr marL="527987" indent="0">
              <a:lnSpc>
                <a:spcPct val="100000"/>
              </a:lnSpc>
              <a:spcBef>
                <a:spcPts val="0"/>
              </a:spcBef>
              <a:spcAft>
                <a:spcPts val="0"/>
              </a:spcAft>
              <a:buNone/>
              <a:defRPr sz="1867">
                <a:latin typeface="+mn-lt"/>
              </a:defRPr>
            </a:lvl8pPr>
            <a:lvl9pPr marL="527987" indent="0">
              <a:lnSpc>
                <a:spcPct val="100000"/>
              </a:lnSpc>
              <a:spcBef>
                <a:spcPts val="0"/>
              </a:spcBef>
              <a:spcAft>
                <a:spcPts val="0"/>
              </a:spcAft>
              <a:buNone/>
              <a:defRPr sz="1867">
                <a:latin typeface="+mn-lt"/>
              </a:defRPr>
            </a:lvl9pPr>
          </a:lstStyle>
          <a:p>
            <a:pPr lvl="0"/>
            <a:r>
              <a:rPr lang="en-GB" noProof="0"/>
              <a:t>Click to edit agenda point</a:t>
            </a:r>
          </a:p>
          <a:p>
            <a:pPr lvl="1"/>
            <a:r>
              <a:rPr lang="en-GB" noProof="0"/>
              <a:t>Second level: description/subpoint</a:t>
            </a:r>
          </a:p>
        </p:txBody>
      </p:sp>
      <p:sp>
        <p:nvSpPr>
          <p:cNvPr id="4" name="Inhaltsplatzhalter 3"/>
          <p:cNvSpPr>
            <a:spLocks noGrp="1"/>
          </p:cNvSpPr>
          <p:nvPr>
            <p:ph sz="half" idx="2" hasCustomPrompt="1"/>
          </p:nvPr>
        </p:nvSpPr>
        <p:spPr>
          <a:xfrm>
            <a:off x="6265335" y="1828800"/>
            <a:ext cx="5424000" cy="4526400"/>
          </a:xfrm>
        </p:spPr>
        <p:txBody>
          <a:bodyPr>
            <a:noAutofit/>
          </a:bodyPr>
          <a:lstStyle>
            <a:lvl1pPr marL="527987" indent="-527987">
              <a:lnSpc>
                <a:spcPct val="100000"/>
              </a:lnSpc>
              <a:spcBef>
                <a:spcPts val="1600"/>
              </a:spcBef>
              <a:spcAft>
                <a:spcPts val="0"/>
              </a:spcAft>
              <a:buFont typeface="+mj-lt"/>
              <a:buAutoNum type="arabicPeriod" startAt="6"/>
              <a:defRPr sz="2667" b="1">
                <a:solidFill>
                  <a:srgbClr val="EA1B0A"/>
                </a:solidFill>
                <a:latin typeface="+mn-lt"/>
              </a:defRPr>
            </a:lvl1pPr>
            <a:lvl2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2pPr>
            <a:lvl3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3pPr>
            <a:lvl4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4pPr>
            <a:lvl5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5pPr>
            <a:lvl6pPr marL="527987" indent="0">
              <a:lnSpc>
                <a:spcPct val="100000"/>
              </a:lnSpc>
              <a:spcBef>
                <a:spcPts val="0"/>
              </a:spcBef>
              <a:spcAft>
                <a:spcPts val="0"/>
              </a:spcAft>
              <a:buFont typeface="EON Brix Sans" panose="020B0604020202020204" pitchFamily="34" charset="0"/>
              <a:buNone/>
              <a:defRPr sz="1867" b="0">
                <a:latin typeface="+mn-lt"/>
              </a:defRPr>
            </a:lvl6pPr>
            <a:lvl7pPr marL="527987" indent="0">
              <a:lnSpc>
                <a:spcPct val="100000"/>
              </a:lnSpc>
              <a:spcBef>
                <a:spcPts val="0"/>
              </a:spcBef>
              <a:spcAft>
                <a:spcPts val="0"/>
              </a:spcAft>
              <a:buFont typeface="EON Brix Sans" panose="020B0604020202020204" pitchFamily="34" charset="0"/>
              <a:buNone/>
              <a:defRPr sz="1867" b="0">
                <a:latin typeface="+mn-lt"/>
              </a:defRPr>
            </a:lvl7pPr>
            <a:lvl8pPr marL="527987" indent="0">
              <a:lnSpc>
                <a:spcPct val="100000"/>
              </a:lnSpc>
              <a:spcBef>
                <a:spcPts val="0"/>
              </a:spcBef>
              <a:spcAft>
                <a:spcPts val="0"/>
              </a:spcAft>
              <a:buFont typeface="EON Brix Sans" panose="020B0604020202020204" pitchFamily="34" charset="0"/>
              <a:buNone/>
              <a:defRPr sz="1867" b="0">
                <a:latin typeface="+mn-lt"/>
              </a:defRPr>
            </a:lvl8pPr>
            <a:lvl9pPr marL="527987" indent="0">
              <a:lnSpc>
                <a:spcPct val="100000"/>
              </a:lnSpc>
              <a:spcBef>
                <a:spcPts val="0"/>
              </a:spcBef>
              <a:spcAft>
                <a:spcPts val="0"/>
              </a:spcAft>
              <a:buFont typeface="EON Brix Sans" panose="020B0604020202020204" pitchFamily="34" charset="0"/>
              <a:buNone/>
              <a:defRPr sz="1867" b="0">
                <a:latin typeface="+mn-lt"/>
              </a:defRPr>
            </a:lvl9pPr>
          </a:lstStyle>
          <a:p>
            <a:pPr lvl="0"/>
            <a:r>
              <a:rPr lang="en-GB" noProof="0"/>
              <a:t>Click to edit agenda point</a:t>
            </a:r>
          </a:p>
          <a:p>
            <a:pPr lvl="1"/>
            <a:r>
              <a:rPr lang="en-GB" noProof="0"/>
              <a:t>Second level: description/subpoint</a:t>
            </a:r>
          </a:p>
        </p:txBody>
      </p:sp>
    </p:spTree>
    <p:extLst>
      <p:ext uri="{BB962C8B-B14F-4D97-AF65-F5344CB8AC3E}">
        <p14:creationId xmlns:p14="http://schemas.microsoft.com/office/powerpoint/2010/main" val="667704568"/>
      </p:ext>
    </p:extLst>
  </p:cSld>
  <p:clrMapOvr>
    <a:masterClrMapping/>
  </p:clrMapOvr>
  <p:hf hdr="0" ftr="0"/>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hapter V01">
    <p:bg>
      <p:bgPr>
        <a:solidFill>
          <a:srgbClr val="F59A86"/>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3378383522"/>
      </p:ext>
    </p:extLst>
  </p:cSld>
  <p:clrMapOvr>
    <a:masterClrMapping/>
  </p:clrMapOvr>
  <p:hf hdr="0" ftr="0"/>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hapter V02">
    <p:bg>
      <p:bgPr>
        <a:solidFill>
          <a:srgbClr val="EDEA6C"/>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2785836134"/>
      </p:ext>
    </p:extLst>
  </p:cSld>
  <p:clrMapOvr>
    <a:masterClrMapping/>
  </p:clrMapOvr>
  <p:hf hdr="0" ftr="0"/>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hapter V03">
    <p:bg>
      <p:bgPr>
        <a:solidFill>
          <a:srgbClr val="7FC7CF"/>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3032594392"/>
      </p:ext>
    </p:extLst>
  </p:cSld>
  <p:clrMapOvr>
    <a:masterClrMapping/>
  </p:clrMapOvr>
  <p:hf hdr="0" ftr="0"/>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hapter with Image V01">
    <p:bg>
      <p:bgPr>
        <a:solidFill>
          <a:srgbClr val="7FC7CF"/>
        </a:solidFill>
        <a:effectLst/>
      </p:bgPr>
    </p:bg>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5AF0533A-51F2-BB29-D669-E4AABD18D2E8}"/>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bg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bg1"/>
                </a:solidFill>
                <a:latin typeface="+mj-lt"/>
              </a:defRPr>
            </a:lvl1pPr>
            <a:lvl2pPr marL="0" indent="0">
              <a:lnSpc>
                <a:spcPts val="17066"/>
              </a:lnSpc>
              <a:spcBef>
                <a:spcPts val="0"/>
              </a:spcBef>
              <a:spcAft>
                <a:spcPts val="0"/>
              </a:spcAft>
              <a:buNone/>
              <a:defRPr sz="16266">
                <a:solidFill>
                  <a:schemeClr val="bg1"/>
                </a:solidFill>
                <a:latin typeface="+mj-lt"/>
              </a:defRPr>
            </a:lvl2pPr>
            <a:lvl3pPr marL="0" indent="0">
              <a:lnSpc>
                <a:spcPts val="17066"/>
              </a:lnSpc>
              <a:spcBef>
                <a:spcPts val="0"/>
              </a:spcBef>
              <a:spcAft>
                <a:spcPts val="0"/>
              </a:spcAft>
              <a:buNone/>
              <a:defRPr sz="16266">
                <a:solidFill>
                  <a:schemeClr val="bg1"/>
                </a:solidFill>
                <a:latin typeface="+mj-lt"/>
              </a:defRPr>
            </a:lvl3pPr>
            <a:lvl4pPr marL="0" indent="0">
              <a:lnSpc>
                <a:spcPts val="17066"/>
              </a:lnSpc>
              <a:spcBef>
                <a:spcPts val="0"/>
              </a:spcBef>
              <a:spcAft>
                <a:spcPts val="0"/>
              </a:spcAft>
              <a:buNone/>
              <a:defRPr sz="16266">
                <a:solidFill>
                  <a:schemeClr val="bg1"/>
                </a:solidFill>
                <a:latin typeface="+mj-lt"/>
              </a:defRPr>
            </a:lvl4pPr>
            <a:lvl5pPr marL="0" indent="0">
              <a:lnSpc>
                <a:spcPts val="17066"/>
              </a:lnSpc>
              <a:spcBef>
                <a:spcPts val="0"/>
              </a:spcBef>
              <a:spcAft>
                <a:spcPts val="0"/>
              </a:spcAft>
              <a:buNone/>
              <a:defRPr sz="16266">
                <a:solidFill>
                  <a:schemeClr val="bg1"/>
                </a:solidFill>
                <a:latin typeface="+mj-lt"/>
              </a:defRPr>
            </a:lvl5pPr>
            <a:lvl6pPr marL="0" indent="0">
              <a:lnSpc>
                <a:spcPts val="17066"/>
              </a:lnSpc>
              <a:spcBef>
                <a:spcPts val="0"/>
              </a:spcBef>
              <a:spcAft>
                <a:spcPts val="0"/>
              </a:spcAft>
              <a:buNone/>
              <a:defRPr sz="16266">
                <a:solidFill>
                  <a:schemeClr val="bg1"/>
                </a:solidFill>
                <a:latin typeface="+mj-lt"/>
              </a:defRPr>
            </a:lvl6pPr>
            <a:lvl7pPr marL="0" indent="0">
              <a:lnSpc>
                <a:spcPts val="17066"/>
              </a:lnSpc>
              <a:spcBef>
                <a:spcPts val="0"/>
              </a:spcBef>
              <a:spcAft>
                <a:spcPts val="0"/>
              </a:spcAft>
              <a:buNone/>
              <a:defRPr sz="16266">
                <a:solidFill>
                  <a:schemeClr val="bg1"/>
                </a:solidFill>
                <a:latin typeface="+mj-lt"/>
              </a:defRPr>
            </a:lvl7pPr>
            <a:lvl8pPr marL="0" indent="0">
              <a:lnSpc>
                <a:spcPts val="17066"/>
              </a:lnSpc>
              <a:spcBef>
                <a:spcPts val="0"/>
              </a:spcBef>
              <a:spcAft>
                <a:spcPts val="0"/>
              </a:spcAft>
              <a:buNone/>
              <a:defRPr sz="16266">
                <a:solidFill>
                  <a:schemeClr val="bg1"/>
                </a:solidFill>
                <a:latin typeface="+mj-lt"/>
              </a:defRPr>
            </a:lvl8pPr>
            <a:lvl9pPr marL="0" indent="0">
              <a:lnSpc>
                <a:spcPts val="17066"/>
              </a:lnSpc>
              <a:spcBef>
                <a:spcPts val="0"/>
              </a:spcBef>
              <a:spcAft>
                <a:spcPts val="0"/>
              </a:spcAft>
              <a:buNone/>
              <a:defRPr sz="16266">
                <a:solidFill>
                  <a:schemeClr val="bg1"/>
                </a:solidFill>
                <a:latin typeface="+mj-lt"/>
              </a:defRPr>
            </a:lvl9pPr>
          </a:lstStyle>
          <a:p>
            <a:pPr lvl="0"/>
            <a:r>
              <a:rPr lang="en-GB" noProof="0"/>
              <a:t>X</a:t>
            </a:r>
          </a:p>
        </p:txBody>
      </p:sp>
    </p:spTree>
    <p:extLst>
      <p:ext uri="{BB962C8B-B14F-4D97-AF65-F5344CB8AC3E}">
        <p14:creationId xmlns:p14="http://schemas.microsoft.com/office/powerpoint/2010/main" val="1012484429"/>
      </p:ext>
    </p:extLst>
  </p:cSld>
  <p:clrMapOvr>
    <a:masterClrMapping/>
  </p:clrMapOvr>
  <p:hf hdr="0" ftr="0"/>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hapter with Image V02">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5AF0533A-51F2-BB29-D669-E4AABD18D2E8}"/>
              </a:ext>
            </a:extLst>
          </p:cNvPr>
          <p:cNvSpPr>
            <a:spLocks noGrp="1"/>
          </p:cNvSpPr>
          <p:nvPr>
            <p:ph type="pic" sz="quarter" idx="15" hasCustomPrompt="1"/>
          </p:nvPr>
        </p:nvSpPr>
        <p:spPr>
          <a:xfrm>
            <a:off x="6265333" y="96000"/>
            <a:ext cx="5926667"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title" hasCustomPrompt="1"/>
          </p:nvPr>
        </p:nvSpPr>
        <p:spPr>
          <a:xfrm>
            <a:off x="504001" y="408001"/>
            <a:ext cx="54247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4269595889"/>
      </p:ext>
    </p:extLst>
  </p:cSld>
  <p:clrMapOvr>
    <a:masterClrMapping/>
  </p:clrMapOvr>
  <p:hf hdr="0" ftr="0"/>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losing chart less color">
    <p:spTree>
      <p:nvGrpSpPr>
        <p:cNvPr id="1" name=""/>
        <p:cNvGrpSpPr/>
        <p:nvPr/>
      </p:nvGrpSpPr>
      <p:grpSpPr>
        <a:xfrm>
          <a:off x="0" y="0"/>
          <a:ext cx="0" cy="0"/>
          <a:chOff x="0" y="0"/>
          <a:chExt cx="0" cy="0"/>
        </a:xfrm>
      </p:grpSpPr>
      <p:pic>
        <p:nvPicPr>
          <p:cNvPr id="5" name="EON_Logo_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4001" y="5836800"/>
            <a:ext cx="1749836" cy="523200"/>
          </a:xfrm>
          <a:prstGeom prst="rect">
            <a:avLst/>
          </a:prstGeom>
        </p:spPr>
      </p:pic>
      <p:sp>
        <p:nvSpPr>
          <p:cNvPr id="3" name="Textplatzhalter 2"/>
          <p:cNvSpPr>
            <a:spLocks noGrp="1"/>
          </p:cNvSpPr>
          <p:nvPr>
            <p:ph type="body" sz="quarter" idx="10" hasCustomPrompt="1"/>
          </p:nvPr>
        </p:nvSpPr>
        <p:spPr>
          <a:xfrm>
            <a:off x="504000" y="500675"/>
            <a:ext cx="9264000" cy="1367896"/>
          </a:xfrm>
        </p:spPr>
        <p:txBody>
          <a:bodyPr>
            <a:spAutoFit/>
          </a:bodyPr>
          <a:lstStyle>
            <a:lvl1pPr algn="l">
              <a:lnSpc>
                <a:spcPts val="5333"/>
              </a:lnSpc>
              <a:spcAft>
                <a:spcPts val="0"/>
              </a:spcAft>
              <a:defRPr sz="5333">
                <a:solidFill>
                  <a:srgbClr val="EA1B0A"/>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Click to edit closing statement/ conclusion</a:t>
            </a:r>
          </a:p>
        </p:txBody>
      </p:sp>
      <p:sp>
        <p:nvSpPr>
          <p:cNvPr id="7" name="Textplatzhalter 6"/>
          <p:cNvSpPr>
            <a:spLocks noGrp="1"/>
          </p:cNvSpPr>
          <p:nvPr>
            <p:ph type="body" sz="quarter" idx="11" hasCustomPrompt="1"/>
          </p:nvPr>
        </p:nvSpPr>
        <p:spPr>
          <a:xfrm>
            <a:off x="504000" y="2606971"/>
            <a:ext cx="5424784"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chemeClr val="tx1"/>
                </a:solidFill>
                <a:latin typeface="+mj-lt"/>
              </a:defRPr>
            </a:lvl1pPr>
            <a:lvl2pPr marL="0" indent="0" algn="l">
              <a:lnSpc>
                <a:spcPts val="1947"/>
              </a:lnSpc>
              <a:spcBef>
                <a:spcPts val="0"/>
              </a:spcBef>
              <a:spcAft>
                <a:spcPts val="0"/>
              </a:spcAft>
              <a:buNone/>
              <a:defRPr sz="1867">
                <a:solidFill>
                  <a:schemeClr val="tx1"/>
                </a:solidFill>
                <a:latin typeface="+mj-lt"/>
              </a:defRPr>
            </a:lvl2pPr>
            <a:lvl3pPr marL="0" indent="0" algn="l">
              <a:lnSpc>
                <a:spcPts val="1947"/>
              </a:lnSpc>
              <a:spcBef>
                <a:spcPts val="0"/>
              </a:spcBef>
              <a:spcAft>
                <a:spcPts val="0"/>
              </a:spcAft>
              <a:buNone/>
              <a:defRPr sz="1867">
                <a:solidFill>
                  <a:schemeClr val="tx1"/>
                </a:solidFill>
                <a:latin typeface="+mj-lt"/>
              </a:defRPr>
            </a:lvl3pPr>
            <a:lvl4pPr marL="0" indent="0" algn="l">
              <a:lnSpc>
                <a:spcPts val="1947"/>
              </a:lnSpc>
              <a:spcBef>
                <a:spcPts val="0"/>
              </a:spcBef>
              <a:spcAft>
                <a:spcPts val="0"/>
              </a:spcAft>
              <a:buNone/>
              <a:defRPr sz="1867">
                <a:solidFill>
                  <a:schemeClr val="tx1"/>
                </a:solidFill>
                <a:latin typeface="+mj-lt"/>
              </a:defRPr>
            </a:lvl4pPr>
            <a:lvl5pPr marL="0" indent="0" algn="l">
              <a:lnSpc>
                <a:spcPts val="1947"/>
              </a:lnSpc>
              <a:spcBef>
                <a:spcPts val="0"/>
              </a:spcBef>
              <a:spcAft>
                <a:spcPts val="0"/>
              </a:spcAft>
              <a:buNone/>
              <a:defRPr sz="1867">
                <a:solidFill>
                  <a:schemeClr val="tx1"/>
                </a:solidFill>
                <a:latin typeface="+mj-lt"/>
              </a:defRPr>
            </a:lvl5pPr>
            <a:lvl6pPr marL="0" indent="0" algn="l">
              <a:lnSpc>
                <a:spcPts val="1947"/>
              </a:lnSpc>
              <a:spcBef>
                <a:spcPts val="0"/>
              </a:spcBef>
              <a:spcAft>
                <a:spcPts val="0"/>
              </a:spcAft>
              <a:buNone/>
              <a:defRPr sz="1867">
                <a:solidFill>
                  <a:schemeClr val="tx1"/>
                </a:solidFill>
                <a:latin typeface="+mj-lt"/>
              </a:defRPr>
            </a:lvl6pPr>
            <a:lvl7pPr marL="0" indent="0" algn="l">
              <a:lnSpc>
                <a:spcPts val="1947"/>
              </a:lnSpc>
              <a:spcBef>
                <a:spcPts val="0"/>
              </a:spcBef>
              <a:spcAft>
                <a:spcPts val="0"/>
              </a:spcAft>
              <a:buNone/>
              <a:defRPr sz="1867">
                <a:solidFill>
                  <a:schemeClr val="tx1"/>
                </a:solidFill>
                <a:latin typeface="+mj-lt"/>
              </a:defRPr>
            </a:lvl7pPr>
            <a:lvl8pPr marL="0" indent="0" algn="l">
              <a:lnSpc>
                <a:spcPts val="1947"/>
              </a:lnSpc>
              <a:spcBef>
                <a:spcPts val="0"/>
              </a:spcBef>
              <a:spcAft>
                <a:spcPts val="0"/>
              </a:spcAft>
              <a:buNone/>
              <a:defRPr sz="1867">
                <a:solidFill>
                  <a:schemeClr val="tx1"/>
                </a:solidFill>
                <a:latin typeface="+mj-lt"/>
              </a:defRPr>
            </a:lvl8pPr>
            <a:lvl9pPr marL="0" indent="0" algn="l">
              <a:lnSpc>
                <a:spcPts val="1947"/>
              </a:lnSpc>
              <a:spcBef>
                <a:spcPts val="0"/>
              </a:spcBef>
              <a:spcAft>
                <a:spcPts val="0"/>
              </a:spcAft>
              <a:buNone/>
              <a:defRPr sz="1867">
                <a:solidFill>
                  <a:schemeClr val="tx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5424784"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chemeClr val="tx1"/>
                </a:solidFill>
                <a:latin typeface="+mj-lt"/>
              </a:defRPr>
            </a:lvl1pPr>
            <a:lvl2pPr marL="0" indent="0">
              <a:lnSpc>
                <a:spcPct val="100000"/>
              </a:lnSpc>
              <a:spcBef>
                <a:spcPts val="0"/>
              </a:spcBef>
              <a:spcAft>
                <a:spcPts val="0"/>
              </a:spcAft>
              <a:buNone/>
              <a:defRPr sz="1867">
                <a:solidFill>
                  <a:schemeClr val="tx1"/>
                </a:solidFill>
                <a:latin typeface="+mj-lt"/>
              </a:defRPr>
            </a:lvl2pPr>
            <a:lvl3pPr marL="0" indent="0">
              <a:lnSpc>
                <a:spcPct val="100000"/>
              </a:lnSpc>
              <a:spcBef>
                <a:spcPts val="0"/>
              </a:spcBef>
              <a:spcAft>
                <a:spcPts val="0"/>
              </a:spcAft>
              <a:buNone/>
              <a:defRPr sz="1867">
                <a:solidFill>
                  <a:schemeClr val="tx1"/>
                </a:solidFill>
                <a:latin typeface="+mj-lt"/>
              </a:defRPr>
            </a:lvl3pPr>
            <a:lvl4pPr marL="0" indent="0">
              <a:lnSpc>
                <a:spcPct val="100000"/>
              </a:lnSpc>
              <a:spcBef>
                <a:spcPts val="0"/>
              </a:spcBef>
              <a:spcAft>
                <a:spcPts val="0"/>
              </a:spcAft>
              <a:buNone/>
              <a:defRPr sz="1867">
                <a:solidFill>
                  <a:schemeClr val="tx1"/>
                </a:solidFill>
                <a:latin typeface="+mj-lt"/>
              </a:defRPr>
            </a:lvl4pPr>
            <a:lvl5pPr marL="0" indent="0">
              <a:lnSpc>
                <a:spcPct val="100000"/>
              </a:lnSpc>
              <a:spcBef>
                <a:spcPts val="0"/>
              </a:spcBef>
              <a:spcAft>
                <a:spcPts val="0"/>
              </a:spcAft>
              <a:buNone/>
              <a:defRPr sz="1867">
                <a:solidFill>
                  <a:schemeClr val="tx1"/>
                </a:solidFill>
                <a:latin typeface="+mj-lt"/>
              </a:defRPr>
            </a:lvl5pPr>
            <a:lvl6pPr marL="0" indent="0">
              <a:lnSpc>
                <a:spcPct val="100000"/>
              </a:lnSpc>
              <a:spcBef>
                <a:spcPts val="0"/>
              </a:spcBef>
              <a:spcAft>
                <a:spcPts val="0"/>
              </a:spcAft>
              <a:buNone/>
              <a:defRPr sz="1867">
                <a:solidFill>
                  <a:schemeClr val="tx1"/>
                </a:solidFill>
                <a:latin typeface="+mj-lt"/>
              </a:defRPr>
            </a:lvl6pPr>
            <a:lvl7pPr marL="0" indent="0">
              <a:lnSpc>
                <a:spcPct val="100000"/>
              </a:lnSpc>
              <a:spcBef>
                <a:spcPts val="0"/>
              </a:spcBef>
              <a:spcAft>
                <a:spcPts val="0"/>
              </a:spcAft>
              <a:buNone/>
              <a:defRPr sz="1867">
                <a:solidFill>
                  <a:schemeClr val="tx1"/>
                </a:solidFill>
                <a:latin typeface="+mj-lt"/>
              </a:defRPr>
            </a:lvl7pPr>
            <a:lvl8pPr marL="0" indent="0">
              <a:lnSpc>
                <a:spcPct val="100000"/>
              </a:lnSpc>
              <a:spcBef>
                <a:spcPts val="0"/>
              </a:spcBef>
              <a:spcAft>
                <a:spcPts val="0"/>
              </a:spcAft>
              <a:buNone/>
              <a:defRPr sz="1867">
                <a:solidFill>
                  <a:schemeClr val="tx1"/>
                </a:solidFill>
                <a:latin typeface="+mj-lt"/>
              </a:defRPr>
            </a:lvl8pPr>
            <a:lvl9pPr marL="0" indent="0">
              <a:lnSpc>
                <a:spcPct val="100000"/>
              </a:lnSpc>
              <a:spcBef>
                <a:spcPts val="0"/>
              </a:spcBef>
              <a:spcAft>
                <a:spcPts val="0"/>
              </a:spcAft>
              <a:buNone/>
              <a:defRPr sz="1867">
                <a:solidFill>
                  <a:schemeClr val="tx1"/>
                </a:solidFill>
                <a:latin typeface="+mj-lt"/>
              </a:defRPr>
            </a:lvl9pPr>
          </a:lstStyle>
          <a:p>
            <a:pPr lvl="0"/>
            <a:r>
              <a:rPr lang="en-GB" noProof="0"/>
              <a:t>Click to edit contact information</a:t>
            </a:r>
          </a:p>
        </p:txBody>
      </p:sp>
    </p:spTree>
    <p:extLst>
      <p:ext uri="{BB962C8B-B14F-4D97-AF65-F5344CB8AC3E}">
        <p14:creationId xmlns:p14="http://schemas.microsoft.com/office/powerpoint/2010/main" val="3564094729"/>
      </p:ext>
    </p:extLst>
  </p:cSld>
  <p:clrMapOvr>
    <a:masterClrMapping/>
  </p:clrMapOvr>
  <p:hf hdr="0" ftr="0"/>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losing chart with Image V01">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3" name="Textplatzhalter 2"/>
          <p:cNvSpPr>
            <a:spLocks noGrp="1"/>
          </p:cNvSpPr>
          <p:nvPr>
            <p:ph type="body" sz="quarter" idx="10" hasCustomPrompt="1"/>
          </p:nvPr>
        </p:nvSpPr>
        <p:spPr>
          <a:xfrm>
            <a:off x="504000" y="500675"/>
            <a:ext cx="9264000" cy="1367896"/>
          </a:xfrm>
        </p:spPr>
        <p:txBody>
          <a:bodyPr>
            <a:spAutoFit/>
          </a:bodyPr>
          <a:lstStyle>
            <a:lvl1pPr algn="l">
              <a:lnSpc>
                <a:spcPts val="5333"/>
              </a:lnSpc>
              <a:spcAft>
                <a:spcPts val="0"/>
              </a:spcAft>
              <a:defRPr sz="5333">
                <a:solidFill>
                  <a:schemeClr val="bg1"/>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Click to edit closing statement/ conclusion</a:t>
            </a:r>
          </a:p>
        </p:txBody>
      </p:sp>
      <p:sp>
        <p:nvSpPr>
          <p:cNvPr id="7" name="Textplatzhalter 6"/>
          <p:cNvSpPr>
            <a:spLocks noGrp="1"/>
          </p:cNvSpPr>
          <p:nvPr>
            <p:ph type="body" sz="quarter" idx="11" hasCustomPrompt="1"/>
          </p:nvPr>
        </p:nvSpPr>
        <p:spPr>
          <a:xfrm>
            <a:off x="504000" y="2606971"/>
            <a:ext cx="5424000"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chemeClr val="bg1"/>
                </a:solidFill>
                <a:latin typeface="+mj-lt"/>
              </a:defRPr>
            </a:lvl1pPr>
            <a:lvl2pPr marL="0" indent="0" algn="l">
              <a:lnSpc>
                <a:spcPts val="1947"/>
              </a:lnSpc>
              <a:spcBef>
                <a:spcPts val="0"/>
              </a:spcBef>
              <a:spcAft>
                <a:spcPts val="0"/>
              </a:spcAft>
              <a:buNone/>
              <a:defRPr sz="1867">
                <a:solidFill>
                  <a:schemeClr val="bg1"/>
                </a:solidFill>
                <a:latin typeface="+mj-lt"/>
              </a:defRPr>
            </a:lvl2pPr>
            <a:lvl3pPr marL="0" indent="0" algn="l">
              <a:lnSpc>
                <a:spcPts val="1947"/>
              </a:lnSpc>
              <a:spcBef>
                <a:spcPts val="0"/>
              </a:spcBef>
              <a:spcAft>
                <a:spcPts val="0"/>
              </a:spcAft>
              <a:buNone/>
              <a:defRPr sz="1867">
                <a:solidFill>
                  <a:schemeClr val="bg1"/>
                </a:solidFill>
                <a:latin typeface="+mj-lt"/>
              </a:defRPr>
            </a:lvl3pPr>
            <a:lvl4pPr marL="0" indent="0" algn="l">
              <a:lnSpc>
                <a:spcPts val="1947"/>
              </a:lnSpc>
              <a:spcBef>
                <a:spcPts val="0"/>
              </a:spcBef>
              <a:spcAft>
                <a:spcPts val="0"/>
              </a:spcAft>
              <a:buNone/>
              <a:defRPr sz="1867">
                <a:solidFill>
                  <a:schemeClr val="bg1"/>
                </a:solidFill>
                <a:latin typeface="+mj-lt"/>
              </a:defRPr>
            </a:lvl4pPr>
            <a:lvl5pPr marL="0" indent="0" algn="l">
              <a:lnSpc>
                <a:spcPts val="1947"/>
              </a:lnSpc>
              <a:spcBef>
                <a:spcPts val="0"/>
              </a:spcBef>
              <a:spcAft>
                <a:spcPts val="0"/>
              </a:spcAft>
              <a:buNone/>
              <a:defRPr sz="1867">
                <a:solidFill>
                  <a:schemeClr val="bg1"/>
                </a:solidFill>
                <a:latin typeface="+mj-lt"/>
              </a:defRPr>
            </a:lvl5pPr>
            <a:lvl6pPr marL="0" indent="0" algn="l">
              <a:lnSpc>
                <a:spcPts val="1947"/>
              </a:lnSpc>
              <a:spcBef>
                <a:spcPts val="0"/>
              </a:spcBef>
              <a:spcAft>
                <a:spcPts val="0"/>
              </a:spcAft>
              <a:buNone/>
              <a:defRPr sz="1867">
                <a:solidFill>
                  <a:schemeClr val="bg1"/>
                </a:solidFill>
                <a:latin typeface="+mj-lt"/>
              </a:defRPr>
            </a:lvl6pPr>
            <a:lvl7pPr marL="0" indent="0" algn="l">
              <a:lnSpc>
                <a:spcPts val="1947"/>
              </a:lnSpc>
              <a:spcBef>
                <a:spcPts val="0"/>
              </a:spcBef>
              <a:spcAft>
                <a:spcPts val="0"/>
              </a:spcAft>
              <a:buNone/>
              <a:defRPr sz="1867">
                <a:solidFill>
                  <a:schemeClr val="bg1"/>
                </a:solidFill>
                <a:latin typeface="+mj-lt"/>
              </a:defRPr>
            </a:lvl7pPr>
            <a:lvl8pPr marL="0" indent="0" algn="l">
              <a:lnSpc>
                <a:spcPts val="1947"/>
              </a:lnSpc>
              <a:spcBef>
                <a:spcPts val="0"/>
              </a:spcBef>
              <a:spcAft>
                <a:spcPts val="0"/>
              </a:spcAft>
              <a:buNone/>
              <a:defRPr sz="1867">
                <a:solidFill>
                  <a:schemeClr val="bg1"/>
                </a:solidFill>
                <a:latin typeface="+mj-lt"/>
              </a:defRPr>
            </a:lvl8pPr>
            <a:lvl9pPr marL="0" indent="0" algn="l">
              <a:lnSpc>
                <a:spcPts val="1947"/>
              </a:lnSpc>
              <a:spcBef>
                <a:spcPts val="0"/>
              </a:spcBef>
              <a:spcAft>
                <a:spcPts val="0"/>
              </a:spcAft>
              <a:buNone/>
              <a:defRPr sz="1867">
                <a:solidFill>
                  <a:schemeClr val="bg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5424000"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chemeClr val="bg1"/>
                </a:solidFill>
                <a:latin typeface="+mj-lt"/>
              </a:defRPr>
            </a:lvl1pPr>
            <a:lvl2pPr marL="0" indent="0">
              <a:lnSpc>
                <a:spcPct val="100000"/>
              </a:lnSpc>
              <a:spcBef>
                <a:spcPts val="0"/>
              </a:spcBef>
              <a:spcAft>
                <a:spcPts val="0"/>
              </a:spcAft>
              <a:buNone/>
              <a:defRPr sz="1867">
                <a:solidFill>
                  <a:schemeClr val="bg1"/>
                </a:solidFill>
                <a:latin typeface="+mj-lt"/>
              </a:defRPr>
            </a:lvl2pPr>
            <a:lvl3pPr marL="0" indent="0">
              <a:lnSpc>
                <a:spcPct val="100000"/>
              </a:lnSpc>
              <a:spcBef>
                <a:spcPts val="0"/>
              </a:spcBef>
              <a:spcAft>
                <a:spcPts val="0"/>
              </a:spcAft>
              <a:buNone/>
              <a:defRPr sz="1867">
                <a:solidFill>
                  <a:schemeClr val="bg1"/>
                </a:solidFill>
                <a:latin typeface="+mj-lt"/>
              </a:defRPr>
            </a:lvl3pPr>
            <a:lvl4pPr marL="0" indent="0">
              <a:lnSpc>
                <a:spcPct val="100000"/>
              </a:lnSpc>
              <a:spcBef>
                <a:spcPts val="0"/>
              </a:spcBef>
              <a:spcAft>
                <a:spcPts val="0"/>
              </a:spcAft>
              <a:buNone/>
              <a:defRPr sz="1867">
                <a:solidFill>
                  <a:schemeClr val="bg1"/>
                </a:solidFill>
                <a:latin typeface="+mj-lt"/>
              </a:defRPr>
            </a:lvl4pPr>
            <a:lvl5pPr marL="0" indent="0">
              <a:lnSpc>
                <a:spcPct val="100000"/>
              </a:lnSpc>
              <a:spcBef>
                <a:spcPts val="0"/>
              </a:spcBef>
              <a:spcAft>
                <a:spcPts val="0"/>
              </a:spcAft>
              <a:buNone/>
              <a:defRPr sz="1867">
                <a:solidFill>
                  <a:schemeClr val="bg1"/>
                </a:solidFill>
                <a:latin typeface="+mj-lt"/>
              </a:defRPr>
            </a:lvl5pPr>
            <a:lvl6pPr marL="0" indent="0">
              <a:lnSpc>
                <a:spcPct val="100000"/>
              </a:lnSpc>
              <a:spcBef>
                <a:spcPts val="0"/>
              </a:spcBef>
              <a:spcAft>
                <a:spcPts val="0"/>
              </a:spcAft>
              <a:buNone/>
              <a:defRPr sz="1867">
                <a:solidFill>
                  <a:schemeClr val="bg1"/>
                </a:solidFill>
                <a:latin typeface="+mj-lt"/>
              </a:defRPr>
            </a:lvl6pPr>
            <a:lvl7pPr marL="0" indent="0">
              <a:lnSpc>
                <a:spcPct val="100000"/>
              </a:lnSpc>
              <a:spcBef>
                <a:spcPts val="0"/>
              </a:spcBef>
              <a:spcAft>
                <a:spcPts val="0"/>
              </a:spcAft>
              <a:buNone/>
              <a:defRPr sz="1867">
                <a:solidFill>
                  <a:schemeClr val="bg1"/>
                </a:solidFill>
                <a:latin typeface="+mj-lt"/>
              </a:defRPr>
            </a:lvl7pPr>
            <a:lvl8pPr marL="0" indent="0">
              <a:lnSpc>
                <a:spcPct val="100000"/>
              </a:lnSpc>
              <a:spcBef>
                <a:spcPts val="0"/>
              </a:spcBef>
              <a:spcAft>
                <a:spcPts val="0"/>
              </a:spcAft>
              <a:buNone/>
              <a:defRPr sz="1867">
                <a:solidFill>
                  <a:schemeClr val="bg1"/>
                </a:solidFill>
                <a:latin typeface="+mj-lt"/>
              </a:defRPr>
            </a:lvl8pPr>
            <a:lvl9pPr marL="0" indent="0">
              <a:lnSpc>
                <a:spcPct val="100000"/>
              </a:lnSpc>
              <a:spcBef>
                <a:spcPts val="0"/>
              </a:spcBef>
              <a:spcAft>
                <a:spcPts val="0"/>
              </a:spcAft>
              <a:buNone/>
              <a:defRPr sz="1867">
                <a:solidFill>
                  <a:schemeClr val="bg1"/>
                </a:solidFill>
                <a:latin typeface="+mj-lt"/>
              </a:defRPr>
            </a:lvl9pPr>
          </a:lstStyle>
          <a:p>
            <a:pPr lvl="0"/>
            <a:r>
              <a:rPr lang="en-GB" noProof="0"/>
              <a:t>Click to edit contact information</a:t>
            </a:r>
          </a:p>
        </p:txBody>
      </p:sp>
      <p:sp>
        <p:nvSpPr>
          <p:cNvPr id="6" name="Text Placeholder 5">
            <a:extLst>
              <a:ext uri="{FF2B5EF4-FFF2-40B4-BE49-F238E27FC236}">
                <a16:creationId xmlns:a16="http://schemas.microsoft.com/office/drawing/2014/main" id="{9DDCBCDE-2D70-DF92-5328-B681C9E23C77}"/>
              </a:ext>
            </a:extLst>
          </p:cNvPr>
          <p:cNvSpPr>
            <a:spLocks noGrp="1" noChangeAspect="1"/>
          </p:cNvSpPr>
          <p:nvPr>
            <p:ph type="body" sz="quarter" idx="16" hasCustomPrompt="1"/>
          </p:nvPr>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4237141260"/>
      </p:ext>
    </p:extLst>
  </p:cSld>
  <p:clrMapOvr>
    <a:masterClrMapping/>
  </p:clrMapOvr>
  <p:hf hdr="0" ftr="0"/>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losing chart with Image V02">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4572000" y="96000"/>
            <a:ext cx="7620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pic>
        <p:nvPicPr>
          <p:cNvPr id="5" name="EON_Logo_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4001" y="5836800"/>
            <a:ext cx="1749836" cy="523200"/>
          </a:xfrm>
          <a:prstGeom prst="rect">
            <a:avLst/>
          </a:prstGeom>
        </p:spPr>
      </p:pic>
      <p:sp>
        <p:nvSpPr>
          <p:cNvPr id="3" name="Textplatzhalter 2"/>
          <p:cNvSpPr>
            <a:spLocks noGrp="1"/>
          </p:cNvSpPr>
          <p:nvPr>
            <p:ph type="body" sz="quarter" idx="10" hasCustomPrompt="1"/>
          </p:nvPr>
        </p:nvSpPr>
        <p:spPr>
          <a:xfrm>
            <a:off x="504000" y="500675"/>
            <a:ext cx="3504000" cy="1846660"/>
          </a:xfrm>
        </p:spPr>
        <p:txBody>
          <a:bodyPr>
            <a:spAutoFit/>
          </a:bodyPr>
          <a:lstStyle>
            <a:lvl1pPr algn="l">
              <a:lnSpc>
                <a:spcPts val="4800"/>
              </a:lnSpc>
              <a:spcAft>
                <a:spcPts val="0"/>
              </a:spcAft>
              <a:defRPr sz="4800">
                <a:solidFill>
                  <a:srgbClr val="EA1B0A"/>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Conclusion/ closing statement</a:t>
            </a:r>
          </a:p>
        </p:txBody>
      </p:sp>
      <p:sp>
        <p:nvSpPr>
          <p:cNvPr id="7" name="Textplatzhalter 6"/>
          <p:cNvSpPr>
            <a:spLocks noGrp="1"/>
          </p:cNvSpPr>
          <p:nvPr>
            <p:ph type="body" sz="quarter" idx="11" hasCustomPrompt="1"/>
          </p:nvPr>
        </p:nvSpPr>
        <p:spPr>
          <a:xfrm>
            <a:off x="504000" y="2606971"/>
            <a:ext cx="3504000"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rgbClr val="EA1B0A"/>
                </a:solidFill>
                <a:latin typeface="+mj-lt"/>
              </a:defRPr>
            </a:lvl1pPr>
            <a:lvl2pPr marL="0" indent="0" algn="l">
              <a:lnSpc>
                <a:spcPts val="1947"/>
              </a:lnSpc>
              <a:spcBef>
                <a:spcPts val="0"/>
              </a:spcBef>
              <a:spcAft>
                <a:spcPts val="0"/>
              </a:spcAft>
              <a:buNone/>
              <a:defRPr sz="1867">
                <a:solidFill>
                  <a:schemeClr val="accent1"/>
                </a:solidFill>
                <a:latin typeface="+mj-lt"/>
              </a:defRPr>
            </a:lvl2pPr>
            <a:lvl3pPr marL="0" indent="0" algn="l">
              <a:lnSpc>
                <a:spcPts val="1947"/>
              </a:lnSpc>
              <a:spcBef>
                <a:spcPts val="0"/>
              </a:spcBef>
              <a:spcAft>
                <a:spcPts val="0"/>
              </a:spcAft>
              <a:buNone/>
              <a:defRPr sz="1867">
                <a:solidFill>
                  <a:schemeClr val="accent1"/>
                </a:solidFill>
                <a:latin typeface="+mj-lt"/>
              </a:defRPr>
            </a:lvl3pPr>
            <a:lvl4pPr marL="0" indent="0" algn="l">
              <a:lnSpc>
                <a:spcPts val="1947"/>
              </a:lnSpc>
              <a:spcBef>
                <a:spcPts val="0"/>
              </a:spcBef>
              <a:spcAft>
                <a:spcPts val="0"/>
              </a:spcAft>
              <a:buNone/>
              <a:defRPr sz="1867">
                <a:solidFill>
                  <a:schemeClr val="accent1"/>
                </a:solidFill>
                <a:latin typeface="+mj-lt"/>
              </a:defRPr>
            </a:lvl4pPr>
            <a:lvl5pPr marL="0" indent="0" algn="l">
              <a:lnSpc>
                <a:spcPts val="1947"/>
              </a:lnSpc>
              <a:spcBef>
                <a:spcPts val="0"/>
              </a:spcBef>
              <a:spcAft>
                <a:spcPts val="0"/>
              </a:spcAft>
              <a:buNone/>
              <a:defRPr sz="1867">
                <a:solidFill>
                  <a:schemeClr val="accent1"/>
                </a:solidFill>
                <a:latin typeface="+mj-lt"/>
              </a:defRPr>
            </a:lvl5pPr>
            <a:lvl6pPr marL="0" indent="0" algn="l">
              <a:lnSpc>
                <a:spcPts val="1947"/>
              </a:lnSpc>
              <a:spcBef>
                <a:spcPts val="0"/>
              </a:spcBef>
              <a:spcAft>
                <a:spcPts val="0"/>
              </a:spcAft>
              <a:buNone/>
              <a:defRPr sz="1867">
                <a:solidFill>
                  <a:schemeClr val="accent1"/>
                </a:solidFill>
                <a:latin typeface="+mj-lt"/>
              </a:defRPr>
            </a:lvl6pPr>
            <a:lvl7pPr marL="0" indent="0" algn="l">
              <a:lnSpc>
                <a:spcPts val="1947"/>
              </a:lnSpc>
              <a:spcBef>
                <a:spcPts val="0"/>
              </a:spcBef>
              <a:spcAft>
                <a:spcPts val="0"/>
              </a:spcAft>
              <a:buNone/>
              <a:defRPr sz="1867">
                <a:solidFill>
                  <a:schemeClr val="accent1"/>
                </a:solidFill>
                <a:latin typeface="+mj-lt"/>
              </a:defRPr>
            </a:lvl7pPr>
            <a:lvl8pPr marL="0" indent="0" algn="l">
              <a:lnSpc>
                <a:spcPts val="1947"/>
              </a:lnSpc>
              <a:spcBef>
                <a:spcPts val="0"/>
              </a:spcBef>
              <a:spcAft>
                <a:spcPts val="0"/>
              </a:spcAft>
              <a:buNone/>
              <a:defRPr sz="1867">
                <a:solidFill>
                  <a:schemeClr val="accent1"/>
                </a:solidFill>
                <a:latin typeface="+mj-lt"/>
              </a:defRPr>
            </a:lvl8pPr>
            <a:lvl9pPr marL="0" indent="0" algn="l">
              <a:lnSpc>
                <a:spcPts val="1947"/>
              </a:lnSpc>
              <a:spcBef>
                <a:spcPts val="0"/>
              </a:spcBef>
              <a:spcAft>
                <a:spcPts val="0"/>
              </a:spcAft>
              <a:buNone/>
              <a:defRPr sz="1867">
                <a:solidFill>
                  <a:schemeClr val="accent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3504000"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rgbClr val="EA1B0A"/>
                </a:solidFill>
                <a:latin typeface="+mj-lt"/>
              </a:defRPr>
            </a:lvl1pPr>
            <a:lvl2pPr marL="0" indent="0">
              <a:lnSpc>
                <a:spcPct val="100000"/>
              </a:lnSpc>
              <a:spcBef>
                <a:spcPts val="0"/>
              </a:spcBef>
              <a:spcAft>
                <a:spcPts val="0"/>
              </a:spcAft>
              <a:buNone/>
              <a:defRPr sz="1867">
                <a:solidFill>
                  <a:schemeClr val="accent1"/>
                </a:solidFill>
                <a:latin typeface="+mj-lt"/>
              </a:defRPr>
            </a:lvl2pPr>
            <a:lvl3pPr marL="0" indent="0">
              <a:lnSpc>
                <a:spcPct val="100000"/>
              </a:lnSpc>
              <a:spcBef>
                <a:spcPts val="0"/>
              </a:spcBef>
              <a:spcAft>
                <a:spcPts val="0"/>
              </a:spcAft>
              <a:buNone/>
              <a:defRPr sz="1867">
                <a:solidFill>
                  <a:schemeClr val="accent1"/>
                </a:solidFill>
                <a:latin typeface="+mj-lt"/>
              </a:defRPr>
            </a:lvl3pPr>
            <a:lvl4pPr marL="0" indent="0">
              <a:lnSpc>
                <a:spcPct val="100000"/>
              </a:lnSpc>
              <a:spcBef>
                <a:spcPts val="0"/>
              </a:spcBef>
              <a:spcAft>
                <a:spcPts val="0"/>
              </a:spcAft>
              <a:buNone/>
              <a:defRPr sz="1867">
                <a:solidFill>
                  <a:schemeClr val="accent1"/>
                </a:solidFill>
                <a:latin typeface="+mj-lt"/>
              </a:defRPr>
            </a:lvl4pPr>
            <a:lvl5pPr marL="0" indent="0">
              <a:lnSpc>
                <a:spcPct val="100000"/>
              </a:lnSpc>
              <a:spcBef>
                <a:spcPts val="0"/>
              </a:spcBef>
              <a:spcAft>
                <a:spcPts val="0"/>
              </a:spcAft>
              <a:buNone/>
              <a:defRPr sz="1867">
                <a:solidFill>
                  <a:schemeClr val="accent1"/>
                </a:solidFill>
                <a:latin typeface="+mj-lt"/>
              </a:defRPr>
            </a:lvl5pPr>
            <a:lvl6pPr marL="0" indent="0">
              <a:lnSpc>
                <a:spcPct val="100000"/>
              </a:lnSpc>
              <a:spcBef>
                <a:spcPts val="0"/>
              </a:spcBef>
              <a:spcAft>
                <a:spcPts val="0"/>
              </a:spcAft>
              <a:buNone/>
              <a:defRPr sz="1867">
                <a:solidFill>
                  <a:schemeClr val="accent1"/>
                </a:solidFill>
                <a:latin typeface="+mj-lt"/>
              </a:defRPr>
            </a:lvl6pPr>
            <a:lvl7pPr marL="0" indent="0">
              <a:lnSpc>
                <a:spcPct val="100000"/>
              </a:lnSpc>
              <a:spcBef>
                <a:spcPts val="0"/>
              </a:spcBef>
              <a:spcAft>
                <a:spcPts val="0"/>
              </a:spcAft>
              <a:buNone/>
              <a:defRPr sz="1867">
                <a:solidFill>
                  <a:schemeClr val="accent1"/>
                </a:solidFill>
                <a:latin typeface="+mj-lt"/>
              </a:defRPr>
            </a:lvl7pPr>
            <a:lvl8pPr marL="0" indent="0">
              <a:lnSpc>
                <a:spcPct val="100000"/>
              </a:lnSpc>
              <a:spcBef>
                <a:spcPts val="0"/>
              </a:spcBef>
              <a:spcAft>
                <a:spcPts val="0"/>
              </a:spcAft>
              <a:buNone/>
              <a:defRPr sz="1867">
                <a:solidFill>
                  <a:schemeClr val="accent1"/>
                </a:solidFill>
                <a:latin typeface="+mj-lt"/>
              </a:defRPr>
            </a:lvl8pPr>
            <a:lvl9pPr marL="0" indent="0">
              <a:lnSpc>
                <a:spcPct val="100000"/>
              </a:lnSpc>
              <a:spcBef>
                <a:spcPts val="0"/>
              </a:spcBef>
              <a:spcAft>
                <a:spcPts val="0"/>
              </a:spcAft>
              <a:buNone/>
              <a:defRPr sz="1867">
                <a:solidFill>
                  <a:schemeClr val="accent1"/>
                </a:solidFill>
                <a:latin typeface="+mj-lt"/>
              </a:defRPr>
            </a:lvl9pPr>
          </a:lstStyle>
          <a:p>
            <a:pPr lvl="0"/>
            <a:r>
              <a:rPr lang="en-GB" noProof="0"/>
              <a:t>Click to edit contact information</a:t>
            </a:r>
          </a:p>
        </p:txBody>
      </p:sp>
    </p:spTree>
    <p:extLst>
      <p:ext uri="{BB962C8B-B14F-4D97-AF65-F5344CB8AC3E}">
        <p14:creationId xmlns:p14="http://schemas.microsoft.com/office/powerpoint/2010/main" val="333153596"/>
      </p:ext>
    </p:extLst>
  </p:cSld>
  <p:clrMapOvr>
    <a:masterClrMapping/>
  </p:clrMapOvr>
  <p:hf hdr="0" ftr="0"/>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losing chart with Image V03">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0" y="96000"/>
            <a:ext cx="12192000" cy="6762000"/>
          </a:xfrm>
          <a:solidFill>
            <a:schemeClr val="bg1">
              <a:lumMod val="50000"/>
            </a:schemeClr>
          </a:solidFill>
        </p:spPr>
        <p:txBody>
          <a:bodyPr tIns="72000" anchor="t"/>
          <a:lstStyle>
            <a:lvl1pPr algn="ctr">
              <a:defRPr>
                <a:solidFill>
                  <a:schemeClr val="bg1"/>
                </a:solidFill>
              </a:defRPr>
            </a:lvl1pPr>
          </a:lstStyle>
          <a:p>
            <a:r>
              <a:rPr lang="en-GB" noProof="0"/>
              <a:t>To insert a background image: Please select an image by clicking on the “Insert” tab and choosing the “Pictures” command.</a:t>
            </a:r>
          </a:p>
        </p:txBody>
      </p:sp>
      <p:sp>
        <p:nvSpPr>
          <p:cNvPr id="3" name="Textplatzhalter 2"/>
          <p:cNvSpPr>
            <a:spLocks noGrp="1"/>
          </p:cNvSpPr>
          <p:nvPr>
            <p:ph type="body" sz="quarter" idx="10" hasCustomPrompt="1"/>
          </p:nvPr>
        </p:nvSpPr>
        <p:spPr>
          <a:xfrm>
            <a:off x="1464000" y="1826236"/>
            <a:ext cx="9264000" cy="3282951"/>
          </a:xfrm>
        </p:spPr>
        <p:txBody>
          <a:bodyPr anchor="ctr">
            <a:spAutoFit/>
          </a:bodyPr>
          <a:lstStyle>
            <a:lvl1pPr algn="ctr">
              <a:lnSpc>
                <a:spcPts val="12800"/>
              </a:lnSpc>
              <a:spcAft>
                <a:spcPts val="0"/>
              </a:spcAft>
              <a:defRPr sz="12800">
                <a:solidFill>
                  <a:schemeClr val="bg1"/>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Closing statement</a:t>
            </a:r>
          </a:p>
        </p:txBody>
      </p:sp>
      <p:sp>
        <p:nvSpPr>
          <p:cNvPr id="6" name="Text Placeholder 5">
            <a:extLst>
              <a:ext uri="{FF2B5EF4-FFF2-40B4-BE49-F238E27FC236}">
                <a16:creationId xmlns:a16="http://schemas.microsoft.com/office/drawing/2014/main" id="{9DDCBCDE-2D70-DF92-5328-B681C9E23C77}"/>
              </a:ext>
            </a:extLst>
          </p:cNvPr>
          <p:cNvSpPr>
            <a:spLocks noGrp="1" noChangeAspect="1"/>
          </p:cNvSpPr>
          <p:nvPr>
            <p:ph type="body" sz="quarter" idx="16" hasCustomPrompt="1"/>
          </p:nvPr>
        </p:nvSpPr>
        <p:spPr>
          <a:xfrm>
            <a:off x="5220221"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1834624565"/>
      </p:ext>
    </p:extLst>
  </p:cSld>
  <p:clrMapOvr>
    <a:masterClrMapping/>
  </p:clrMapOvr>
  <p:hf hdr="0" ftr="0"/>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260688905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30023844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6582037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143290518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425898221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2"/>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45031934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38168215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67466799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DIVIDERS">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7" name="Picture 6" descr="Graphical user interface, text&#10;&#10;Description automatically generated">
            <a:extLst>
              <a:ext uri="{FF2B5EF4-FFF2-40B4-BE49-F238E27FC236}">
                <a16:creationId xmlns:a16="http://schemas.microsoft.com/office/drawing/2014/main" id="{64AAEEAF-E08D-9D42-A19C-24493F518AAA}"/>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2" name="Title 1"/>
          <p:cNvSpPr>
            <a:spLocks noGrp="1"/>
          </p:cNvSpPr>
          <p:nvPr>
            <p:ph type="title"/>
          </p:nvPr>
        </p:nvSpPr>
        <p:spPr>
          <a:xfrm>
            <a:off x="928800" y="540000"/>
            <a:ext cx="9421700" cy="4463798"/>
          </a:xfrm>
        </p:spPr>
        <p:txBody>
          <a:bodyPr anchor="ctr" anchorCtr="0"/>
          <a:lstStyle>
            <a:lvl1pPr algn="l">
              <a:defRPr sz="5400" b="0" i="0" spc="0" baseline="0">
                <a:solidFill>
                  <a:schemeClr val="bg1"/>
                </a:solidFill>
                <a:latin typeface="Lato Heavy" panose="020F0502020204030203" pitchFamily="34" charset="77"/>
              </a:defRPr>
            </a:lvl1pPr>
          </a:lstStyle>
          <a:p>
            <a:r>
              <a:rPr lang="en-US"/>
              <a:t>Click to edit</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hasCustomPrompt="1"/>
          </p:nvPr>
        </p:nvSpPr>
        <p:spPr>
          <a:xfrm>
            <a:off x="928800" y="3581404"/>
            <a:ext cx="7045200" cy="933766"/>
          </a:xfrm>
        </p:spPr>
        <p:txBody>
          <a:bodyPr anchor="t" anchorCtr="0"/>
          <a:lstStyle>
            <a:lvl1pPr marL="0" indent="0" algn="l">
              <a:spcBef>
                <a:spcPts val="0"/>
              </a:spcBef>
              <a:buFontTx/>
              <a:buNone/>
              <a:defRPr sz="3600" b="1" spc="0" baseline="0">
                <a:solidFill>
                  <a:schemeClr val="bg1">
                    <a:alpha val="65000"/>
                  </a:schemeClr>
                </a:solidFill>
              </a:defRPr>
            </a:lvl1pPr>
            <a:lvl2pPr marL="457189" indent="0" algn="ctr">
              <a:buFontTx/>
              <a:buNone/>
              <a:tabLst/>
              <a:defRPr sz="1400">
                <a:solidFill>
                  <a:schemeClr val="bg1"/>
                </a:solidFill>
              </a:defRPr>
            </a:lvl2pPr>
            <a:lvl3pPr marL="914377" indent="0" algn="ctr">
              <a:buFontTx/>
              <a:buNone/>
              <a:defRPr>
                <a:solidFill>
                  <a:schemeClr val="bg1"/>
                </a:solidFill>
              </a:defRPr>
            </a:lvl3pPr>
            <a:lvl4pPr marL="1371566" indent="0" algn="ctr">
              <a:buFontTx/>
              <a:buNone/>
              <a:defRPr>
                <a:solidFill>
                  <a:schemeClr val="bg1"/>
                </a:solidFill>
              </a:defRPr>
            </a:lvl4pPr>
            <a:lvl5pPr marL="1828754" indent="0" algn="ctr">
              <a:buFontTx/>
              <a:buNone/>
              <a:defRPr>
                <a:solidFill>
                  <a:schemeClr val="bg1"/>
                </a:solidFill>
              </a:defRPr>
            </a:lvl5pPr>
          </a:lstStyle>
          <a:p>
            <a:pPr lvl="0"/>
            <a:r>
              <a:rPr lang="en-US"/>
              <a:t>Edit master text styles</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Date Placeholder 3">
            <a:extLst>
              <a:ext uri="{FF2B5EF4-FFF2-40B4-BE49-F238E27FC236}">
                <a16:creationId xmlns:a16="http://schemas.microsoft.com/office/drawing/2014/main" id="{DA1E41F6-8AB6-B54A-A8BD-BAF7314861F3}"/>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4" name="Footer Placeholder 4">
            <a:extLst>
              <a:ext uri="{FF2B5EF4-FFF2-40B4-BE49-F238E27FC236}">
                <a16:creationId xmlns:a16="http://schemas.microsoft.com/office/drawing/2014/main" id="{F4657D5D-078C-F04C-8CA5-338477E3C48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6" name="Slide Number Placeholder 5">
            <a:extLst>
              <a:ext uri="{FF2B5EF4-FFF2-40B4-BE49-F238E27FC236}">
                <a16:creationId xmlns:a16="http://schemas.microsoft.com/office/drawing/2014/main" id="{7324B8AF-50B5-3F40-A4C8-07C884701C97}"/>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412836967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Standard slide (GRAD)">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40000"/>
            <a:ext cx="9000000" cy="720000"/>
          </a:xfrm>
        </p:spPr>
        <p:txBody>
          <a:bodyPr/>
          <a:lstStyle>
            <a:lvl1pPr>
              <a:defRPr sz="3000" b="0" i="0" spc="0" baseline="0">
                <a:solidFill>
                  <a:schemeClr val="bg1"/>
                </a:solidFill>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080000"/>
            <a:ext cx="9000000" cy="4140000"/>
          </a:xfrm>
        </p:spPr>
        <p:txBody>
          <a:bodyPr/>
          <a:lstStyle>
            <a:lvl1pPr marL="0" indent="0">
              <a:buFontTx/>
              <a:buNone/>
              <a:defRPr sz="1600" b="1">
                <a:solidFill>
                  <a:schemeClr val="bg1"/>
                </a:solidFill>
              </a:defRPr>
            </a:lvl1pPr>
            <a:lvl2pPr marL="457189" indent="0">
              <a:buFontTx/>
              <a:buNone/>
              <a:tabLst/>
              <a:defRPr sz="1400">
                <a:solidFill>
                  <a:schemeClr val="bg1"/>
                </a:solidFill>
              </a:defRPr>
            </a:lvl2pPr>
            <a:lvl3pPr marL="914377" indent="0">
              <a:buFontTx/>
              <a:buNone/>
              <a:defRPr>
                <a:solidFill>
                  <a:schemeClr val="bg1"/>
                </a:solidFill>
              </a:defRPr>
            </a:lvl3pPr>
            <a:lvl4pPr marL="1371566" indent="0">
              <a:buFontTx/>
              <a:buNone/>
              <a:defRPr>
                <a:solidFill>
                  <a:schemeClr val="bg1"/>
                </a:solidFill>
              </a:defRPr>
            </a:lvl4pPr>
            <a:lvl5pPr marL="1828754" indent="0">
              <a:buFontTx/>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descr="Graphical user interface, text&#10;&#10;Description automatically generated">
            <a:extLst>
              <a:ext uri="{FF2B5EF4-FFF2-40B4-BE49-F238E27FC236}">
                <a16:creationId xmlns:a16="http://schemas.microsoft.com/office/drawing/2014/main" id="{661C5B55-89E5-BD46-80BF-B043B3043F87}"/>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14" name="Date Placeholder 3">
            <a:extLst>
              <a:ext uri="{FF2B5EF4-FFF2-40B4-BE49-F238E27FC236}">
                <a16:creationId xmlns:a16="http://schemas.microsoft.com/office/drawing/2014/main" id="{B2E74CC8-2CB4-5C4A-AE33-16054D57074D}"/>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5" name="Footer Placeholder 4">
            <a:extLst>
              <a:ext uri="{FF2B5EF4-FFF2-40B4-BE49-F238E27FC236}">
                <a16:creationId xmlns:a16="http://schemas.microsoft.com/office/drawing/2014/main" id="{DFBE82A1-C699-5C46-891D-3B91DD9C2FA2}"/>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5D4519FB-9137-D14B-AF06-70EB4712798F}"/>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99423554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Standard slide (CREAM)">
    <p:bg>
      <p:bgPr>
        <a:solidFill>
          <a:srgbClr val="F5F2ED"/>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422740476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Standard slide (GREY)">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91455769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Standard slide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790007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4_Standard slide (WHITE)">
    <p:bg>
      <p:bgPr>
        <a:solidFill>
          <a:schemeClr val="bg1"/>
        </a:solidFill>
        <a:effectLst/>
      </p:bgPr>
    </p:bg>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729C164C-C6F6-E8A6-BEE9-6A37F63C7DFB}"/>
              </a:ext>
            </a:extLst>
          </p:cNvPr>
          <p:cNvSpPr/>
          <p:nvPr userDrawn="1"/>
        </p:nvSpPr>
        <p:spPr>
          <a:xfrm>
            <a:off x="-3447548" y="-429324"/>
            <a:ext cx="7387465" cy="7387465"/>
          </a:xfrm>
          <a:prstGeom prst="ellipse">
            <a:avLst/>
          </a:prstGeom>
          <a:solidFill>
            <a:schemeClr val="accent1">
              <a:alpha val="986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937071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60000" y="1800000"/>
            <a:ext cx="6644640" cy="1800000"/>
          </a:xfrm>
        </p:spPr>
        <p:txBody>
          <a:bodyPr anchor="t" anchorCtr="0"/>
          <a:lstStyle>
            <a:lvl1pPr algn="l">
              <a:defRPr sz="4000">
                <a:solidFill>
                  <a:srgbClr val="1F144A"/>
                </a:solidFill>
              </a:defRPr>
            </a:lvl1pPr>
          </a:lstStyle>
          <a:p>
            <a:r>
              <a:rPr lang="en-US"/>
              <a:t>Click to edit Master title style</a:t>
            </a:r>
          </a:p>
        </p:txBody>
      </p:sp>
      <p:sp>
        <p:nvSpPr>
          <p:cNvPr id="3" name="Subtitle 2"/>
          <p:cNvSpPr>
            <a:spLocks noGrp="1"/>
          </p:cNvSpPr>
          <p:nvPr>
            <p:ph type="subTitle" idx="1"/>
          </p:nvPr>
        </p:nvSpPr>
        <p:spPr>
          <a:xfrm>
            <a:off x="3960000" y="3968752"/>
            <a:ext cx="6644640" cy="978635"/>
          </a:xfrm>
        </p:spPr>
        <p:txBody>
          <a:bodyPr/>
          <a:lstStyle>
            <a:lvl1pPr marL="0" indent="0" algn="l">
              <a:buNone/>
              <a:defRPr sz="2400">
                <a:solidFill>
                  <a:srgbClr val="1F144A"/>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a:xfrm>
            <a:off x="3960000" y="4956138"/>
            <a:ext cx="2743200" cy="365125"/>
          </a:xfrm>
        </p:spPr>
        <p:txBody>
          <a:bodyPr/>
          <a:lstStyle>
            <a:lvl1pPr algn="l">
              <a:defRPr sz="1300">
                <a:solidFill>
                  <a:srgbClr val="1F144A"/>
                </a:solidFill>
              </a:defRPr>
            </a:lvl1pPr>
          </a:lstStyle>
          <a:p>
            <a:r>
              <a:rPr lang="en-GB"/>
              <a:t>12 November 2020</a:t>
            </a:r>
            <a:endParaRPr lang="en-US"/>
          </a:p>
        </p:txBody>
      </p:sp>
      <p:pic>
        <p:nvPicPr>
          <p:cNvPr id="7" name="Picture 6">
            <a:extLst>
              <a:ext uri="{FF2B5EF4-FFF2-40B4-BE49-F238E27FC236}">
                <a16:creationId xmlns:a16="http://schemas.microsoft.com/office/drawing/2014/main" id="{CFA8F52F-46BA-7E49-8DCC-ADBFA4778489}"/>
              </a:ext>
            </a:extLst>
          </p:cNvPr>
          <p:cNvPicPr>
            <a:picLocks noChangeAspect="1"/>
          </p:cNvPicPr>
          <p:nvPr userDrawn="1"/>
        </p:nvPicPr>
        <p:blipFill>
          <a:blip r:embed="rId3"/>
          <a:stretch>
            <a:fillRect/>
          </a:stretch>
        </p:blipFill>
        <p:spPr>
          <a:xfrm>
            <a:off x="360000" y="360000"/>
            <a:ext cx="2269490" cy="719486"/>
          </a:xfrm>
          <a:prstGeom prst="rect">
            <a:avLst/>
          </a:prstGeom>
        </p:spPr>
      </p:pic>
      <p:sp>
        <p:nvSpPr>
          <p:cNvPr id="8" name="Oval 7">
            <a:extLst>
              <a:ext uri="{FF2B5EF4-FFF2-40B4-BE49-F238E27FC236}">
                <a16:creationId xmlns:a16="http://schemas.microsoft.com/office/drawing/2014/main" id="{E53E04FD-AFF5-E546-ACFD-910B28DB6736}"/>
              </a:ext>
            </a:extLst>
          </p:cNvPr>
          <p:cNvSpPr/>
          <p:nvPr userDrawn="1"/>
        </p:nvSpPr>
        <p:spPr>
          <a:xfrm>
            <a:off x="8605977" y="5047578"/>
            <a:ext cx="1296975" cy="1296975"/>
          </a:xfrm>
          <a:prstGeom prst="ellipse">
            <a:avLst/>
          </a:prstGeom>
          <a:solidFill>
            <a:schemeClr val="accent3">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B6E5817A-2D6B-DF4D-ADDF-DBFAE2F9EC57}"/>
              </a:ext>
            </a:extLst>
          </p:cNvPr>
          <p:cNvSpPr/>
          <p:nvPr userDrawn="1"/>
        </p:nvSpPr>
        <p:spPr>
          <a:xfrm>
            <a:off x="9409176" y="4762536"/>
            <a:ext cx="2995464" cy="2995464"/>
          </a:xfrm>
          <a:prstGeom prst="ellipse">
            <a:avLst/>
          </a:prstGeom>
          <a:solidFill>
            <a:schemeClr val="accent4">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894756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Standar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12" name="Slide Number Placeholder 6">
            <a:extLst>
              <a:ext uri="{FF2B5EF4-FFF2-40B4-BE49-F238E27FC236}">
                <a16:creationId xmlns:a16="http://schemas.microsoft.com/office/drawing/2014/main" id="{CE0B18F8-D393-724C-B4D7-64CBA0C770AB}"/>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08 August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pic>
        <p:nvPicPr>
          <p:cNvPr id="5" name="Picture 4">
            <a:extLst>
              <a:ext uri="{FF2B5EF4-FFF2-40B4-BE49-F238E27FC236}">
                <a16:creationId xmlns:a16="http://schemas.microsoft.com/office/drawing/2014/main" id="{34DD57ED-5918-664A-AE43-E2962133AEBA}"/>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720000" y="1080000"/>
            <a:ext cx="9000000" cy="4140000"/>
          </a:xfrm>
        </p:spPr>
        <p:txBody>
          <a:bodyPr/>
          <a:lstStyle>
            <a:lvl1pPr marL="0" indent="0">
              <a:buFontTx/>
              <a:buNone/>
              <a:defRPr sz="1600" b="1">
                <a:solidFill>
                  <a:srgbClr val="1F144A"/>
                </a:solidFill>
              </a:defRPr>
            </a:lvl1pPr>
            <a:lvl2pPr marL="457189" indent="0">
              <a:buFontTx/>
              <a:buNone/>
              <a:tabLst/>
              <a:defRPr sz="1400">
                <a:solidFill>
                  <a:srgbClr val="1F144A"/>
                </a:solidFill>
              </a:defRPr>
            </a:lvl2pPr>
            <a:lvl3pPr marL="914377" indent="0">
              <a:buFontTx/>
              <a:buNone/>
              <a:defRPr>
                <a:solidFill>
                  <a:srgbClr val="1F144A"/>
                </a:solidFill>
              </a:defRPr>
            </a:lvl3pPr>
            <a:lvl4pPr marL="1371566" indent="0">
              <a:buFontTx/>
              <a:buNone/>
              <a:defRPr>
                <a:solidFill>
                  <a:srgbClr val="1F144A"/>
                </a:solidFill>
              </a:defRPr>
            </a:lvl4pPr>
            <a:lvl5pPr marL="1828754" indent="0">
              <a:buFontTx/>
              <a:buNone/>
              <a:defRPr>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AE9D0DD4-A564-E6F1-564E-6D9D62A36A5D}"/>
              </a:ext>
            </a:extLst>
          </p:cNvPr>
          <p:cNvSpPr>
            <a:spLocks noGrp="1"/>
          </p:cNvSpPr>
          <p:nvPr>
            <p:ph type="dt" sz="half" idx="10"/>
          </p:nvPr>
        </p:nvSpPr>
        <p:spPr/>
        <p:txBody>
          <a:bodyPr/>
          <a:lstStyle/>
          <a:p>
            <a:r>
              <a:rPr lang="en-GB"/>
              <a:t>12 November 2020</a:t>
            </a:r>
            <a:endParaRPr lang="en-US"/>
          </a:p>
        </p:txBody>
      </p:sp>
    </p:spTree>
    <p:extLst>
      <p:ext uri="{BB962C8B-B14F-4D97-AF65-F5344CB8AC3E}">
        <p14:creationId xmlns:p14="http://schemas.microsoft.com/office/powerpoint/2010/main" val="406740259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Standard Two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3" name="Content Placeholder 2"/>
          <p:cNvSpPr>
            <a:spLocks noGrp="1"/>
          </p:cNvSpPr>
          <p:nvPr>
            <p:ph sz="half" idx="1"/>
          </p:nvPr>
        </p:nvSpPr>
        <p:spPr>
          <a:xfrm>
            <a:off x="72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0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21DD0BD0-3F0D-8948-B9C8-C761D42DB7A4}"/>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2" name="Slide Number Placeholder 6">
            <a:extLst>
              <a:ext uri="{FF2B5EF4-FFF2-40B4-BE49-F238E27FC236}">
                <a16:creationId xmlns:a16="http://schemas.microsoft.com/office/drawing/2014/main" id="{CFF8A314-B502-C345-9637-4F95290F284F}"/>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08 August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63105852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08 August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44304856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Final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6801" y="2520288"/>
            <a:ext cx="4979201" cy="1219522"/>
          </a:xfrm>
        </p:spPr>
        <p:txBody>
          <a:bodyPr anchor="t" anchorCtr="0"/>
          <a:lstStyle>
            <a:lvl1pPr algn="ctr">
              <a:defRPr sz="4000">
                <a:solidFill>
                  <a:schemeClr val="bg1"/>
                </a:solidFill>
              </a:defRPr>
            </a:lvl1pPr>
          </a:lstStyle>
          <a:p>
            <a:r>
              <a:rPr lang="en-US"/>
              <a:t>Click to edit Master title style</a:t>
            </a:r>
          </a:p>
        </p:txBody>
      </p:sp>
      <p:pic>
        <p:nvPicPr>
          <p:cNvPr id="8" name="Picture 7">
            <a:extLst>
              <a:ext uri="{FF2B5EF4-FFF2-40B4-BE49-F238E27FC236}">
                <a16:creationId xmlns:a16="http://schemas.microsoft.com/office/drawing/2014/main" id="{0F8E56FA-68CE-7E40-A091-322DAAC2D991}"/>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Slide Number Placeholder 6">
            <a:extLst>
              <a:ext uri="{FF2B5EF4-FFF2-40B4-BE49-F238E27FC236}">
                <a16:creationId xmlns:a16="http://schemas.microsoft.com/office/drawing/2014/main" id="{CCA4EABB-5E32-A94F-A685-BC0029D537BC}"/>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08 August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151839634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144B9-87E7-1301-19D5-AEAD3C4B0CC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22665F1-9B60-488E-C754-39DC7853CC1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5ABBED1-2831-4989-22E9-3B5627C78AAA}"/>
              </a:ext>
            </a:extLst>
          </p:cNvPr>
          <p:cNvSpPr>
            <a:spLocks noGrp="1"/>
          </p:cNvSpPr>
          <p:nvPr>
            <p:ph type="dt" sz="half" idx="10"/>
          </p:nvPr>
        </p:nvSpPr>
        <p:spPr/>
        <p:txBody>
          <a:bodyPr/>
          <a:lstStyle/>
          <a:p>
            <a:fld id="{BD95A3C7-8603-464E-8D50-BAB3A6A038D3}" type="datetimeFigureOut">
              <a:rPr lang="en-GB" smtClean="0"/>
              <a:t>08/08/2024</a:t>
            </a:fld>
            <a:endParaRPr lang="en-GB"/>
          </a:p>
        </p:txBody>
      </p:sp>
      <p:sp>
        <p:nvSpPr>
          <p:cNvPr id="5" name="Footer Placeholder 4">
            <a:extLst>
              <a:ext uri="{FF2B5EF4-FFF2-40B4-BE49-F238E27FC236}">
                <a16:creationId xmlns:a16="http://schemas.microsoft.com/office/drawing/2014/main" id="{4BC5EC05-E8E7-F2CA-3584-863D725EAF1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7CF3DF7-A185-12DD-D6F2-DBEDDC7E205B}"/>
              </a:ext>
            </a:extLst>
          </p:cNvPr>
          <p:cNvSpPr>
            <a:spLocks noGrp="1"/>
          </p:cNvSpPr>
          <p:nvPr>
            <p:ph type="sldNum" sz="quarter" idx="12"/>
          </p:nvPr>
        </p:nvSpPr>
        <p:spPr/>
        <p:txBody>
          <a:bodyPr/>
          <a:lstStyle/>
          <a:p>
            <a:fld id="{96E8510E-6924-4F7F-9310-05109BF6DF85}" type="slidenum">
              <a:rPr lang="en-GB" smtClean="0"/>
              <a:t>‹#›</a:t>
            </a:fld>
            <a:endParaRPr lang="en-GB"/>
          </a:p>
        </p:txBody>
      </p:sp>
    </p:spTree>
    <p:extLst>
      <p:ext uri="{BB962C8B-B14F-4D97-AF65-F5344CB8AC3E}">
        <p14:creationId xmlns:p14="http://schemas.microsoft.com/office/powerpoint/2010/main" val="138702325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71422239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53709983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73191178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52251876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55196701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TITLE SLIDE 1">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1D6F378-E385-254D-BD86-F82B62470E2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BAC5FEE-2A32-484F-BB72-090951A93DB5}"/>
              </a:ext>
            </a:extLst>
          </p:cNvPr>
          <p:cNvSpPr>
            <a:spLocks noGrp="1"/>
          </p:cNvSpPr>
          <p:nvPr>
            <p:ph type="ctrTitle" hasCustomPrompt="1"/>
          </p:nvPr>
        </p:nvSpPr>
        <p:spPr>
          <a:xfrm>
            <a:off x="2074507" y="4771848"/>
            <a:ext cx="6220407" cy="1377027"/>
          </a:xfrm>
          <a:solidFill>
            <a:srgbClr val="68A495"/>
          </a:solidFill>
          <a:ln>
            <a:noFill/>
          </a:ln>
        </p:spPr>
        <p:txBody>
          <a:bodyPr lIns="288000" anchor="ctr">
            <a:normAutofit/>
          </a:bodyPr>
          <a:lstStyle>
            <a:lvl1pPr algn="l">
              <a:lnSpc>
                <a:spcPct val="150000"/>
              </a:lnSpc>
              <a:defRPr sz="2000">
                <a:solidFill>
                  <a:schemeClr val="bg1"/>
                </a:solidFill>
              </a:defRPr>
            </a:lvl1pPr>
          </a:lstStyle>
          <a:p>
            <a:r>
              <a:rPr lang="en-GB"/>
              <a:t>Presentation title</a:t>
            </a:r>
            <a:br>
              <a:rPr lang="en-GB"/>
            </a:br>
            <a:r>
              <a:rPr lang="en-GB"/>
              <a:t>day month year</a:t>
            </a:r>
            <a:endParaRPr lang="en-US"/>
          </a:p>
        </p:txBody>
      </p:sp>
      <p:pic>
        <p:nvPicPr>
          <p:cNvPr id="10" name="Picture 9" descr="A picture containing text&#10;&#10;Description automatically generated">
            <a:extLst>
              <a:ext uri="{FF2B5EF4-FFF2-40B4-BE49-F238E27FC236}">
                <a16:creationId xmlns:a16="http://schemas.microsoft.com/office/drawing/2014/main" id="{7A2AB28D-4815-964D-A608-339A3389EBED}"/>
              </a:ext>
            </a:extLst>
          </p:cNvPr>
          <p:cNvPicPr>
            <a:picLocks noChangeAspect="1"/>
          </p:cNvPicPr>
          <p:nvPr userDrawn="1"/>
        </p:nvPicPr>
        <p:blipFill>
          <a:blip r:embed="rId3"/>
          <a:stretch>
            <a:fillRect/>
          </a:stretch>
        </p:blipFill>
        <p:spPr>
          <a:xfrm>
            <a:off x="1975628" y="666830"/>
            <a:ext cx="5007702" cy="3326671"/>
          </a:xfrm>
          <a:prstGeom prst="rect">
            <a:avLst/>
          </a:prstGeom>
        </p:spPr>
      </p:pic>
    </p:spTree>
    <p:extLst>
      <p:ext uri="{BB962C8B-B14F-4D97-AF65-F5344CB8AC3E}">
        <p14:creationId xmlns:p14="http://schemas.microsoft.com/office/powerpoint/2010/main" val="380544550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cSld name="SECTION SLIDE 1 TEAL">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E25EC69-8438-1E41-A22A-4012AB95618C}"/>
              </a:ext>
            </a:extLst>
          </p:cNvPr>
          <p:cNvSpPr/>
          <p:nvPr userDrawn="1"/>
        </p:nvSpPr>
        <p:spPr>
          <a:xfrm>
            <a:off x="0" y="0"/>
            <a:ext cx="12192000" cy="6858000"/>
          </a:xfrm>
          <a:prstGeom prst="rect">
            <a:avLst/>
          </a:prstGeom>
          <a:solidFill>
            <a:srgbClr val="68A49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461934-6919-CC43-9440-DB1EA99C7F02}"/>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8" name="Picture 7" descr="A picture containing text&#10;&#10;Description automatically generated">
            <a:extLst>
              <a:ext uri="{FF2B5EF4-FFF2-40B4-BE49-F238E27FC236}">
                <a16:creationId xmlns:a16="http://schemas.microsoft.com/office/drawing/2014/main" id="{9BB3CC02-D0A2-0D4F-812E-09E47BEDF7F3}"/>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3" name="Rectangle 2">
            <a:extLst>
              <a:ext uri="{FF2B5EF4-FFF2-40B4-BE49-F238E27FC236}">
                <a16:creationId xmlns:a16="http://schemas.microsoft.com/office/drawing/2014/main" id="{F0409608-5DFA-1644-9542-C15421C12DD5}"/>
              </a:ext>
            </a:extLst>
          </p:cNvPr>
          <p:cNvSpPr/>
          <p:nvPr userDrawn="1"/>
        </p:nvSpPr>
        <p:spPr>
          <a:xfrm>
            <a:off x="548044" y="2099387"/>
            <a:ext cx="1141608" cy="4114800"/>
          </a:xfrm>
          <a:prstGeom prst="rect">
            <a:avLst/>
          </a:prstGeom>
          <a:solidFill>
            <a:srgbClr val="B3C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710539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SECTION SLIDE 4 BUTTERCUP">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5CB135-0D78-CC48-8A15-4DE9BC94E6FA}"/>
              </a:ext>
            </a:extLst>
          </p:cNvPr>
          <p:cNvSpPr/>
          <p:nvPr userDrawn="1"/>
        </p:nvSpPr>
        <p:spPr>
          <a:xfrm>
            <a:off x="0" y="0"/>
            <a:ext cx="12192000" cy="6858000"/>
          </a:xfrm>
          <a:prstGeom prst="rect">
            <a:avLst/>
          </a:prstGeom>
          <a:solidFill>
            <a:srgbClr val="DBA32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9D9522AB-DD9A-FB49-A35E-BDB51282831B}"/>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10" name="Picture 9" descr="A picture containing text&#10;&#10;Description automatically generated">
            <a:extLst>
              <a:ext uri="{FF2B5EF4-FFF2-40B4-BE49-F238E27FC236}">
                <a16:creationId xmlns:a16="http://schemas.microsoft.com/office/drawing/2014/main" id="{2153EBEC-28F6-0A4E-9D3B-64A5321A4AC0}"/>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5" name="Rectangle 4">
            <a:extLst>
              <a:ext uri="{FF2B5EF4-FFF2-40B4-BE49-F238E27FC236}">
                <a16:creationId xmlns:a16="http://schemas.microsoft.com/office/drawing/2014/main" id="{63214092-9C2F-4643-B625-3493E57FA8B3}"/>
              </a:ext>
            </a:extLst>
          </p:cNvPr>
          <p:cNvSpPr/>
          <p:nvPr userDrawn="1"/>
        </p:nvSpPr>
        <p:spPr>
          <a:xfrm>
            <a:off x="548044" y="2099387"/>
            <a:ext cx="1141608" cy="4114800"/>
          </a:xfrm>
          <a:prstGeom prst="rect">
            <a:avLst/>
          </a:prstGeom>
          <a:solidFill>
            <a:srgbClr val="B3C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422280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SECTION SLIDE 2 ALO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296483B-3A77-554B-8654-51DB170674DD}"/>
              </a:ext>
            </a:extLst>
          </p:cNvPr>
          <p:cNvSpPr/>
          <p:nvPr userDrawn="1"/>
        </p:nvSpPr>
        <p:spPr>
          <a:xfrm>
            <a:off x="0" y="0"/>
            <a:ext cx="12192000" cy="6858000"/>
          </a:xfrm>
          <a:prstGeom prst="rect">
            <a:avLst/>
          </a:prstGeom>
          <a:solidFill>
            <a:srgbClr val="B3CB8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7068E0E6-83DC-464B-A6C5-EE078D1734DB}"/>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10" name="Picture 9" descr="A picture containing text&#10;&#10;Description automatically generated">
            <a:extLst>
              <a:ext uri="{FF2B5EF4-FFF2-40B4-BE49-F238E27FC236}">
                <a16:creationId xmlns:a16="http://schemas.microsoft.com/office/drawing/2014/main" id="{E988B2F2-E7B2-8D48-A497-247F4F3385AE}"/>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5" name="Rectangle 4">
            <a:extLst>
              <a:ext uri="{FF2B5EF4-FFF2-40B4-BE49-F238E27FC236}">
                <a16:creationId xmlns:a16="http://schemas.microsoft.com/office/drawing/2014/main" id="{7FFB2235-4458-B14C-A769-431B26B04EB5}"/>
              </a:ext>
            </a:extLst>
          </p:cNvPr>
          <p:cNvSpPr/>
          <p:nvPr userDrawn="1"/>
        </p:nvSpPr>
        <p:spPr>
          <a:xfrm>
            <a:off x="548044" y="2099387"/>
            <a:ext cx="1141608" cy="411480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641612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60000" y="1800000"/>
            <a:ext cx="6644640" cy="1800000"/>
          </a:xfrm>
        </p:spPr>
        <p:txBody>
          <a:bodyPr anchor="t" anchorCtr="0"/>
          <a:lstStyle>
            <a:lvl1pPr algn="l">
              <a:defRPr sz="4000">
                <a:solidFill>
                  <a:srgbClr val="1F144A"/>
                </a:solidFill>
              </a:defRPr>
            </a:lvl1pPr>
          </a:lstStyle>
          <a:p>
            <a:r>
              <a:rPr lang="en-US"/>
              <a:t>Click to edit Master title style</a:t>
            </a:r>
          </a:p>
        </p:txBody>
      </p:sp>
      <p:sp>
        <p:nvSpPr>
          <p:cNvPr id="3" name="Subtitle 2"/>
          <p:cNvSpPr>
            <a:spLocks noGrp="1"/>
          </p:cNvSpPr>
          <p:nvPr>
            <p:ph type="subTitle" idx="1"/>
          </p:nvPr>
        </p:nvSpPr>
        <p:spPr>
          <a:xfrm>
            <a:off x="3960000" y="3968752"/>
            <a:ext cx="6644640" cy="978635"/>
          </a:xfrm>
        </p:spPr>
        <p:txBody>
          <a:bodyPr/>
          <a:lstStyle>
            <a:lvl1pPr marL="0" indent="0" algn="l">
              <a:buNone/>
              <a:defRPr sz="2400">
                <a:solidFill>
                  <a:srgbClr val="1F144A"/>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a:xfrm>
            <a:off x="3960000" y="4956138"/>
            <a:ext cx="2743200" cy="365125"/>
          </a:xfrm>
        </p:spPr>
        <p:txBody>
          <a:bodyPr/>
          <a:lstStyle>
            <a:lvl1pPr algn="l">
              <a:defRPr sz="1300">
                <a:solidFill>
                  <a:srgbClr val="1F144A"/>
                </a:solidFill>
              </a:defRPr>
            </a:lvl1pPr>
          </a:lstStyle>
          <a:p>
            <a:r>
              <a:rPr lang="en-GB"/>
              <a:t>12 November 2020</a:t>
            </a:r>
            <a:endParaRPr lang="en-US"/>
          </a:p>
        </p:txBody>
      </p:sp>
      <p:pic>
        <p:nvPicPr>
          <p:cNvPr id="7" name="Picture 6">
            <a:extLst>
              <a:ext uri="{FF2B5EF4-FFF2-40B4-BE49-F238E27FC236}">
                <a16:creationId xmlns:a16="http://schemas.microsoft.com/office/drawing/2014/main" id="{CFA8F52F-46BA-7E49-8DCC-ADBFA4778489}"/>
              </a:ext>
            </a:extLst>
          </p:cNvPr>
          <p:cNvPicPr>
            <a:picLocks noChangeAspect="1"/>
          </p:cNvPicPr>
          <p:nvPr userDrawn="1"/>
        </p:nvPicPr>
        <p:blipFill>
          <a:blip r:embed="rId3"/>
          <a:stretch>
            <a:fillRect/>
          </a:stretch>
        </p:blipFill>
        <p:spPr>
          <a:xfrm>
            <a:off x="360000" y="360000"/>
            <a:ext cx="2269490" cy="719486"/>
          </a:xfrm>
          <a:prstGeom prst="rect">
            <a:avLst/>
          </a:prstGeom>
        </p:spPr>
      </p:pic>
      <p:sp>
        <p:nvSpPr>
          <p:cNvPr id="8" name="Oval 7">
            <a:extLst>
              <a:ext uri="{FF2B5EF4-FFF2-40B4-BE49-F238E27FC236}">
                <a16:creationId xmlns:a16="http://schemas.microsoft.com/office/drawing/2014/main" id="{E53E04FD-AFF5-E546-ACFD-910B28DB6736}"/>
              </a:ext>
            </a:extLst>
          </p:cNvPr>
          <p:cNvSpPr/>
          <p:nvPr userDrawn="1"/>
        </p:nvSpPr>
        <p:spPr>
          <a:xfrm>
            <a:off x="8605977" y="5047578"/>
            <a:ext cx="1296975" cy="1296975"/>
          </a:xfrm>
          <a:prstGeom prst="ellipse">
            <a:avLst/>
          </a:prstGeom>
          <a:solidFill>
            <a:schemeClr val="accent3">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B6E5817A-2D6B-DF4D-ADDF-DBFAE2F9EC57}"/>
              </a:ext>
            </a:extLst>
          </p:cNvPr>
          <p:cNvSpPr/>
          <p:nvPr userDrawn="1"/>
        </p:nvSpPr>
        <p:spPr>
          <a:xfrm>
            <a:off x="9409176" y="4762536"/>
            <a:ext cx="2995464" cy="2995464"/>
          </a:xfrm>
          <a:prstGeom prst="ellipse">
            <a:avLst/>
          </a:prstGeom>
          <a:solidFill>
            <a:schemeClr val="accent4">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793414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Standar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12" name="Slide Number Placeholder 6">
            <a:extLst>
              <a:ext uri="{FF2B5EF4-FFF2-40B4-BE49-F238E27FC236}">
                <a16:creationId xmlns:a16="http://schemas.microsoft.com/office/drawing/2014/main" id="{CE0B18F8-D393-724C-B4D7-64CBA0C770AB}"/>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08 August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pic>
        <p:nvPicPr>
          <p:cNvPr id="5" name="Picture 4">
            <a:extLst>
              <a:ext uri="{FF2B5EF4-FFF2-40B4-BE49-F238E27FC236}">
                <a16:creationId xmlns:a16="http://schemas.microsoft.com/office/drawing/2014/main" id="{34DD57ED-5918-664A-AE43-E2962133AEBA}"/>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720000" y="1080000"/>
            <a:ext cx="9000000" cy="4140000"/>
          </a:xfrm>
        </p:spPr>
        <p:txBody>
          <a:bodyPr/>
          <a:lstStyle>
            <a:lvl1pPr marL="0" indent="0">
              <a:buFontTx/>
              <a:buNone/>
              <a:defRPr sz="1600" b="1">
                <a:solidFill>
                  <a:srgbClr val="1F144A"/>
                </a:solidFill>
              </a:defRPr>
            </a:lvl1pPr>
            <a:lvl2pPr marL="457189" indent="0">
              <a:buFontTx/>
              <a:buNone/>
              <a:tabLst/>
              <a:defRPr sz="1400">
                <a:solidFill>
                  <a:srgbClr val="1F144A"/>
                </a:solidFill>
              </a:defRPr>
            </a:lvl2pPr>
            <a:lvl3pPr marL="914377" indent="0">
              <a:buFontTx/>
              <a:buNone/>
              <a:defRPr>
                <a:solidFill>
                  <a:srgbClr val="1F144A"/>
                </a:solidFill>
              </a:defRPr>
            </a:lvl3pPr>
            <a:lvl4pPr marL="1371566" indent="0">
              <a:buFontTx/>
              <a:buNone/>
              <a:defRPr>
                <a:solidFill>
                  <a:srgbClr val="1F144A"/>
                </a:solidFill>
              </a:defRPr>
            </a:lvl4pPr>
            <a:lvl5pPr marL="1828754" indent="0">
              <a:buFontTx/>
              <a:buNone/>
              <a:defRPr>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8663809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Obj" preserve="1">
  <p:cSld name="Standard Two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3" name="Content Placeholder 2"/>
          <p:cNvSpPr>
            <a:spLocks noGrp="1"/>
          </p:cNvSpPr>
          <p:nvPr>
            <p:ph sz="half" idx="1"/>
          </p:nvPr>
        </p:nvSpPr>
        <p:spPr>
          <a:xfrm>
            <a:off x="72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0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21DD0BD0-3F0D-8948-B9C8-C761D42DB7A4}"/>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2" name="Slide Number Placeholder 6">
            <a:extLst>
              <a:ext uri="{FF2B5EF4-FFF2-40B4-BE49-F238E27FC236}">
                <a16:creationId xmlns:a16="http://schemas.microsoft.com/office/drawing/2014/main" id="{CFF8A314-B502-C345-9637-4F95290F284F}"/>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08 August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90128172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08 August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201396285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Final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6801" y="2520288"/>
            <a:ext cx="4979201" cy="1219522"/>
          </a:xfrm>
        </p:spPr>
        <p:txBody>
          <a:bodyPr anchor="t" anchorCtr="0"/>
          <a:lstStyle>
            <a:lvl1pPr algn="ctr">
              <a:defRPr sz="4000">
                <a:solidFill>
                  <a:schemeClr val="bg1"/>
                </a:solidFill>
              </a:defRPr>
            </a:lvl1pPr>
          </a:lstStyle>
          <a:p>
            <a:r>
              <a:rPr lang="en-US"/>
              <a:t>Click to edit Master title style</a:t>
            </a:r>
          </a:p>
        </p:txBody>
      </p:sp>
      <p:pic>
        <p:nvPicPr>
          <p:cNvPr id="8" name="Picture 7">
            <a:extLst>
              <a:ext uri="{FF2B5EF4-FFF2-40B4-BE49-F238E27FC236}">
                <a16:creationId xmlns:a16="http://schemas.microsoft.com/office/drawing/2014/main" id="{0F8E56FA-68CE-7E40-A091-322DAAC2D991}"/>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Slide Number Placeholder 6">
            <a:extLst>
              <a:ext uri="{FF2B5EF4-FFF2-40B4-BE49-F238E27FC236}">
                <a16:creationId xmlns:a16="http://schemas.microsoft.com/office/drawing/2014/main" id="{CCA4EABB-5E32-A94F-A685-BC0029D537BC}"/>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08 August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19204360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Rectangle 3">
            <a:extLst>
              <a:ext uri="{FF2B5EF4-FFF2-40B4-BE49-F238E27FC236}">
                <a16:creationId xmlns:a16="http://schemas.microsoft.com/office/drawing/2014/main" id="{B1CFC77B-4DCD-45EC-B276-01F304E68CEA}"/>
              </a:ext>
            </a:extLst>
          </p:cNvPr>
          <p:cNvSpPr/>
          <p:nvPr userDrawn="1"/>
        </p:nvSpPr>
        <p:spPr>
          <a:xfrm>
            <a:off x="535707" y="21414"/>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7772BC56-75BD-106B-AE1D-F1ED7B6A58FE}"/>
              </a:ext>
            </a:extLst>
          </p:cNvPr>
          <p:cNvSpPr txBox="1">
            <a:spLocks/>
          </p:cNvSpPr>
          <p:nvPr userDrawn="1"/>
        </p:nvSpPr>
        <p:spPr>
          <a:xfrm>
            <a:off x="838200" y="53629"/>
            <a:ext cx="9284855" cy="660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a:lstStyle>
          <a:p>
            <a:endParaRPr lang="en-GB"/>
          </a:p>
        </p:txBody>
      </p:sp>
      <p:grpSp>
        <p:nvGrpSpPr>
          <p:cNvPr id="14" name="Group 13">
            <a:extLst>
              <a:ext uri="{FF2B5EF4-FFF2-40B4-BE49-F238E27FC236}">
                <a16:creationId xmlns:a16="http://schemas.microsoft.com/office/drawing/2014/main" id="{888B6AED-05FC-6962-7B02-2153663DEEC2}"/>
              </a:ext>
            </a:extLst>
          </p:cNvPr>
          <p:cNvGrpSpPr/>
          <p:nvPr userDrawn="1"/>
        </p:nvGrpSpPr>
        <p:grpSpPr>
          <a:xfrm>
            <a:off x="4159794" y="6535204"/>
            <a:ext cx="3872411" cy="286979"/>
            <a:chOff x="-2184920" y="-395999"/>
            <a:chExt cx="3744416" cy="216525"/>
          </a:xfrm>
        </p:grpSpPr>
        <p:grpSp>
          <p:nvGrpSpPr>
            <p:cNvPr id="15" name="Group 14">
              <a:extLst>
                <a:ext uri="{FF2B5EF4-FFF2-40B4-BE49-F238E27FC236}">
                  <a16:creationId xmlns:a16="http://schemas.microsoft.com/office/drawing/2014/main" id="{53843B79-E136-C021-FA90-AB4622E569D5}"/>
                </a:ext>
              </a:extLst>
            </p:cNvPr>
            <p:cNvGrpSpPr/>
            <p:nvPr/>
          </p:nvGrpSpPr>
          <p:grpSpPr>
            <a:xfrm>
              <a:off x="-2184920" y="-395999"/>
              <a:ext cx="2808312" cy="216525"/>
              <a:chOff x="-2184920" y="-395999"/>
              <a:chExt cx="2808312" cy="216525"/>
            </a:xfrm>
          </p:grpSpPr>
          <p:sp>
            <p:nvSpPr>
              <p:cNvPr id="17" name="Flowchart: Process 16">
                <a:extLst>
                  <a:ext uri="{FF2B5EF4-FFF2-40B4-BE49-F238E27FC236}">
                    <a16:creationId xmlns:a16="http://schemas.microsoft.com/office/drawing/2014/main" id="{A4DC73D9-D9A2-60E1-CDA0-80F31E42C0EA}"/>
                  </a:ext>
                </a:extLst>
              </p:cNvPr>
              <p:cNvSpPr/>
              <p:nvPr/>
            </p:nvSpPr>
            <p:spPr>
              <a:xfrm>
                <a:off x="-2184920" y="-395999"/>
                <a:ext cx="936104" cy="216024"/>
              </a:xfrm>
              <a:prstGeom prst="flowChartProcess">
                <a:avLst/>
              </a:prstGeom>
              <a:solidFill>
                <a:srgbClr val="70ADA3">
                  <a:alpha val="4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Introduction</a:t>
                </a:r>
              </a:p>
            </p:txBody>
          </p:sp>
          <p:sp>
            <p:nvSpPr>
              <p:cNvPr id="18" name="Flowchart: Process 17">
                <a:extLst>
                  <a:ext uri="{FF2B5EF4-FFF2-40B4-BE49-F238E27FC236}">
                    <a16:creationId xmlns:a16="http://schemas.microsoft.com/office/drawing/2014/main" id="{0E3BFF1C-016A-01D2-B4A7-5070D756DDAD}"/>
                  </a:ext>
                </a:extLst>
              </p:cNvPr>
              <p:cNvSpPr/>
              <p:nvPr/>
            </p:nvSpPr>
            <p:spPr>
              <a:xfrm>
                <a:off x="-1248816" y="-395999"/>
                <a:ext cx="936104" cy="216024"/>
              </a:xfrm>
              <a:prstGeom prst="flowChartProcess">
                <a:avLst/>
              </a:prstGeom>
              <a:solidFill>
                <a:srgbClr val="488A40">
                  <a:alpha val="4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Solution</a:t>
                </a:r>
              </a:p>
            </p:txBody>
          </p:sp>
          <p:sp>
            <p:nvSpPr>
              <p:cNvPr id="19" name="Flowchart: Process 18">
                <a:extLst>
                  <a:ext uri="{FF2B5EF4-FFF2-40B4-BE49-F238E27FC236}">
                    <a16:creationId xmlns:a16="http://schemas.microsoft.com/office/drawing/2014/main" id="{88A3140C-CBE3-375E-0A35-7A217BDCE960}"/>
                  </a:ext>
                </a:extLst>
              </p:cNvPr>
              <p:cNvSpPr/>
              <p:nvPr/>
            </p:nvSpPr>
            <p:spPr>
              <a:xfrm>
                <a:off x="-312712" y="-395498"/>
                <a:ext cx="936104" cy="216024"/>
              </a:xfrm>
              <a:prstGeom prst="flowChartProcess">
                <a:avLst/>
              </a:prstGeom>
              <a:solidFill>
                <a:srgbClr val="70ADA3">
                  <a:alpha val="4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PS Notification</a:t>
                </a:r>
              </a:p>
            </p:txBody>
          </p:sp>
        </p:grpSp>
        <p:sp>
          <p:nvSpPr>
            <p:cNvPr id="16" name="Flowchart: Process 15">
              <a:extLst>
                <a:ext uri="{FF2B5EF4-FFF2-40B4-BE49-F238E27FC236}">
                  <a16:creationId xmlns:a16="http://schemas.microsoft.com/office/drawing/2014/main" id="{3AF54AE8-9E50-8FF7-82E4-E6B65E579D00}"/>
                </a:ext>
              </a:extLst>
            </p:cNvPr>
            <p:cNvSpPr/>
            <p:nvPr/>
          </p:nvSpPr>
          <p:spPr>
            <a:xfrm>
              <a:off x="623392" y="-395999"/>
              <a:ext cx="936104" cy="216024"/>
            </a:xfrm>
            <a:prstGeom prst="flowChartProcess">
              <a:avLst/>
            </a:prstGeom>
            <a:solidFill>
              <a:srgbClr val="488A40">
                <a:alpha val="4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B Notification</a:t>
              </a:r>
            </a:p>
          </p:txBody>
        </p:sp>
      </p:grpSp>
    </p:spTree>
    <p:extLst>
      <p:ext uri="{BB962C8B-B14F-4D97-AF65-F5344CB8AC3E}">
        <p14:creationId xmlns:p14="http://schemas.microsoft.com/office/powerpoint/2010/main" val="30382724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226928681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20082934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615127521"/>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90308233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a:prstGeom prst="rect">
            <a:avLst/>
          </a:prstGeo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95951386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prstGeom prst="rect">
            <a:avLst/>
          </a:prstGeo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794453599"/>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prstGeom prst="rect">
            <a:avLst/>
          </a:prstGeo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prstGeom prst="rect">
            <a:avLst/>
          </a:prstGeo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97986252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882087192"/>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50035502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52899300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364771384"/>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164280290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a:prstGeom prst="rect">
            <a:avLst/>
          </a:prstGeo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100666520"/>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a:prstGeom prst="rect">
            <a:avLst/>
          </a:prstGeo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8676460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77706609"/>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9908408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10634330" cy="388210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9D3DFE69-8733-4155-B558-FF1C22B4B0AB}"/>
              </a:ext>
            </a:extLst>
          </p:cNvPr>
          <p:cNvSpPr/>
          <p:nvPr userDrawn="1"/>
        </p:nvSpPr>
        <p:spPr>
          <a:xfrm>
            <a:off x="838199" y="5831831"/>
            <a:ext cx="9837301" cy="661044"/>
          </a:xfrm>
          <a:prstGeom prst="rect">
            <a:avLst/>
          </a:prstGeom>
          <a:ln/>
        </p:spPr>
        <p:style>
          <a:lnRef idx="2">
            <a:schemeClr val="accent5"/>
          </a:lnRef>
          <a:fillRef idx="1">
            <a:schemeClr val="lt1"/>
          </a:fillRef>
          <a:effectRef idx="0">
            <a:schemeClr val="accent5"/>
          </a:effectRef>
          <a:fontRef idx="minor">
            <a:schemeClr val="dk1"/>
          </a:fontRef>
        </p:style>
        <p:txBody>
          <a:bodyPr lIns="91440" tIns="45720" rIns="91440" bIns="45720" rtlCol="0" anchor="t"/>
          <a:lstStyle/>
          <a:p>
            <a:pPr marL="0" marR="0" lvl="0" indent="0" defTabSz="457200" eaLnBrk="1" fontAlgn="base"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PAB Members are invited to approve:</a:t>
            </a:r>
          </a:p>
          <a:p>
            <a:pPr marL="628650" marR="0" lvl="1" indent="-171450" defTabSz="45720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200" b="1" i="0" u="none" strike="noStrike" kern="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pic>
        <p:nvPicPr>
          <p:cNvPr id="3" name="Picture 34">
            <a:extLst>
              <a:ext uri="{FF2B5EF4-FFF2-40B4-BE49-F238E27FC236}">
                <a16:creationId xmlns:a16="http://schemas.microsoft.com/office/drawing/2014/main" id="{EEE13943-DE10-BF37-F9C3-D796160862F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165491" y="5968713"/>
            <a:ext cx="385763" cy="400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556421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6049885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a:prstGeom prst="rect">
            <a:avLst/>
          </a:prstGeom>
        </p:spPr>
        <p:txBody>
          <a:bodyPr/>
          <a:lstStyle/>
          <a:p>
            <a:r>
              <a:rPr lang="en-US"/>
              <a:t>Click icon to add media</a:t>
            </a:r>
            <a:endParaRPr lang="en-GB"/>
          </a:p>
        </p:txBody>
      </p:sp>
    </p:spTree>
    <p:extLst>
      <p:ext uri="{BB962C8B-B14F-4D97-AF65-F5344CB8AC3E}">
        <p14:creationId xmlns:p14="http://schemas.microsoft.com/office/powerpoint/2010/main" val="3534098723"/>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a:prstGeom prst="rect">
            <a:avLst/>
          </a:prstGeo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81702858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a:prstGeom prst="rect">
            <a:avLst/>
          </a:prstGeo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2887914843"/>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a:prstGeom prst="rect">
            <a:avLst/>
          </a:prstGeo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976326776"/>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a:prstGeom prst="rect">
            <a:avLst/>
          </a:prstGeo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092138383"/>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blank">
  <p:cSld name="Blank_purple">
    <p:spTree>
      <p:nvGrpSpPr>
        <p:cNvPr id="1" name=""/>
        <p:cNvGrpSpPr/>
        <p:nvPr/>
      </p:nvGrpSpPr>
      <p:grpSpPr>
        <a:xfrm>
          <a:off x="0" y="0"/>
          <a:ext cx="0" cy="0"/>
          <a:chOff x="0" y="0"/>
          <a:chExt cx="0" cy="0"/>
        </a:xfrm>
      </p:grpSpPr>
      <p:pic>
        <p:nvPicPr>
          <p:cNvPr id="3" name="Picture 2" descr="Shape, icon, circle&#10;&#10;Description automatically generated">
            <a:extLst>
              <a:ext uri="{FF2B5EF4-FFF2-40B4-BE49-F238E27FC236}">
                <a16:creationId xmlns:a16="http://schemas.microsoft.com/office/drawing/2014/main" id="{C1C27A92-6BD6-4194-9BD4-CE98F18E54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5200" y="331200"/>
            <a:ext cx="702919" cy="468613"/>
          </a:xfrm>
          <a:prstGeom prst="rect">
            <a:avLst/>
          </a:prstGeom>
        </p:spPr>
      </p:pic>
    </p:spTree>
    <p:extLst>
      <p:ext uri="{BB962C8B-B14F-4D97-AF65-F5344CB8AC3E}">
        <p14:creationId xmlns:p14="http://schemas.microsoft.com/office/powerpoint/2010/main" val="3711070760"/>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Title Slide_01">
    <p:bg>
      <p:bgPr>
        <a:solidFill>
          <a:schemeClr val="accent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25EEC94-61A0-4259-B4D1-49B1EA864C4C}"/>
              </a:ext>
            </a:extLst>
          </p:cNvPr>
          <p:cNvSpPr/>
          <p:nvPr userDrawn="1"/>
        </p:nvSpPr>
        <p:spPr>
          <a:xfrm>
            <a:off x="-1" y="-2"/>
            <a:ext cx="12192001" cy="2520000"/>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pic>
        <p:nvPicPr>
          <p:cNvPr id="11" name="Picture 10" descr="A picture containing text, gear, wheel, clipart&#10;&#10;Description automatically generated">
            <a:extLst>
              <a:ext uri="{FF2B5EF4-FFF2-40B4-BE49-F238E27FC236}">
                <a16:creationId xmlns:a16="http://schemas.microsoft.com/office/drawing/2014/main" id="{0B24AB34-DA6D-462F-A4EB-23C6595AF23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3373" y="847986"/>
            <a:ext cx="4320000" cy="834207"/>
          </a:xfrm>
          <a:prstGeom prst="rect">
            <a:avLst/>
          </a:prstGeom>
        </p:spPr>
      </p:pic>
      <p:sp>
        <p:nvSpPr>
          <p:cNvPr id="10" name="Google Shape;55;p13">
            <a:extLst>
              <a:ext uri="{FF2B5EF4-FFF2-40B4-BE49-F238E27FC236}">
                <a16:creationId xmlns:a16="http://schemas.microsoft.com/office/drawing/2014/main" id="{231F732A-4E39-4CFC-9085-397909B21879}"/>
              </a:ext>
            </a:extLst>
          </p:cNvPr>
          <p:cNvSpPr txBox="1"/>
          <p:nvPr userDrawn="1"/>
        </p:nvSpPr>
        <p:spPr>
          <a:xfrm>
            <a:off x="5299969" y="5405688"/>
            <a:ext cx="7457243" cy="2031295"/>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en-GB" sz="15000" b="1" i="1">
                <a:solidFill>
                  <a:schemeClr val="accent1"/>
                </a:solidFill>
                <a:latin typeface="Playfair Display Black"/>
                <a:ea typeface="Playfair Display Black"/>
                <a:cs typeface="Playfair Display Black"/>
                <a:sym typeface="Playfair Display"/>
              </a:rPr>
              <a:t>Meeting</a:t>
            </a:r>
            <a:endParaRPr sz="11500" b="0" i="0">
              <a:solidFill>
                <a:schemeClr val="bg2"/>
              </a:solidFill>
              <a:latin typeface="Outfit Medium" pitchFamily="2" charset="0"/>
              <a:ea typeface="Playfair Display Medium"/>
              <a:cs typeface="Playfair Display Medium"/>
              <a:sym typeface="Playfair Display"/>
            </a:endParaRPr>
          </a:p>
        </p:txBody>
      </p:sp>
      <p:sp>
        <p:nvSpPr>
          <p:cNvPr id="5" name="Title 4">
            <a:extLst>
              <a:ext uri="{FF2B5EF4-FFF2-40B4-BE49-F238E27FC236}">
                <a16:creationId xmlns:a16="http://schemas.microsoft.com/office/drawing/2014/main" id="{A62DAEB9-A14E-4E71-B95C-8F64778814CA}"/>
              </a:ext>
            </a:extLst>
          </p:cNvPr>
          <p:cNvSpPr>
            <a:spLocks noGrp="1"/>
          </p:cNvSpPr>
          <p:nvPr>
            <p:ph type="title" hasCustomPrompt="1"/>
          </p:nvPr>
        </p:nvSpPr>
        <p:spPr>
          <a:xfrm>
            <a:off x="3619018" y="3792531"/>
            <a:ext cx="5730256" cy="671911"/>
          </a:xfrm>
        </p:spPr>
        <p:txBody>
          <a:bodyPr>
            <a:noAutofit/>
          </a:bodyPr>
          <a:lstStyle>
            <a:lvl1pPr>
              <a:defRPr sz="4400">
                <a:solidFill>
                  <a:schemeClr val="bg2"/>
                </a:solidFill>
              </a:defRPr>
            </a:lvl1pPr>
          </a:lstStyle>
          <a:p>
            <a:r>
              <a:rPr lang="en-GB"/>
              <a:t>Month Board</a:t>
            </a:r>
          </a:p>
        </p:txBody>
      </p:sp>
      <p:sp>
        <p:nvSpPr>
          <p:cNvPr id="8" name="Text Placeholder 7">
            <a:extLst>
              <a:ext uri="{FF2B5EF4-FFF2-40B4-BE49-F238E27FC236}">
                <a16:creationId xmlns:a16="http://schemas.microsoft.com/office/drawing/2014/main" id="{E614471C-38B0-42AE-ADD8-BB6A86C7E101}"/>
              </a:ext>
            </a:extLst>
          </p:cNvPr>
          <p:cNvSpPr>
            <a:spLocks noGrp="1"/>
          </p:cNvSpPr>
          <p:nvPr>
            <p:ph type="body" sz="quarter" idx="10"/>
          </p:nvPr>
        </p:nvSpPr>
        <p:spPr>
          <a:xfrm>
            <a:off x="3619016" y="4411174"/>
            <a:ext cx="4048765" cy="329046"/>
          </a:xfrm>
          <a:prstGeom prst="rect">
            <a:avLst/>
          </a:prstGeom>
        </p:spPr>
        <p:txBody>
          <a:bodyPr>
            <a:noAutofit/>
          </a:bodyPr>
          <a:lstStyle>
            <a:lvl1pPr marL="0" indent="0">
              <a:buNone/>
              <a:defRPr sz="1800" i="1" spc="300">
                <a:solidFill>
                  <a:schemeClr val="bg2"/>
                </a:solidFill>
                <a:latin typeface="Playfair Display SemiBold" pitchFamily="2" charset="0"/>
              </a:defRPr>
            </a:lvl1pPr>
          </a:lstStyle>
          <a:p>
            <a:pPr lvl="0"/>
            <a:r>
              <a:rPr lang="en-US"/>
              <a:t>Click to edit Master text styles</a:t>
            </a:r>
          </a:p>
        </p:txBody>
      </p:sp>
    </p:spTree>
    <p:extLst>
      <p:ext uri="{BB962C8B-B14F-4D97-AF65-F5344CB8AC3E}">
        <p14:creationId xmlns:p14="http://schemas.microsoft.com/office/powerpoint/2010/main" val="4123226566"/>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1_Title Slide_0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6E29DFF-602F-4405-BD3E-1D4F6D1FD8F0}"/>
              </a:ext>
            </a:extLst>
          </p:cNvPr>
          <p:cNvSpPr/>
          <p:nvPr userDrawn="1"/>
        </p:nvSpPr>
        <p:spPr>
          <a:xfrm>
            <a:off x="0" y="2146852"/>
            <a:ext cx="12192000" cy="2968487"/>
          </a:xfrm>
          <a:prstGeom prst="rect">
            <a:avLst/>
          </a:prstGeom>
          <a:solidFill>
            <a:schemeClr val="accent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descr="A picture containing text, wheel, clipart, gear&#10;&#10;Description automatically generated">
            <a:extLst>
              <a:ext uri="{FF2B5EF4-FFF2-40B4-BE49-F238E27FC236}">
                <a16:creationId xmlns:a16="http://schemas.microsoft.com/office/drawing/2014/main" id="{55EBDF8D-349B-4AFF-A2C8-CE39C800387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02138" y="2443516"/>
            <a:ext cx="4787724" cy="985484"/>
          </a:xfrm>
          <a:prstGeom prst="rect">
            <a:avLst/>
          </a:prstGeom>
        </p:spPr>
      </p:pic>
      <p:sp>
        <p:nvSpPr>
          <p:cNvPr id="8" name="Text Placeholder 7">
            <a:extLst>
              <a:ext uri="{FF2B5EF4-FFF2-40B4-BE49-F238E27FC236}">
                <a16:creationId xmlns:a16="http://schemas.microsoft.com/office/drawing/2014/main" id="{750F1FED-68DB-423C-A04B-1B91CFD959FD}"/>
              </a:ext>
            </a:extLst>
          </p:cNvPr>
          <p:cNvSpPr>
            <a:spLocks noGrp="1"/>
          </p:cNvSpPr>
          <p:nvPr>
            <p:ph type="body" sz="quarter" idx="10" hasCustomPrompt="1"/>
          </p:nvPr>
        </p:nvSpPr>
        <p:spPr>
          <a:xfrm>
            <a:off x="2594936" y="3669631"/>
            <a:ext cx="7002128" cy="962025"/>
          </a:xfrm>
          <a:prstGeom prst="rect">
            <a:avLst/>
          </a:prstGeom>
        </p:spPr>
        <p:txBody>
          <a:bodyPr>
            <a:noAutofit/>
          </a:bodyPr>
          <a:lstStyle>
            <a:lvl1pPr marL="0" indent="0" algn="ctr">
              <a:buNone/>
              <a:defRPr sz="5400" b="1" i="0">
                <a:solidFill>
                  <a:schemeClr val="bg2"/>
                </a:solidFill>
                <a:latin typeface="+mj-lt"/>
              </a:defRPr>
            </a:lvl1pPr>
          </a:lstStyle>
          <a:p>
            <a:pPr lvl="0"/>
            <a:r>
              <a:rPr lang="en-GB"/>
              <a:t>Presentation Title</a:t>
            </a:r>
          </a:p>
        </p:txBody>
      </p:sp>
    </p:spTree>
    <p:extLst>
      <p:ext uri="{BB962C8B-B14F-4D97-AF65-F5344CB8AC3E}">
        <p14:creationId xmlns:p14="http://schemas.microsoft.com/office/powerpoint/2010/main" val="3838818331"/>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2"/>
        </a:solidFill>
        <a:effectLst/>
      </p:bgPr>
    </p:bg>
    <p:spTree>
      <p:nvGrpSpPr>
        <p:cNvPr id="1" name=""/>
        <p:cNvGrpSpPr/>
        <p:nvPr/>
      </p:nvGrpSpPr>
      <p:grpSpPr>
        <a:xfrm>
          <a:off x="0" y="0"/>
          <a:ext cx="0" cy="0"/>
          <a:chOff x="0" y="0"/>
          <a:chExt cx="0" cy="0"/>
        </a:xfrm>
      </p:grpSpPr>
      <p:pic>
        <p:nvPicPr>
          <p:cNvPr id="29" name="Picture 28" descr="Shape, icon, circle&#10;&#10;Description automatically generated">
            <a:extLst>
              <a:ext uri="{FF2B5EF4-FFF2-40B4-BE49-F238E27FC236}">
                <a16:creationId xmlns:a16="http://schemas.microsoft.com/office/drawing/2014/main" id="{699C74AE-AD28-4A36-9B15-F00853E3D7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585" y="329903"/>
            <a:ext cx="697204" cy="468613"/>
          </a:xfrm>
          <a:prstGeom prst="rect">
            <a:avLst/>
          </a:prstGeom>
        </p:spPr>
      </p:pic>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238544" y="564210"/>
            <a:ext cx="10051073" cy="779848"/>
          </a:xfrm>
        </p:spPr>
        <p:txBody>
          <a:bodyPr anchor="t">
            <a:normAutofit/>
          </a:bodyPr>
          <a:lstStyle>
            <a:lvl1pPr algn="ctr">
              <a:defRPr sz="5400" i="0" baseline="0">
                <a:latin typeface="+mj-lt"/>
              </a:defRPr>
            </a:lvl1pPr>
          </a:lstStyle>
          <a:p>
            <a:r>
              <a:rPr lang="en-GB"/>
              <a:t>Insert Title</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205252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Blank_Slide">
    <p:bg>
      <p:bgPr>
        <a:solidFill>
          <a:schemeClr val="bg2"/>
        </a:solidFill>
        <a:effectLst/>
      </p:bgPr>
    </p:bg>
    <p:spTree>
      <p:nvGrpSpPr>
        <p:cNvPr id="1" name=""/>
        <p:cNvGrpSpPr/>
        <p:nvPr/>
      </p:nvGrpSpPr>
      <p:grpSpPr>
        <a:xfrm>
          <a:off x="0" y="0"/>
          <a:ext cx="0" cy="0"/>
          <a:chOff x="0" y="0"/>
          <a:chExt cx="0" cy="0"/>
        </a:xfrm>
      </p:grpSpPr>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688600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Section Slide 01">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7" name="Picture 6" descr="A picture containing icon&#10;&#10;Description automatically generated">
            <a:extLst>
              <a:ext uri="{FF2B5EF4-FFF2-40B4-BE49-F238E27FC236}">
                <a16:creationId xmlns:a16="http://schemas.microsoft.com/office/drawing/2014/main" id="{2CE3F2EA-E52B-42F6-B0F7-89809ECD82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5062743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Section Slide 01_White">
    <p:bg>
      <p:bgPr>
        <a:solidFill>
          <a:schemeClr val="bg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100000">
                <a:schemeClr val="accent1"/>
              </a:gs>
              <a:gs pos="34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7" name="Picture 6" descr="A picture containing icon&#10;&#10;Description automatically generated">
            <a:extLst>
              <a:ext uri="{FF2B5EF4-FFF2-40B4-BE49-F238E27FC236}">
                <a16:creationId xmlns:a16="http://schemas.microsoft.com/office/drawing/2014/main" id="{2CE3F2EA-E52B-42F6-B0F7-89809ECD82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14628119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Section Slide 02">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6" name="Picture 5" descr="A picture containing clock, blue&#10;&#10;Description automatically generated">
            <a:extLst>
              <a:ext uri="{FF2B5EF4-FFF2-40B4-BE49-F238E27FC236}">
                <a16:creationId xmlns:a16="http://schemas.microsoft.com/office/drawing/2014/main" id="{F1355AD7-02AF-43CE-888E-980E0315EBC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139658144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Section Slide 02_white">
    <p:bg>
      <p:bgPr>
        <a:solidFill>
          <a:schemeClr val="bg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100000">
                <a:schemeClr val="accent1"/>
              </a:gs>
              <a:gs pos="34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6" name="Picture 5" descr="A picture containing clock, blue&#10;&#10;Description automatically generated">
            <a:extLst>
              <a:ext uri="{FF2B5EF4-FFF2-40B4-BE49-F238E27FC236}">
                <a16:creationId xmlns:a16="http://schemas.microsoft.com/office/drawing/2014/main" id="{F1355AD7-02AF-43CE-888E-980E0315EBC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15781032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Section Slide 03">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10" name="Picture 9" descr="A person standing next to a bicycle&#10;&#10;Description automatically generated with low confidence">
            <a:extLst>
              <a:ext uri="{FF2B5EF4-FFF2-40B4-BE49-F238E27FC236}">
                <a16:creationId xmlns:a16="http://schemas.microsoft.com/office/drawing/2014/main" id="{B218D82B-D7E6-4CE5-874D-EBB4188D8E7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10697123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Section Slide 04">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6" name="Picture 5" descr="A picture containing porcelain&#10;&#10;Description automatically generated">
            <a:extLst>
              <a:ext uri="{FF2B5EF4-FFF2-40B4-BE49-F238E27FC236}">
                <a16:creationId xmlns:a16="http://schemas.microsoft.com/office/drawing/2014/main" id="{AC019A01-0B7D-4209-B099-542D2B8F16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33299241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Operational Section 01">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 Placeholder 8">
            <a:extLst>
              <a:ext uri="{FF2B5EF4-FFF2-40B4-BE49-F238E27FC236}">
                <a16:creationId xmlns:a16="http://schemas.microsoft.com/office/drawing/2014/main" id="{8A461F04-D245-48C0-8F5F-012161FA5764}"/>
              </a:ext>
            </a:extLst>
          </p:cNvPr>
          <p:cNvSpPr>
            <a:spLocks noGrp="1"/>
          </p:cNvSpPr>
          <p:nvPr>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4" name="Text Placeholder 8">
            <a:extLst>
              <a:ext uri="{FF2B5EF4-FFF2-40B4-BE49-F238E27FC236}">
                <a16:creationId xmlns:a16="http://schemas.microsoft.com/office/drawing/2014/main" id="{22D0F1C3-E6BF-4E40-9BA4-6E9FD7C1898D}"/>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pic>
        <p:nvPicPr>
          <p:cNvPr id="15" name="Picture 14" descr="Shape, icon, circle&#10;&#10;Description automatically generated">
            <a:extLst>
              <a:ext uri="{FF2B5EF4-FFF2-40B4-BE49-F238E27FC236}">
                <a16:creationId xmlns:a16="http://schemas.microsoft.com/office/drawing/2014/main" id="{C05BBF07-F3D2-48C4-BAC4-7F411CD0F4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6" name="Text Placeholder 3">
            <a:extLst>
              <a:ext uri="{FF2B5EF4-FFF2-40B4-BE49-F238E27FC236}">
                <a16:creationId xmlns:a16="http://schemas.microsoft.com/office/drawing/2014/main" id="{A778A08B-E6D3-405D-9D40-4A526BA9A7E2}"/>
              </a:ext>
            </a:extLst>
          </p:cNvPr>
          <p:cNvSpPr>
            <a:spLocks noGrp="1"/>
          </p:cNvSpPr>
          <p:nvPr userDrawn="1">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grpSp>
        <p:nvGrpSpPr>
          <p:cNvPr id="5" name="Group 4">
            <a:extLst>
              <a:ext uri="{FF2B5EF4-FFF2-40B4-BE49-F238E27FC236}">
                <a16:creationId xmlns:a16="http://schemas.microsoft.com/office/drawing/2014/main" id="{4D666F85-2C1C-425E-BD9F-E3FA2C55B88F}"/>
              </a:ext>
            </a:extLst>
          </p:cNvPr>
          <p:cNvGrpSpPr/>
          <p:nvPr userDrawn="1"/>
        </p:nvGrpSpPr>
        <p:grpSpPr>
          <a:xfrm>
            <a:off x="4789448" y="923379"/>
            <a:ext cx="4406425" cy="4427090"/>
            <a:chOff x="4789448" y="951372"/>
            <a:chExt cx="4406425" cy="4427090"/>
          </a:xfrm>
        </p:grpSpPr>
        <p:pic>
          <p:nvPicPr>
            <p:cNvPr id="23" name="Picture 22" descr="Low angle view of tall buildings&#10;&#10;Description automatically generated with medium confidence">
              <a:extLst>
                <a:ext uri="{FF2B5EF4-FFF2-40B4-BE49-F238E27FC236}">
                  <a16:creationId xmlns:a16="http://schemas.microsoft.com/office/drawing/2014/main" id="{E9557294-EFB7-434D-A4EA-3DF916D3F83E}"/>
                </a:ext>
              </a:extLst>
            </p:cNvPr>
            <p:cNvPicPr>
              <a:picLocks noChangeAspect="1"/>
            </p:cNvPicPr>
            <p:nvPr userDrawn="1"/>
          </p:nvPicPr>
          <p:blipFill>
            <a:blip r:embed="rId3">
              <a:alphaModFix amt="80000"/>
              <a:extLst>
                <a:ext uri="{28A0092B-C50C-407E-A947-70E740481C1C}">
                  <a14:useLocalDpi xmlns:a14="http://schemas.microsoft.com/office/drawing/2010/main" val="0"/>
                </a:ext>
              </a:extLst>
            </a:blip>
            <a:srcRect l="43288" t="48345" r="37499" b="22849"/>
            <a:stretch>
              <a:fillRect/>
            </a:stretch>
          </p:blipFill>
          <p:spPr>
            <a:xfrm>
              <a:off x="4931746" y="3553091"/>
              <a:ext cx="1698859" cy="1698859"/>
            </a:xfrm>
            <a:custGeom>
              <a:avLst/>
              <a:gdLst>
                <a:gd name="connsiteX0" fmla="*/ 512305 w 1698859"/>
                <a:gd name="connsiteY0" fmla="*/ 0 h 1698859"/>
                <a:gd name="connsiteX1" fmla="*/ 874559 w 1698859"/>
                <a:gd name="connsiteY1" fmla="*/ 150050 h 1698859"/>
                <a:gd name="connsiteX2" fmla="*/ 1548809 w 1698859"/>
                <a:gd name="connsiteY2" fmla="*/ 824300 h 1698859"/>
                <a:gd name="connsiteX3" fmla="*/ 1548809 w 1698859"/>
                <a:gd name="connsiteY3" fmla="*/ 1548808 h 1698859"/>
                <a:gd name="connsiteX4" fmla="*/ 824300 w 1698859"/>
                <a:gd name="connsiteY4" fmla="*/ 1548808 h 1698859"/>
                <a:gd name="connsiteX5" fmla="*/ 150051 w 1698859"/>
                <a:gd name="connsiteY5" fmla="*/ 874559 h 1698859"/>
                <a:gd name="connsiteX6" fmla="*/ 150051 w 1698859"/>
                <a:gd name="connsiteY6" fmla="*/ 150050 h 1698859"/>
                <a:gd name="connsiteX7" fmla="*/ 512305 w 1698859"/>
                <a:gd name="connsiteY7" fmla="*/ 0 h 1698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59">
                  <a:moveTo>
                    <a:pt x="512305" y="0"/>
                  </a:moveTo>
                  <a:cubicBezTo>
                    <a:pt x="643415" y="0"/>
                    <a:pt x="774525" y="50016"/>
                    <a:pt x="874559" y="150050"/>
                  </a:cubicBezTo>
                  <a:lnTo>
                    <a:pt x="1548809" y="824300"/>
                  </a:lnTo>
                  <a:cubicBezTo>
                    <a:pt x="1748876" y="1024367"/>
                    <a:pt x="1748876" y="1348741"/>
                    <a:pt x="1548809" y="1548808"/>
                  </a:cubicBezTo>
                  <a:cubicBezTo>
                    <a:pt x="1348742" y="1748876"/>
                    <a:pt x="1024368" y="1748876"/>
                    <a:pt x="824300" y="1548808"/>
                  </a:cubicBezTo>
                  <a:lnTo>
                    <a:pt x="150051" y="874559"/>
                  </a:lnTo>
                  <a:cubicBezTo>
                    <a:pt x="-50017" y="674491"/>
                    <a:pt x="-50017" y="350117"/>
                    <a:pt x="150051" y="150050"/>
                  </a:cubicBezTo>
                  <a:cubicBezTo>
                    <a:pt x="250084" y="50016"/>
                    <a:pt x="381195" y="0"/>
                    <a:pt x="512305" y="0"/>
                  </a:cubicBezTo>
                  <a:close/>
                </a:path>
              </a:pathLst>
            </a:custGeom>
            <a:ln w="28575">
              <a:solidFill>
                <a:schemeClr val="accent4"/>
              </a:solidFill>
            </a:ln>
          </p:spPr>
        </p:pic>
        <p:pic>
          <p:nvPicPr>
            <p:cNvPr id="25" name="Picture 24" descr="Low angle view of tall buildings&#10;&#10;Description automatically generated with medium confidence">
              <a:extLst>
                <a:ext uri="{FF2B5EF4-FFF2-40B4-BE49-F238E27FC236}">
                  <a16:creationId xmlns:a16="http://schemas.microsoft.com/office/drawing/2014/main" id="{1F66CBC4-F8C6-4224-A7DB-B27640945DA4}"/>
                </a:ext>
              </a:extLst>
            </p:cNvPr>
            <p:cNvPicPr>
              <a:picLocks noChangeAspect="1"/>
            </p:cNvPicPr>
            <p:nvPr userDrawn="1"/>
          </p:nvPicPr>
          <p:blipFill>
            <a:blip r:embed="rId3">
              <a:alphaModFix amt="80000"/>
              <a:extLst>
                <a:ext uri="{28A0092B-C50C-407E-A947-70E740481C1C}">
                  <a14:useLocalDpi xmlns:a14="http://schemas.microsoft.com/office/drawing/2010/main" val="0"/>
                </a:ext>
              </a:extLst>
            </a:blip>
            <a:srcRect l="68594" t="4231" r="8687" b="61708"/>
            <a:stretch>
              <a:fillRect/>
            </a:stretch>
          </p:blipFill>
          <p:spPr>
            <a:xfrm>
              <a:off x="7169312" y="951373"/>
              <a:ext cx="2008825" cy="2008826"/>
            </a:xfrm>
            <a:custGeom>
              <a:avLst/>
              <a:gdLst>
                <a:gd name="connsiteX0" fmla="*/ 512305 w 2008825"/>
                <a:gd name="connsiteY0" fmla="*/ 0 h 2008826"/>
                <a:gd name="connsiteX1" fmla="*/ 874559 w 2008825"/>
                <a:gd name="connsiteY1" fmla="*/ 150051 h 2008826"/>
                <a:gd name="connsiteX2" fmla="*/ 1858775 w 2008825"/>
                <a:gd name="connsiteY2" fmla="*/ 1134267 h 2008826"/>
                <a:gd name="connsiteX3" fmla="*/ 1858775 w 2008825"/>
                <a:gd name="connsiteY3" fmla="*/ 1858775 h 2008826"/>
                <a:gd name="connsiteX4" fmla="*/ 1134266 w 2008825"/>
                <a:gd name="connsiteY4" fmla="*/ 1858775 h 2008826"/>
                <a:gd name="connsiteX5" fmla="*/ 150051 w 2008825"/>
                <a:gd name="connsiteY5" fmla="*/ 874560 h 2008826"/>
                <a:gd name="connsiteX6" fmla="*/ 150051 w 2008825"/>
                <a:gd name="connsiteY6" fmla="*/ 150051 h 2008826"/>
                <a:gd name="connsiteX7" fmla="*/ 512305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512305" y="0"/>
                  </a:moveTo>
                  <a:cubicBezTo>
                    <a:pt x="643415" y="0"/>
                    <a:pt x="774525" y="50017"/>
                    <a:pt x="874559" y="150051"/>
                  </a:cubicBezTo>
                  <a:lnTo>
                    <a:pt x="1858775" y="1134267"/>
                  </a:lnTo>
                  <a:cubicBezTo>
                    <a:pt x="2058842" y="1334334"/>
                    <a:pt x="2058842" y="1658708"/>
                    <a:pt x="1858775" y="1858775"/>
                  </a:cubicBezTo>
                  <a:cubicBezTo>
                    <a:pt x="1658707" y="2058843"/>
                    <a:pt x="1334333" y="2058843"/>
                    <a:pt x="1134266" y="1858775"/>
                  </a:cubicBezTo>
                  <a:lnTo>
                    <a:pt x="150051" y="874560"/>
                  </a:lnTo>
                  <a:cubicBezTo>
                    <a:pt x="-50017" y="674492"/>
                    <a:pt x="-50017" y="350118"/>
                    <a:pt x="150051" y="150051"/>
                  </a:cubicBezTo>
                  <a:cubicBezTo>
                    <a:pt x="250084" y="50017"/>
                    <a:pt x="381195" y="0"/>
                    <a:pt x="512305" y="0"/>
                  </a:cubicBezTo>
                  <a:close/>
                </a:path>
              </a:pathLst>
            </a:custGeom>
            <a:ln w="28575">
              <a:solidFill>
                <a:schemeClr val="accent4"/>
              </a:solidFill>
            </a:ln>
          </p:spPr>
        </p:pic>
        <p:pic>
          <p:nvPicPr>
            <p:cNvPr id="27" name="Picture 26" descr="Low angle view of tall buildings&#10;&#10;Description automatically generated with medium confidence">
              <a:extLst>
                <a:ext uri="{FF2B5EF4-FFF2-40B4-BE49-F238E27FC236}">
                  <a16:creationId xmlns:a16="http://schemas.microsoft.com/office/drawing/2014/main" id="{4F72245E-BAA5-478D-A861-7A139778AA37}"/>
                </a:ext>
              </a:extLst>
            </p:cNvPr>
            <p:cNvPicPr>
              <a:picLocks noChangeAspect="1"/>
            </p:cNvPicPr>
            <p:nvPr userDrawn="1"/>
          </p:nvPicPr>
          <p:blipFill>
            <a:blip r:embed="rId3">
              <a:alphaModFix amt="80000"/>
              <a:extLst>
                <a:ext uri="{28A0092B-C50C-407E-A947-70E740481C1C}">
                  <a14:useLocalDpi xmlns:a14="http://schemas.microsoft.com/office/drawing/2010/main" val="0"/>
                </a:ext>
              </a:extLst>
            </a:blip>
            <a:srcRect l="50279" t="4231" r="8487" b="33948"/>
            <a:stretch>
              <a:fillRect/>
            </a:stretch>
          </p:blipFill>
          <p:spPr>
            <a:xfrm>
              <a:off x="5549887" y="951372"/>
              <a:ext cx="3645986" cy="3645986"/>
            </a:xfrm>
            <a:custGeom>
              <a:avLst/>
              <a:gdLst>
                <a:gd name="connsiteX0" fmla="*/ 512305 w 3645986"/>
                <a:gd name="connsiteY0" fmla="*/ 0 h 3645986"/>
                <a:gd name="connsiteX1" fmla="*/ 874559 w 3645986"/>
                <a:gd name="connsiteY1" fmla="*/ 150051 h 3645986"/>
                <a:gd name="connsiteX2" fmla="*/ 3495936 w 3645986"/>
                <a:gd name="connsiteY2" fmla="*/ 2771427 h 3645986"/>
                <a:gd name="connsiteX3" fmla="*/ 3495936 w 3645986"/>
                <a:gd name="connsiteY3" fmla="*/ 3495936 h 3645986"/>
                <a:gd name="connsiteX4" fmla="*/ 2771427 w 3645986"/>
                <a:gd name="connsiteY4" fmla="*/ 3495936 h 3645986"/>
                <a:gd name="connsiteX5" fmla="*/ 150051 w 3645986"/>
                <a:gd name="connsiteY5" fmla="*/ 874559 h 3645986"/>
                <a:gd name="connsiteX6" fmla="*/ 150051 w 3645986"/>
                <a:gd name="connsiteY6" fmla="*/ 150051 h 3645986"/>
                <a:gd name="connsiteX7" fmla="*/ 512305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512305" y="0"/>
                  </a:moveTo>
                  <a:cubicBezTo>
                    <a:pt x="643415" y="0"/>
                    <a:pt x="774526" y="50017"/>
                    <a:pt x="874559" y="150051"/>
                  </a:cubicBezTo>
                  <a:lnTo>
                    <a:pt x="3495936" y="2771427"/>
                  </a:lnTo>
                  <a:cubicBezTo>
                    <a:pt x="3696003" y="2971494"/>
                    <a:pt x="3696003" y="3295868"/>
                    <a:pt x="3495936" y="3495936"/>
                  </a:cubicBezTo>
                  <a:cubicBezTo>
                    <a:pt x="3295868" y="3696003"/>
                    <a:pt x="2971494" y="3696003"/>
                    <a:pt x="2771427" y="3495936"/>
                  </a:cubicBezTo>
                  <a:lnTo>
                    <a:pt x="150051" y="874559"/>
                  </a:lnTo>
                  <a:cubicBezTo>
                    <a:pt x="-50017" y="674492"/>
                    <a:pt x="-50017" y="350118"/>
                    <a:pt x="150051" y="150051"/>
                  </a:cubicBezTo>
                  <a:cubicBezTo>
                    <a:pt x="250085" y="50017"/>
                    <a:pt x="381195" y="0"/>
                    <a:pt x="512305" y="0"/>
                  </a:cubicBezTo>
                  <a:close/>
                </a:path>
              </a:pathLst>
            </a:custGeom>
            <a:ln w="28575">
              <a:solidFill>
                <a:schemeClr val="accent4"/>
              </a:solidFill>
            </a:ln>
          </p:spPr>
        </p:pic>
        <p:pic>
          <p:nvPicPr>
            <p:cNvPr id="30" name="Picture 29" descr="Low angle view of tall buildings&#10;&#10;Description automatically generated with medium confidence">
              <a:extLst>
                <a:ext uri="{FF2B5EF4-FFF2-40B4-BE49-F238E27FC236}">
                  <a16:creationId xmlns:a16="http://schemas.microsoft.com/office/drawing/2014/main" id="{334FFA6D-8A4A-4DBD-8C38-0EBC8D5ED57F}"/>
                </a:ext>
              </a:extLst>
            </p:cNvPr>
            <p:cNvPicPr>
              <a:picLocks noChangeAspect="1"/>
            </p:cNvPicPr>
            <p:nvPr userDrawn="1"/>
          </p:nvPicPr>
          <p:blipFill>
            <a:blip r:embed="rId3">
              <a:alphaModFix amt="80000"/>
              <a:extLst>
                <a:ext uri="{28A0092B-C50C-407E-A947-70E740481C1C}">
                  <a14:useLocalDpi xmlns:a14="http://schemas.microsoft.com/office/drawing/2010/main" val="0"/>
                </a:ext>
              </a:extLst>
            </a:blip>
            <a:srcRect l="41679" t="18629" r="35889" b="47740"/>
            <a:stretch>
              <a:fillRect/>
            </a:stretch>
          </p:blipFill>
          <p:spPr>
            <a:xfrm>
              <a:off x="4789448" y="1800525"/>
              <a:ext cx="1983456" cy="1983454"/>
            </a:xfrm>
            <a:custGeom>
              <a:avLst/>
              <a:gdLst>
                <a:gd name="connsiteX0" fmla="*/ 512306 w 1983456"/>
                <a:gd name="connsiteY0" fmla="*/ 0 h 1983454"/>
                <a:gd name="connsiteX1" fmla="*/ 874560 w 1983456"/>
                <a:gd name="connsiteY1" fmla="*/ 150050 h 1983454"/>
                <a:gd name="connsiteX2" fmla="*/ 1833405 w 1983456"/>
                <a:gd name="connsiteY2" fmla="*/ 1108895 h 1983454"/>
                <a:gd name="connsiteX3" fmla="*/ 1833405 w 1983456"/>
                <a:gd name="connsiteY3" fmla="*/ 1833404 h 1983454"/>
                <a:gd name="connsiteX4" fmla="*/ 1108897 w 1983456"/>
                <a:gd name="connsiteY4" fmla="*/ 1833404 h 1983454"/>
                <a:gd name="connsiteX5" fmla="*/ 150051 w 1983456"/>
                <a:gd name="connsiteY5" fmla="*/ 874559 h 1983454"/>
                <a:gd name="connsiteX6" fmla="*/ 150051 w 1983456"/>
                <a:gd name="connsiteY6" fmla="*/ 150050 h 1983454"/>
                <a:gd name="connsiteX7" fmla="*/ 512306 w 1983456"/>
                <a:gd name="connsiteY7" fmla="*/ 0 h 1983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4">
                  <a:moveTo>
                    <a:pt x="512306" y="0"/>
                  </a:moveTo>
                  <a:cubicBezTo>
                    <a:pt x="643416" y="0"/>
                    <a:pt x="774526" y="50016"/>
                    <a:pt x="874560" y="150050"/>
                  </a:cubicBezTo>
                  <a:lnTo>
                    <a:pt x="1833405" y="1108895"/>
                  </a:lnTo>
                  <a:cubicBezTo>
                    <a:pt x="2033473" y="1308963"/>
                    <a:pt x="2033473" y="1633337"/>
                    <a:pt x="1833405" y="1833404"/>
                  </a:cubicBezTo>
                  <a:cubicBezTo>
                    <a:pt x="1633338" y="2033471"/>
                    <a:pt x="1308964" y="2033471"/>
                    <a:pt x="1108897" y="1833404"/>
                  </a:cubicBezTo>
                  <a:lnTo>
                    <a:pt x="150051" y="874559"/>
                  </a:lnTo>
                  <a:cubicBezTo>
                    <a:pt x="-50016" y="674492"/>
                    <a:pt x="-50016" y="350118"/>
                    <a:pt x="150051" y="150050"/>
                  </a:cubicBezTo>
                  <a:cubicBezTo>
                    <a:pt x="250085" y="50016"/>
                    <a:pt x="381196" y="0"/>
                    <a:pt x="512306" y="0"/>
                  </a:cubicBezTo>
                  <a:close/>
                </a:path>
              </a:pathLst>
            </a:custGeom>
            <a:ln w="28575">
              <a:solidFill>
                <a:schemeClr val="accent4"/>
              </a:solidFill>
            </a:ln>
          </p:spPr>
        </p:pic>
        <p:pic>
          <p:nvPicPr>
            <p:cNvPr id="32" name="Picture 31" descr="Low angle view of tall buildings&#10;&#10;Description automatically generated with medium confidence">
              <a:extLst>
                <a:ext uri="{FF2B5EF4-FFF2-40B4-BE49-F238E27FC236}">
                  <a16:creationId xmlns:a16="http://schemas.microsoft.com/office/drawing/2014/main" id="{4FB7963F-84FF-4340-9DD7-C3A335D27FFB}"/>
                </a:ext>
              </a:extLst>
            </p:cNvPr>
            <p:cNvPicPr>
              <a:picLocks noChangeAspect="1"/>
            </p:cNvPicPr>
            <p:nvPr userDrawn="1"/>
          </p:nvPicPr>
          <p:blipFill>
            <a:blip r:embed="rId3">
              <a:alphaModFix amt="80000"/>
              <a:extLst>
                <a:ext uri="{28A0092B-C50C-407E-A947-70E740481C1C}">
                  <a14:useLocalDpi xmlns:a14="http://schemas.microsoft.com/office/drawing/2010/main" val="0"/>
                </a:ext>
              </a:extLst>
            </a:blip>
            <a:srcRect l="61557" t="48345" r="17799" b="20704"/>
            <a:stretch>
              <a:fillRect/>
            </a:stretch>
          </p:blipFill>
          <p:spPr>
            <a:xfrm>
              <a:off x="6547135" y="3553091"/>
              <a:ext cx="1825372" cy="1825371"/>
            </a:xfrm>
            <a:custGeom>
              <a:avLst/>
              <a:gdLst>
                <a:gd name="connsiteX0" fmla="*/ 512305 w 1825372"/>
                <a:gd name="connsiteY0" fmla="*/ 0 h 1825371"/>
                <a:gd name="connsiteX1" fmla="*/ 874560 w 1825372"/>
                <a:gd name="connsiteY1" fmla="*/ 150050 h 1825371"/>
                <a:gd name="connsiteX2" fmla="*/ 1675321 w 1825372"/>
                <a:gd name="connsiteY2" fmla="*/ 950812 h 1825371"/>
                <a:gd name="connsiteX3" fmla="*/ 1675321 w 1825372"/>
                <a:gd name="connsiteY3" fmla="*/ 1675320 h 1825371"/>
                <a:gd name="connsiteX4" fmla="*/ 950813 w 1825372"/>
                <a:gd name="connsiteY4" fmla="*/ 1675320 h 1825371"/>
                <a:gd name="connsiteX5" fmla="*/ 150051 w 1825372"/>
                <a:gd name="connsiteY5" fmla="*/ 874559 h 1825371"/>
                <a:gd name="connsiteX6" fmla="*/ 150051 w 1825372"/>
                <a:gd name="connsiteY6" fmla="*/ 150050 h 1825371"/>
                <a:gd name="connsiteX7" fmla="*/ 512305 w 1825372"/>
                <a:gd name="connsiteY7" fmla="*/ 0 h 1825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1">
                  <a:moveTo>
                    <a:pt x="512305" y="0"/>
                  </a:moveTo>
                  <a:cubicBezTo>
                    <a:pt x="643416" y="0"/>
                    <a:pt x="774526" y="50016"/>
                    <a:pt x="874560" y="150050"/>
                  </a:cubicBezTo>
                  <a:lnTo>
                    <a:pt x="1675321" y="950812"/>
                  </a:lnTo>
                  <a:cubicBezTo>
                    <a:pt x="1875389" y="1150879"/>
                    <a:pt x="1875389" y="1475253"/>
                    <a:pt x="1675321" y="1675320"/>
                  </a:cubicBezTo>
                  <a:cubicBezTo>
                    <a:pt x="1475254" y="1875388"/>
                    <a:pt x="1150880" y="1875388"/>
                    <a:pt x="950813" y="1675320"/>
                  </a:cubicBezTo>
                  <a:lnTo>
                    <a:pt x="150051" y="874559"/>
                  </a:lnTo>
                  <a:cubicBezTo>
                    <a:pt x="-50016" y="674491"/>
                    <a:pt x="-50016" y="350117"/>
                    <a:pt x="150051" y="150050"/>
                  </a:cubicBezTo>
                  <a:cubicBezTo>
                    <a:pt x="250085" y="50016"/>
                    <a:pt x="381195" y="0"/>
                    <a:pt x="512305" y="0"/>
                  </a:cubicBezTo>
                  <a:close/>
                </a:path>
              </a:pathLst>
            </a:custGeom>
            <a:ln w="28575">
              <a:solidFill>
                <a:schemeClr val="accent4"/>
              </a:solidFill>
            </a:ln>
          </p:spPr>
        </p:pic>
      </p:grpSp>
    </p:spTree>
    <p:extLst>
      <p:ext uri="{BB962C8B-B14F-4D97-AF65-F5344CB8AC3E}">
        <p14:creationId xmlns:p14="http://schemas.microsoft.com/office/powerpoint/2010/main" val="3318886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Operational Section 02">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userDrawn="1">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pic>
        <p:nvPicPr>
          <p:cNvPr id="33" name="Picture 32" descr="A picture containing text, indoor, computer, working&#10;&#10;Description automatically generated">
            <a:extLst>
              <a:ext uri="{FF2B5EF4-FFF2-40B4-BE49-F238E27FC236}">
                <a16:creationId xmlns:a16="http://schemas.microsoft.com/office/drawing/2014/main" id="{40BA18A7-3367-4051-B11F-B8451CA429B7}"/>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33398" t="10841" r="53533" b="54665"/>
          <a:stretch/>
        </p:blipFill>
        <p:spPr>
          <a:xfrm>
            <a:off x="5002959" y="828211"/>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28575">
            <a:solidFill>
              <a:schemeClr val="accent3"/>
            </a:solidFill>
          </a:ln>
        </p:spPr>
      </p:pic>
      <p:pic>
        <p:nvPicPr>
          <p:cNvPr id="35" name="Picture 34" descr="A picture containing text, indoor, computer, working&#10;&#10;Description automatically generated">
            <a:extLst>
              <a:ext uri="{FF2B5EF4-FFF2-40B4-BE49-F238E27FC236}">
                <a16:creationId xmlns:a16="http://schemas.microsoft.com/office/drawing/2014/main" id="{F00ADAA8-66CB-45B6-880A-0BECB5FC60F6}"/>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38153" t="24132" r="33800" b="1840"/>
          <a:stretch/>
        </p:blipFill>
        <p:spPr>
          <a:xfrm>
            <a:off x="5621099" y="1482802"/>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1"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0" y="50017"/>
                  <a:pt x="3002571" y="0"/>
                  <a:pt x="3133681" y="0"/>
                </a:cubicBezTo>
                <a:close/>
              </a:path>
            </a:pathLst>
          </a:custGeom>
          <a:ln w="28575">
            <a:solidFill>
              <a:schemeClr val="accent3"/>
            </a:solidFill>
          </a:ln>
        </p:spPr>
      </p:pic>
      <p:pic>
        <p:nvPicPr>
          <p:cNvPr id="37" name="Picture 36" descr="A picture containing text, indoor, computer, working&#10;&#10;Description automatically generated">
            <a:extLst>
              <a:ext uri="{FF2B5EF4-FFF2-40B4-BE49-F238E27FC236}">
                <a16:creationId xmlns:a16="http://schemas.microsoft.com/office/drawing/2014/main" id="{BB7955D0-9B8E-4260-9A48-EEA8CD9BC09C}"/>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45825" t="8272" r="40134" b="54665"/>
          <a:stretch/>
        </p:blipFill>
        <p:spPr>
          <a:xfrm>
            <a:off x="6618347" y="701699"/>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8"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7" y="50017"/>
                  <a:pt x="1181957" y="0"/>
                  <a:pt x="1313067" y="0"/>
                </a:cubicBezTo>
                <a:close/>
              </a:path>
            </a:pathLst>
          </a:custGeom>
          <a:ln w="28575">
            <a:solidFill>
              <a:schemeClr val="accent3"/>
            </a:solidFill>
          </a:ln>
        </p:spPr>
      </p:pic>
      <p:pic>
        <p:nvPicPr>
          <p:cNvPr id="39" name="Picture 38" descr="A picture containing text, indoor, computer, working&#10;&#10;Description automatically generated">
            <a:extLst>
              <a:ext uri="{FF2B5EF4-FFF2-40B4-BE49-F238E27FC236}">
                <a16:creationId xmlns:a16="http://schemas.microsoft.com/office/drawing/2014/main" id="{86D4F97D-0FFA-442D-8351-0799BC6730C8}"/>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50611" t="57373" r="33936" b="1840"/>
          <a:stretch/>
        </p:blipFill>
        <p:spPr>
          <a:xfrm>
            <a:off x="7240525" y="3119961"/>
            <a:ext cx="2008825" cy="2008826"/>
          </a:xfrm>
          <a:custGeom>
            <a:avLst/>
            <a:gdLst>
              <a:gd name="connsiteX0" fmla="*/ 1496520 w 2008825"/>
              <a:gd name="connsiteY0" fmla="*/ 1 h 2008826"/>
              <a:gd name="connsiteX1" fmla="*/ 1858775 w 2008825"/>
              <a:gd name="connsiteY1" fmla="*/ 150051 h 2008826"/>
              <a:gd name="connsiteX2" fmla="*/ 1858775 w 2008825"/>
              <a:gd name="connsiteY2" fmla="*/ 874560 h 2008826"/>
              <a:gd name="connsiteX3" fmla="*/ 874559 w 2008825"/>
              <a:gd name="connsiteY3" fmla="*/ 1858775 h 2008826"/>
              <a:gd name="connsiteX4" fmla="*/ 150051 w 2008825"/>
              <a:gd name="connsiteY4" fmla="*/ 1858775 h 2008826"/>
              <a:gd name="connsiteX5" fmla="*/ 150051 w 2008825"/>
              <a:gd name="connsiteY5" fmla="*/ 1134267 h 2008826"/>
              <a:gd name="connsiteX6" fmla="*/ 1134266 w 2008825"/>
              <a:gd name="connsiteY6" fmla="*/ 150051 h 2008826"/>
              <a:gd name="connsiteX7" fmla="*/ 1496520 w 2008825"/>
              <a:gd name="connsiteY7" fmla="*/ 1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1496520" y="1"/>
                </a:moveTo>
                <a:cubicBezTo>
                  <a:pt x="1627630" y="0"/>
                  <a:pt x="1758741" y="50017"/>
                  <a:pt x="1858775" y="150051"/>
                </a:cubicBezTo>
                <a:cubicBezTo>
                  <a:pt x="2058842" y="350118"/>
                  <a:pt x="2058842" y="674492"/>
                  <a:pt x="1858775" y="874560"/>
                </a:cubicBezTo>
                <a:lnTo>
                  <a:pt x="874559" y="1858775"/>
                </a:lnTo>
                <a:cubicBezTo>
                  <a:pt x="674492" y="2058843"/>
                  <a:pt x="350118" y="2058843"/>
                  <a:pt x="150051" y="1858775"/>
                </a:cubicBezTo>
                <a:cubicBezTo>
                  <a:pt x="-50017" y="1658708"/>
                  <a:pt x="-50017" y="1334334"/>
                  <a:pt x="150051" y="1134267"/>
                </a:cubicBezTo>
                <a:lnTo>
                  <a:pt x="1134266" y="150051"/>
                </a:lnTo>
                <a:cubicBezTo>
                  <a:pt x="1234300" y="50017"/>
                  <a:pt x="1365410" y="0"/>
                  <a:pt x="1496520" y="1"/>
                </a:cubicBezTo>
                <a:close/>
              </a:path>
            </a:pathLst>
          </a:custGeom>
          <a:ln w="28575">
            <a:solidFill>
              <a:schemeClr val="accent3"/>
            </a:solidFill>
          </a:ln>
        </p:spPr>
      </p:pic>
      <p:pic>
        <p:nvPicPr>
          <p:cNvPr id="41" name="Picture 40" descr="A picture containing text, indoor, computer, working&#10;&#10;Description automatically generated">
            <a:extLst>
              <a:ext uri="{FF2B5EF4-FFF2-40B4-BE49-F238E27FC236}">
                <a16:creationId xmlns:a16="http://schemas.microsoft.com/office/drawing/2014/main" id="{3AF0E95D-8018-4454-AB93-E86441675EC8}"/>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32304" t="40647" r="52438" b="19081"/>
          <a:stretch/>
        </p:blipFill>
        <p:spPr>
          <a:xfrm>
            <a:off x="4860660" y="2296182"/>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2"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28575">
            <a:solidFill>
              <a:schemeClr val="accent3"/>
            </a:solidFill>
          </a:ln>
        </p:spPr>
      </p:pic>
      <p:sp>
        <p:nvSpPr>
          <p:cNvPr id="42" name="Text Placeholder 3">
            <a:extLst>
              <a:ext uri="{FF2B5EF4-FFF2-40B4-BE49-F238E27FC236}">
                <a16:creationId xmlns:a16="http://schemas.microsoft.com/office/drawing/2014/main" id="{BC4FC9F2-9B68-44E7-AB88-57A8F9577C83}"/>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spTree>
    <p:extLst>
      <p:ext uri="{BB962C8B-B14F-4D97-AF65-F5344CB8AC3E}">
        <p14:creationId xmlns:p14="http://schemas.microsoft.com/office/powerpoint/2010/main" val="17262164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Operational Section 03">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 Placeholder 8">
            <a:extLst>
              <a:ext uri="{FF2B5EF4-FFF2-40B4-BE49-F238E27FC236}">
                <a16:creationId xmlns:a16="http://schemas.microsoft.com/office/drawing/2014/main" id="{22D0F1C3-E6BF-4E40-9BA4-6E9FD7C1898D}"/>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pic>
        <p:nvPicPr>
          <p:cNvPr id="15" name="Picture 14" descr="Shape, icon, circle&#10;&#10;Description automatically generated">
            <a:extLst>
              <a:ext uri="{FF2B5EF4-FFF2-40B4-BE49-F238E27FC236}">
                <a16:creationId xmlns:a16="http://schemas.microsoft.com/office/drawing/2014/main" id="{C05BBF07-F3D2-48C4-BAC4-7F411CD0F4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grpSp>
        <p:nvGrpSpPr>
          <p:cNvPr id="7" name="Group 6">
            <a:extLst>
              <a:ext uri="{FF2B5EF4-FFF2-40B4-BE49-F238E27FC236}">
                <a16:creationId xmlns:a16="http://schemas.microsoft.com/office/drawing/2014/main" id="{C8B6FB43-FD3E-4EBE-9CC1-D1DB8E30D2C3}"/>
              </a:ext>
            </a:extLst>
          </p:cNvPr>
          <p:cNvGrpSpPr/>
          <p:nvPr userDrawn="1"/>
        </p:nvGrpSpPr>
        <p:grpSpPr>
          <a:xfrm>
            <a:off x="4789448" y="923379"/>
            <a:ext cx="4406425" cy="4427089"/>
            <a:chOff x="4789448" y="951372"/>
            <a:chExt cx="4406425" cy="4427089"/>
          </a:xfrm>
        </p:grpSpPr>
        <p:pic>
          <p:nvPicPr>
            <p:cNvPr id="23" name="Picture 22" descr="A picture containing electronics&#10;&#10;Description automatically generated">
              <a:extLst>
                <a:ext uri="{FF2B5EF4-FFF2-40B4-BE49-F238E27FC236}">
                  <a16:creationId xmlns:a16="http://schemas.microsoft.com/office/drawing/2014/main" id="{AB0ABA32-B7F4-4FB4-AC3F-DBB7D174233A}"/>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4372" t="53624" r="60626" b="13855"/>
            <a:stretch/>
          </p:blipFill>
          <p:spPr>
            <a:xfrm>
              <a:off x="4931746" y="3553089"/>
              <a:ext cx="1698859" cy="1698860"/>
            </a:xfrm>
            <a:custGeom>
              <a:avLst/>
              <a:gdLst>
                <a:gd name="connsiteX0" fmla="*/ 512305 w 1698859"/>
                <a:gd name="connsiteY0" fmla="*/ 0 h 1698860"/>
                <a:gd name="connsiteX1" fmla="*/ 874559 w 1698859"/>
                <a:gd name="connsiteY1" fmla="*/ 150051 h 1698860"/>
                <a:gd name="connsiteX2" fmla="*/ 1548809 w 1698859"/>
                <a:gd name="connsiteY2" fmla="*/ 824301 h 1698860"/>
                <a:gd name="connsiteX3" fmla="*/ 1548809 w 1698859"/>
                <a:gd name="connsiteY3" fmla="*/ 1548809 h 1698860"/>
                <a:gd name="connsiteX4" fmla="*/ 824300 w 1698859"/>
                <a:gd name="connsiteY4" fmla="*/ 1548809 h 1698860"/>
                <a:gd name="connsiteX5" fmla="*/ 150051 w 1698859"/>
                <a:gd name="connsiteY5" fmla="*/ 874560 h 1698860"/>
                <a:gd name="connsiteX6" fmla="*/ 150051 w 1698859"/>
                <a:gd name="connsiteY6" fmla="*/ 150051 h 1698860"/>
                <a:gd name="connsiteX7" fmla="*/ 51230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512305" y="0"/>
                  </a:moveTo>
                  <a:cubicBezTo>
                    <a:pt x="643415" y="0"/>
                    <a:pt x="774526" y="50017"/>
                    <a:pt x="874559" y="150051"/>
                  </a:cubicBezTo>
                  <a:lnTo>
                    <a:pt x="1548809" y="824301"/>
                  </a:lnTo>
                  <a:cubicBezTo>
                    <a:pt x="1748876" y="1024368"/>
                    <a:pt x="1748876" y="1348742"/>
                    <a:pt x="1548809" y="1548809"/>
                  </a:cubicBezTo>
                  <a:cubicBezTo>
                    <a:pt x="1348742" y="1748877"/>
                    <a:pt x="1024368" y="1748877"/>
                    <a:pt x="824300" y="1548809"/>
                  </a:cubicBezTo>
                  <a:lnTo>
                    <a:pt x="150051" y="874560"/>
                  </a:lnTo>
                  <a:cubicBezTo>
                    <a:pt x="-50017" y="674492"/>
                    <a:pt x="-50017" y="350118"/>
                    <a:pt x="150051" y="150051"/>
                  </a:cubicBezTo>
                  <a:cubicBezTo>
                    <a:pt x="250084" y="50017"/>
                    <a:pt x="381195" y="0"/>
                    <a:pt x="512305" y="0"/>
                  </a:cubicBezTo>
                  <a:close/>
                </a:path>
              </a:pathLst>
            </a:custGeom>
            <a:ln w="28575">
              <a:solidFill>
                <a:schemeClr val="accent4"/>
              </a:solidFill>
            </a:ln>
          </p:spPr>
        </p:pic>
        <p:pic>
          <p:nvPicPr>
            <p:cNvPr id="25" name="Picture 24" descr="A picture containing electronics&#10;&#10;Description automatically generated">
              <a:extLst>
                <a:ext uri="{FF2B5EF4-FFF2-40B4-BE49-F238E27FC236}">
                  <a16:creationId xmlns:a16="http://schemas.microsoft.com/office/drawing/2014/main" id="{3099A450-BE24-4E1E-8B0D-DBE76D648CAE}"/>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17108" t="3819" r="7774" b="26386"/>
            <a:stretch/>
          </p:blipFill>
          <p:spPr>
            <a:xfrm>
              <a:off x="5549887" y="951372"/>
              <a:ext cx="3645986" cy="3645986"/>
            </a:xfrm>
            <a:custGeom>
              <a:avLst/>
              <a:gdLst>
                <a:gd name="connsiteX0" fmla="*/ 512305 w 3645986"/>
                <a:gd name="connsiteY0" fmla="*/ 0 h 3645986"/>
                <a:gd name="connsiteX1" fmla="*/ 874559 w 3645986"/>
                <a:gd name="connsiteY1" fmla="*/ 150051 h 3645986"/>
                <a:gd name="connsiteX2" fmla="*/ 3495936 w 3645986"/>
                <a:gd name="connsiteY2" fmla="*/ 2771427 h 3645986"/>
                <a:gd name="connsiteX3" fmla="*/ 3495936 w 3645986"/>
                <a:gd name="connsiteY3" fmla="*/ 3495936 h 3645986"/>
                <a:gd name="connsiteX4" fmla="*/ 2771427 w 3645986"/>
                <a:gd name="connsiteY4" fmla="*/ 3495936 h 3645986"/>
                <a:gd name="connsiteX5" fmla="*/ 150051 w 3645986"/>
                <a:gd name="connsiteY5" fmla="*/ 874559 h 3645986"/>
                <a:gd name="connsiteX6" fmla="*/ 150051 w 3645986"/>
                <a:gd name="connsiteY6" fmla="*/ 150051 h 3645986"/>
                <a:gd name="connsiteX7" fmla="*/ 512305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512305" y="0"/>
                  </a:moveTo>
                  <a:cubicBezTo>
                    <a:pt x="643416" y="0"/>
                    <a:pt x="774526" y="50017"/>
                    <a:pt x="874559" y="150051"/>
                  </a:cubicBezTo>
                  <a:lnTo>
                    <a:pt x="3495936" y="2771427"/>
                  </a:lnTo>
                  <a:cubicBezTo>
                    <a:pt x="3696003" y="2971494"/>
                    <a:pt x="3696003" y="3295868"/>
                    <a:pt x="3495936" y="3495936"/>
                  </a:cubicBezTo>
                  <a:cubicBezTo>
                    <a:pt x="3295868" y="3696003"/>
                    <a:pt x="2971494" y="3696003"/>
                    <a:pt x="2771427" y="3495936"/>
                  </a:cubicBezTo>
                  <a:lnTo>
                    <a:pt x="150051" y="874559"/>
                  </a:lnTo>
                  <a:cubicBezTo>
                    <a:pt x="-50017" y="674492"/>
                    <a:pt x="-50017" y="350118"/>
                    <a:pt x="150051" y="150051"/>
                  </a:cubicBezTo>
                  <a:cubicBezTo>
                    <a:pt x="250085" y="50017"/>
                    <a:pt x="381195" y="0"/>
                    <a:pt x="512305" y="0"/>
                  </a:cubicBezTo>
                  <a:close/>
                </a:path>
              </a:pathLst>
            </a:custGeom>
            <a:ln w="28575">
              <a:solidFill>
                <a:schemeClr val="accent4"/>
              </a:solidFill>
            </a:ln>
          </p:spPr>
        </p:pic>
        <p:pic>
          <p:nvPicPr>
            <p:cNvPr id="27" name="Picture 26" descr="A picture containing electronics&#10;&#10;Description automatically generated">
              <a:extLst>
                <a:ext uri="{FF2B5EF4-FFF2-40B4-BE49-F238E27FC236}">
                  <a16:creationId xmlns:a16="http://schemas.microsoft.com/office/drawing/2014/main" id="{E300E6B8-BD71-44DB-A203-38AC9ED31800}"/>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50473" t="3819" r="8140" b="57726"/>
            <a:stretch/>
          </p:blipFill>
          <p:spPr>
            <a:xfrm>
              <a:off x="7169312" y="951373"/>
              <a:ext cx="2008825" cy="2008826"/>
            </a:xfrm>
            <a:custGeom>
              <a:avLst/>
              <a:gdLst>
                <a:gd name="connsiteX0" fmla="*/ 512305 w 2008825"/>
                <a:gd name="connsiteY0" fmla="*/ 0 h 2008826"/>
                <a:gd name="connsiteX1" fmla="*/ 874559 w 2008825"/>
                <a:gd name="connsiteY1" fmla="*/ 150051 h 2008826"/>
                <a:gd name="connsiteX2" fmla="*/ 1858775 w 2008825"/>
                <a:gd name="connsiteY2" fmla="*/ 1134267 h 2008826"/>
                <a:gd name="connsiteX3" fmla="*/ 1858775 w 2008825"/>
                <a:gd name="connsiteY3" fmla="*/ 1858775 h 2008826"/>
                <a:gd name="connsiteX4" fmla="*/ 1134266 w 2008825"/>
                <a:gd name="connsiteY4" fmla="*/ 1858775 h 2008826"/>
                <a:gd name="connsiteX5" fmla="*/ 150051 w 2008825"/>
                <a:gd name="connsiteY5" fmla="*/ 874560 h 2008826"/>
                <a:gd name="connsiteX6" fmla="*/ 150051 w 2008825"/>
                <a:gd name="connsiteY6" fmla="*/ 150051 h 2008826"/>
                <a:gd name="connsiteX7" fmla="*/ 512305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512305" y="0"/>
                  </a:moveTo>
                  <a:cubicBezTo>
                    <a:pt x="643415" y="0"/>
                    <a:pt x="774526" y="50017"/>
                    <a:pt x="874559" y="150051"/>
                  </a:cubicBezTo>
                  <a:lnTo>
                    <a:pt x="1858775" y="1134267"/>
                  </a:lnTo>
                  <a:cubicBezTo>
                    <a:pt x="2058842" y="1334334"/>
                    <a:pt x="2058842" y="1658708"/>
                    <a:pt x="1858775" y="1858775"/>
                  </a:cubicBezTo>
                  <a:cubicBezTo>
                    <a:pt x="1658707" y="2058843"/>
                    <a:pt x="1334333" y="2058843"/>
                    <a:pt x="1134266" y="1858775"/>
                  </a:cubicBezTo>
                  <a:lnTo>
                    <a:pt x="150051" y="874560"/>
                  </a:lnTo>
                  <a:cubicBezTo>
                    <a:pt x="-50017" y="674492"/>
                    <a:pt x="-50017" y="350118"/>
                    <a:pt x="150051" y="150051"/>
                  </a:cubicBezTo>
                  <a:cubicBezTo>
                    <a:pt x="250085" y="50017"/>
                    <a:pt x="381195" y="0"/>
                    <a:pt x="512305" y="0"/>
                  </a:cubicBezTo>
                  <a:close/>
                </a:path>
              </a:pathLst>
            </a:custGeom>
            <a:ln w="28575">
              <a:solidFill>
                <a:schemeClr val="accent4"/>
              </a:solidFill>
            </a:ln>
          </p:spPr>
        </p:pic>
        <p:pic>
          <p:nvPicPr>
            <p:cNvPr id="29" name="Picture 28" descr="A picture containing electronics&#10;&#10;Description automatically generated">
              <a:extLst>
                <a:ext uri="{FF2B5EF4-FFF2-40B4-BE49-F238E27FC236}">
                  <a16:creationId xmlns:a16="http://schemas.microsoft.com/office/drawing/2014/main" id="{932B6749-D72C-49D6-85E8-3E16B6DB9230}"/>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37654" t="53624" r="24738" b="11433"/>
            <a:stretch/>
          </p:blipFill>
          <p:spPr>
            <a:xfrm>
              <a:off x="6547135" y="3553089"/>
              <a:ext cx="1825372" cy="1825372"/>
            </a:xfrm>
            <a:custGeom>
              <a:avLst/>
              <a:gdLst>
                <a:gd name="connsiteX0" fmla="*/ 512305 w 1825372"/>
                <a:gd name="connsiteY0" fmla="*/ 0 h 1825372"/>
                <a:gd name="connsiteX1" fmla="*/ 874560 w 1825372"/>
                <a:gd name="connsiteY1" fmla="*/ 150051 h 1825372"/>
                <a:gd name="connsiteX2" fmla="*/ 1675321 w 1825372"/>
                <a:gd name="connsiteY2" fmla="*/ 950813 h 1825372"/>
                <a:gd name="connsiteX3" fmla="*/ 1675321 w 1825372"/>
                <a:gd name="connsiteY3" fmla="*/ 1675321 h 1825372"/>
                <a:gd name="connsiteX4" fmla="*/ 950813 w 1825372"/>
                <a:gd name="connsiteY4" fmla="*/ 1675321 h 1825372"/>
                <a:gd name="connsiteX5" fmla="*/ 150051 w 1825372"/>
                <a:gd name="connsiteY5" fmla="*/ 874560 h 1825372"/>
                <a:gd name="connsiteX6" fmla="*/ 150051 w 1825372"/>
                <a:gd name="connsiteY6" fmla="*/ 150051 h 1825372"/>
                <a:gd name="connsiteX7" fmla="*/ 512305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512305" y="0"/>
                  </a:moveTo>
                  <a:cubicBezTo>
                    <a:pt x="643416" y="0"/>
                    <a:pt x="774526" y="50017"/>
                    <a:pt x="874560" y="150051"/>
                  </a:cubicBezTo>
                  <a:lnTo>
                    <a:pt x="1675321" y="950813"/>
                  </a:lnTo>
                  <a:cubicBezTo>
                    <a:pt x="1875389" y="1150880"/>
                    <a:pt x="1875389" y="1475254"/>
                    <a:pt x="1675321" y="1675321"/>
                  </a:cubicBezTo>
                  <a:cubicBezTo>
                    <a:pt x="1475254" y="1875389"/>
                    <a:pt x="1150880" y="1875389"/>
                    <a:pt x="950813" y="1675321"/>
                  </a:cubicBezTo>
                  <a:lnTo>
                    <a:pt x="150051" y="874560"/>
                  </a:lnTo>
                  <a:cubicBezTo>
                    <a:pt x="-50016" y="674492"/>
                    <a:pt x="-50016" y="350118"/>
                    <a:pt x="150051" y="150051"/>
                  </a:cubicBezTo>
                  <a:cubicBezTo>
                    <a:pt x="250085" y="50017"/>
                    <a:pt x="381195" y="0"/>
                    <a:pt x="512305" y="0"/>
                  </a:cubicBezTo>
                  <a:close/>
                </a:path>
              </a:pathLst>
            </a:custGeom>
            <a:ln w="28575">
              <a:solidFill>
                <a:schemeClr val="accent4"/>
              </a:solidFill>
            </a:ln>
          </p:spPr>
        </p:pic>
        <p:pic>
          <p:nvPicPr>
            <p:cNvPr id="31" name="Picture 30" descr="A picture containing electronics&#10;&#10;Description automatically generated">
              <a:extLst>
                <a:ext uri="{FF2B5EF4-FFF2-40B4-BE49-F238E27FC236}">
                  <a16:creationId xmlns:a16="http://schemas.microsoft.com/office/drawing/2014/main" id="{77A297EB-C919-4607-8143-855E1EFB6C54}"/>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1440" t="20074" r="57695" b="41956"/>
            <a:stretch/>
          </p:blipFill>
          <p:spPr>
            <a:xfrm>
              <a:off x="4789448" y="1800525"/>
              <a:ext cx="1983456" cy="1983454"/>
            </a:xfrm>
            <a:custGeom>
              <a:avLst/>
              <a:gdLst>
                <a:gd name="connsiteX0" fmla="*/ 512306 w 1983456"/>
                <a:gd name="connsiteY0" fmla="*/ 0 h 1983454"/>
                <a:gd name="connsiteX1" fmla="*/ 874560 w 1983456"/>
                <a:gd name="connsiteY1" fmla="*/ 150050 h 1983454"/>
                <a:gd name="connsiteX2" fmla="*/ 1833405 w 1983456"/>
                <a:gd name="connsiteY2" fmla="*/ 1108895 h 1983454"/>
                <a:gd name="connsiteX3" fmla="*/ 1833405 w 1983456"/>
                <a:gd name="connsiteY3" fmla="*/ 1833404 h 1983454"/>
                <a:gd name="connsiteX4" fmla="*/ 1108897 w 1983456"/>
                <a:gd name="connsiteY4" fmla="*/ 1833404 h 1983454"/>
                <a:gd name="connsiteX5" fmla="*/ 150051 w 1983456"/>
                <a:gd name="connsiteY5" fmla="*/ 874559 h 1983454"/>
                <a:gd name="connsiteX6" fmla="*/ 150051 w 1983456"/>
                <a:gd name="connsiteY6" fmla="*/ 150050 h 1983454"/>
                <a:gd name="connsiteX7" fmla="*/ 512306 w 1983456"/>
                <a:gd name="connsiteY7" fmla="*/ 0 h 1983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4">
                  <a:moveTo>
                    <a:pt x="512306" y="0"/>
                  </a:moveTo>
                  <a:cubicBezTo>
                    <a:pt x="643416" y="0"/>
                    <a:pt x="774526" y="50016"/>
                    <a:pt x="874560" y="150050"/>
                  </a:cubicBezTo>
                  <a:lnTo>
                    <a:pt x="1833405" y="1108895"/>
                  </a:lnTo>
                  <a:cubicBezTo>
                    <a:pt x="2033473" y="1308963"/>
                    <a:pt x="2033473" y="1633337"/>
                    <a:pt x="1833405" y="1833404"/>
                  </a:cubicBezTo>
                  <a:cubicBezTo>
                    <a:pt x="1633338" y="2033471"/>
                    <a:pt x="1308964" y="2033471"/>
                    <a:pt x="1108897" y="1833404"/>
                  </a:cubicBezTo>
                  <a:lnTo>
                    <a:pt x="150051" y="874559"/>
                  </a:lnTo>
                  <a:cubicBezTo>
                    <a:pt x="-50016" y="674491"/>
                    <a:pt x="-50016" y="350118"/>
                    <a:pt x="150051" y="150050"/>
                  </a:cubicBezTo>
                  <a:cubicBezTo>
                    <a:pt x="250085" y="50016"/>
                    <a:pt x="381195" y="0"/>
                    <a:pt x="512306" y="0"/>
                  </a:cubicBezTo>
                  <a:close/>
                </a:path>
              </a:pathLst>
            </a:custGeom>
            <a:ln w="28575">
              <a:solidFill>
                <a:schemeClr val="accent4"/>
              </a:solidFill>
            </a:ln>
          </p:spPr>
        </p:pic>
      </p:grpSp>
      <p:sp>
        <p:nvSpPr>
          <p:cNvPr id="32" name="Text Placeholder 3">
            <a:extLst>
              <a:ext uri="{FF2B5EF4-FFF2-40B4-BE49-F238E27FC236}">
                <a16:creationId xmlns:a16="http://schemas.microsoft.com/office/drawing/2014/main" id="{EF73DC46-B6BA-4193-A20C-866848A07C1C}"/>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sp>
        <p:nvSpPr>
          <p:cNvPr id="13" name="Text Placeholder 8">
            <a:extLst>
              <a:ext uri="{FF2B5EF4-FFF2-40B4-BE49-F238E27FC236}">
                <a16:creationId xmlns:a16="http://schemas.microsoft.com/office/drawing/2014/main" id="{8A461F04-D245-48C0-8F5F-012161FA5764}"/>
              </a:ext>
            </a:extLst>
          </p:cNvPr>
          <p:cNvSpPr>
            <a:spLocks noGrp="1"/>
          </p:cNvSpPr>
          <p:nvPr userDrawn="1">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Tree>
    <p:extLst>
      <p:ext uri="{BB962C8B-B14F-4D97-AF65-F5344CB8AC3E}">
        <p14:creationId xmlns:p14="http://schemas.microsoft.com/office/powerpoint/2010/main" val="11412209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Operational Section 04">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userDrawn="1">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userDrawn="1">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pic>
        <p:nvPicPr>
          <p:cNvPr id="28" name="Picture 27" descr="A picture containing graphical user interface&#10;&#10;Description automatically generated">
            <a:extLst>
              <a:ext uri="{FF2B5EF4-FFF2-40B4-BE49-F238E27FC236}">
                <a16:creationId xmlns:a16="http://schemas.microsoft.com/office/drawing/2014/main" id="{33863D52-4C53-43F9-AABB-E95560826BF0}"/>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6561" t="7625" r="75906" b="57310"/>
          <a:stretch/>
        </p:blipFill>
        <p:spPr>
          <a:xfrm>
            <a:off x="5002958" y="828211"/>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28575">
            <a:solidFill>
              <a:schemeClr val="accent5"/>
            </a:solidFill>
          </a:ln>
        </p:spPr>
      </p:pic>
      <p:pic>
        <p:nvPicPr>
          <p:cNvPr id="30" name="Picture 29" descr="A picture containing graphical user interface&#10;&#10;Description automatically generated">
            <a:extLst>
              <a:ext uri="{FF2B5EF4-FFF2-40B4-BE49-F238E27FC236}">
                <a16:creationId xmlns:a16="http://schemas.microsoft.com/office/drawing/2014/main" id="{4BB016F4-F45D-444E-9F92-B83649069A9C}"/>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23232" t="5014" r="57929" b="57310"/>
          <a:stretch/>
        </p:blipFill>
        <p:spPr>
          <a:xfrm>
            <a:off x="6618347" y="701699"/>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8"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6" y="50017"/>
                  <a:pt x="1181957" y="0"/>
                  <a:pt x="1313067" y="0"/>
                </a:cubicBezTo>
                <a:close/>
              </a:path>
            </a:pathLst>
          </a:custGeom>
          <a:ln w="28575">
            <a:solidFill>
              <a:schemeClr val="accent5"/>
            </a:solidFill>
          </a:ln>
        </p:spPr>
      </p:pic>
      <p:pic>
        <p:nvPicPr>
          <p:cNvPr id="32" name="Picture 31" descr="A picture containing graphical user interface&#10;&#10;Description automatically generated">
            <a:extLst>
              <a:ext uri="{FF2B5EF4-FFF2-40B4-BE49-F238E27FC236}">
                <a16:creationId xmlns:a16="http://schemas.microsoft.com/office/drawing/2014/main" id="{9227E8EB-7A00-4B64-B521-7F8AE702164A}"/>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12940" t="21136" r="49432" b="3610"/>
          <a:stretch/>
        </p:blipFill>
        <p:spPr>
          <a:xfrm>
            <a:off x="5621099" y="1482802"/>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2"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0" y="50017"/>
                  <a:pt x="3002571" y="0"/>
                  <a:pt x="3133681" y="0"/>
                </a:cubicBezTo>
                <a:close/>
              </a:path>
            </a:pathLst>
          </a:custGeom>
          <a:ln w="28575">
            <a:solidFill>
              <a:schemeClr val="accent5"/>
            </a:solidFill>
          </a:ln>
        </p:spPr>
      </p:pic>
      <p:pic>
        <p:nvPicPr>
          <p:cNvPr id="34" name="Picture 33" descr="A picture containing graphical user interface&#10;&#10;Description automatically generated">
            <a:extLst>
              <a:ext uri="{FF2B5EF4-FFF2-40B4-BE49-F238E27FC236}">
                <a16:creationId xmlns:a16="http://schemas.microsoft.com/office/drawing/2014/main" id="{223EF75D-A056-415C-8FA8-68E5F05C773C}"/>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29653" t="54928" r="49615" b="3610"/>
          <a:stretch/>
        </p:blipFill>
        <p:spPr>
          <a:xfrm>
            <a:off x="7240524" y="3119961"/>
            <a:ext cx="2008825" cy="2008826"/>
          </a:xfrm>
          <a:custGeom>
            <a:avLst/>
            <a:gdLst>
              <a:gd name="connsiteX0" fmla="*/ 1496520 w 2008825"/>
              <a:gd name="connsiteY0" fmla="*/ 0 h 2008826"/>
              <a:gd name="connsiteX1" fmla="*/ 1858775 w 2008825"/>
              <a:gd name="connsiteY1" fmla="*/ 150051 h 2008826"/>
              <a:gd name="connsiteX2" fmla="*/ 1858775 w 2008825"/>
              <a:gd name="connsiteY2" fmla="*/ 874560 h 2008826"/>
              <a:gd name="connsiteX3" fmla="*/ 874559 w 2008825"/>
              <a:gd name="connsiteY3" fmla="*/ 1858775 h 2008826"/>
              <a:gd name="connsiteX4" fmla="*/ 150051 w 2008825"/>
              <a:gd name="connsiteY4" fmla="*/ 1858775 h 2008826"/>
              <a:gd name="connsiteX5" fmla="*/ 150051 w 2008825"/>
              <a:gd name="connsiteY5" fmla="*/ 1134267 h 2008826"/>
              <a:gd name="connsiteX6" fmla="*/ 1134266 w 2008825"/>
              <a:gd name="connsiteY6" fmla="*/ 150051 h 2008826"/>
              <a:gd name="connsiteX7" fmla="*/ 1496520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1496520" y="0"/>
                </a:moveTo>
                <a:cubicBezTo>
                  <a:pt x="1627630" y="0"/>
                  <a:pt x="1758741" y="50017"/>
                  <a:pt x="1858775" y="150051"/>
                </a:cubicBezTo>
                <a:cubicBezTo>
                  <a:pt x="2058842" y="350118"/>
                  <a:pt x="2058842" y="674492"/>
                  <a:pt x="1858775" y="874560"/>
                </a:cubicBezTo>
                <a:lnTo>
                  <a:pt x="874559" y="1858775"/>
                </a:lnTo>
                <a:cubicBezTo>
                  <a:pt x="674492" y="2058843"/>
                  <a:pt x="350118" y="2058843"/>
                  <a:pt x="150051" y="1858775"/>
                </a:cubicBezTo>
                <a:cubicBezTo>
                  <a:pt x="-50017" y="1658708"/>
                  <a:pt x="-50017" y="1334334"/>
                  <a:pt x="150051" y="1134267"/>
                </a:cubicBezTo>
                <a:lnTo>
                  <a:pt x="1134266" y="150051"/>
                </a:lnTo>
                <a:cubicBezTo>
                  <a:pt x="1234299" y="50017"/>
                  <a:pt x="1365410" y="0"/>
                  <a:pt x="1496520" y="0"/>
                </a:cubicBezTo>
                <a:close/>
              </a:path>
            </a:pathLst>
          </a:custGeom>
          <a:ln w="28575">
            <a:solidFill>
              <a:schemeClr val="accent5"/>
            </a:solidFill>
          </a:ln>
        </p:spPr>
      </p:pic>
      <p:pic>
        <p:nvPicPr>
          <p:cNvPr id="36" name="Picture 35" descr="A picture containing graphical user interface&#10;&#10;Description automatically generated">
            <a:extLst>
              <a:ext uri="{FF2B5EF4-FFF2-40B4-BE49-F238E27FC236}">
                <a16:creationId xmlns:a16="http://schemas.microsoft.com/office/drawing/2014/main" id="{7BC1A5AF-573A-479D-AF0E-DC4DB36C6825}"/>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5092" t="37924" r="74438" b="21136"/>
          <a:stretch/>
        </p:blipFill>
        <p:spPr>
          <a:xfrm>
            <a:off x="4860660" y="2296182"/>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2"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28575">
            <a:solidFill>
              <a:schemeClr val="accent5"/>
            </a:solidFill>
          </a:ln>
        </p:spPr>
      </p:pic>
    </p:spTree>
    <p:extLst>
      <p:ext uri="{BB962C8B-B14F-4D97-AF65-F5344CB8AC3E}">
        <p14:creationId xmlns:p14="http://schemas.microsoft.com/office/powerpoint/2010/main" val="1986386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Operational Section 05">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userDrawn="1">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userDrawn="1">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pic>
        <p:nvPicPr>
          <p:cNvPr id="18" name="Picture 17" descr="A picture containing electronics&#10;&#10;Description automatically generated">
            <a:extLst>
              <a:ext uri="{FF2B5EF4-FFF2-40B4-BE49-F238E27FC236}">
                <a16:creationId xmlns:a16="http://schemas.microsoft.com/office/drawing/2014/main" id="{CBE96957-5C50-4915-8207-32978F3F5C5E}"/>
              </a:ext>
            </a:extLst>
          </p:cNvPr>
          <p:cNvPicPr>
            <a:picLocks noChangeAspect="1"/>
          </p:cNvPicPr>
          <p:nvPr userDrawn="1"/>
        </p:nvPicPr>
        <p:blipFill rotWithShape="1">
          <a:blip r:embed="rId3">
            <a:alphaModFix amt="70000"/>
            <a:extLst>
              <a:ext uri="{28A0092B-C50C-407E-A947-70E740481C1C}">
                <a14:useLocalDpi xmlns:a14="http://schemas.microsoft.com/office/drawing/2010/main" val="0"/>
              </a:ext>
            </a:extLst>
          </a:blip>
          <a:srcRect l="9055" t="7537" r="57139" b="57954"/>
          <a:stretch/>
        </p:blipFill>
        <p:spPr>
          <a:xfrm>
            <a:off x="5002958" y="828211"/>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28575">
            <a:solidFill>
              <a:schemeClr val="accent4"/>
            </a:solidFill>
          </a:ln>
        </p:spPr>
      </p:pic>
      <p:pic>
        <p:nvPicPr>
          <p:cNvPr id="20" name="Picture 19" descr="A picture containing electronics&#10;&#10;Description automatically generated">
            <a:extLst>
              <a:ext uri="{FF2B5EF4-FFF2-40B4-BE49-F238E27FC236}">
                <a16:creationId xmlns:a16="http://schemas.microsoft.com/office/drawing/2014/main" id="{396044AA-4650-45C0-AB09-6633692295F2}"/>
              </a:ext>
            </a:extLst>
          </p:cNvPr>
          <p:cNvPicPr>
            <a:picLocks noChangeAspect="1"/>
          </p:cNvPicPr>
          <p:nvPr userDrawn="1"/>
        </p:nvPicPr>
        <p:blipFill rotWithShape="1">
          <a:blip r:embed="rId3">
            <a:alphaModFix amt="70000"/>
            <a:extLst>
              <a:ext uri="{28A0092B-C50C-407E-A947-70E740481C1C}">
                <a14:useLocalDpi xmlns:a14="http://schemas.microsoft.com/office/drawing/2010/main" val="0"/>
              </a:ext>
            </a:extLst>
          </a:blip>
          <a:srcRect l="41200" t="4967" r="22476" b="57954"/>
          <a:stretch/>
        </p:blipFill>
        <p:spPr>
          <a:xfrm>
            <a:off x="6618347" y="701699"/>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8"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6" y="50017"/>
                  <a:pt x="1181957" y="0"/>
                  <a:pt x="1313067" y="0"/>
                </a:cubicBezTo>
                <a:close/>
              </a:path>
            </a:pathLst>
          </a:custGeom>
          <a:ln w="28575">
            <a:solidFill>
              <a:schemeClr val="accent4"/>
            </a:solidFill>
          </a:ln>
        </p:spPr>
      </p:pic>
      <p:pic>
        <p:nvPicPr>
          <p:cNvPr id="22" name="Picture 21" descr="A picture containing electronics&#10;&#10;Description automatically generated">
            <a:extLst>
              <a:ext uri="{FF2B5EF4-FFF2-40B4-BE49-F238E27FC236}">
                <a16:creationId xmlns:a16="http://schemas.microsoft.com/office/drawing/2014/main" id="{09F873DA-18F0-47F7-B574-182DDEFB382A}"/>
              </a:ext>
            </a:extLst>
          </p:cNvPr>
          <p:cNvPicPr>
            <a:picLocks noChangeAspect="1"/>
          </p:cNvPicPr>
          <p:nvPr userDrawn="1"/>
        </p:nvPicPr>
        <p:blipFill rotWithShape="1">
          <a:blip r:embed="rId3">
            <a:alphaModFix amt="70000"/>
            <a:extLst>
              <a:ext uri="{28A0092B-C50C-407E-A947-70E740481C1C}">
                <a14:useLocalDpi xmlns:a14="http://schemas.microsoft.com/office/drawing/2010/main" val="0"/>
              </a:ext>
            </a:extLst>
          </a:blip>
          <a:srcRect l="21355" t="20834" r="6092" b="5105"/>
          <a:stretch/>
        </p:blipFill>
        <p:spPr>
          <a:xfrm>
            <a:off x="5621099" y="1482802"/>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1"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0" y="50017"/>
                  <a:pt x="3002571" y="0"/>
                  <a:pt x="3133681" y="0"/>
                </a:cubicBezTo>
                <a:close/>
              </a:path>
            </a:pathLst>
          </a:custGeom>
          <a:ln w="28575">
            <a:solidFill>
              <a:schemeClr val="accent4"/>
            </a:solidFill>
          </a:ln>
        </p:spPr>
      </p:pic>
      <p:pic>
        <p:nvPicPr>
          <p:cNvPr id="29" name="Picture 28" descr="A picture containing electronics&#10;&#10;Description automatically generated">
            <a:extLst>
              <a:ext uri="{FF2B5EF4-FFF2-40B4-BE49-F238E27FC236}">
                <a16:creationId xmlns:a16="http://schemas.microsoft.com/office/drawing/2014/main" id="{E8AA76DD-BAEE-4F32-A7C4-9B24AC29E860}"/>
              </a:ext>
            </a:extLst>
          </p:cNvPr>
          <p:cNvPicPr>
            <a:picLocks noChangeAspect="1"/>
          </p:cNvPicPr>
          <p:nvPr userDrawn="1"/>
        </p:nvPicPr>
        <p:blipFill rotWithShape="1">
          <a:blip r:embed="rId3">
            <a:alphaModFix amt="70000"/>
            <a:extLst>
              <a:ext uri="{28A0092B-C50C-407E-A947-70E740481C1C}">
                <a14:useLocalDpi xmlns:a14="http://schemas.microsoft.com/office/drawing/2010/main" val="0"/>
              </a:ext>
            </a:extLst>
          </a:blip>
          <a:srcRect l="53581" t="54090" r="6445" b="5105"/>
          <a:stretch/>
        </p:blipFill>
        <p:spPr>
          <a:xfrm>
            <a:off x="7240524" y="3119963"/>
            <a:ext cx="2008825" cy="2008825"/>
          </a:xfrm>
          <a:custGeom>
            <a:avLst/>
            <a:gdLst>
              <a:gd name="connsiteX0" fmla="*/ 1496520 w 2008825"/>
              <a:gd name="connsiteY0" fmla="*/ 0 h 2008825"/>
              <a:gd name="connsiteX1" fmla="*/ 1858775 w 2008825"/>
              <a:gd name="connsiteY1" fmla="*/ 150050 h 2008825"/>
              <a:gd name="connsiteX2" fmla="*/ 1858775 w 2008825"/>
              <a:gd name="connsiteY2" fmla="*/ 874559 h 2008825"/>
              <a:gd name="connsiteX3" fmla="*/ 874559 w 2008825"/>
              <a:gd name="connsiteY3" fmla="*/ 1858774 h 2008825"/>
              <a:gd name="connsiteX4" fmla="*/ 150051 w 2008825"/>
              <a:gd name="connsiteY4" fmla="*/ 1858774 h 2008825"/>
              <a:gd name="connsiteX5" fmla="*/ 150051 w 2008825"/>
              <a:gd name="connsiteY5" fmla="*/ 1134266 h 2008825"/>
              <a:gd name="connsiteX6" fmla="*/ 1134266 w 2008825"/>
              <a:gd name="connsiteY6" fmla="*/ 150050 h 2008825"/>
              <a:gd name="connsiteX7" fmla="*/ 1496520 w 2008825"/>
              <a:gd name="connsiteY7" fmla="*/ 0 h 2008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5">
                <a:moveTo>
                  <a:pt x="1496520" y="0"/>
                </a:moveTo>
                <a:cubicBezTo>
                  <a:pt x="1627630" y="0"/>
                  <a:pt x="1758741" y="50016"/>
                  <a:pt x="1858775" y="150050"/>
                </a:cubicBezTo>
                <a:cubicBezTo>
                  <a:pt x="2058842" y="350117"/>
                  <a:pt x="2058842" y="674491"/>
                  <a:pt x="1858775" y="874559"/>
                </a:cubicBezTo>
                <a:lnTo>
                  <a:pt x="874559" y="1858774"/>
                </a:lnTo>
                <a:cubicBezTo>
                  <a:pt x="674492" y="2058842"/>
                  <a:pt x="350118" y="2058842"/>
                  <a:pt x="150051" y="1858774"/>
                </a:cubicBezTo>
                <a:cubicBezTo>
                  <a:pt x="-50017" y="1658707"/>
                  <a:pt x="-50017" y="1334333"/>
                  <a:pt x="150051" y="1134266"/>
                </a:cubicBezTo>
                <a:lnTo>
                  <a:pt x="1134266" y="150050"/>
                </a:lnTo>
                <a:cubicBezTo>
                  <a:pt x="1234300" y="50016"/>
                  <a:pt x="1365410" y="0"/>
                  <a:pt x="1496520" y="0"/>
                </a:cubicBezTo>
                <a:close/>
              </a:path>
            </a:pathLst>
          </a:custGeom>
          <a:ln w="28575">
            <a:solidFill>
              <a:schemeClr val="accent4"/>
            </a:solidFill>
          </a:ln>
        </p:spPr>
      </p:pic>
      <p:pic>
        <p:nvPicPr>
          <p:cNvPr id="31" name="Picture 30" descr="A picture containing electronics&#10;&#10;Description automatically generated">
            <a:extLst>
              <a:ext uri="{FF2B5EF4-FFF2-40B4-BE49-F238E27FC236}">
                <a16:creationId xmlns:a16="http://schemas.microsoft.com/office/drawing/2014/main" id="{D7EFB588-3FBB-49C1-A4B1-945F87EC3C1E}"/>
              </a:ext>
            </a:extLst>
          </p:cNvPr>
          <p:cNvPicPr>
            <a:picLocks noChangeAspect="1"/>
          </p:cNvPicPr>
          <p:nvPr userDrawn="1"/>
        </p:nvPicPr>
        <p:blipFill rotWithShape="1">
          <a:blip r:embed="rId3">
            <a:alphaModFix amt="70000"/>
            <a:extLst>
              <a:ext uri="{28A0092B-C50C-407E-A947-70E740481C1C}">
                <a14:useLocalDpi xmlns:a14="http://schemas.microsoft.com/office/drawing/2010/main" val="0"/>
              </a:ext>
            </a:extLst>
          </a:blip>
          <a:srcRect l="6223" t="37356" r="54307" b="22354"/>
          <a:stretch/>
        </p:blipFill>
        <p:spPr>
          <a:xfrm>
            <a:off x="4860660" y="2296182"/>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2"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28575">
            <a:solidFill>
              <a:schemeClr val="accent4"/>
            </a:solidFill>
          </a:ln>
        </p:spPr>
      </p:pic>
    </p:spTree>
    <p:extLst>
      <p:ext uri="{BB962C8B-B14F-4D97-AF65-F5344CB8AC3E}">
        <p14:creationId xmlns:p14="http://schemas.microsoft.com/office/powerpoint/2010/main" val="24773591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Operational Section 06">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userDrawn="1">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userDrawn="1">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pic>
        <p:nvPicPr>
          <p:cNvPr id="18" name="Picture 17" descr="A picture containing person, meal&#10;&#10;Description automatically generated">
            <a:extLst>
              <a:ext uri="{FF2B5EF4-FFF2-40B4-BE49-F238E27FC236}">
                <a16:creationId xmlns:a16="http://schemas.microsoft.com/office/drawing/2014/main" id="{A296750D-C918-42BA-A5E3-1BD1418FDD92}"/>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5217" t="2782" r="57522" b="60635"/>
          <a:stretch/>
        </p:blipFill>
        <p:spPr>
          <a:xfrm>
            <a:off x="5002958" y="828211"/>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28575">
            <a:solidFill>
              <a:schemeClr val="accent4"/>
            </a:solidFill>
          </a:ln>
        </p:spPr>
      </p:pic>
      <p:pic>
        <p:nvPicPr>
          <p:cNvPr id="20" name="Picture 19" descr="A picture containing person, meal&#10;&#10;Description automatically generated">
            <a:extLst>
              <a:ext uri="{FF2B5EF4-FFF2-40B4-BE49-F238E27FC236}">
                <a16:creationId xmlns:a16="http://schemas.microsoft.com/office/drawing/2014/main" id="{63694BD7-9FC8-4365-88E1-741CEA95171A}"/>
              </a:ext>
            </a:extLst>
          </p:cNvPr>
          <p:cNvPicPr>
            <a:picLocks noChangeAspect="1"/>
          </p:cNvPicPr>
          <p:nvPr userDrawn="1"/>
        </p:nvPicPr>
        <p:blipFill rotWithShape="1">
          <a:blip r:embed="rId4">
            <a:alphaModFix amt="80000"/>
            <a:extLst>
              <a:ext uri="{28A0092B-C50C-407E-A947-70E740481C1C}">
                <a14:useLocalDpi xmlns:a14="http://schemas.microsoft.com/office/drawing/2010/main" val="0"/>
              </a:ext>
            </a:extLst>
          </a:blip>
          <a:srcRect l="40647" t="58" r="19317" b="60635"/>
          <a:stretch/>
        </p:blipFill>
        <p:spPr>
          <a:xfrm>
            <a:off x="6618347" y="701699"/>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7"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6" y="50017"/>
                  <a:pt x="1181957" y="0"/>
                  <a:pt x="1313067" y="0"/>
                </a:cubicBezTo>
                <a:close/>
              </a:path>
            </a:pathLst>
          </a:custGeom>
          <a:ln w="28575">
            <a:solidFill>
              <a:schemeClr val="accent4"/>
            </a:solidFill>
          </a:ln>
        </p:spPr>
      </p:pic>
      <p:pic>
        <p:nvPicPr>
          <p:cNvPr id="22" name="Picture 21" descr="A picture containing person, meal&#10;&#10;Description automatically generated">
            <a:extLst>
              <a:ext uri="{FF2B5EF4-FFF2-40B4-BE49-F238E27FC236}">
                <a16:creationId xmlns:a16="http://schemas.microsoft.com/office/drawing/2014/main" id="{FA0DE72F-46DA-4394-B958-C5BE47F659C5}"/>
              </a:ext>
            </a:extLst>
          </p:cNvPr>
          <p:cNvPicPr>
            <a:picLocks noChangeAspect="1"/>
          </p:cNvPicPr>
          <p:nvPr userDrawn="1"/>
        </p:nvPicPr>
        <p:blipFill rotWithShape="1">
          <a:blip r:embed="rId4">
            <a:alphaModFix amt="80000"/>
            <a:extLst>
              <a:ext uri="{28A0092B-C50C-407E-A947-70E740481C1C}">
                <a14:useLocalDpi xmlns:a14="http://schemas.microsoft.com/office/drawing/2010/main" val="0"/>
              </a:ext>
            </a:extLst>
          </a:blip>
          <a:srcRect l="18775" t="16878" r="1259" b="4609"/>
          <a:stretch/>
        </p:blipFill>
        <p:spPr>
          <a:xfrm>
            <a:off x="5621099" y="1482802"/>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2"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0" y="50017"/>
                  <a:pt x="3002571" y="0"/>
                  <a:pt x="3133681" y="0"/>
                </a:cubicBezTo>
                <a:close/>
              </a:path>
            </a:pathLst>
          </a:custGeom>
          <a:ln w="28575">
            <a:solidFill>
              <a:schemeClr val="accent4"/>
            </a:solidFill>
          </a:ln>
        </p:spPr>
      </p:pic>
      <p:pic>
        <p:nvPicPr>
          <p:cNvPr id="29" name="Picture 28" descr="A picture containing person, meal&#10;&#10;Description automatically generated">
            <a:extLst>
              <a:ext uri="{FF2B5EF4-FFF2-40B4-BE49-F238E27FC236}">
                <a16:creationId xmlns:a16="http://schemas.microsoft.com/office/drawing/2014/main" id="{18456B8D-0674-4666-98C1-0805DA5B1974}"/>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2096" t="34393" r="54401" b="22895"/>
          <a:stretch/>
        </p:blipFill>
        <p:spPr>
          <a:xfrm>
            <a:off x="4860660" y="2296181"/>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2"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28575">
            <a:solidFill>
              <a:schemeClr val="accent4"/>
            </a:solidFill>
          </a:ln>
        </p:spPr>
      </p:pic>
      <p:pic>
        <p:nvPicPr>
          <p:cNvPr id="31" name="Picture 30" descr="A picture containing person, meal&#10;&#10;Description automatically generated">
            <a:extLst>
              <a:ext uri="{FF2B5EF4-FFF2-40B4-BE49-F238E27FC236}">
                <a16:creationId xmlns:a16="http://schemas.microsoft.com/office/drawing/2014/main" id="{A9A4CA21-3637-4F79-A9D7-199E51F9F9E2}"/>
              </a:ext>
            </a:extLst>
          </p:cNvPr>
          <p:cNvPicPr>
            <a:picLocks noChangeAspect="1"/>
          </p:cNvPicPr>
          <p:nvPr userDrawn="1"/>
        </p:nvPicPr>
        <p:blipFill rotWithShape="1">
          <a:blip r:embed="rId4">
            <a:alphaModFix amt="80000"/>
            <a:extLst>
              <a:ext uri="{28A0092B-C50C-407E-A947-70E740481C1C}">
                <a14:useLocalDpi xmlns:a14="http://schemas.microsoft.com/office/drawing/2010/main" val="0"/>
              </a:ext>
            </a:extLst>
          </a:blip>
          <a:srcRect l="54293" t="52133" r="1648" b="4609"/>
          <a:stretch/>
        </p:blipFill>
        <p:spPr>
          <a:xfrm>
            <a:off x="7240524" y="3119961"/>
            <a:ext cx="2008825" cy="2008826"/>
          </a:xfrm>
          <a:custGeom>
            <a:avLst/>
            <a:gdLst>
              <a:gd name="connsiteX0" fmla="*/ 1496520 w 2008825"/>
              <a:gd name="connsiteY0" fmla="*/ 0 h 2008826"/>
              <a:gd name="connsiteX1" fmla="*/ 1858775 w 2008825"/>
              <a:gd name="connsiteY1" fmla="*/ 150051 h 2008826"/>
              <a:gd name="connsiteX2" fmla="*/ 1858775 w 2008825"/>
              <a:gd name="connsiteY2" fmla="*/ 874560 h 2008826"/>
              <a:gd name="connsiteX3" fmla="*/ 874559 w 2008825"/>
              <a:gd name="connsiteY3" fmla="*/ 1858775 h 2008826"/>
              <a:gd name="connsiteX4" fmla="*/ 150051 w 2008825"/>
              <a:gd name="connsiteY4" fmla="*/ 1858775 h 2008826"/>
              <a:gd name="connsiteX5" fmla="*/ 150051 w 2008825"/>
              <a:gd name="connsiteY5" fmla="*/ 1134267 h 2008826"/>
              <a:gd name="connsiteX6" fmla="*/ 1134266 w 2008825"/>
              <a:gd name="connsiteY6" fmla="*/ 150051 h 2008826"/>
              <a:gd name="connsiteX7" fmla="*/ 1496520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1496520" y="0"/>
                </a:moveTo>
                <a:cubicBezTo>
                  <a:pt x="1627631" y="0"/>
                  <a:pt x="1758741" y="50017"/>
                  <a:pt x="1858775" y="150051"/>
                </a:cubicBezTo>
                <a:cubicBezTo>
                  <a:pt x="2058842" y="350118"/>
                  <a:pt x="2058842" y="674492"/>
                  <a:pt x="1858775" y="874560"/>
                </a:cubicBezTo>
                <a:lnTo>
                  <a:pt x="874559" y="1858775"/>
                </a:lnTo>
                <a:cubicBezTo>
                  <a:pt x="674492" y="2058843"/>
                  <a:pt x="350118" y="2058843"/>
                  <a:pt x="150051" y="1858775"/>
                </a:cubicBezTo>
                <a:cubicBezTo>
                  <a:pt x="-50017" y="1658708"/>
                  <a:pt x="-50017" y="1334334"/>
                  <a:pt x="150051" y="1134267"/>
                </a:cubicBezTo>
                <a:lnTo>
                  <a:pt x="1134266" y="150051"/>
                </a:lnTo>
                <a:cubicBezTo>
                  <a:pt x="1234299" y="50017"/>
                  <a:pt x="1365410" y="0"/>
                  <a:pt x="1496520" y="0"/>
                </a:cubicBezTo>
                <a:close/>
              </a:path>
            </a:pathLst>
          </a:custGeom>
          <a:ln w="28575">
            <a:solidFill>
              <a:schemeClr val="accent4"/>
            </a:solidFill>
          </a:ln>
        </p:spPr>
      </p:pic>
    </p:spTree>
    <p:extLst>
      <p:ext uri="{BB962C8B-B14F-4D97-AF65-F5344CB8AC3E}">
        <p14:creationId xmlns:p14="http://schemas.microsoft.com/office/powerpoint/2010/main" val="31039904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Title and Content_blue">
    <p:bg>
      <p:bgPr>
        <a:solidFill>
          <a:schemeClr val="bg1"/>
        </a:solidFill>
        <a:effectLst/>
      </p:bgPr>
    </p:bg>
    <p:spTree>
      <p:nvGrpSpPr>
        <p:cNvPr id="1" name=""/>
        <p:cNvGrpSpPr/>
        <p:nvPr/>
      </p:nvGrpSpPr>
      <p:grpSpPr>
        <a:xfrm>
          <a:off x="0" y="0"/>
          <a:ext cx="0" cy="0"/>
          <a:chOff x="0" y="0"/>
          <a:chExt cx="0" cy="0"/>
        </a:xfrm>
      </p:grpSpPr>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625389" y="189795"/>
            <a:ext cx="9693819" cy="779848"/>
          </a:xfrm>
        </p:spPr>
        <p:txBody>
          <a:bodyPr anchor="t">
            <a:normAutofit/>
          </a:bodyPr>
          <a:lstStyle>
            <a:lvl1pPr algn="l">
              <a:defRPr sz="5400" i="0" baseline="0">
                <a:latin typeface="+mj-lt"/>
              </a:defRPr>
            </a:lvl1pPr>
          </a:lstStyle>
          <a:p>
            <a:r>
              <a:rPr lang="en-GB"/>
              <a:t>Insert Title</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Content Placeholder 3">
            <a:extLst>
              <a:ext uri="{FF2B5EF4-FFF2-40B4-BE49-F238E27FC236}">
                <a16:creationId xmlns:a16="http://schemas.microsoft.com/office/drawing/2014/main" id="{506B1D8B-0042-47E0-B04D-06A54A8D6882}"/>
              </a:ext>
            </a:extLst>
          </p:cNvPr>
          <p:cNvSpPr>
            <a:spLocks noGrp="1"/>
          </p:cNvSpPr>
          <p:nvPr>
            <p:ph sz="quarter" idx="13"/>
          </p:nvPr>
        </p:nvSpPr>
        <p:spPr>
          <a:xfrm>
            <a:off x="1625600" y="1674950"/>
            <a:ext cx="9693231" cy="44734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 name="Picture 1" descr="Shape, icon, circle&#10;&#10;Description automatically generated">
            <a:extLst>
              <a:ext uri="{FF2B5EF4-FFF2-40B4-BE49-F238E27FC236}">
                <a16:creationId xmlns:a16="http://schemas.microsoft.com/office/drawing/2014/main" id="{D6BB665A-23A8-E08E-0BC6-D23AA5E4DF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3389" y="331200"/>
            <a:ext cx="698400" cy="465600"/>
          </a:xfrm>
          <a:prstGeom prst="rect">
            <a:avLst/>
          </a:prstGeom>
        </p:spPr>
      </p:pic>
    </p:spTree>
    <p:extLst>
      <p:ext uri="{BB962C8B-B14F-4D97-AF65-F5344CB8AC3E}">
        <p14:creationId xmlns:p14="http://schemas.microsoft.com/office/powerpoint/2010/main" val="352929716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1_Title and Content_blu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B69BE9D-1F18-42FC-8C3F-B019D012A683}"/>
              </a:ext>
            </a:extLst>
          </p:cNvPr>
          <p:cNvSpPr/>
          <p:nvPr userDrawn="1"/>
        </p:nvSpPr>
        <p:spPr>
          <a:xfrm>
            <a:off x="0" y="0"/>
            <a:ext cx="12192000" cy="1804737"/>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9" name="Picture 28" descr="Shape, icon, circle&#10;&#10;Description automatically generated">
            <a:extLst>
              <a:ext uri="{FF2B5EF4-FFF2-40B4-BE49-F238E27FC236}">
                <a16:creationId xmlns:a16="http://schemas.microsoft.com/office/drawing/2014/main" id="{699C74AE-AD28-4A36-9B15-F00853E3D7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585" y="331200"/>
            <a:ext cx="697204" cy="468613"/>
          </a:xfrm>
          <a:prstGeom prst="rect">
            <a:avLst/>
          </a:prstGeom>
        </p:spPr>
      </p:pic>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625389" y="190800"/>
            <a:ext cx="9693819" cy="779848"/>
          </a:xfrm>
        </p:spPr>
        <p:txBody>
          <a:bodyPr anchor="t">
            <a:normAutofit/>
          </a:bodyPr>
          <a:lstStyle>
            <a:lvl1pPr algn="l">
              <a:defRPr sz="5400" i="0" baseline="0">
                <a:latin typeface="+mj-lt"/>
              </a:defRPr>
            </a:lvl1pPr>
          </a:lstStyle>
          <a:p>
            <a:r>
              <a:rPr lang="en-GB"/>
              <a:t>Insert Title</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Content Placeholder 3">
            <a:extLst>
              <a:ext uri="{FF2B5EF4-FFF2-40B4-BE49-F238E27FC236}">
                <a16:creationId xmlns:a16="http://schemas.microsoft.com/office/drawing/2014/main" id="{506B1D8B-0042-47E0-B04D-06A54A8D6882}"/>
              </a:ext>
            </a:extLst>
          </p:cNvPr>
          <p:cNvSpPr>
            <a:spLocks noGrp="1"/>
          </p:cNvSpPr>
          <p:nvPr>
            <p:ph sz="quarter" idx="13"/>
          </p:nvPr>
        </p:nvSpPr>
        <p:spPr>
          <a:xfrm>
            <a:off x="1625600" y="1674950"/>
            <a:ext cx="9693231" cy="44734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377645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Executive Summary_blu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88341EC-0F59-4BFA-A4BA-BEF361A095BC}"/>
              </a:ext>
            </a:extLst>
          </p:cNvPr>
          <p:cNvSpPr/>
          <p:nvPr userDrawn="1"/>
        </p:nvSpPr>
        <p:spPr>
          <a:xfrm>
            <a:off x="0" y="0"/>
            <a:ext cx="12192000" cy="1804737"/>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9" name="Picture 28" descr="Shape, icon, circle&#10;&#10;Description automatically generated">
            <a:extLst>
              <a:ext uri="{FF2B5EF4-FFF2-40B4-BE49-F238E27FC236}">
                <a16:creationId xmlns:a16="http://schemas.microsoft.com/office/drawing/2014/main" id="{699C74AE-AD28-4A36-9B15-F00853E3D7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585" y="331200"/>
            <a:ext cx="697204" cy="468613"/>
          </a:xfrm>
          <a:prstGeom prst="rect">
            <a:avLst/>
          </a:prstGeom>
        </p:spPr>
      </p:pic>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625389" y="190800"/>
            <a:ext cx="9693819" cy="779848"/>
          </a:xfrm>
        </p:spPr>
        <p:txBody>
          <a:bodyPr anchor="t">
            <a:normAutofit/>
          </a:bodyPr>
          <a:lstStyle>
            <a:lvl1pPr algn="l">
              <a:defRPr sz="5400" i="0" baseline="0">
                <a:latin typeface="+mj-lt"/>
              </a:defRPr>
            </a:lvl1pPr>
          </a:lstStyle>
          <a:p>
            <a:r>
              <a:rPr lang="en-GB"/>
              <a:t>Executive Summary</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 Placeholder 14">
            <a:extLst>
              <a:ext uri="{FF2B5EF4-FFF2-40B4-BE49-F238E27FC236}">
                <a16:creationId xmlns:a16="http://schemas.microsoft.com/office/drawing/2014/main" id="{F081AA10-AE1D-42C6-A046-80DFC58395B0}"/>
              </a:ext>
            </a:extLst>
          </p:cNvPr>
          <p:cNvSpPr>
            <a:spLocks noGrp="1"/>
          </p:cNvSpPr>
          <p:nvPr>
            <p:ph type="body" sz="quarter" idx="13" hasCustomPrompt="1"/>
          </p:nvPr>
        </p:nvSpPr>
        <p:spPr>
          <a:xfrm>
            <a:off x="1625389" y="2081881"/>
            <a:ext cx="2537537" cy="853824"/>
          </a:xfrm>
          <a:prstGeom prst="rect">
            <a:avLst/>
          </a:prstGeom>
          <a:noFill/>
          <a:ln w="6350">
            <a:noFill/>
          </a:ln>
        </p:spPr>
        <p:txBody>
          <a:bodyPr anchor="ctr" anchorCtr="0">
            <a:noAutofit/>
          </a:bodyPr>
          <a:lstStyle>
            <a:lvl1pPr marL="0" indent="0" algn="ctr">
              <a:buNone/>
              <a:defRPr sz="2400" b="1" i="0" u="none">
                <a:latin typeface="+mj-lt"/>
              </a:defRPr>
            </a:lvl1pPr>
          </a:lstStyle>
          <a:p>
            <a:pPr lvl="0"/>
            <a:r>
              <a:rPr lang="en-GB"/>
              <a:t>Heading</a:t>
            </a:r>
          </a:p>
        </p:txBody>
      </p:sp>
      <p:sp>
        <p:nvSpPr>
          <p:cNvPr id="17" name="Text Placeholder 16">
            <a:extLst>
              <a:ext uri="{FF2B5EF4-FFF2-40B4-BE49-F238E27FC236}">
                <a16:creationId xmlns:a16="http://schemas.microsoft.com/office/drawing/2014/main" id="{4DA9B6C6-9690-4027-9F76-ADC5D3E7D077}"/>
              </a:ext>
            </a:extLst>
          </p:cNvPr>
          <p:cNvSpPr>
            <a:spLocks noGrp="1"/>
          </p:cNvSpPr>
          <p:nvPr>
            <p:ph type="body" sz="quarter" idx="14" hasCustomPrompt="1"/>
          </p:nvPr>
        </p:nvSpPr>
        <p:spPr>
          <a:xfrm>
            <a:off x="4440238" y="2081212"/>
            <a:ext cx="6878637" cy="2202029"/>
          </a:xfrm>
          <a:prstGeom prst="rect">
            <a:avLst/>
          </a:prstGeom>
        </p:spPr>
        <p:txBody>
          <a:bodyPr>
            <a:normAutofit/>
          </a:bodyPr>
          <a:lstStyle>
            <a:lvl1pPr>
              <a:defRPr sz="1800"/>
            </a:lvl1pPr>
          </a:lstStyle>
          <a:p>
            <a:pPr lvl="0"/>
            <a:r>
              <a:rPr lang="en-GB"/>
              <a:t>Text</a:t>
            </a:r>
          </a:p>
        </p:txBody>
      </p:sp>
    </p:spTree>
    <p:extLst>
      <p:ext uri="{BB962C8B-B14F-4D97-AF65-F5344CB8AC3E}">
        <p14:creationId xmlns:p14="http://schemas.microsoft.com/office/powerpoint/2010/main" val="24485451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1_Executive Summary_blu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88341EC-0F59-4BFA-A4BA-BEF361A095BC}"/>
              </a:ext>
            </a:extLst>
          </p:cNvPr>
          <p:cNvSpPr/>
          <p:nvPr userDrawn="1"/>
        </p:nvSpPr>
        <p:spPr>
          <a:xfrm>
            <a:off x="0" y="0"/>
            <a:ext cx="12192000" cy="1804737"/>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625389" y="190800"/>
            <a:ext cx="9693819" cy="779848"/>
          </a:xfrm>
        </p:spPr>
        <p:txBody>
          <a:bodyPr anchor="t">
            <a:normAutofit/>
          </a:bodyPr>
          <a:lstStyle>
            <a:lvl1pPr algn="l">
              <a:defRPr sz="5400" i="0" baseline="0">
                <a:latin typeface="+mj-lt"/>
              </a:defRPr>
            </a:lvl1pPr>
          </a:lstStyle>
          <a:p>
            <a:r>
              <a:rPr lang="en-GB"/>
              <a:t>Executive Summary</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 Placeholder 14">
            <a:extLst>
              <a:ext uri="{FF2B5EF4-FFF2-40B4-BE49-F238E27FC236}">
                <a16:creationId xmlns:a16="http://schemas.microsoft.com/office/drawing/2014/main" id="{F081AA10-AE1D-42C6-A046-80DFC58395B0}"/>
              </a:ext>
            </a:extLst>
          </p:cNvPr>
          <p:cNvSpPr>
            <a:spLocks noGrp="1"/>
          </p:cNvSpPr>
          <p:nvPr>
            <p:ph type="body" sz="quarter" idx="13" hasCustomPrompt="1"/>
          </p:nvPr>
        </p:nvSpPr>
        <p:spPr>
          <a:xfrm>
            <a:off x="1625389" y="2081881"/>
            <a:ext cx="2537537" cy="853824"/>
          </a:xfrm>
          <a:prstGeom prst="rect">
            <a:avLst/>
          </a:prstGeom>
          <a:noFill/>
          <a:ln w="6350">
            <a:noFill/>
          </a:ln>
        </p:spPr>
        <p:txBody>
          <a:bodyPr anchor="ctr" anchorCtr="0">
            <a:noAutofit/>
          </a:bodyPr>
          <a:lstStyle>
            <a:lvl1pPr marL="0" indent="0" algn="ctr">
              <a:buNone/>
              <a:defRPr sz="2400" b="1" i="0" u="none">
                <a:latin typeface="+mj-lt"/>
              </a:defRPr>
            </a:lvl1pPr>
          </a:lstStyle>
          <a:p>
            <a:pPr lvl="0"/>
            <a:r>
              <a:rPr lang="en-GB"/>
              <a:t>Heading</a:t>
            </a:r>
          </a:p>
        </p:txBody>
      </p:sp>
      <p:sp>
        <p:nvSpPr>
          <p:cNvPr id="17" name="Text Placeholder 16">
            <a:extLst>
              <a:ext uri="{FF2B5EF4-FFF2-40B4-BE49-F238E27FC236}">
                <a16:creationId xmlns:a16="http://schemas.microsoft.com/office/drawing/2014/main" id="{4DA9B6C6-9690-4027-9F76-ADC5D3E7D077}"/>
              </a:ext>
            </a:extLst>
          </p:cNvPr>
          <p:cNvSpPr>
            <a:spLocks noGrp="1"/>
          </p:cNvSpPr>
          <p:nvPr>
            <p:ph type="body" sz="quarter" idx="14" hasCustomPrompt="1"/>
          </p:nvPr>
        </p:nvSpPr>
        <p:spPr>
          <a:xfrm>
            <a:off x="4440238" y="2081212"/>
            <a:ext cx="6878637" cy="2202029"/>
          </a:xfrm>
          <a:prstGeom prst="rect">
            <a:avLst/>
          </a:prstGeom>
        </p:spPr>
        <p:txBody>
          <a:bodyPr>
            <a:normAutofit/>
          </a:bodyPr>
          <a:lstStyle>
            <a:lvl1pPr>
              <a:defRPr sz="1800"/>
            </a:lvl1pPr>
          </a:lstStyle>
          <a:p>
            <a:pPr lvl="0"/>
            <a:r>
              <a:rPr lang="en-GB"/>
              <a:t>Text</a:t>
            </a:r>
          </a:p>
        </p:txBody>
      </p:sp>
      <p:pic>
        <p:nvPicPr>
          <p:cNvPr id="3" name="Picture 2" descr="Shape, icon, circle&#10;&#10;Description automatically generated">
            <a:extLst>
              <a:ext uri="{FF2B5EF4-FFF2-40B4-BE49-F238E27FC236}">
                <a16:creationId xmlns:a16="http://schemas.microsoft.com/office/drawing/2014/main" id="{2D7B88B9-6CBE-D907-208C-18FF89DBFF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3389" y="331200"/>
            <a:ext cx="698400" cy="465600"/>
          </a:xfrm>
          <a:prstGeom prst="rect">
            <a:avLst/>
          </a:prstGeom>
        </p:spPr>
      </p:pic>
    </p:spTree>
    <p:extLst>
      <p:ext uri="{BB962C8B-B14F-4D97-AF65-F5344CB8AC3E}">
        <p14:creationId xmlns:p14="http://schemas.microsoft.com/office/powerpoint/2010/main" val="8305022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9_TEMPLATE">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 name="Group 1">
            <a:extLst>
              <a:ext uri="{FF2B5EF4-FFF2-40B4-BE49-F238E27FC236}">
                <a16:creationId xmlns:a16="http://schemas.microsoft.com/office/drawing/2014/main" id="{D211244E-202C-44D1-96AF-0233D3D510AF}"/>
              </a:ext>
            </a:extLst>
          </p:cNvPr>
          <p:cNvGrpSpPr/>
          <p:nvPr userDrawn="1"/>
        </p:nvGrpSpPr>
        <p:grpSpPr>
          <a:xfrm>
            <a:off x="5268871" y="380474"/>
            <a:ext cx="3417159" cy="5135837"/>
            <a:chOff x="5268871" y="408467"/>
            <a:chExt cx="3417159" cy="5135837"/>
          </a:xfrm>
        </p:grpSpPr>
        <p:sp>
          <p:nvSpPr>
            <p:cNvPr id="17" name="Rectangle: Rounded Corners 16">
              <a:extLst>
                <a:ext uri="{FF2B5EF4-FFF2-40B4-BE49-F238E27FC236}">
                  <a16:creationId xmlns:a16="http://schemas.microsoft.com/office/drawing/2014/main" id="{46B25BAC-4D45-4715-939C-50ED726F0BBD}"/>
                </a:ext>
              </a:extLst>
            </p:cNvPr>
            <p:cNvSpPr/>
            <p:nvPr userDrawn="1"/>
          </p:nvSpPr>
          <p:spPr>
            <a:xfrm rot="2700000">
              <a:off x="6965474" y="1443481"/>
              <a:ext cx="2416501"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Rounded Corners 17">
              <a:extLst>
                <a:ext uri="{FF2B5EF4-FFF2-40B4-BE49-F238E27FC236}">
                  <a16:creationId xmlns:a16="http://schemas.microsoft.com/office/drawing/2014/main" id="{E10C647D-3579-461C-9B35-F3DF964FAA2B}"/>
                </a:ext>
              </a:extLst>
            </p:cNvPr>
            <p:cNvSpPr/>
            <p:nvPr userDrawn="1"/>
          </p:nvSpPr>
          <p:spPr>
            <a:xfrm rot="2700000">
              <a:off x="5006982" y="2262060"/>
              <a:ext cx="4731796"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Rounded Corners 18">
              <a:extLst>
                <a:ext uri="{FF2B5EF4-FFF2-40B4-BE49-F238E27FC236}">
                  <a16:creationId xmlns:a16="http://schemas.microsoft.com/office/drawing/2014/main" id="{3BCA3E82-EE15-4465-A519-E43D99E45542}"/>
                </a:ext>
              </a:extLst>
            </p:cNvPr>
            <p:cNvSpPr/>
            <p:nvPr userDrawn="1"/>
          </p:nvSpPr>
          <p:spPr>
            <a:xfrm rot="2700000">
              <a:off x="4590865" y="2279947"/>
              <a:ext cx="2380622"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Rounded Corners 19">
              <a:extLst>
                <a:ext uri="{FF2B5EF4-FFF2-40B4-BE49-F238E27FC236}">
                  <a16:creationId xmlns:a16="http://schemas.microsoft.com/office/drawing/2014/main" id="{37D21F85-8B5D-4C78-9DD3-6C8E28C184A9}"/>
                </a:ext>
              </a:extLst>
            </p:cNvPr>
            <p:cNvSpPr/>
            <p:nvPr userDrawn="1"/>
          </p:nvSpPr>
          <p:spPr>
            <a:xfrm rot="2700000">
              <a:off x="6381292" y="3953470"/>
              <a:ext cx="2157058"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Rounded Corners 20">
              <a:extLst>
                <a:ext uri="{FF2B5EF4-FFF2-40B4-BE49-F238E27FC236}">
                  <a16:creationId xmlns:a16="http://schemas.microsoft.com/office/drawing/2014/main" id="{8B23DC2A-EBA7-49FA-8D7C-437DF35F0796}"/>
                </a:ext>
              </a:extLst>
            </p:cNvPr>
            <p:cNvSpPr/>
            <p:nvPr userDrawn="1"/>
          </p:nvSpPr>
          <p:spPr>
            <a:xfrm rot="2700000">
              <a:off x="4792104" y="3890214"/>
              <a:ext cx="1978143"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Text Placeholder 8">
            <a:extLst>
              <a:ext uri="{FF2B5EF4-FFF2-40B4-BE49-F238E27FC236}">
                <a16:creationId xmlns:a16="http://schemas.microsoft.com/office/drawing/2014/main" id="{8A461F04-D245-48C0-8F5F-012161FA5764}"/>
              </a:ext>
            </a:extLst>
          </p:cNvPr>
          <p:cNvSpPr>
            <a:spLocks noGrp="1"/>
          </p:cNvSpPr>
          <p:nvPr>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4" name="Text Placeholder 8">
            <a:extLst>
              <a:ext uri="{FF2B5EF4-FFF2-40B4-BE49-F238E27FC236}">
                <a16:creationId xmlns:a16="http://schemas.microsoft.com/office/drawing/2014/main" id="{22D0F1C3-E6BF-4E40-9BA4-6E9FD7C1898D}"/>
              </a:ext>
            </a:extLst>
          </p:cNvPr>
          <p:cNvSpPr>
            <a:spLocks noGrp="1"/>
          </p:cNvSpPr>
          <p:nvPr>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pic>
        <p:nvPicPr>
          <p:cNvPr id="15" name="Picture 14" descr="Shape, icon, circle&#10;&#10;Description automatically generated">
            <a:extLst>
              <a:ext uri="{FF2B5EF4-FFF2-40B4-BE49-F238E27FC236}">
                <a16:creationId xmlns:a16="http://schemas.microsoft.com/office/drawing/2014/main" id="{C05BBF07-F3D2-48C4-BAC4-7F411CD0F4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22" name="Text Placeholder 3">
            <a:extLst>
              <a:ext uri="{FF2B5EF4-FFF2-40B4-BE49-F238E27FC236}">
                <a16:creationId xmlns:a16="http://schemas.microsoft.com/office/drawing/2014/main" id="{13BD9136-8FF8-426F-9554-9B9DA25DC7AE}"/>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spTree>
    <p:extLst>
      <p:ext uri="{BB962C8B-B14F-4D97-AF65-F5344CB8AC3E}">
        <p14:creationId xmlns:p14="http://schemas.microsoft.com/office/powerpoint/2010/main" val="41504915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10_TEMPLATE">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a:extLst>
              <a:ext uri="{FF2B5EF4-FFF2-40B4-BE49-F238E27FC236}">
                <a16:creationId xmlns:a16="http://schemas.microsoft.com/office/drawing/2014/main" id="{AC92FF63-184C-4108-B335-87BC7AA57F84}"/>
              </a:ext>
            </a:extLst>
          </p:cNvPr>
          <p:cNvGrpSpPr/>
          <p:nvPr userDrawn="1"/>
        </p:nvGrpSpPr>
        <p:grpSpPr>
          <a:xfrm>
            <a:off x="4662077" y="1102080"/>
            <a:ext cx="5147913" cy="3534599"/>
            <a:chOff x="4662077" y="1064756"/>
            <a:chExt cx="5147913" cy="3534599"/>
          </a:xfrm>
        </p:grpSpPr>
        <p:sp>
          <p:nvSpPr>
            <p:cNvPr id="25" name="Rectangle: Rounded Corners 24">
              <a:extLst>
                <a:ext uri="{FF2B5EF4-FFF2-40B4-BE49-F238E27FC236}">
                  <a16:creationId xmlns:a16="http://schemas.microsoft.com/office/drawing/2014/main" id="{3EB198C6-D58C-4630-83AF-1A49FB300351}"/>
                </a:ext>
              </a:extLst>
            </p:cNvPr>
            <p:cNvSpPr/>
            <p:nvPr userDrawn="1"/>
          </p:nvSpPr>
          <p:spPr>
            <a:xfrm rot="18900000" flipV="1">
              <a:off x="4662077" y="2738279"/>
              <a:ext cx="2380622"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Rounded Corners 22">
              <a:extLst>
                <a:ext uri="{FF2B5EF4-FFF2-40B4-BE49-F238E27FC236}">
                  <a16:creationId xmlns:a16="http://schemas.microsoft.com/office/drawing/2014/main" id="{ECA6350F-59B8-4E5F-A1A1-C6C900C6839B}"/>
                </a:ext>
              </a:extLst>
            </p:cNvPr>
            <p:cNvSpPr/>
            <p:nvPr userDrawn="1"/>
          </p:nvSpPr>
          <p:spPr>
            <a:xfrm rot="18900000" flipV="1">
              <a:off x="7036686" y="3574745"/>
              <a:ext cx="2416501"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Rounded Corners 23">
              <a:extLst>
                <a:ext uri="{FF2B5EF4-FFF2-40B4-BE49-F238E27FC236}">
                  <a16:creationId xmlns:a16="http://schemas.microsoft.com/office/drawing/2014/main" id="{ECA3D486-7DBD-4209-8495-2D334313489C}"/>
                </a:ext>
              </a:extLst>
            </p:cNvPr>
            <p:cNvSpPr/>
            <p:nvPr userDrawn="1"/>
          </p:nvSpPr>
          <p:spPr>
            <a:xfrm rot="18900000" flipV="1">
              <a:off x="5078194" y="2756166"/>
              <a:ext cx="4731796"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Rounded Corners 25">
              <a:extLst>
                <a:ext uri="{FF2B5EF4-FFF2-40B4-BE49-F238E27FC236}">
                  <a16:creationId xmlns:a16="http://schemas.microsoft.com/office/drawing/2014/main" id="{3D745630-CDA2-4591-9BB3-A915B272107D}"/>
                </a:ext>
              </a:extLst>
            </p:cNvPr>
            <p:cNvSpPr/>
            <p:nvPr userDrawn="1"/>
          </p:nvSpPr>
          <p:spPr>
            <a:xfrm rot="18900000" flipV="1">
              <a:off x="6452504" y="1064756"/>
              <a:ext cx="2157058"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Rounded Corners 26">
              <a:extLst>
                <a:ext uri="{FF2B5EF4-FFF2-40B4-BE49-F238E27FC236}">
                  <a16:creationId xmlns:a16="http://schemas.microsoft.com/office/drawing/2014/main" id="{E7F69C2B-412E-4291-BD6A-02D99D35482C}"/>
                </a:ext>
              </a:extLst>
            </p:cNvPr>
            <p:cNvSpPr/>
            <p:nvPr userDrawn="1"/>
          </p:nvSpPr>
          <p:spPr>
            <a:xfrm rot="18900000" flipV="1">
              <a:off x="4863316" y="1128012"/>
              <a:ext cx="1978143"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spTree>
    <p:extLst>
      <p:ext uri="{BB962C8B-B14F-4D97-AF65-F5344CB8AC3E}">
        <p14:creationId xmlns:p14="http://schemas.microsoft.com/office/powerpoint/2010/main" val="30323819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Section_White">
    <p:bg>
      <p:bgPr>
        <a:solidFill>
          <a:schemeClr val="bg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a:extLst>
              <a:ext uri="{FF2B5EF4-FFF2-40B4-BE49-F238E27FC236}">
                <a16:creationId xmlns:a16="http://schemas.microsoft.com/office/drawing/2014/main" id="{AC92FF63-184C-4108-B335-87BC7AA57F84}"/>
              </a:ext>
            </a:extLst>
          </p:cNvPr>
          <p:cNvGrpSpPr/>
          <p:nvPr userDrawn="1"/>
        </p:nvGrpSpPr>
        <p:grpSpPr>
          <a:xfrm>
            <a:off x="4662077" y="1102080"/>
            <a:ext cx="5147913" cy="3534599"/>
            <a:chOff x="4662077" y="1064756"/>
            <a:chExt cx="5147913" cy="3534599"/>
          </a:xfrm>
        </p:grpSpPr>
        <p:sp>
          <p:nvSpPr>
            <p:cNvPr id="25" name="Rectangle: Rounded Corners 24">
              <a:extLst>
                <a:ext uri="{FF2B5EF4-FFF2-40B4-BE49-F238E27FC236}">
                  <a16:creationId xmlns:a16="http://schemas.microsoft.com/office/drawing/2014/main" id="{3EB198C6-D58C-4630-83AF-1A49FB300351}"/>
                </a:ext>
              </a:extLst>
            </p:cNvPr>
            <p:cNvSpPr/>
            <p:nvPr userDrawn="1"/>
          </p:nvSpPr>
          <p:spPr>
            <a:xfrm rot="18900000" flipV="1">
              <a:off x="4662077" y="2738279"/>
              <a:ext cx="2380622"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Rounded Corners 22">
              <a:extLst>
                <a:ext uri="{FF2B5EF4-FFF2-40B4-BE49-F238E27FC236}">
                  <a16:creationId xmlns:a16="http://schemas.microsoft.com/office/drawing/2014/main" id="{ECA6350F-59B8-4E5F-A1A1-C6C900C6839B}"/>
                </a:ext>
              </a:extLst>
            </p:cNvPr>
            <p:cNvSpPr/>
            <p:nvPr userDrawn="1"/>
          </p:nvSpPr>
          <p:spPr>
            <a:xfrm rot="18900000" flipV="1">
              <a:off x="7036686" y="3574745"/>
              <a:ext cx="2416501"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Rounded Corners 23">
              <a:extLst>
                <a:ext uri="{FF2B5EF4-FFF2-40B4-BE49-F238E27FC236}">
                  <a16:creationId xmlns:a16="http://schemas.microsoft.com/office/drawing/2014/main" id="{ECA3D486-7DBD-4209-8495-2D334313489C}"/>
                </a:ext>
              </a:extLst>
            </p:cNvPr>
            <p:cNvSpPr/>
            <p:nvPr userDrawn="1"/>
          </p:nvSpPr>
          <p:spPr>
            <a:xfrm rot="18900000" flipV="1">
              <a:off x="5078194" y="2756166"/>
              <a:ext cx="4731796"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Rounded Corners 25">
              <a:extLst>
                <a:ext uri="{FF2B5EF4-FFF2-40B4-BE49-F238E27FC236}">
                  <a16:creationId xmlns:a16="http://schemas.microsoft.com/office/drawing/2014/main" id="{3D745630-CDA2-4591-9BB3-A915B272107D}"/>
                </a:ext>
              </a:extLst>
            </p:cNvPr>
            <p:cNvSpPr/>
            <p:nvPr userDrawn="1"/>
          </p:nvSpPr>
          <p:spPr>
            <a:xfrm rot="18900000" flipV="1">
              <a:off x="6452504" y="1064756"/>
              <a:ext cx="2157058"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Rounded Corners 26">
              <a:extLst>
                <a:ext uri="{FF2B5EF4-FFF2-40B4-BE49-F238E27FC236}">
                  <a16:creationId xmlns:a16="http://schemas.microsoft.com/office/drawing/2014/main" id="{E7F69C2B-412E-4291-BD6A-02D99D35482C}"/>
                </a:ext>
              </a:extLst>
            </p:cNvPr>
            <p:cNvSpPr/>
            <p:nvPr userDrawn="1"/>
          </p:nvSpPr>
          <p:spPr>
            <a:xfrm rot="18900000" flipV="1">
              <a:off x="4863316" y="1128012"/>
              <a:ext cx="1978143"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p:ph type="body" sz="quarter" idx="10"/>
          </p:nvPr>
        </p:nvSpPr>
        <p:spPr>
          <a:xfrm>
            <a:off x="805029" y="5303667"/>
            <a:ext cx="8768179" cy="601141"/>
          </a:xfrm>
          <a:prstGeom prst="rect">
            <a:avLst/>
          </a:prstGeom>
        </p:spPr>
        <p:txBody>
          <a:bodyPr>
            <a:normAutofit/>
          </a:bodyPr>
          <a:lstStyle>
            <a:lvl1pPr marL="0" indent="0">
              <a:buNone/>
              <a:defRPr sz="3600">
                <a:solidFill>
                  <a:schemeClr val="tx2"/>
                </a:solidFill>
                <a:latin typeface="+mj-lt"/>
              </a:defRPr>
            </a:lvl1pPr>
          </a:lstStyle>
          <a:p>
            <a:pPr lvl="0"/>
            <a:r>
              <a:rPr lang="en-US"/>
              <a:t>Click to edit Master text styles</a:t>
            </a:r>
          </a:p>
        </p:txBody>
      </p:sp>
      <p:sp>
        <p:nvSpPr>
          <p:cNvPr id="15" name="Text Placeholder 8">
            <a:extLst>
              <a:ext uri="{FF2B5EF4-FFF2-40B4-BE49-F238E27FC236}">
                <a16:creationId xmlns:a16="http://schemas.microsoft.com/office/drawing/2014/main" id="{1994EED4-9915-45FD-BB4E-79779D3ABCD2}"/>
              </a:ext>
            </a:extLst>
          </p:cNvPr>
          <p:cNvSpPr>
            <a:spLocks noGrp="1"/>
          </p:cNvSpPr>
          <p:nvPr>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tx2"/>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03</a:t>
            </a:r>
          </a:p>
        </p:txBody>
      </p:sp>
    </p:spTree>
    <p:extLst>
      <p:ext uri="{BB962C8B-B14F-4D97-AF65-F5344CB8AC3E}">
        <p14:creationId xmlns:p14="http://schemas.microsoft.com/office/powerpoint/2010/main" val="25737495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News item purple">
    <p:bg>
      <p:bgPr>
        <a:solidFill>
          <a:schemeClr val="bg1"/>
        </a:solidFill>
        <a:effectLst/>
      </p:bgPr>
    </p:bg>
    <p:spTree>
      <p:nvGrpSpPr>
        <p:cNvPr id="1" name=""/>
        <p:cNvGrpSpPr/>
        <p:nvPr/>
      </p:nvGrpSpPr>
      <p:grpSpPr>
        <a:xfrm>
          <a:off x="0" y="0"/>
          <a:ext cx="0" cy="0"/>
          <a:chOff x="0" y="0"/>
          <a:chExt cx="0" cy="0"/>
        </a:xfrm>
      </p:grpSpPr>
      <p:pic>
        <p:nvPicPr>
          <p:cNvPr id="3" name="Picture 2" descr="Shape, icon, circle&#10;&#10;Description automatically generated">
            <a:extLst>
              <a:ext uri="{FF2B5EF4-FFF2-40B4-BE49-F238E27FC236}">
                <a16:creationId xmlns:a16="http://schemas.microsoft.com/office/drawing/2014/main" id="{C1C27A92-6BD6-4194-9BD4-CE98F18E54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5200" y="331200"/>
            <a:ext cx="702919" cy="468613"/>
          </a:xfrm>
          <a:prstGeom prst="rect">
            <a:avLst/>
          </a:prstGeom>
        </p:spPr>
      </p:pic>
      <p:sp>
        <p:nvSpPr>
          <p:cNvPr id="2" name="Title 1">
            <a:extLst>
              <a:ext uri="{FF2B5EF4-FFF2-40B4-BE49-F238E27FC236}">
                <a16:creationId xmlns:a16="http://schemas.microsoft.com/office/drawing/2014/main" id="{6AF3D82D-1328-4148-AAFF-397B332291C6}"/>
              </a:ext>
            </a:extLst>
          </p:cNvPr>
          <p:cNvSpPr>
            <a:spLocks noGrp="1"/>
          </p:cNvSpPr>
          <p:nvPr>
            <p:ph type="title" hasCustomPrompt="1"/>
          </p:nvPr>
        </p:nvSpPr>
        <p:spPr>
          <a:xfrm>
            <a:off x="1088119" y="1674478"/>
            <a:ext cx="4884632" cy="2849396"/>
          </a:xfrm>
        </p:spPr>
        <p:txBody>
          <a:bodyPr anchor="t" anchorCtr="0">
            <a:normAutofit/>
          </a:bodyPr>
          <a:lstStyle>
            <a:lvl1pPr>
              <a:defRPr sz="7200" b="1">
                <a:solidFill>
                  <a:schemeClr val="tx2"/>
                </a:solidFill>
                <a:latin typeface="+mn-lt"/>
              </a:defRPr>
            </a:lvl1pPr>
          </a:lstStyle>
          <a:p>
            <a:r>
              <a:rPr lang="en-GB"/>
              <a:t>Block heading</a:t>
            </a:r>
          </a:p>
        </p:txBody>
      </p:sp>
      <p:sp>
        <p:nvSpPr>
          <p:cNvPr id="5" name="Text Placeholder 4">
            <a:extLst>
              <a:ext uri="{FF2B5EF4-FFF2-40B4-BE49-F238E27FC236}">
                <a16:creationId xmlns:a16="http://schemas.microsoft.com/office/drawing/2014/main" id="{6E2776C9-4F8F-4DA2-B14F-58F278A25641}"/>
              </a:ext>
            </a:extLst>
          </p:cNvPr>
          <p:cNvSpPr>
            <a:spLocks noGrp="1"/>
          </p:cNvSpPr>
          <p:nvPr>
            <p:ph type="body" sz="quarter" idx="10"/>
          </p:nvPr>
        </p:nvSpPr>
        <p:spPr>
          <a:xfrm>
            <a:off x="1088682" y="4704012"/>
            <a:ext cx="4884737" cy="1335839"/>
          </a:xfrm>
          <a:prstGeom prst="rect">
            <a:avLst/>
          </a:prstGeom>
        </p:spPr>
        <p:txBody>
          <a:bodyPr>
            <a:noAutofit/>
          </a:bodyPr>
          <a:lstStyle>
            <a:lvl1pPr marL="0" indent="0">
              <a:buNone/>
              <a:defRPr sz="1200">
                <a:solidFill>
                  <a:schemeClr val="tx2"/>
                </a:solidFill>
              </a:defRPr>
            </a:lvl1pPr>
          </a:lstStyle>
          <a:p>
            <a:pPr lvl="0"/>
            <a:r>
              <a:rPr lang="en-US"/>
              <a:t>Click to edit Master text styles</a:t>
            </a:r>
          </a:p>
        </p:txBody>
      </p:sp>
      <p:pic>
        <p:nvPicPr>
          <p:cNvPr id="18" name="Picture 17" descr="A picture containing sky, outdoor, mountain, sailing vessel&#10;&#10;Description automatically generated">
            <a:extLst>
              <a:ext uri="{FF2B5EF4-FFF2-40B4-BE49-F238E27FC236}">
                <a16:creationId xmlns:a16="http://schemas.microsoft.com/office/drawing/2014/main" id="{840DCB4A-7CE4-45A6-9704-0B4A92FBAE29}"/>
              </a:ext>
            </a:extLst>
          </p:cNvPr>
          <p:cNvPicPr>
            <a:picLocks noChangeAspect="1"/>
          </p:cNvPicPr>
          <p:nvPr userDrawn="1"/>
        </p:nvPicPr>
        <p:blipFill>
          <a:blip r:embed="rId3">
            <a:alphaModFix/>
            <a:extLst>
              <a:ext uri="{28A0092B-C50C-407E-A947-70E740481C1C}">
                <a14:useLocalDpi xmlns:a14="http://schemas.microsoft.com/office/drawing/2010/main" val="0"/>
              </a:ext>
            </a:extLst>
          </a:blip>
          <a:srcRect l="29144" t="537" r="21124"/>
          <a:stretch>
            <a:fillRect/>
          </a:stretch>
        </p:blipFill>
        <p:spPr>
          <a:xfrm>
            <a:off x="6581273" y="798516"/>
            <a:ext cx="7062536" cy="7062536"/>
          </a:xfrm>
          <a:custGeom>
            <a:avLst/>
            <a:gdLst>
              <a:gd name="connsiteX0" fmla="*/ 3531268 w 7062536"/>
              <a:gd name="connsiteY0" fmla="*/ 0 h 7062536"/>
              <a:gd name="connsiteX1" fmla="*/ 7062536 w 7062536"/>
              <a:gd name="connsiteY1" fmla="*/ 3531268 h 7062536"/>
              <a:gd name="connsiteX2" fmla="*/ 3531268 w 7062536"/>
              <a:gd name="connsiteY2" fmla="*/ 7062536 h 7062536"/>
              <a:gd name="connsiteX3" fmla="*/ 0 w 7062536"/>
              <a:gd name="connsiteY3" fmla="*/ 3531268 h 7062536"/>
              <a:gd name="connsiteX4" fmla="*/ 3531268 w 7062536"/>
              <a:gd name="connsiteY4" fmla="*/ 0 h 7062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62536" h="7062536">
                <a:moveTo>
                  <a:pt x="3531268" y="0"/>
                </a:moveTo>
                <a:cubicBezTo>
                  <a:pt x="5481533" y="0"/>
                  <a:pt x="7062536" y="1581003"/>
                  <a:pt x="7062536" y="3531268"/>
                </a:cubicBezTo>
                <a:cubicBezTo>
                  <a:pt x="7062536" y="5481533"/>
                  <a:pt x="5481533" y="7062536"/>
                  <a:pt x="3531268" y="7062536"/>
                </a:cubicBezTo>
                <a:cubicBezTo>
                  <a:pt x="1581004" y="7062536"/>
                  <a:pt x="0" y="5481533"/>
                  <a:pt x="0" y="3531268"/>
                </a:cubicBezTo>
                <a:cubicBezTo>
                  <a:pt x="0" y="1581003"/>
                  <a:pt x="1581004" y="0"/>
                  <a:pt x="3531268" y="0"/>
                </a:cubicBezTo>
                <a:close/>
              </a:path>
            </a:pathLst>
          </a:custGeom>
        </p:spPr>
      </p:pic>
    </p:spTree>
    <p:extLst>
      <p:ext uri="{BB962C8B-B14F-4D97-AF65-F5344CB8AC3E}">
        <p14:creationId xmlns:p14="http://schemas.microsoft.com/office/powerpoint/2010/main" val="743252449"/>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News item blu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3D82D-1328-4148-AAFF-397B332291C6}"/>
              </a:ext>
            </a:extLst>
          </p:cNvPr>
          <p:cNvSpPr>
            <a:spLocks noGrp="1"/>
          </p:cNvSpPr>
          <p:nvPr>
            <p:ph type="title" hasCustomPrompt="1"/>
          </p:nvPr>
        </p:nvSpPr>
        <p:spPr>
          <a:xfrm>
            <a:off x="1088119" y="1674478"/>
            <a:ext cx="4884632" cy="2849396"/>
          </a:xfrm>
        </p:spPr>
        <p:txBody>
          <a:bodyPr anchor="t" anchorCtr="0">
            <a:normAutofit/>
          </a:bodyPr>
          <a:lstStyle>
            <a:lvl1pPr>
              <a:defRPr sz="7200" b="1">
                <a:solidFill>
                  <a:schemeClr val="tx2"/>
                </a:solidFill>
                <a:latin typeface="+mn-lt"/>
              </a:defRPr>
            </a:lvl1pPr>
          </a:lstStyle>
          <a:p>
            <a:r>
              <a:rPr lang="en-GB"/>
              <a:t>Block heading</a:t>
            </a:r>
          </a:p>
        </p:txBody>
      </p:sp>
      <p:sp>
        <p:nvSpPr>
          <p:cNvPr id="5" name="Text Placeholder 4">
            <a:extLst>
              <a:ext uri="{FF2B5EF4-FFF2-40B4-BE49-F238E27FC236}">
                <a16:creationId xmlns:a16="http://schemas.microsoft.com/office/drawing/2014/main" id="{6E2776C9-4F8F-4DA2-B14F-58F278A25641}"/>
              </a:ext>
            </a:extLst>
          </p:cNvPr>
          <p:cNvSpPr>
            <a:spLocks noGrp="1"/>
          </p:cNvSpPr>
          <p:nvPr>
            <p:ph type="body" sz="quarter" idx="10"/>
          </p:nvPr>
        </p:nvSpPr>
        <p:spPr>
          <a:xfrm>
            <a:off x="1088682" y="4704012"/>
            <a:ext cx="4884737" cy="1335839"/>
          </a:xfrm>
          <a:prstGeom prst="rect">
            <a:avLst/>
          </a:prstGeom>
        </p:spPr>
        <p:txBody>
          <a:bodyPr>
            <a:noAutofit/>
          </a:bodyPr>
          <a:lstStyle>
            <a:lvl1pPr marL="0" indent="0">
              <a:buNone/>
              <a:defRPr sz="1200">
                <a:solidFill>
                  <a:schemeClr val="tx2"/>
                </a:solidFill>
              </a:defRPr>
            </a:lvl1pPr>
          </a:lstStyle>
          <a:p>
            <a:pPr lvl="0"/>
            <a:r>
              <a:rPr lang="en-US"/>
              <a:t>Click to edit Master text styles</a:t>
            </a:r>
          </a:p>
        </p:txBody>
      </p:sp>
      <p:pic>
        <p:nvPicPr>
          <p:cNvPr id="6" name="Picture 5" descr="Shape, icon, circle&#10;&#10;Description automatically generated">
            <a:extLst>
              <a:ext uri="{FF2B5EF4-FFF2-40B4-BE49-F238E27FC236}">
                <a16:creationId xmlns:a16="http://schemas.microsoft.com/office/drawing/2014/main" id="{82B7C3D3-8D23-4DA3-8DB5-258512E79A9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585" y="331200"/>
            <a:ext cx="697204" cy="468613"/>
          </a:xfrm>
          <a:prstGeom prst="rect">
            <a:avLst/>
          </a:prstGeom>
        </p:spPr>
      </p:pic>
      <p:pic>
        <p:nvPicPr>
          <p:cNvPr id="7" name="Picture 6" descr="A picture containing sky, outdoor, mountain, sailing vessel&#10;&#10;Description automatically generated">
            <a:extLst>
              <a:ext uri="{FF2B5EF4-FFF2-40B4-BE49-F238E27FC236}">
                <a16:creationId xmlns:a16="http://schemas.microsoft.com/office/drawing/2014/main" id="{973C9198-CBFA-4ACB-B422-00CB59A42D10}"/>
              </a:ext>
            </a:extLst>
          </p:cNvPr>
          <p:cNvPicPr>
            <a:picLocks noChangeAspect="1"/>
          </p:cNvPicPr>
          <p:nvPr userDrawn="1"/>
        </p:nvPicPr>
        <p:blipFill>
          <a:blip r:embed="rId3">
            <a:alphaModFix/>
            <a:extLst>
              <a:ext uri="{28A0092B-C50C-407E-A947-70E740481C1C}">
                <a14:useLocalDpi xmlns:a14="http://schemas.microsoft.com/office/drawing/2010/main" val="0"/>
              </a:ext>
            </a:extLst>
          </a:blip>
          <a:srcRect l="29144" t="537" r="21124"/>
          <a:stretch>
            <a:fillRect/>
          </a:stretch>
        </p:blipFill>
        <p:spPr>
          <a:xfrm>
            <a:off x="6581273" y="798516"/>
            <a:ext cx="7062536" cy="7062536"/>
          </a:xfrm>
          <a:custGeom>
            <a:avLst/>
            <a:gdLst>
              <a:gd name="connsiteX0" fmla="*/ 3531268 w 7062536"/>
              <a:gd name="connsiteY0" fmla="*/ 0 h 7062536"/>
              <a:gd name="connsiteX1" fmla="*/ 7062536 w 7062536"/>
              <a:gd name="connsiteY1" fmla="*/ 3531268 h 7062536"/>
              <a:gd name="connsiteX2" fmla="*/ 3531268 w 7062536"/>
              <a:gd name="connsiteY2" fmla="*/ 7062536 h 7062536"/>
              <a:gd name="connsiteX3" fmla="*/ 0 w 7062536"/>
              <a:gd name="connsiteY3" fmla="*/ 3531268 h 7062536"/>
              <a:gd name="connsiteX4" fmla="*/ 3531268 w 7062536"/>
              <a:gd name="connsiteY4" fmla="*/ 0 h 7062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62536" h="7062536">
                <a:moveTo>
                  <a:pt x="3531268" y="0"/>
                </a:moveTo>
                <a:cubicBezTo>
                  <a:pt x="5481533" y="0"/>
                  <a:pt x="7062536" y="1581003"/>
                  <a:pt x="7062536" y="3531268"/>
                </a:cubicBezTo>
                <a:cubicBezTo>
                  <a:pt x="7062536" y="5481533"/>
                  <a:pt x="5481533" y="7062536"/>
                  <a:pt x="3531268" y="7062536"/>
                </a:cubicBezTo>
                <a:cubicBezTo>
                  <a:pt x="1581004" y="7062536"/>
                  <a:pt x="0" y="5481533"/>
                  <a:pt x="0" y="3531268"/>
                </a:cubicBezTo>
                <a:cubicBezTo>
                  <a:pt x="0" y="1581003"/>
                  <a:pt x="1581004" y="0"/>
                  <a:pt x="3531268" y="0"/>
                </a:cubicBezTo>
                <a:close/>
              </a:path>
            </a:pathLst>
          </a:custGeom>
        </p:spPr>
      </p:pic>
    </p:spTree>
    <p:extLst>
      <p:ext uri="{BB962C8B-B14F-4D97-AF65-F5344CB8AC3E}">
        <p14:creationId xmlns:p14="http://schemas.microsoft.com/office/powerpoint/2010/main" val="3993042883"/>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1_News item blu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3D82D-1328-4148-AAFF-397B332291C6}"/>
              </a:ext>
            </a:extLst>
          </p:cNvPr>
          <p:cNvSpPr>
            <a:spLocks noGrp="1"/>
          </p:cNvSpPr>
          <p:nvPr>
            <p:ph type="title" hasCustomPrompt="1"/>
          </p:nvPr>
        </p:nvSpPr>
        <p:spPr>
          <a:xfrm>
            <a:off x="1088119" y="1674478"/>
            <a:ext cx="4884632" cy="2849396"/>
          </a:xfrm>
        </p:spPr>
        <p:txBody>
          <a:bodyPr anchor="t" anchorCtr="0">
            <a:normAutofit/>
          </a:bodyPr>
          <a:lstStyle>
            <a:lvl1pPr>
              <a:defRPr sz="7200" b="1">
                <a:solidFill>
                  <a:schemeClr val="tx1"/>
                </a:solidFill>
                <a:latin typeface="+mn-lt"/>
              </a:defRPr>
            </a:lvl1pPr>
          </a:lstStyle>
          <a:p>
            <a:r>
              <a:rPr lang="en-GB"/>
              <a:t>Block heading</a:t>
            </a:r>
          </a:p>
        </p:txBody>
      </p:sp>
      <p:sp>
        <p:nvSpPr>
          <p:cNvPr id="5" name="Text Placeholder 4">
            <a:extLst>
              <a:ext uri="{FF2B5EF4-FFF2-40B4-BE49-F238E27FC236}">
                <a16:creationId xmlns:a16="http://schemas.microsoft.com/office/drawing/2014/main" id="{6E2776C9-4F8F-4DA2-B14F-58F278A25641}"/>
              </a:ext>
            </a:extLst>
          </p:cNvPr>
          <p:cNvSpPr>
            <a:spLocks noGrp="1"/>
          </p:cNvSpPr>
          <p:nvPr>
            <p:ph type="body" sz="quarter" idx="10"/>
          </p:nvPr>
        </p:nvSpPr>
        <p:spPr>
          <a:xfrm>
            <a:off x="1088682" y="4704012"/>
            <a:ext cx="4884737" cy="1335839"/>
          </a:xfrm>
          <a:prstGeom prst="rect">
            <a:avLst/>
          </a:prstGeom>
        </p:spPr>
        <p:txBody>
          <a:bodyPr>
            <a:noAutofit/>
          </a:bodyPr>
          <a:lstStyle>
            <a:lvl1pPr marL="0" indent="0">
              <a:buNone/>
              <a:defRPr sz="1600">
                <a:solidFill>
                  <a:schemeClr val="tx1"/>
                </a:solidFill>
              </a:defRPr>
            </a:lvl1pPr>
          </a:lstStyle>
          <a:p>
            <a:pPr lvl="0"/>
            <a:r>
              <a:rPr lang="en-US"/>
              <a:t>Click to edit Master text styles</a:t>
            </a:r>
          </a:p>
        </p:txBody>
      </p:sp>
      <p:sp>
        <p:nvSpPr>
          <p:cNvPr id="4" name="Text Placeholder 3">
            <a:extLst>
              <a:ext uri="{FF2B5EF4-FFF2-40B4-BE49-F238E27FC236}">
                <a16:creationId xmlns:a16="http://schemas.microsoft.com/office/drawing/2014/main" id="{B8CFD961-BE36-41A6-AE1A-32D9CB5BF575}"/>
              </a:ext>
            </a:extLst>
          </p:cNvPr>
          <p:cNvSpPr>
            <a:spLocks noGrp="1"/>
          </p:cNvSpPr>
          <p:nvPr>
            <p:ph type="body" sz="quarter" idx="11"/>
          </p:nvPr>
        </p:nvSpPr>
        <p:spPr>
          <a:xfrm>
            <a:off x="6096000" y="1674479"/>
            <a:ext cx="5007318" cy="2849396"/>
          </a:xfrm>
          <a:prstGeom prst="rect">
            <a:avLst/>
          </a:prstGeom>
        </p:spPr>
        <p:txBody>
          <a:bodyPr numCol="1" spcCol="0">
            <a:noAutofit/>
          </a:bodyPr>
          <a:lstStyle>
            <a:lvl1pPr marL="0" indent="0">
              <a:buNone/>
              <a:defRPr sz="1200">
                <a:solidFill>
                  <a:schemeClr val="tx1"/>
                </a:solidFill>
              </a:defRPr>
            </a:lvl1pPr>
          </a:lstStyle>
          <a:p>
            <a:pPr lvl="0"/>
            <a:r>
              <a:rPr lang="en-US"/>
              <a:t>Click to edit Master text styles</a:t>
            </a:r>
          </a:p>
        </p:txBody>
      </p:sp>
      <p:pic>
        <p:nvPicPr>
          <p:cNvPr id="10" name="Picture 9" descr="Shape, icon, circle&#10;&#10;Description automatically generated">
            <a:extLst>
              <a:ext uri="{FF2B5EF4-FFF2-40B4-BE49-F238E27FC236}">
                <a16:creationId xmlns:a16="http://schemas.microsoft.com/office/drawing/2014/main" id="{FDA606EF-460F-488A-A174-E5AA0F3C52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5200" y="331200"/>
            <a:ext cx="702919" cy="468613"/>
          </a:xfrm>
          <a:prstGeom prst="rect">
            <a:avLst/>
          </a:prstGeom>
        </p:spPr>
      </p:pic>
    </p:spTree>
    <p:extLst>
      <p:ext uri="{BB962C8B-B14F-4D97-AF65-F5344CB8AC3E}">
        <p14:creationId xmlns:p14="http://schemas.microsoft.com/office/powerpoint/2010/main" val="3369775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1.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9" Type="http://schemas.openxmlformats.org/officeDocument/2006/relationships/image" Target="../media/image5.jpeg"/></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3.xml"/><Relationship Id="rId7" Type="http://schemas.openxmlformats.org/officeDocument/2006/relationships/image" Target="../media/image5.jpeg"/><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theme" Target="../theme/theme5.xml"/><Relationship Id="rId5" Type="http://schemas.openxmlformats.org/officeDocument/2006/relationships/slideLayout" Target="../slideLayouts/slideLayout35.xml"/><Relationship Id="rId4" Type="http://schemas.openxmlformats.org/officeDocument/2006/relationships/slideLayout" Target="../slideLayouts/slideLayout3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slideLayout" Target="../slideLayouts/slideLayout53.xml"/><Relationship Id="rId3" Type="http://schemas.openxmlformats.org/officeDocument/2006/relationships/slideLayout" Target="../slideLayouts/slideLayout38.xml"/><Relationship Id="rId21" Type="http://schemas.openxmlformats.org/officeDocument/2006/relationships/theme" Target="../theme/theme6.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slideLayout" Target="../slideLayouts/slideLayout55.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10" Type="http://schemas.openxmlformats.org/officeDocument/2006/relationships/slideLayout" Target="../slideLayouts/slideLayout45.xml"/><Relationship Id="rId19" Type="http://schemas.openxmlformats.org/officeDocument/2006/relationships/slideLayout" Target="../slideLayouts/slideLayout54.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image" Target="../media/image6.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slideLayout" Target="../slideLayouts/slideLayout73.xml"/><Relationship Id="rId26" Type="http://schemas.openxmlformats.org/officeDocument/2006/relationships/tags" Target="../tags/tag1.xml"/><Relationship Id="rId3" Type="http://schemas.openxmlformats.org/officeDocument/2006/relationships/slideLayout" Target="../slideLayouts/slideLayout58.xml"/><Relationship Id="rId21" Type="http://schemas.openxmlformats.org/officeDocument/2006/relationships/slideLayout" Target="../slideLayouts/slideLayout76.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slideLayout" Target="../slideLayouts/slideLayout72.xml"/><Relationship Id="rId25" Type="http://schemas.openxmlformats.org/officeDocument/2006/relationships/theme" Target="../theme/theme7.xml"/><Relationship Id="rId2" Type="http://schemas.openxmlformats.org/officeDocument/2006/relationships/slideLayout" Target="../slideLayouts/slideLayout57.xml"/><Relationship Id="rId16" Type="http://schemas.openxmlformats.org/officeDocument/2006/relationships/slideLayout" Target="../slideLayouts/slideLayout71.xml"/><Relationship Id="rId20" Type="http://schemas.openxmlformats.org/officeDocument/2006/relationships/slideLayout" Target="../slideLayouts/slideLayout75.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24" Type="http://schemas.openxmlformats.org/officeDocument/2006/relationships/slideLayout" Target="../slideLayouts/slideLayout79.xml"/><Relationship Id="rId5" Type="http://schemas.openxmlformats.org/officeDocument/2006/relationships/slideLayout" Target="../slideLayouts/slideLayout60.xml"/><Relationship Id="rId15" Type="http://schemas.openxmlformats.org/officeDocument/2006/relationships/slideLayout" Target="../slideLayouts/slideLayout70.xml"/><Relationship Id="rId23" Type="http://schemas.openxmlformats.org/officeDocument/2006/relationships/slideLayout" Target="../slideLayouts/slideLayout78.xml"/><Relationship Id="rId28" Type="http://schemas.openxmlformats.org/officeDocument/2006/relationships/image" Target="../media/image9.emf"/><Relationship Id="rId10" Type="http://schemas.openxmlformats.org/officeDocument/2006/relationships/slideLayout" Target="../slideLayouts/slideLayout65.xml"/><Relationship Id="rId19" Type="http://schemas.openxmlformats.org/officeDocument/2006/relationships/slideLayout" Target="../slideLayouts/slideLayout74.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 Id="rId22" Type="http://schemas.openxmlformats.org/officeDocument/2006/relationships/slideLayout" Target="../slideLayouts/slideLayout77.xml"/><Relationship Id="rId27" Type="http://schemas.openxmlformats.org/officeDocument/2006/relationships/oleObject" Target="../embeddings/oleObject1.bin"/></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82.xml"/><Relationship Id="rId7" Type="http://schemas.openxmlformats.org/officeDocument/2006/relationships/image" Target="../media/image5.jpeg"/><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theme" Target="../theme/theme8.xml"/><Relationship Id="rId5" Type="http://schemas.openxmlformats.org/officeDocument/2006/relationships/slideLayout" Target="../slideLayouts/slideLayout84.xml"/><Relationship Id="rId4" Type="http://schemas.openxmlformats.org/officeDocument/2006/relationships/slideLayout" Target="../slideLayouts/slideLayout8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2.xml"/><Relationship Id="rId3" Type="http://schemas.openxmlformats.org/officeDocument/2006/relationships/slideLayout" Target="../slideLayouts/slideLayout87.xml"/><Relationship Id="rId7" Type="http://schemas.openxmlformats.org/officeDocument/2006/relationships/slideLayout" Target="../slideLayouts/slideLayout91.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5" Type="http://schemas.openxmlformats.org/officeDocument/2006/relationships/slideLayout" Target="../slideLayouts/slideLayout89.xml"/><Relationship Id="rId10" Type="http://schemas.openxmlformats.org/officeDocument/2006/relationships/theme" Target="../theme/theme9.xml"/><Relationship Id="rId4" Type="http://schemas.openxmlformats.org/officeDocument/2006/relationships/slideLayout" Target="../slideLayouts/slideLayout88.xml"/><Relationship Id="rId9" Type="http://schemas.openxmlformats.org/officeDocument/2006/relationships/slideLayout" Target="../slideLayouts/slideLayout93.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96.xml"/><Relationship Id="rId7" Type="http://schemas.openxmlformats.org/officeDocument/2006/relationships/theme" Target="../theme/theme10.xml"/><Relationship Id="rId2" Type="http://schemas.openxmlformats.org/officeDocument/2006/relationships/slideLayout" Target="../slideLayouts/slideLayout95.xml"/><Relationship Id="rId1" Type="http://schemas.openxmlformats.org/officeDocument/2006/relationships/slideLayout" Target="../slideLayouts/slideLayout94.xml"/><Relationship Id="rId6" Type="http://schemas.openxmlformats.org/officeDocument/2006/relationships/slideLayout" Target="../slideLayouts/slideLayout99.xml"/><Relationship Id="rId5" Type="http://schemas.openxmlformats.org/officeDocument/2006/relationships/slideLayout" Target="../slideLayouts/slideLayout98.xml"/><Relationship Id="rId4" Type="http://schemas.openxmlformats.org/officeDocument/2006/relationships/slideLayout" Target="../slideLayouts/slideLayout97.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image" Target="../media/image5.jpeg"/><Relationship Id="rId5" Type="http://schemas.openxmlformats.org/officeDocument/2006/relationships/slideLayout" Target="../slideLayouts/slideLayout104.xml"/><Relationship Id="rId10" Type="http://schemas.openxmlformats.org/officeDocument/2006/relationships/theme" Target="../theme/theme11.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2.xml.rels><?xml version="1.0" encoding="UTF-8" standalone="yes"?>
<Relationships xmlns="http://schemas.openxmlformats.org/package/2006/relationships"><Relationship Id="rId3" Type="http://schemas.openxmlformats.org/officeDocument/2006/relationships/slideLayout" Target="../slideLayouts/slideLayout111.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6" Type="http://schemas.openxmlformats.org/officeDocument/2006/relationships/theme" Target="../theme/theme12.xml"/><Relationship Id="rId5" Type="http://schemas.openxmlformats.org/officeDocument/2006/relationships/slideLayout" Target="../slideLayouts/slideLayout113.xml"/><Relationship Id="rId4" Type="http://schemas.openxmlformats.org/officeDocument/2006/relationships/slideLayout" Target="../slideLayouts/slideLayout112.xml"/></Relationships>
</file>

<file path=ppt/slideMasters/_rels/slideMaster13.xml.rels><?xml version="1.0" encoding="UTF-8" standalone="yes"?>
<Relationships xmlns="http://schemas.openxmlformats.org/package/2006/relationships"><Relationship Id="rId3" Type="http://schemas.openxmlformats.org/officeDocument/2006/relationships/slideLayout" Target="../slideLayouts/slideLayout116.xml"/><Relationship Id="rId7" Type="http://schemas.openxmlformats.org/officeDocument/2006/relationships/image" Target="../media/image5.jpeg"/><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theme" Target="../theme/theme13.xml"/><Relationship Id="rId5" Type="http://schemas.openxmlformats.org/officeDocument/2006/relationships/slideLayout" Target="../slideLayouts/slideLayout118.xml"/><Relationship Id="rId4" Type="http://schemas.openxmlformats.org/officeDocument/2006/relationships/slideLayout" Target="../slideLayouts/slideLayout117.xml"/></Relationships>
</file>

<file path=ppt/slideMasters/_rels/slideMaster14.xml.rels><?xml version="1.0" encoding="UTF-8" standalone="yes"?>
<Relationships xmlns="http://schemas.openxmlformats.org/package/2006/relationships"><Relationship Id="rId13" Type="http://schemas.openxmlformats.org/officeDocument/2006/relationships/slideLayout" Target="../slideLayouts/slideLayout131.xml"/><Relationship Id="rId18" Type="http://schemas.openxmlformats.org/officeDocument/2006/relationships/slideLayout" Target="../slideLayouts/slideLayout136.xml"/><Relationship Id="rId26" Type="http://schemas.openxmlformats.org/officeDocument/2006/relationships/slideLayout" Target="../slideLayouts/slideLayout144.xml"/><Relationship Id="rId39" Type="http://schemas.openxmlformats.org/officeDocument/2006/relationships/slideLayout" Target="../slideLayouts/slideLayout157.xml"/><Relationship Id="rId21" Type="http://schemas.openxmlformats.org/officeDocument/2006/relationships/slideLayout" Target="../slideLayouts/slideLayout139.xml"/><Relationship Id="rId34" Type="http://schemas.openxmlformats.org/officeDocument/2006/relationships/slideLayout" Target="../slideLayouts/slideLayout152.xml"/><Relationship Id="rId42" Type="http://schemas.openxmlformats.org/officeDocument/2006/relationships/slideLayout" Target="../slideLayouts/slideLayout160.xml"/><Relationship Id="rId47" Type="http://schemas.openxmlformats.org/officeDocument/2006/relationships/theme" Target="../theme/theme14.xml"/><Relationship Id="rId7" Type="http://schemas.openxmlformats.org/officeDocument/2006/relationships/slideLayout" Target="../slideLayouts/slideLayout125.xml"/><Relationship Id="rId2" Type="http://schemas.openxmlformats.org/officeDocument/2006/relationships/slideLayout" Target="../slideLayouts/slideLayout120.xml"/><Relationship Id="rId16" Type="http://schemas.openxmlformats.org/officeDocument/2006/relationships/slideLayout" Target="../slideLayouts/slideLayout134.xml"/><Relationship Id="rId29" Type="http://schemas.openxmlformats.org/officeDocument/2006/relationships/slideLayout" Target="../slideLayouts/slideLayout147.xml"/><Relationship Id="rId11" Type="http://schemas.openxmlformats.org/officeDocument/2006/relationships/slideLayout" Target="../slideLayouts/slideLayout129.xml"/><Relationship Id="rId24" Type="http://schemas.openxmlformats.org/officeDocument/2006/relationships/slideLayout" Target="../slideLayouts/slideLayout142.xml"/><Relationship Id="rId32" Type="http://schemas.openxmlformats.org/officeDocument/2006/relationships/slideLayout" Target="../slideLayouts/slideLayout150.xml"/><Relationship Id="rId37" Type="http://schemas.openxmlformats.org/officeDocument/2006/relationships/slideLayout" Target="../slideLayouts/slideLayout155.xml"/><Relationship Id="rId40" Type="http://schemas.openxmlformats.org/officeDocument/2006/relationships/slideLayout" Target="../slideLayouts/slideLayout158.xml"/><Relationship Id="rId45" Type="http://schemas.openxmlformats.org/officeDocument/2006/relationships/slideLayout" Target="../slideLayouts/slideLayout163.xml"/><Relationship Id="rId5" Type="http://schemas.openxmlformats.org/officeDocument/2006/relationships/slideLayout" Target="../slideLayouts/slideLayout123.xml"/><Relationship Id="rId15" Type="http://schemas.openxmlformats.org/officeDocument/2006/relationships/slideLayout" Target="../slideLayouts/slideLayout133.xml"/><Relationship Id="rId23" Type="http://schemas.openxmlformats.org/officeDocument/2006/relationships/slideLayout" Target="../slideLayouts/slideLayout141.xml"/><Relationship Id="rId28" Type="http://schemas.openxmlformats.org/officeDocument/2006/relationships/slideLayout" Target="../slideLayouts/slideLayout146.xml"/><Relationship Id="rId36" Type="http://schemas.openxmlformats.org/officeDocument/2006/relationships/slideLayout" Target="../slideLayouts/slideLayout154.xml"/><Relationship Id="rId49" Type="http://schemas.openxmlformats.org/officeDocument/2006/relationships/image" Target="../media/image2.png"/><Relationship Id="rId10" Type="http://schemas.openxmlformats.org/officeDocument/2006/relationships/slideLayout" Target="../slideLayouts/slideLayout128.xml"/><Relationship Id="rId19" Type="http://schemas.openxmlformats.org/officeDocument/2006/relationships/slideLayout" Target="../slideLayouts/slideLayout137.xml"/><Relationship Id="rId31" Type="http://schemas.openxmlformats.org/officeDocument/2006/relationships/slideLayout" Target="../slideLayouts/slideLayout149.xml"/><Relationship Id="rId44" Type="http://schemas.openxmlformats.org/officeDocument/2006/relationships/slideLayout" Target="../slideLayouts/slideLayout162.xml"/><Relationship Id="rId4" Type="http://schemas.openxmlformats.org/officeDocument/2006/relationships/slideLayout" Target="../slideLayouts/slideLayout122.xml"/><Relationship Id="rId9" Type="http://schemas.openxmlformats.org/officeDocument/2006/relationships/slideLayout" Target="../slideLayouts/slideLayout127.xml"/><Relationship Id="rId14" Type="http://schemas.openxmlformats.org/officeDocument/2006/relationships/slideLayout" Target="../slideLayouts/slideLayout132.xml"/><Relationship Id="rId22" Type="http://schemas.openxmlformats.org/officeDocument/2006/relationships/slideLayout" Target="../slideLayouts/slideLayout140.xml"/><Relationship Id="rId27" Type="http://schemas.openxmlformats.org/officeDocument/2006/relationships/slideLayout" Target="../slideLayouts/slideLayout145.xml"/><Relationship Id="rId30" Type="http://schemas.openxmlformats.org/officeDocument/2006/relationships/slideLayout" Target="../slideLayouts/slideLayout148.xml"/><Relationship Id="rId35" Type="http://schemas.openxmlformats.org/officeDocument/2006/relationships/slideLayout" Target="../slideLayouts/slideLayout153.xml"/><Relationship Id="rId43" Type="http://schemas.openxmlformats.org/officeDocument/2006/relationships/slideLayout" Target="../slideLayouts/slideLayout161.xml"/><Relationship Id="rId48" Type="http://schemas.openxmlformats.org/officeDocument/2006/relationships/image" Target="../media/image1.png"/><Relationship Id="rId8" Type="http://schemas.openxmlformats.org/officeDocument/2006/relationships/slideLayout" Target="../slideLayouts/slideLayout126.xml"/><Relationship Id="rId3" Type="http://schemas.openxmlformats.org/officeDocument/2006/relationships/slideLayout" Target="../slideLayouts/slideLayout121.xml"/><Relationship Id="rId12" Type="http://schemas.openxmlformats.org/officeDocument/2006/relationships/slideLayout" Target="../slideLayouts/slideLayout130.xml"/><Relationship Id="rId17" Type="http://schemas.openxmlformats.org/officeDocument/2006/relationships/slideLayout" Target="../slideLayouts/slideLayout135.xml"/><Relationship Id="rId25" Type="http://schemas.openxmlformats.org/officeDocument/2006/relationships/slideLayout" Target="../slideLayouts/slideLayout143.xml"/><Relationship Id="rId33" Type="http://schemas.openxmlformats.org/officeDocument/2006/relationships/slideLayout" Target="../slideLayouts/slideLayout151.xml"/><Relationship Id="rId38" Type="http://schemas.openxmlformats.org/officeDocument/2006/relationships/slideLayout" Target="../slideLayouts/slideLayout156.xml"/><Relationship Id="rId46" Type="http://schemas.openxmlformats.org/officeDocument/2006/relationships/slideLayout" Target="../slideLayouts/slideLayout164.xml"/><Relationship Id="rId20" Type="http://schemas.openxmlformats.org/officeDocument/2006/relationships/slideLayout" Target="../slideLayouts/slideLayout138.xml"/><Relationship Id="rId41" Type="http://schemas.openxmlformats.org/officeDocument/2006/relationships/slideLayout" Target="../slideLayouts/slideLayout159.xml"/><Relationship Id="rId1" Type="http://schemas.openxmlformats.org/officeDocument/2006/relationships/slideLayout" Target="../slideLayouts/slideLayout119.xml"/><Relationship Id="rId6" Type="http://schemas.openxmlformats.org/officeDocument/2006/relationships/slideLayout" Target="../slideLayouts/slideLayout1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2210360445"/>
      </p:ext>
    </p:extLst>
  </p:cSld>
  <p:clrMap bg1="lt1" tx1="dk1" bg2="lt2" tx2="dk2" accent1="accent1" accent2="accent2" accent3="accent3" accent4="accent4" accent5="accent5" accent6="accent6" hlink="hlink" folHlink="folHlink"/>
  <p:sldLayoutIdLst>
    <p:sldLayoutId id="2147483684" r:id="rId1"/>
    <p:sldLayoutId id="2147483685"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a:t>Bodytext1column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9"/>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763681309"/>
      </p:ext>
    </p:extLst>
  </p:cSld>
  <p:clrMap bg1="lt1" tx1="dk1" bg2="lt2" tx2="dk2" accent1="accent1" accent2="accent2" accent3="accent3" accent4="accent4" accent5="accent5" accent6="accent6" hlink="hlink" folHlink="folHlink"/>
  <p:sldLayoutIdLst>
    <p:sldLayoutId id="2147483687" r:id="rId1"/>
    <p:sldLayoutId id="2147483776" r:id="rId2"/>
    <p:sldLayoutId id="2147483778" r:id="rId3"/>
    <p:sldLayoutId id="2147483779" r:id="rId4"/>
    <p:sldLayoutId id="2147483780" r:id="rId5"/>
    <p:sldLayoutId id="2147483839" r:id="rId6"/>
    <p:sldLayoutId id="2147483840" r:id="rId7"/>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4183926831"/>
      </p:ext>
    </p:extLst>
  </p:cSld>
  <p:clrMap bg1="lt1" tx1="dk1" bg2="lt2" tx2="dk2" accent1="accent1" accent2="accent2" accent3="accent3" accent4="accent4" accent5="accent5" accent6="accent6" hlink="hlink" folHlink="folHlink"/>
  <p:sldLayoutIdLst>
    <p:sldLayoutId id="2147483719" r:id="rId1"/>
    <p:sldLayoutId id="2147483766" r:id="rId2"/>
    <p:sldLayoutId id="2147483721" r:id="rId3"/>
    <p:sldLayoutId id="2147483767" r:id="rId4"/>
    <p:sldLayoutId id="2147483768"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7B94E9-C7BC-4F32-9B89-F6C0A44BAEF3}"/>
              </a:ext>
            </a:extLst>
          </p:cNvPr>
          <p:cNvSpPr>
            <a:spLocks noGrp="1"/>
          </p:cNvSpPr>
          <p:nvPr>
            <p:ph type="title"/>
          </p:nvPr>
        </p:nvSpPr>
        <p:spPr>
          <a:xfrm>
            <a:off x="550862" y="326609"/>
            <a:ext cx="10515600" cy="407922"/>
          </a:xfrm>
          <a:prstGeom prst="rect">
            <a:avLst/>
          </a:prstGeom>
        </p:spPr>
        <p:txBody>
          <a:bodyPr vert="horz" lIns="91440" tIns="45720" rIns="91440" bIns="45720" rtlCol="0" anchor="ctr">
            <a:normAutofit/>
          </a:bodyPr>
          <a:lstStyle/>
          <a:p>
            <a:r>
              <a:rPr lang="en-GB" noProof="0"/>
              <a:t>Click to edit Master title style</a:t>
            </a:r>
          </a:p>
        </p:txBody>
      </p:sp>
      <p:sp>
        <p:nvSpPr>
          <p:cNvPr id="3" name="Text Placeholder 2">
            <a:extLst>
              <a:ext uri="{FF2B5EF4-FFF2-40B4-BE49-F238E27FC236}">
                <a16:creationId xmlns:a16="http://schemas.microsoft.com/office/drawing/2014/main" id="{72E966B0-F2F8-4030-B4EE-DA81BAAC5259}"/>
              </a:ext>
            </a:extLst>
          </p:cNvPr>
          <p:cNvSpPr>
            <a:spLocks noGrp="1"/>
          </p:cNvSpPr>
          <p:nvPr>
            <p:ph type="body" idx="1"/>
          </p:nvPr>
        </p:nvSpPr>
        <p:spPr>
          <a:xfrm>
            <a:off x="550862" y="1628775"/>
            <a:ext cx="11088688" cy="4548188"/>
          </a:xfrm>
          <a:prstGeom prst="rect">
            <a:avLst/>
          </a:prstGeom>
        </p:spPr>
        <p:txBody>
          <a:bodyPr vert="horz" lIns="91440" tIns="45720" rIns="91440" bIns="45720" rtlCol="0">
            <a:norm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Slide Number Placeholder 5">
            <a:extLst>
              <a:ext uri="{FF2B5EF4-FFF2-40B4-BE49-F238E27FC236}">
                <a16:creationId xmlns:a16="http://schemas.microsoft.com/office/drawing/2014/main" id="{CA5CEE66-0C7D-4CC0-A107-3E279CB5C026}"/>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8" name="Footer Placeholder 3">
            <a:extLst>
              <a:ext uri="{FF2B5EF4-FFF2-40B4-BE49-F238E27FC236}">
                <a16:creationId xmlns:a16="http://schemas.microsoft.com/office/drawing/2014/main" id="{90A6080F-BF57-4C55-BA31-1B85C94C8F32}"/>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Rectangle 8">
            <a:extLst>
              <a:ext uri="{FF2B5EF4-FFF2-40B4-BE49-F238E27FC236}">
                <a16:creationId xmlns:a16="http://schemas.microsoft.com/office/drawing/2014/main" id="{7E5D7C3C-CD2B-4215-B980-E61919B18A6C}"/>
              </a:ext>
            </a:extLst>
          </p:cNvPr>
          <p:cNvSpPr/>
          <p:nvPr userDrawn="1"/>
        </p:nvSpPr>
        <p:spPr>
          <a:xfrm>
            <a:off x="412321" y="329565"/>
            <a:ext cx="138541" cy="3570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0" name="Picture 9">
            <a:extLst>
              <a:ext uri="{FF2B5EF4-FFF2-40B4-BE49-F238E27FC236}">
                <a16:creationId xmlns:a16="http://schemas.microsoft.com/office/drawing/2014/main" id="{F9D6736C-DA7D-4E7D-A1ED-7785DCB09764}"/>
              </a:ext>
            </a:extLst>
          </p:cNvPr>
          <p:cNvPicPr>
            <a:picLocks noChangeAspect="1"/>
          </p:cNvPicPr>
          <p:nvPr userDrawn="1"/>
        </p:nvPicPr>
        <p:blipFill>
          <a:blip r:embed="rId2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1995308090"/>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37" r:id="rId4"/>
    <p:sldLayoutId id="2147483738" r:id="rId5"/>
    <p:sldLayoutId id="2147483727" r:id="rId6"/>
    <p:sldLayoutId id="2147483728" r:id="rId7"/>
    <p:sldLayoutId id="2147483729" r:id="rId8"/>
    <p:sldLayoutId id="2147483730" r:id="rId9"/>
    <p:sldLayoutId id="2147483681" r:id="rId10"/>
    <p:sldLayoutId id="2147483688" r:id="rId11"/>
    <p:sldLayoutId id="2147483731" r:id="rId12"/>
    <p:sldLayoutId id="2147483689" r:id="rId13"/>
    <p:sldLayoutId id="2147483690" r:id="rId14"/>
    <p:sldLayoutId id="2147483691" r:id="rId15"/>
    <p:sldLayoutId id="2147483692" r:id="rId16"/>
    <p:sldLayoutId id="2147483793" r:id="rId17"/>
    <p:sldLayoutId id="2147483794" r:id="rId18"/>
    <p:sldLayoutId id="2147483795" r:id="rId19"/>
    <p:sldLayoutId id="2147483796" r:id="rId20"/>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0" userDrawn="1">
          <p15:clr>
            <a:srgbClr val="F26B43"/>
          </p15:clr>
        </p15:guide>
        <p15:guide id="2" pos="3840" userDrawn="1">
          <p15:clr>
            <a:srgbClr val="F26B43"/>
          </p15:clr>
        </p15:guide>
        <p15:guide id="3" orient="horz" pos="436" userDrawn="1">
          <p15:clr>
            <a:srgbClr val="F26B43"/>
          </p15:clr>
        </p15:guide>
        <p15:guide id="4" orient="horz" pos="459" userDrawn="1">
          <p15:clr>
            <a:srgbClr val="F26B43"/>
          </p15:clr>
        </p15:guide>
        <p15:guide id="5" orient="horz" pos="1026" userDrawn="1">
          <p15:clr>
            <a:srgbClr val="F26B43"/>
          </p15:clr>
        </p15:guide>
        <p15:guide id="6" orient="horz" pos="3906" userDrawn="1">
          <p15:clr>
            <a:srgbClr val="F26B43"/>
          </p15:clr>
        </p15:guide>
        <p15:guide id="7" orient="horz" pos="4224" userDrawn="1">
          <p15:clr>
            <a:srgbClr val="F26B43"/>
          </p15:clr>
        </p15:guide>
        <p15:guide id="8" orient="horz" pos="3997" userDrawn="1">
          <p15:clr>
            <a:srgbClr val="F26B43"/>
          </p15:clr>
        </p15:guide>
        <p15:guide id="9" pos="347" userDrawn="1">
          <p15:clr>
            <a:srgbClr val="F26B43"/>
          </p15:clr>
        </p15:guide>
        <p15:guide id="10" pos="257" userDrawn="1">
          <p15:clr>
            <a:srgbClr val="F26B43"/>
          </p15:clr>
        </p15:guide>
        <p15:guide id="11" pos="52" userDrawn="1">
          <p15:clr>
            <a:srgbClr val="F26B43"/>
          </p15:clr>
        </p15:guide>
        <p15:guide id="12" pos="5881" userDrawn="1">
          <p15:clr>
            <a:srgbClr val="F26B43"/>
          </p15:clr>
        </p15:guide>
        <p15:guide id="13" pos="7355" userDrawn="1">
          <p15:clr>
            <a:srgbClr val="F26B43"/>
          </p15:clr>
        </p15:guide>
        <p15:guide id="14" pos="7605" userDrawn="1">
          <p15:clr>
            <a:srgbClr val="F26B43"/>
          </p15:clr>
        </p15:guide>
        <p15:guide id="15" orient="horz" pos="754" userDrawn="1">
          <p15:clr>
            <a:srgbClr val="F26B43"/>
          </p15:clr>
        </p15:guide>
        <p15:guide id="16" pos="3704" userDrawn="1">
          <p15:clr>
            <a:srgbClr val="F26B43"/>
          </p15:clr>
        </p15:guide>
        <p15:guide id="17" pos="3976"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2EA5ACA9-9D57-4185-D997-BD210D4A9B0C}"/>
              </a:ext>
            </a:extLst>
          </p:cNvPr>
          <p:cNvGraphicFramePr>
            <a:graphicFrameLocks noChangeAspect="1"/>
          </p:cNvGraphicFramePr>
          <p:nvPr userDrawn="1">
            <p:custDataLst>
              <p:tags r:id="rId26"/>
            </p:custDataLst>
            <p:extLst>
              <p:ext uri="{D42A27DB-BD31-4B8C-83A1-F6EECF244321}">
                <p14:modId xmlns:p14="http://schemas.microsoft.com/office/powerpoint/2010/main" val="465983505"/>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27" imgW="306" imgH="306" progId="TCLayout.ActiveDocument.1">
                  <p:embed/>
                </p:oleObj>
              </mc:Choice>
              <mc:Fallback>
                <p:oleObj name="think-cell Slide" r:id="rId27" imgW="306" imgH="306" progId="TCLayout.ActiveDocument.1">
                  <p:embed/>
                  <p:pic>
                    <p:nvPicPr>
                      <p:cNvPr id="11" name="Object 10" hidden="1">
                        <a:extLst>
                          <a:ext uri="{FF2B5EF4-FFF2-40B4-BE49-F238E27FC236}">
                            <a16:creationId xmlns:a16="http://schemas.microsoft.com/office/drawing/2014/main" id="{2EA5ACA9-9D57-4185-D997-BD210D4A9B0C}"/>
                          </a:ext>
                        </a:extLst>
                      </p:cNvPr>
                      <p:cNvPicPr/>
                      <p:nvPr/>
                    </p:nvPicPr>
                    <p:blipFill>
                      <a:blip r:embed="rId28"/>
                      <a:stretch>
                        <a:fillRect/>
                      </a:stretch>
                    </p:blipFill>
                    <p:spPr>
                      <a:xfrm>
                        <a:off x="2118" y="2118"/>
                        <a:ext cx="2117" cy="2117"/>
                      </a:xfrm>
                      <a:prstGeom prst="rect">
                        <a:avLst/>
                      </a:prstGeom>
                    </p:spPr>
                  </p:pic>
                </p:oleObj>
              </mc:Fallback>
            </mc:AlternateContent>
          </a:graphicData>
        </a:graphic>
      </p:graphicFrame>
      <p:sp>
        <p:nvSpPr>
          <p:cNvPr id="7" name="Freeform: Shape 6">
            <a:extLst>
              <a:ext uri="{FF2B5EF4-FFF2-40B4-BE49-F238E27FC236}">
                <a16:creationId xmlns:a16="http://schemas.microsoft.com/office/drawing/2014/main" id="{AA737D0B-EFBD-190C-1EC7-3CA8A6972D73}"/>
              </a:ext>
            </a:extLst>
          </p:cNvPr>
          <p:cNvSpPr txBox="1">
            <a:spLocks/>
          </p:cNvSpPr>
          <p:nvPr userDrawn="1"/>
        </p:nvSpPr>
        <p:spPr bwMode="gray">
          <a:xfrm>
            <a:off x="0" y="0"/>
            <a:ext cx="3048000" cy="96000"/>
          </a:xfrm>
          <a:custGeom>
            <a:avLst/>
            <a:gdLst>
              <a:gd name="connsiteX0" fmla="*/ 0 w 2286000"/>
              <a:gd name="connsiteY0" fmla="*/ 0 h 72000"/>
              <a:gd name="connsiteX1" fmla="*/ 2286000 w 2286000"/>
              <a:gd name="connsiteY1" fmla="*/ 0 h 72000"/>
              <a:gd name="connsiteX2" fmla="*/ 2286000 w 2286000"/>
              <a:gd name="connsiteY2" fmla="*/ 72000 h 72000"/>
              <a:gd name="connsiteX3" fmla="*/ 0 w 2286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2286000" h="72000">
                <a:moveTo>
                  <a:pt x="0" y="0"/>
                </a:moveTo>
                <a:lnTo>
                  <a:pt x="2286000" y="0"/>
                </a:lnTo>
                <a:lnTo>
                  <a:pt x="2286000" y="72000"/>
                </a:lnTo>
                <a:lnTo>
                  <a:pt x="0" y="72000"/>
                </a:lnTo>
                <a:close/>
              </a:path>
            </a:pathLst>
          </a:custGeom>
          <a:solidFill>
            <a:schemeClr val="accent1"/>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8" name="Freeform: Shape 7">
            <a:extLst>
              <a:ext uri="{FF2B5EF4-FFF2-40B4-BE49-F238E27FC236}">
                <a16:creationId xmlns:a16="http://schemas.microsoft.com/office/drawing/2014/main" id="{41D44AA2-C054-D019-F26E-C05BF7B09BE9}"/>
              </a:ext>
            </a:extLst>
          </p:cNvPr>
          <p:cNvSpPr txBox="1">
            <a:spLocks/>
          </p:cNvSpPr>
          <p:nvPr userDrawn="1"/>
        </p:nvSpPr>
        <p:spPr bwMode="gray">
          <a:xfrm>
            <a:off x="3048000" y="0"/>
            <a:ext cx="1524000" cy="96000"/>
          </a:xfrm>
          <a:custGeom>
            <a:avLst/>
            <a:gdLst>
              <a:gd name="connsiteX0" fmla="*/ 0 w 1143000"/>
              <a:gd name="connsiteY0" fmla="*/ 0 h 72000"/>
              <a:gd name="connsiteX1" fmla="*/ 1143000 w 1143000"/>
              <a:gd name="connsiteY1" fmla="*/ 0 h 72000"/>
              <a:gd name="connsiteX2" fmla="*/ 1143000 w 1143000"/>
              <a:gd name="connsiteY2" fmla="*/ 72000 h 72000"/>
              <a:gd name="connsiteX3" fmla="*/ 0 w 1143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1143000" h="72000">
                <a:moveTo>
                  <a:pt x="0" y="0"/>
                </a:moveTo>
                <a:lnTo>
                  <a:pt x="1143000" y="0"/>
                </a:lnTo>
                <a:lnTo>
                  <a:pt x="1143000" y="72000"/>
                </a:lnTo>
                <a:lnTo>
                  <a:pt x="0" y="72000"/>
                </a:lnTo>
                <a:close/>
              </a:path>
            </a:pathLst>
          </a:custGeom>
          <a:solidFill>
            <a:schemeClr val="accent4"/>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9" name="Freeform: Shape 8">
            <a:extLst>
              <a:ext uri="{FF2B5EF4-FFF2-40B4-BE49-F238E27FC236}">
                <a16:creationId xmlns:a16="http://schemas.microsoft.com/office/drawing/2014/main" id="{46BD5AA6-DBEF-BB56-1236-26914F4241D3}"/>
              </a:ext>
            </a:extLst>
          </p:cNvPr>
          <p:cNvSpPr txBox="1">
            <a:spLocks/>
          </p:cNvSpPr>
          <p:nvPr userDrawn="1"/>
        </p:nvSpPr>
        <p:spPr bwMode="gray">
          <a:xfrm>
            <a:off x="4572000" y="0"/>
            <a:ext cx="7620000" cy="96000"/>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solidFill>
            <a:schemeClr val="accent3"/>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2" name="Titelplatzhalter 1"/>
          <p:cNvSpPr>
            <a:spLocks noGrp="1"/>
          </p:cNvSpPr>
          <p:nvPr>
            <p:ph type="title"/>
          </p:nvPr>
        </p:nvSpPr>
        <p:spPr bwMode="gray">
          <a:xfrm>
            <a:off x="501649" y="504001"/>
            <a:ext cx="11184000" cy="428921"/>
          </a:xfrm>
          <a:prstGeom prst="rect">
            <a:avLst/>
          </a:prstGeom>
        </p:spPr>
        <p:txBody>
          <a:bodyPr vert="horz" wrap="square" lIns="0" tIns="0" rIns="0" bIns="0" rtlCol="0" anchor="t" anchorCtr="0">
            <a:spAutoFit/>
          </a:bodyPr>
          <a:lstStyle/>
          <a:p>
            <a:r>
              <a:rPr lang="en-GB" noProof="0"/>
              <a:t>Click to edit slide title (maximum two lines)</a:t>
            </a:r>
          </a:p>
        </p:txBody>
      </p:sp>
      <p:sp>
        <p:nvSpPr>
          <p:cNvPr id="3" name="Textplatzhalter 2"/>
          <p:cNvSpPr>
            <a:spLocks noGrp="1"/>
          </p:cNvSpPr>
          <p:nvPr>
            <p:ph type="body" idx="1"/>
          </p:nvPr>
        </p:nvSpPr>
        <p:spPr bwMode="gray">
          <a:xfrm>
            <a:off x="501651" y="1828800"/>
            <a:ext cx="11184000" cy="4065600"/>
          </a:xfrm>
          <a:prstGeom prst="rect">
            <a:avLst/>
          </a:prstGeom>
        </p:spPr>
        <p:txBody>
          <a:bodyPr vert="horz" lIns="0" tIns="0" rIns="0" bIns="0" rtlCol="0">
            <a:noAutofit/>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Datumsplatzhalter 3"/>
          <p:cNvSpPr>
            <a:spLocks noGrp="1"/>
          </p:cNvSpPr>
          <p:nvPr>
            <p:ph type="dt" sz="half" idx="2"/>
          </p:nvPr>
        </p:nvSpPr>
        <p:spPr bwMode="gray">
          <a:xfrm>
            <a:off x="10102849" y="6513601"/>
            <a:ext cx="1176000" cy="175817"/>
          </a:xfrm>
          <a:prstGeom prst="rect">
            <a:avLst/>
          </a:prstGeom>
        </p:spPr>
        <p:txBody>
          <a:bodyPr vert="horz" wrap="square" lIns="0" tIns="0" rIns="0" bIns="0" rtlCol="0" anchor="t" anchorCtr="0">
            <a:spAutoFit/>
          </a:bodyPr>
          <a:lstStyle>
            <a:lvl1pPr algn="r">
              <a:lnSpc>
                <a:spcPts val="1500"/>
              </a:lnSpc>
              <a:defRPr sz="933" b="1">
                <a:solidFill>
                  <a:schemeClr val="tx1"/>
                </a:solidFill>
                <a:latin typeface="+mn-lt"/>
              </a:defRPr>
            </a:lvl1pPr>
          </a:lstStyle>
          <a:p>
            <a:r>
              <a:rPr lang="en-GB" noProof="0"/>
              <a:t>04.01.2024</a:t>
            </a:r>
          </a:p>
        </p:txBody>
      </p:sp>
      <p:sp>
        <p:nvSpPr>
          <p:cNvPr id="5" name="Fußzeilenplatzhalter 4"/>
          <p:cNvSpPr>
            <a:spLocks noGrp="1"/>
          </p:cNvSpPr>
          <p:nvPr>
            <p:ph type="ftr" sz="quarter" idx="3"/>
          </p:nvPr>
        </p:nvSpPr>
        <p:spPr bwMode="gray">
          <a:xfrm>
            <a:off x="501651" y="6513601"/>
            <a:ext cx="7056000" cy="175817"/>
          </a:xfrm>
          <a:prstGeom prst="rect">
            <a:avLst/>
          </a:prstGeom>
        </p:spPr>
        <p:txBody>
          <a:bodyPr vert="horz" wrap="square" lIns="0" tIns="0" rIns="0" bIns="0" rtlCol="0" anchor="t" anchorCtr="0">
            <a:spAutoFit/>
          </a:bodyPr>
          <a:lstStyle>
            <a:lvl1pPr algn="l">
              <a:lnSpc>
                <a:spcPts val="1500"/>
              </a:lnSpc>
              <a:defRPr sz="933" b="1">
                <a:solidFill>
                  <a:schemeClr val="tx1"/>
                </a:solidFill>
                <a:latin typeface="+mn-lt"/>
              </a:defRPr>
            </a:lvl1pPr>
          </a:lstStyle>
          <a:p>
            <a:endParaRPr lang="en-GB" noProof="0"/>
          </a:p>
        </p:txBody>
      </p:sp>
      <p:sp>
        <p:nvSpPr>
          <p:cNvPr id="6" name="Foliennummernplatzhalter 5"/>
          <p:cNvSpPr>
            <a:spLocks noGrp="1"/>
          </p:cNvSpPr>
          <p:nvPr>
            <p:ph type="sldNum" sz="quarter" idx="4"/>
          </p:nvPr>
        </p:nvSpPr>
        <p:spPr bwMode="gray">
          <a:xfrm>
            <a:off x="11352233" y="6513601"/>
            <a:ext cx="336000" cy="175817"/>
          </a:xfrm>
          <a:prstGeom prst="rect">
            <a:avLst/>
          </a:prstGeom>
        </p:spPr>
        <p:txBody>
          <a:bodyPr vert="horz" wrap="square" lIns="0" tIns="0" rIns="0" bIns="0" rtlCol="0" anchor="t" anchorCtr="0">
            <a:spAutoFit/>
          </a:bodyPr>
          <a:lstStyle>
            <a:lvl1pPr algn="r">
              <a:lnSpc>
                <a:spcPts val="1500"/>
              </a:lnSpc>
              <a:defRPr sz="933" b="1">
                <a:solidFill>
                  <a:schemeClr val="tx1"/>
                </a:solidFill>
                <a:latin typeface="+mn-lt"/>
              </a:defRPr>
            </a:lvl1pPr>
          </a:lstStyle>
          <a:p>
            <a:fld id="{93C795C4-4A26-412B-AA90-98E97FF83D41}" type="slidenum">
              <a:rPr lang="en-GB" noProof="0" smtClean="0"/>
              <a:pPr/>
              <a:t>‹#›</a:t>
            </a:fld>
            <a:endParaRPr lang="en-GB" noProof="0"/>
          </a:p>
        </p:txBody>
      </p:sp>
    </p:spTree>
    <p:extLst>
      <p:ext uri="{BB962C8B-B14F-4D97-AF65-F5344CB8AC3E}">
        <p14:creationId xmlns:p14="http://schemas.microsoft.com/office/powerpoint/2010/main" val="3095630472"/>
      </p:ext>
    </p:extLst>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 id="2147483874" r:id="rId12"/>
    <p:sldLayoutId id="2147483875" r:id="rId13"/>
    <p:sldLayoutId id="2147483876" r:id="rId14"/>
    <p:sldLayoutId id="2147483877" r:id="rId15"/>
    <p:sldLayoutId id="2147483878" r:id="rId16"/>
    <p:sldLayoutId id="2147483879" r:id="rId17"/>
    <p:sldLayoutId id="2147483880" r:id="rId18"/>
    <p:sldLayoutId id="2147483881" r:id="rId19"/>
    <p:sldLayoutId id="2147483882" r:id="rId20"/>
    <p:sldLayoutId id="2147483883" r:id="rId21"/>
    <p:sldLayoutId id="2147483884" r:id="rId22"/>
    <p:sldLayoutId id="2147483885" r:id="rId23"/>
    <p:sldLayoutId id="2147483886" r:id="rId24"/>
  </p:sldLayoutIdLst>
  <p:hf hdr="0" ftr="0"/>
  <p:txStyles>
    <p:titleStyle>
      <a:lvl1pPr algn="l" defTabSz="1219170" rtl="0" eaLnBrk="1" latinLnBrk="0" hangingPunct="1">
        <a:lnSpc>
          <a:spcPct val="87000"/>
        </a:lnSpc>
        <a:spcBef>
          <a:spcPct val="0"/>
        </a:spcBef>
        <a:buNone/>
        <a:defRPr sz="3200" kern="100" baseline="0">
          <a:solidFill>
            <a:srgbClr val="EA1B0A"/>
          </a:solidFill>
          <a:latin typeface="+mj-lt"/>
          <a:ea typeface="+mj-ea"/>
          <a:cs typeface="+mj-cs"/>
        </a:defRPr>
      </a:lvl1pPr>
    </p:titleStyle>
    <p:bodyStyle>
      <a:lvl1pPr marL="0" indent="0" algn="l" defTabSz="1219170" rtl="0" eaLnBrk="1" latinLnBrk="0" hangingPunct="1">
        <a:lnSpc>
          <a:spcPts val="2333"/>
        </a:lnSpc>
        <a:spcBef>
          <a:spcPts val="0"/>
        </a:spcBef>
        <a:spcAft>
          <a:spcPts val="800"/>
        </a:spcAft>
        <a:buFont typeface="EON Brix Sans" panose="020B0604020202020204" pitchFamily="34" charset="0"/>
        <a:buNone/>
        <a:defRPr sz="1867" kern="100" baseline="0">
          <a:solidFill>
            <a:schemeClr val="tx1"/>
          </a:solidFill>
          <a:latin typeface="+mn-lt"/>
          <a:ea typeface="+mn-ea"/>
          <a:cs typeface="+mn-cs"/>
        </a:defRPr>
      </a:lvl1pPr>
      <a:lvl2pPr marL="239178" indent="-239177" algn="l" defTabSz="1219170" rtl="0" eaLnBrk="1" latinLnBrk="0" hangingPunct="1">
        <a:lnSpc>
          <a:spcPts val="2333"/>
        </a:lnSpc>
        <a:spcBef>
          <a:spcPts val="0"/>
        </a:spcBef>
        <a:spcAft>
          <a:spcPts val="800"/>
        </a:spcAft>
        <a:buClrTx/>
        <a:buFont typeface="EON Brix Sans" panose="020B0500000000000000" pitchFamily="34" charset="0"/>
        <a:buChar char="•"/>
        <a:defRPr sz="1867" kern="100" baseline="0">
          <a:solidFill>
            <a:schemeClr val="tx1"/>
          </a:solidFill>
          <a:latin typeface="+mn-lt"/>
          <a:ea typeface="+mn-ea"/>
          <a:cs typeface="+mn-cs"/>
        </a:defRPr>
      </a:lvl2pPr>
      <a:lvl3pPr marL="478355" indent="-239178" algn="l" defTabSz="1219170" rtl="0" eaLnBrk="1" latinLnBrk="0" hangingPunct="1">
        <a:lnSpc>
          <a:spcPts val="2333"/>
        </a:lnSpc>
        <a:spcBef>
          <a:spcPts val="0"/>
        </a:spcBef>
        <a:spcAft>
          <a:spcPts val="800"/>
        </a:spcAft>
        <a:buFont typeface="EON Brix Sans" panose="020B0604020202020204" pitchFamily="34" charset="0"/>
        <a:buChar char="–"/>
        <a:defRPr sz="1867" kern="100" baseline="0">
          <a:solidFill>
            <a:schemeClr val="tx1"/>
          </a:solidFill>
          <a:latin typeface="+mn-lt"/>
          <a:ea typeface="+mn-ea"/>
          <a:cs typeface="+mn-cs"/>
        </a:defRPr>
      </a:lvl3pPr>
      <a:lvl4pPr marL="717533" indent="-239177" algn="l" defTabSz="1219170" rtl="0" eaLnBrk="1" latinLnBrk="0" hangingPunct="1">
        <a:lnSpc>
          <a:spcPts val="2333"/>
        </a:lnSpc>
        <a:spcBef>
          <a:spcPts val="0"/>
        </a:spcBef>
        <a:spcAft>
          <a:spcPts val="800"/>
        </a:spcAft>
        <a:buFont typeface="EON Brix Sans" panose="020B0604020202020204" pitchFamily="34" charset="0"/>
        <a:buChar char="–"/>
        <a:defRPr sz="1867" kern="100" baseline="0">
          <a:solidFill>
            <a:schemeClr val="tx1"/>
          </a:solidFill>
          <a:latin typeface="+mn-lt"/>
          <a:ea typeface="+mn-ea"/>
          <a:cs typeface="+mn-cs"/>
        </a:defRPr>
      </a:lvl4pPr>
      <a:lvl5pPr marL="956709" indent="-239178" algn="l" defTabSz="1219170" rtl="0" eaLnBrk="1" latinLnBrk="0" hangingPunct="1">
        <a:lnSpc>
          <a:spcPts val="2333"/>
        </a:lnSpc>
        <a:spcBef>
          <a:spcPts val="0"/>
        </a:spcBef>
        <a:spcAft>
          <a:spcPts val="800"/>
        </a:spcAft>
        <a:buFont typeface="EON Brix Sans" panose="020B0500000000000000" pitchFamily="34" charset="0"/>
        <a:buChar char="–"/>
        <a:defRPr sz="1867" kern="100" baseline="0">
          <a:solidFill>
            <a:schemeClr val="tx1"/>
          </a:solidFill>
          <a:latin typeface="+mn-lt"/>
          <a:ea typeface="+mn-ea"/>
          <a:cs typeface="+mn-cs"/>
        </a:defRPr>
      </a:lvl5pPr>
      <a:lvl6pPr marL="3352716"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9pPr>
    </p:bodyStyle>
    <p:otherStyle>
      <a:defPPr>
        <a:defRPr lang="de-DE"/>
      </a:defPPr>
      <a:lvl1pPr marL="0" algn="l" defTabSz="1219170" rtl="0" eaLnBrk="1" latinLnBrk="0" hangingPunct="1">
        <a:defRPr sz="1867" kern="1200">
          <a:solidFill>
            <a:schemeClr val="tx1"/>
          </a:solidFill>
          <a:latin typeface="+mn-lt"/>
          <a:ea typeface="+mn-ea"/>
          <a:cs typeface="+mn-cs"/>
        </a:defRPr>
      </a:lvl1pPr>
      <a:lvl2pPr marL="609585" algn="l" defTabSz="1219170" rtl="0" eaLnBrk="1" latinLnBrk="0" hangingPunct="1">
        <a:defRPr sz="1867" kern="1200">
          <a:solidFill>
            <a:schemeClr val="tx1"/>
          </a:solidFill>
          <a:latin typeface="+mn-lt"/>
          <a:ea typeface="+mn-ea"/>
          <a:cs typeface="+mn-cs"/>
        </a:defRPr>
      </a:lvl2pPr>
      <a:lvl3pPr marL="1219170" algn="l" defTabSz="1219170" rtl="0" eaLnBrk="1" latinLnBrk="0" hangingPunct="1">
        <a:defRPr sz="1867" kern="1200">
          <a:solidFill>
            <a:schemeClr val="tx1"/>
          </a:solidFill>
          <a:latin typeface="+mn-lt"/>
          <a:ea typeface="+mn-ea"/>
          <a:cs typeface="+mn-cs"/>
        </a:defRPr>
      </a:lvl3pPr>
      <a:lvl4pPr marL="1828754" algn="l" defTabSz="1219170" rtl="0" eaLnBrk="1" latinLnBrk="0" hangingPunct="1">
        <a:defRPr sz="1867" kern="1200">
          <a:solidFill>
            <a:schemeClr val="tx1"/>
          </a:solidFill>
          <a:latin typeface="+mn-lt"/>
          <a:ea typeface="+mn-ea"/>
          <a:cs typeface="+mn-cs"/>
        </a:defRPr>
      </a:lvl4pPr>
      <a:lvl5pPr marL="2438339" algn="l" defTabSz="1219170" rtl="0" eaLnBrk="1" latinLnBrk="0" hangingPunct="1">
        <a:defRPr sz="1867" kern="1200">
          <a:solidFill>
            <a:schemeClr val="tx1"/>
          </a:solidFill>
          <a:latin typeface="+mn-lt"/>
          <a:ea typeface="+mn-ea"/>
          <a:cs typeface="+mn-cs"/>
        </a:defRPr>
      </a:lvl5pPr>
      <a:lvl6pPr marL="3047924" algn="l" defTabSz="1219170" rtl="0" eaLnBrk="1" latinLnBrk="0" hangingPunct="1">
        <a:defRPr sz="1867" kern="1200">
          <a:solidFill>
            <a:schemeClr val="tx1"/>
          </a:solidFill>
          <a:latin typeface="+mn-lt"/>
          <a:ea typeface="+mn-ea"/>
          <a:cs typeface="+mn-cs"/>
        </a:defRPr>
      </a:lvl6pPr>
      <a:lvl7pPr marL="3657509" algn="l" defTabSz="1219170" rtl="0" eaLnBrk="1" latinLnBrk="0" hangingPunct="1">
        <a:defRPr sz="1867" kern="1200">
          <a:solidFill>
            <a:schemeClr val="tx1"/>
          </a:solidFill>
          <a:latin typeface="+mn-lt"/>
          <a:ea typeface="+mn-ea"/>
          <a:cs typeface="+mn-cs"/>
        </a:defRPr>
      </a:lvl7pPr>
      <a:lvl8pPr marL="4267093" algn="l" defTabSz="1219170" rtl="0" eaLnBrk="1" latinLnBrk="0" hangingPunct="1">
        <a:defRPr sz="1867" kern="1200">
          <a:solidFill>
            <a:schemeClr val="tx1"/>
          </a:solidFill>
          <a:latin typeface="+mn-lt"/>
          <a:ea typeface="+mn-ea"/>
          <a:cs typeface="+mn-cs"/>
        </a:defRPr>
      </a:lvl8pPr>
      <a:lvl9pPr marL="4876678" algn="l" defTabSz="1219170" rtl="0" eaLnBrk="1" latinLnBrk="0" hangingPunct="1">
        <a:defRPr sz="1867"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63">
          <p15:clr>
            <a:srgbClr val="F26B43"/>
          </p15:clr>
        </p15:guide>
        <p15:guide id="2" pos="237">
          <p15:clr>
            <a:srgbClr val="F26B43"/>
          </p15:clr>
        </p15:guide>
        <p15:guide id="3" pos="5522">
          <p15:clr>
            <a:srgbClr val="F26B43"/>
          </p15:clr>
        </p15:guide>
        <p15:guide id="4" pos="987">
          <p15:clr>
            <a:srgbClr val="F26B43"/>
          </p15:clr>
        </p15:guide>
        <p15:guide id="5" pos="2052">
          <p15:clr>
            <a:srgbClr val="F26B43"/>
          </p15:clr>
        </p15:guide>
        <p15:guide id="6" pos="3707">
          <p15:clr>
            <a:srgbClr val="F26B43"/>
          </p15:clr>
        </p15:guide>
        <p15:guide id="7" pos="3866">
          <p15:clr>
            <a:srgbClr val="F26B43"/>
          </p15:clr>
        </p15:guide>
        <p15:guide id="8" orient="horz" pos="2786">
          <p15:clr>
            <a:srgbClr val="F26B43"/>
          </p15:clr>
        </p15:guide>
        <p15:guide id="9" pos="2801">
          <p15:clr>
            <a:srgbClr val="F26B43"/>
          </p15:clr>
        </p15:guide>
        <p15:guide id="10" pos="2960">
          <p15:clr>
            <a:srgbClr val="F26B43"/>
          </p15:clr>
        </p15:guide>
        <p15:guide id="11" pos="1145">
          <p15:clr>
            <a:srgbClr val="F26B43"/>
          </p15:clr>
        </p15:guide>
        <p15:guide id="12" pos="1893">
          <p15:clr>
            <a:srgbClr val="F26B43"/>
          </p15:clr>
        </p15:guide>
        <p15:guide id="13" pos="4616">
          <p15:clr>
            <a:srgbClr val="F26B43"/>
          </p15:clr>
        </p15:guide>
        <p15:guide id="14" pos="4773">
          <p15:clr>
            <a:srgbClr val="F26B43"/>
          </p15:clr>
        </p15:guide>
        <p15:guide id="15" orient="horz" pos="237">
          <p15:clr>
            <a:srgbClr val="F26B43"/>
          </p15:clr>
        </p15:guide>
        <p15:guide id="16" orient="horz" pos="3003">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802520787"/>
      </p:ext>
    </p:extLst>
  </p:cSld>
  <p:clrMap bg1="lt1" tx1="dk1" bg2="lt2" tx2="dk2" accent1="accent1" accent2="accent2" accent3="accent3" accent4="accent4" accent5="accent5" accent6="accent6" hlink="hlink" folHlink="folHlink"/>
  <p:sldLayoutIdLst>
    <p:sldLayoutId id="2147483909" r:id="rId1"/>
    <p:sldLayoutId id="2147483910" r:id="rId2"/>
    <p:sldLayoutId id="2147483911" r:id="rId3"/>
    <p:sldLayoutId id="2147483912" r:id="rId4"/>
    <p:sldLayoutId id="2147483913"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a:extLst>
              <a:ext uri="{FF2B5EF4-FFF2-40B4-BE49-F238E27FC236}">
                <a16:creationId xmlns:a16="http://schemas.microsoft.com/office/drawing/2014/main" id="{40A57C1B-F7F0-A447-A946-6B6188755FC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7" name="Footer Placeholder 4">
            <a:extLst>
              <a:ext uri="{FF2B5EF4-FFF2-40B4-BE49-F238E27FC236}">
                <a16:creationId xmlns:a16="http://schemas.microsoft.com/office/drawing/2014/main" id="{678E22DF-2147-CD49-A948-1DEB2180984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8" name="Slide Number Placeholder 5">
            <a:extLst>
              <a:ext uri="{FF2B5EF4-FFF2-40B4-BE49-F238E27FC236}">
                <a16:creationId xmlns:a16="http://schemas.microsoft.com/office/drawing/2014/main" id="{99759979-7032-824D-A13C-E81415BF520E}"/>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667421632"/>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Lst>
  <p:hf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r>
              <a:rPr lang="en-GB"/>
              <a:t>12 November 2020</a:t>
            </a:r>
            <a:endParaRPr lang="en-US"/>
          </a:p>
        </p:txBody>
      </p:sp>
      <p:sp>
        <p:nvSpPr>
          <p:cNvPr id="5" name="TextBox 4">
            <a:extLst>
              <a:ext uri="{FF2B5EF4-FFF2-40B4-BE49-F238E27FC236}">
                <a16:creationId xmlns:a16="http://schemas.microsoft.com/office/drawing/2014/main" id="{F4E65F7C-4532-46A8-B953-13F3DBDC298C}"/>
              </a:ext>
            </a:extLst>
          </p:cNvPr>
          <p:cNvSpPr txBox="1"/>
          <p:nvPr>
            <p:extLst>
              <p:ext uri="{1162E1C5-73C7-4A58-AE30-91384D911F3F}">
                <p184:classification xmlns:p184="http://schemas.microsoft.com/office/powerpoint/2018/4/main" val="hdr"/>
              </p:ext>
            </p:extLst>
          </p:nvPr>
        </p:nvSpPr>
        <p:spPr>
          <a:xfrm>
            <a:off x="5703062" y="0"/>
            <a:ext cx="81438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DCC Controlled</a:t>
            </a:r>
          </a:p>
        </p:txBody>
      </p:sp>
      <p:sp>
        <p:nvSpPr>
          <p:cNvPr id="6" name="TextBox 5">
            <a:extLst>
              <a:ext uri="{FF2B5EF4-FFF2-40B4-BE49-F238E27FC236}">
                <a16:creationId xmlns:a16="http://schemas.microsoft.com/office/drawing/2014/main" id="{1AD217FB-75AD-4E58-8067-8C79A0913BD0}"/>
              </a:ext>
            </a:extLst>
          </p:cNvPr>
          <p:cNvSpPr txBox="1"/>
          <p:nvPr>
            <p:extLst>
              <p:ext uri="{1162E1C5-73C7-4A58-AE30-91384D911F3F}">
                <p184:classification xmlns:p184="http://schemas.microsoft.com/office/powerpoint/2018/4/main" val="ftr"/>
              </p:ext>
            </p:extLst>
          </p:nvPr>
        </p:nvSpPr>
        <p:spPr>
          <a:xfrm>
            <a:off x="5703062" y="6705600"/>
            <a:ext cx="81438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DCC Controlled</a:t>
            </a:r>
          </a:p>
        </p:txBody>
      </p:sp>
    </p:spTree>
    <p:extLst>
      <p:ext uri="{BB962C8B-B14F-4D97-AF65-F5344CB8AC3E}">
        <p14:creationId xmlns:p14="http://schemas.microsoft.com/office/powerpoint/2010/main" val="1174976281"/>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Lst>
  <p:hf sldNum="0"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endParaRPr lang="en-US"/>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11"/>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3863833230"/>
      </p:ext>
    </p:extLst>
  </p:cSld>
  <p:clrMap bg1="lt1" tx1="dk1" bg2="lt2" tx2="dk2" accent1="accent1" accent2="accent2" accent3="accent3" accent4="accent4" accent5="accent5" accent6="accent6" hlink="hlink" folHlink="folHlink"/>
  <p:sldLayoutIdLst>
    <p:sldLayoutId id="2147483938" r:id="rId1"/>
    <p:sldLayoutId id="2147483939" r:id="rId2"/>
    <p:sldLayoutId id="2147483940" r:id="rId3"/>
    <p:sldLayoutId id="2147483941" r:id="rId4"/>
    <p:sldLayoutId id="2147483942" r:id="rId5"/>
    <p:sldLayoutId id="2147483943" r:id="rId6"/>
    <p:sldLayoutId id="2147483944" r:id="rId7"/>
    <p:sldLayoutId id="2147483945" r:id="rId8"/>
    <p:sldLayoutId id="2147483946" r:id="rId9"/>
  </p:sldLayoutIdLst>
  <p:hf hdr="0" ftr="0" dt="0"/>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r>
              <a:rPr lang="en-GB"/>
              <a:t>12 November 2020</a:t>
            </a:r>
            <a:endParaRPr lang="en-US"/>
          </a:p>
        </p:txBody>
      </p:sp>
      <p:sp>
        <p:nvSpPr>
          <p:cNvPr id="5" name="MSIPCMContentMarking" descr="{&quot;HashCode&quot;:2028135196,&quot;Placement&quot;:&quot;Header&quot;,&quot;Top&quot;:0.0,&quot;Left&quot;:437.873,&quot;SlideWidth&quot;:960,&quot;SlideHeight&quot;:540}">
            <a:extLst>
              <a:ext uri="{FF2B5EF4-FFF2-40B4-BE49-F238E27FC236}">
                <a16:creationId xmlns:a16="http://schemas.microsoft.com/office/drawing/2014/main" id="{F4E65F7C-4532-46A8-B953-13F3DBDC298C}"/>
              </a:ext>
            </a:extLst>
          </p:cNvPr>
          <p:cNvSpPr txBox="1"/>
          <p:nvPr userDrawn="1"/>
        </p:nvSpPr>
        <p:spPr>
          <a:xfrm>
            <a:off x="5560987" y="0"/>
            <a:ext cx="1070026" cy="262344"/>
          </a:xfrm>
          <a:prstGeom prst="rect">
            <a:avLst/>
          </a:prstGeom>
          <a:noFill/>
        </p:spPr>
        <p:txBody>
          <a:bodyPr vert="horz" wrap="square" lIns="0" tIns="0" rIns="0" bIns="0" rtlCol="0" anchor="ctr" anchorCtr="1">
            <a:spAutoFit/>
          </a:bodyPr>
          <a:lstStyle/>
          <a:p>
            <a:pPr algn="ctr">
              <a:spcBef>
                <a:spcPts val="0"/>
              </a:spcBef>
              <a:spcAft>
                <a:spcPts val="0"/>
              </a:spcAft>
            </a:pPr>
            <a:r>
              <a:rPr lang="en-GB" sz="1000">
                <a:solidFill>
                  <a:srgbClr val="FF0000"/>
                </a:solidFill>
                <a:latin typeface="Calibri" panose="020F0502020204030204" pitchFamily="34" charset="0"/>
              </a:rPr>
              <a:t>DCC Controlled</a:t>
            </a:r>
          </a:p>
        </p:txBody>
      </p:sp>
      <p:sp>
        <p:nvSpPr>
          <p:cNvPr id="6" name="MSIPCMContentMarking" descr="{&quot;HashCode&quot;:2052272765,&quot;Placement&quot;:&quot;Footer&quot;,&quot;Top&quot;:519.343,&quot;Left&quot;:437.873,&quot;SlideWidth&quot;:960,&quot;SlideHeight&quot;:540}">
            <a:extLst>
              <a:ext uri="{FF2B5EF4-FFF2-40B4-BE49-F238E27FC236}">
                <a16:creationId xmlns:a16="http://schemas.microsoft.com/office/drawing/2014/main" id="{1AD217FB-75AD-4E58-8067-8C79A0913BD0}"/>
              </a:ext>
            </a:extLst>
          </p:cNvPr>
          <p:cNvSpPr txBox="1"/>
          <p:nvPr userDrawn="1"/>
        </p:nvSpPr>
        <p:spPr>
          <a:xfrm>
            <a:off x="5560987" y="6595656"/>
            <a:ext cx="1070026" cy="262344"/>
          </a:xfrm>
          <a:prstGeom prst="rect">
            <a:avLst/>
          </a:prstGeom>
          <a:noFill/>
        </p:spPr>
        <p:txBody>
          <a:bodyPr vert="horz" wrap="square" lIns="0" tIns="0" rIns="0" bIns="0" rtlCol="0" anchor="ctr" anchorCtr="1">
            <a:spAutoFit/>
          </a:bodyPr>
          <a:lstStyle/>
          <a:p>
            <a:pPr algn="ctr">
              <a:spcBef>
                <a:spcPts val="0"/>
              </a:spcBef>
              <a:spcAft>
                <a:spcPts val="0"/>
              </a:spcAft>
            </a:pPr>
            <a:r>
              <a:rPr lang="en-GB" sz="1000">
                <a:solidFill>
                  <a:srgbClr val="FF0000"/>
                </a:solidFill>
                <a:latin typeface="Calibri" panose="020F0502020204030204" pitchFamily="34" charset="0"/>
              </a:rPr>
              <a:t>DCC Controlled</a:t>
            </a:r>
          </a:p>
        </p:txBody>
      </p:sp>
    </p:spTree>
    <p:extLst>
      <p:ext uri="{BB962C8B-B14F-4D97-AF65-F5344CB8AC3E}">
        <p14:creationId xmlns:p14="http://schemas.microsoft.com/office/powerpoint/2010/main" val="2444737213"/>
      </p:ext>
    </p:extLst>
  </p:cSld>
  <p:clrMap bg1="lt1" tx1="dk1" bg2="lt2" tx2="dk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Lst>
  <p:hf sldNum="0"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11022954" y="136525"/>
            <a:ext cx="1000492" cy="689385"/>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2192514992"/>
      </p:ext>
    </p:extLst>
  </p:cSld>
  <p:clrMap bg1="lt1" tx1="dk1" bg2="lt2" tx2="dk2" accent1="accent1" accent2="accent2" accent3="accent3" accent4="accent4" accent5="accent5" accent6="accent6" hlink="hlink" folHlink="folHlink"/>
  <p:sldLayoutIdLst>
    <p:sldLayoutId id="2147484038" r:id="rId1"/>
    <p:sldLayoutId id="2147484039" r:id="rId2"/>
    <p:sldLayoutId id="2147484040" r:id="rId3"/>
    <p:sldLayoutId id="2147484041" r:id="rId4"/>
    <p:sldLayoutId id="2147484042"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48">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49">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1732852825"/>
      </p:ext>
    </p:extLst>
  </p:cSld>
  <p:clrMap bg1="lt1" tx1="dk1" bg2="lt2" tx2="dk2" accent1="accent1" accent2="accent2" accent3="accent3" accent4="accent4" accent5="accent5" accent6="accent6" hlink="hlink" folHlink="folHlink"/>
  <p:sldLayoutIdLst>
    <p:sldLayoutId id="2147484057" r:id="rId1"/>
    <p:sldLayoutId id="2147484058" r:id="rId2"/>
    <p:sldLayoutId id="2147484059" r:id="rId3"/>
    <p:sldLayoutId id="2147484060" r:id="rId4"/>
    <p:sldLayoutId id="2147484061" r:id="rId5"/>
    <p:sldLayoutId id="2147484062" r:id="rId6"/>
    <p:sldLayoutId id="2147484063" r:id="rId7"/>
    <p:sldLayoutId id="2147484064" r:id="rId8"/>
    <p:sldLayoutId id="2147484065" r:id="rId9"/>
    <p:sldLayoutId id="2147484066" r:id="rId10"/>
    <p:sldLayoutId id="2147484067" r:id="rId11"/>
    <p:sldLayoutId id="2147484068" r:id="rId12"/>
    <p:sldLayoutId id="2147484069" r:id="rId13"/>
    <p:sldLayoutId id="2147484070" r:id="rId14"/>
    <p:sldLayoutId id="2147484071" r:id="rId15"/>
    <p:sldLayoutId id="2147484072" r:id="rId16"/>
    <p:sldLayoutId id="2147484073" r:id="rId17"/>
    <p:sldLayoutId id="2147484074" r:id="rId18"/>
    <p:sldLayoutId id="2147484075" r:id="rId19"/>
    <p:sldLayoutId id="2147484076" r:id="rId20"/>
    <p:sldLayoutId id="2147484077" r:id="rId21"/>
    <p:sldLayoutId id="2147484078" r:id="rId22"/>
    <p:sldLayoutId id="2147484079" r:id="rId23"/>
    <p:sldLayoutId id="2147484080" r:id="rId24"/>
    <p:sldLayoutId id="2147484081" r:id="rId25"/>
    <p:sldLayoutId id="2147484082" r:id="rId26"/>
    <p:sldLayoutId id="2147484083" r:id="rId27"/>
    <p:sldLayoutId id="2147484084" r:id="rId28"/>
    <p:sldLayoutId id="2147484085" r:id="rId29"/>
    <p:sldLayoutId id="2147484086" r:id="rId30"/>
    <p:sldLayoutId id="2147484087" r:id="rId31"/>
    <p:sldLayoutId id="2147484088" r:id="rId32"/>
    <p:sldLayoutId id="2147484089" r:id="rId33"/>
    <p:sldLayoutId id="2147484090" r:id="rId34"/>
    <p:sldLayoutId id="2147484091" r:id="rId35"/>
    <p:sldLayoutId id="2147484092" r:id="rId36"/>
    <p:sldLayoutId id="2147484093" r:id="rId37"/>
    <p:sldLayoutId id="2147484094" r:id="rId38"/>
    <p:sldLayoutId id="2147484095" r:id="rId39"/>
    <p:sldLayoutId id="2147484096" r:id="rId40"/>
    <p:sldLayoutId id="2147484097" r:id="rId41"/>
    <p:sldLayoutId id="2147484098" r:id="rId42"/>
    <p:sldLayoutId id="2147484099" r:id="rId43"/>
    <p:sldLayoutId id="2147484100" r:id="rId44"/>
    <p:sldLayoutId id="2147484101" r:id="rId45"/>
    <p:sldLayoutId id="2147484102" r:id="rId46"/>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5.xml"/></Relationships>
</file>

<file path=ppt/slides/_rels/slide9.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125.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xml"/><Relationship Id="rId1" Type="http://schemas.openxmlformats.org/officeDocument/2006/relationships/slideLayout" Target="../slideLayouts/slideLayout125.xml"/></Relationships>
</file>

<file path=ppt/slides/_rels/slide1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125.xml"/><Relationship Id="rId4" Type="http://schemas.openxmlformats.org/officeDocument/2006/relationships/image" Target="../media/image41.sv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t>REC </a:t>
            </a:r>
            <a:r>
              <a:rPr lang="en-GB" err="1"/>
              <a:t>ISSues</a:t>
            </a:r>
            <a:r>
              <a:rPr lang="en-GB"/>
              <a:t>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dirty="0">
                <a:latin typeface="Roboto"/>
                <a:ea typeface="Roboto"/>
                <a:cs typeface="Roboto"/>
              </a:rPr>
              <a:t>09 August 2024</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dirty="0">
                <a:latin typeface="Roboto"/>
                <a:ea typeface="Roboto"/>
                <a:cs typeface="Roboto"/>
              </a:rPr>
              <a:t>1. </a:t>
            </a:r>
            <a:r>
              <a:rPr lang="en-GB" sz="2400" dirty="0">
                <a:latin typeface="Arial" panose="020B0604020202020204" pitchFamily="34" charset="0"/>
                <a:ea typeface="Roboto"/>
                <a:cs typeface="Arial" panose="020B0604020202020204" pitchFamily="34" charset="0"/>
              </a:rPr>
              <a:t>Introduction and agreement of agenda</a:t>
            </a:r>
            <a:endParaRPr lang="en-GB" sz="2400" dirty="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normAutofit/>
          </a:bodyPr>
          <a:lstStyle/>
          <a:p>
            <a:r>
              <a:rPr lang="en-GB" dirty="0">
                <a:latin typeface="Arial" panose="020B0604020202020204" pitchFamily="34" charset="0"/>
                <a:cs typeface="Arial" panose="020B0604020202020204" pitchFamily="34" charset="0"/>
              </a:rPr>
              <a:t>Paul Witton-Dauris</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sz="2400" dirty="0">
                <a:latin typeface="Arial" panose="020B0604020202020204" pitchFamily="34" charset="0"/>
                <a:cs typeface="Arial" panose="020B0604020202020204" pitchFamily="34" charset="0"/>
              </a:rPr>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777216653"/>
              </p:ext>
            </p:extLst>
          </p:nvPr>
        </p:nvGraphicFramePr>
        <p:xfrm>
          <a:off x="1143000" y="1445860"/>
          <a:ext cx="9528049" cy="4470310"/>
        </p:xfrm>
        <a:graphic>
          <a:graphicData uri="http://schemas.openxmlformats.org/drawingml/2006/table">
            <a:tbl>
              <a:tblPr firstRow="1" bandRow="1">
                <a:tableStyleId>{8799B23B-EC83-4686-B30A-512413B5E67A}</a:tableStyleId>
              </a:tblPr>
              <a:tblGrid>
                <a:gridCol w="452342">
                  <a:extLst>
                    <a:ext uri="{9D8B030D-6E8A-4147-A177-3AD203B41FA5}">
                      <a16:colId xmlns:a16="http://schemas.microsoft.com/office/drawing/2014/main" val="2985595102"/>
                    </a:ext>
                  </a:extLst>
                </a:gridCol>
                <a:gridCol w="4171088">
                  <a:extLst>
                    <a:ext uri="{9D8B030D-6E8A-4147-A177-3AD203B41FA5}">
                      <a16:colId xmlns:a16="http://schemas.microsoft.com/office/drawing/2014/main" val="2643265497"/>
                    </a:ext>
                  </a:extLst>
                </a:gridCol>
                <a:gridCol w="1449093">
                  <a:extLst>
                    <a:ext uri="{9D8B030D-6E8A-4147-A177-3AD203B41FA5}">
                      <a16:colId xmlns:a16="http://schemas.microsoft.com/office/drawing/2014/main" val="2149799782"/>
                    </a:ext>
                  </a:extLst>
                </a:gridCol>
                <a:gridCol w="3455526">
                  <a:extLst>
                    <a:ext uri="{9D8B030D-6E8A-4147-A177-3AD203B41FA5}">
                      <a16:colId xmlns:a16="http://schemas.microsoft.com/office/drawing/2014/main" val="1672424288"/>
                    </a:ext>
                  </a:extLst>
                </a:gridCol>
              </a:tblGrid>
              <a:tr h="431688">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TITLE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ctr" rtl="0" fontAlgn="base"/>
                      <a:r>
                        <a:rPr lang="en-GB" sz="1000" b="0" cap="none" spc="0">
                          <a:solidFill>
                            <a:schemeClr val="tx1"/>
                          </a:solidFill>
                          <a:effectLst/>
                          <a:latin typeface="Arial" panose="020B0604020202020204" pitchFamily="34" charset="0"/>
                          <a:cs typeface="Arial" panose="020B0604020202020204" pitchFamily="34" charset="0"/>
                        </a:rPr>
                        <a:t>TIME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LEAD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extLst>
                  <a:ext uri="{0D108BD9-81ED-4DB2-BD59-A6C34878D82A}">
                    <a16:rowId xmlns:a16="http://schemas.microsoft.com/office/drawing/2014/main" val="952606947"/>
                  </a:ext>
                </a:extLst>
              </a:tr>
              <a:tr h="454958">
                <a:tc>
                  <a:txBody>
                    <a:bodyPr/>
                    <a:lstStyle/>
                    <a:p>
                      <a:pPr fontAlgn="ctr"/>
                      <a:endParaRPr lang="en-GB" sz="100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1 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000" b="1" cap="none" spc="0">
                          <a:solidFill>
                            <a:schemeClr val="tx1"/>
                          </a:solidFill>
                          <a:effectLst/>
                          <a:latin typeface="Arial" panose="020B0604020202020204" pitchFamily="34" charset="0"/>
                          <a:cs typeface="Arial" panose="020B0604020202020204" pitchFamily="34" charset="0"/>
                        </a:rPr>
                        <a:t>Introductions and Agreement of Agenda</a:t>
                      </a:r>
                      <a:endParaRPr lang="en-GB" sz="10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ctr" rtl="0" fontAlgn="base"/>
                      <a:r>
                        <a:rPr lang="en-GB" sz="1000" b="1" cap="none" spc="0">
                          <a:solidFill>
                            <a:schemeClr val="tx1"/>
                          </a:solidFill>
                          <a:effectLst/>
                          <a:latin typeface="Arial" panose="020B0604020202020204" pitchFamily="34" charset="0"/>
                          <a:cs typeface="Arial" panose="020B0604020202020204" pitchFamily="34" charset="0"/>
                        </a:rPr>
                        <a:t>10:00</a:t>
                      </a:r>
                      <a:endParaRPr lang="en-GB" sz="10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000" b="1" cap="none" spc="0">
                          <a:solidFill>
                            <a:schemeClr val="tx1"/>
                          </a:solidFill>
                          <a:effectLst/>
                          <a:latin typeface="Arial" panose="020B0604020202020204" pitchFamily="34" charset="0"/>
                          <a:cs typeface="Arial" panose="020B0604020202020204" pitchFamily="34" charset="0"/>
                        </a:rPr>
                        <a:t>Chair </a:t>
                      </a:r>
                      <a:endParaRPr lang="en-GB" sz="10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extLst>
                  <a:ext uri="{0D108BD9-81ED-4DB2-BD59-A6C34878D82A}">
                    <a16:rowId xmlns:a16="http://schemas.microsoft.com/office/drawing/2014/main" val="662143624"/>
                  </a:ext>
                </a:extLst>
              </a:tr>
              <a:tr h="454958">
                <a:tc>
                  <a:txBody>
                    <a:bodyPr/>
                    <a:lstStyle/>
                    <a:p>
                      <a:pPr algn="l" rtl="0" fontAlgn="base"/>
                      <a:r>
                        <a:rPr lang="en-GB" sz="1000" b="0" i="0" cap="none" spc="0">
                          <a:solidFill>
                            <a:schemeClr val="tx1"/>
                          </a:solidFill>
                          <a:effectLst/>
                          <a:latin typeface="Arial" panose="020B0604020202020204" pitchFamily="34" charset="0"/>
                          <a:cs typeface="Arial" panose="020B0604020202020204" pitchFamily="34" charset="0"/>
                        </a:rPr>
                        <a:t>2</a:t>
                      </a:r>
                    </a:p>
                  </a:txBody>
                  <a:tcPr marL="22680" marR="11861" marT="6480" marB="48600" anchor="ctr"/>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Actions Log </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10:05</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Chair</a:t>
                      </a:r>
                    </a:p>
                  </a:txBody>
                  <a:tcPr marL="22680" marR="11861" marT="6480" marB="48600" anchor="ctr"/>
                </a:tc>
                <a:extLst>
                  <a:ext uri="{0D108BD9-81ED-4DB2-BD59-A6C34878D82A}">
                    <a16:rowId xmlns:a16="http://schemas.microsoft.com/office/drawing/2014/main" val="222051283"/>
                  </a:ext>
                </a:extLst>
              </a:tr>
              <a:tr h="479573">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3</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Data Cleanse Update</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10:20</a:t>
                      </a:r>
                    </a:p>
                  </a:txBody>
                  <a:tcPr marL="22680" marR="11861" marT="6480" marB="48600" anchor="ctr"/>
                </a:tc>
                <a:tc>
                  <a:txBody>
                    <a:bodyPr/>
                    <a:lstStyle/>
                    <a:p>
                      <a:pPr fontAlgn="ctr"/>
                      <a:r>
                        <a:rPr lang="en-GB" sz="1000" b="1" i="0" cap="none" spc="0" dirty="0">
                          <a:solidFill>
                            <a:schemeClr val="tx1"/>
                          </a:solidFill>
                          <a:effectLst/>
                          <a:latin typeface="Arial" panose="020B0604020202020204" pitchFamily="34" charset="0"/>
                          <a:cs typeface="Arial" panose="020B0604020202020204" pitchFamily="34" charset="0"/>
                        </a:rPr>
                        <a:t>REC Performance Assurance Team</a:t>
                      </a:r>
                    </a:p>
                  </a:txBody>
                  <a:tcPr marL="22680" marR="11861" marT="6480" marB="48600" anchor="ctr"/>
                </a:tc>
                <a:extLst>
                  <a:ext uri="{0D108BD9-81ED-4DB2-BD59-A6C34878D82A}">
                    <a16:rowId xmlns:a16="http://schemas.microsoft.com/office/drawing/2014/main" val="2348779415"/>
                  </a:ext>
                </a:extLst>
              </a:tr>
              <a:tr h="479573">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4</a:t>
                      </a:r>
                    </a:p>
                  </a:txBody>
                  <a:tcPr marL="22680" marR="11861" marT="6480" marB="48600" anchor="ctr"/>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Performance Assurance Operating Plan</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10:35</a:t>
                      </a:r>
                    </a:p>
                  </a:txBody>
                  <a:tcPr marL="22680" marR="11861" marT="6480" marB="48600" anchor="ctr"/>
                </a:tc>
                <a:tc>
                  <a:txBody>
                    <a:bodyPr/>
                    <a:lstStyle/>
                    <a:p>
                      <a:pPr fontAlgn="ctr"/>
                      <a:r>
                        <a:rPr lang="en-GB" sz="1000" b="1" i="0" cap="none" spc="0">
                          <a:solidFill>
                            <a:schemeClr val="tx1"/>
                          </a:solidFill>
                          <a:effectLst/>
                          <a:latin typeface="Arial" panose="020B0604020202020204" pitchFamily="34" charset="0"/>
                          <a:cs typeface="Arial" panose="020B0604020202020204" pitchFamily="34" charset="0"/>
                        </a:rPr>
                        <a:t>REC Performance Assurance Team</a:t>
                      </a:r>
                    </a:p>
                  </a:txBody>
                  <a:tcPr marL="22680" marR="11861" marT="6480" marB="48600" anchor="ctr"/>
                </a:tc>
                <a:extLst>
                  <a:ext uri="{0D108BD9-81ED-4DB2-BD59-A6C34878D82A}">
                    <a16:rowId xmlns:a16="http://schemas.microsoft.com/office/drawing/2014/main" val="3841012203"/>
                  </a:ext>
                </a:extLst>
              </a:tr>
              <a:tr h="479573">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5</a:t>
                      </a:r>
                    </a:p>
                  </a:txBody>
                  <a:tcPr marL="22680" marR="11861" marT="6480" marB="48600" anchor="ctr"/>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Pre-payment Incorrect Mode Change Upon Switching</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10:50</a:t>
                      </a:r>
                    </a:p>
                  </a:txBody>
                  <a:tcPr marL="22680" marR="11861" marT="6480" marB="48600" anchor="ctr"/>
                </a:tc>
                <a:tc>
                  <a:txBody>
                    <a:bodyPr/>
                    <a:lstStyle/>
                    <a:p>
                      <a:pPr fontAlgn="ctr"/>
                      <a:r>
                        <a:rPr lang="en-GB" sz="1000" b="1" i="0" cap="none" spc="0" dirty="0">
                          <a:solidFill>
                            <a:schemeClr val="tx1"/>
                          </a:solidFill>
                          <a:effectLst/>
                          <a:latin typeface="Arial" panose="020B0604020202020204" pitchFamily="34" charset="0"/>
                          <a:cs typeface="Arial" panose="020B0604020202020204" pitchFamily="34" charset="0"/>
                        </a:rPr>
                        <a:t>REC Professional Services Team</a:t>
                      </a:r>
                    </a:p>
                  </a:txBody>
                  <a:tcPr marL="22680" marR="11861" marT="6480" marB="48600" anchor="ctr"/>
                </a:tc>
                <a:extLst>
                  <a:ext uri="{0D108BD9-81ED-4DB2-BD59-A6C34878D82A}">
                    <a16:rowId xmlns:a16="http://schemas.microsoft.com/office/drawing/2014/main" val="4230520075"/>
                  </a:ext>
                </a:extLst>
              </a:tr>
              <a:tr h="479573">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6</a:t>
                      </a:r>
                    </a:p>
                  </a:txBody>
                  <a:tcPr marL="22680" marR="11861" marT="6480" marB="48600" anchor="ctr"/>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Multiple Switch Requests Impacting Consumer Experience and Party Performance </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11:05</a:t>
                      </a:r>
                    </a:p>
                  </a:txBody>
                  <a:tcPr marL="22680" marR="11861" marT="6480" marB="4860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sz="1000" b="1" i="0" cap="none" spc="0" dirty="0">
                          <a:solidFill>
                            <a:schemeClr val="tx1"/>
                          </a:solidFill>
                          <a:effectLst/>
                          <a:latin typeface="Arial" panose="020B0604020202020204" pitchFamily="34" charset="0"/>
                          <a:cs typeface="Arial" panose="020B0604020202020204" pitchFamily="34" charset="0"/>
                        </a:rPr>
                        <a:t>REC Professional Services Team</a:t>
                      </a:r>
                    </a:p>
                    <a:p>
                      <a:pPr fontAlgn="ctr"/>
                      <a:endParaRPr lang="en-GB" sz="10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ctr"/>
                </a:tc>
                <a:extLst>
                  <a:ext uri="{0D108BD9-81ED-4DB2-BD59-A6C34878D82A}">
                    <a16:rowId xmlns:a16="http://schemas.microsoft.com/office/drawing/2014/main" val="3625946238"/>
                  </a:ext>
                </a:extLst>
              </a:tr>
              <a:tr h="479573">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7</a:t>
                      </a:r>
                    </a:p>
                  </a:txBody>
                  <a:tcPr marL="22680" marR="11861" marT="6480" marB="48600" anchor="ctr"/>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Import &amp; Export Indicators for MAP’s</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11:20</a:t>
                      </a:r>
                    </a:p>
                  </a:txBody>
                  <a:tcPr marL="22680" marR="11861" marT="6480" marB="48600" anchor="ctr"/>
                </a:tc>
                <a:tc>
                  <a:txBody>
                    <a:bodyPr/>
                    <a:lstStyle/>
                    <a:p>
                      <a:pPr fontAlgn="ctr"/>
                      <a:r>
                        <a:rPr lang="en-GB" sz="1000" b="1" i="0" cap="none" spc="0" dirty="0">
                          <a:solidFill>
                            <a:schemeClr val="tx1"/>
                          </a:solidFill>
                          <a:effectLst/>
                          <a:latin typeface="Arial" panose="020B0604020202020204" pitchFamily="34" charset="0"/>
                          <a:cs typeface="Arial" panose="020B0604020202020204" pitchFamily="34" charset="0"/>
                        </a:rPr>
                        <a:t>REC Professional Services Team</a:t>
                      </a:r>
                    </a:p>
                  </a:txBody>
                  <a:tcPr marL="22680" marR="11861" marT="6480" marB="48600" anchor="ctr"/>
                </a:tc>
                <a:extLst>
                  <a:ext uri="{0D108BD9-81ED-4DB2-BD59-A6C34878D82A}">
                    <a16:rowId xmlns:a16="http://schemas.microsoft.com/office/drawing/2014/main" val="1083782400"/>
                  </a:ext>
                </a:extLst>
              </a:tr>
              <a:tr h="403452">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dirty="0">
                          <a:solidFill>
                            <a:schemeClr val="tx1"/>
                          </a:solidFill>
                          <a:effectLst/>
                          <a:latin typeface="Arial" panose="020B0604020202020204" pitchFamily="34" charset="0"/>
                          <a:ea typeface="+mn-ea"/>
                          <a:cs typeface="Arial" panose="020B0604020202020204" pitchFamily="34" charset="0"/>
                        </a:rPr>
                        <a:t>8</a:t>
                      </a:r>
                    </a:p>
                    <a:p>
                      <a:pPr marL="0" algn="l" defTabSz="914400" rtl="0" eaLnBrk="1" fontAlgn="base" latinLnBrk="0" hangingPunct="1"/>
                      <a:endParaRPr lang="en-GB" sz="1000" b="0" kern="1200" cap="none" spc="0" dirty="0">
                        <a:solidFill>
                          <a:schemeClr val="tx1"/>
                        </a:solidFill>
                        <a:effectLst/>
                        <a:latin typeface="Arial" panose="020B0604020202020204" pitchFamily="34" charset="0"/>
                        <a:ea typeface="+mn-ea"/>
                        <a:cs typeface="Arial" panose="020B0604020202020204" pitchFamily="34" charset="0"/>
                      </a:endParaRP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AOB</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11:35</a:t>
                      </a:r>
                    </a:p>
                  </a:txBody>
                  <a:tcPr marL="22680" marR="11861" marT="6480" marB="48600" anchor="ctr"/>
                </a:tc>
                <a:tc>
                  <a:txBody>
                    <a:bodyPr/>
                    <a:lstStyle/>
                    <a:p>
                      <a:pPr algn="l" rtl="0" fontAlgn="base"/>
                      <a:r>
                        <a:rPr lang="en-GB" sz="1000" b="1" kern="1200" cap="none" spc="0">
                          <a:solidFill>
                            <a:schemeClr val="tx1"/>
                          </a:solidFill>
                          <a:effectLst/>
                          <a:latin typeface="Arial" panose="020B0604020202020204" pitchFamily="34" charset="0"/>
                          <a:ea typeface="+mn-ea"/>
                          <a:cs typeface="Arial" panose="020B0604020202020204" pitchFamily="34" charset="0"/>
                        </a:rPr>
                        <a:t>All</a:t>
                      </a:r>
                    </a:p>
                  </a:txBody>
                  <a:tcPr marL="22680" marR="11861" marT="6480" marB="48600" anchor="ctr"/>
                </a:tc>
                <a:extLst>
                  <a:ext uri="{0D108BD9-81ED-4DB2-BD59-A6C34878D82A}">
                    <a16:rowId xmlns:a16="http://schemas.microsoft.com/office/drawing/2014/main" val="1236900721"/>
                  </a:ext>
                </a:extLst>
              </a:tr>
              <a:tr h="327389">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dirty="0">
                          <a:solidFill>
                            <a:schemeClr val="tx1"/>
                          </a:solidFill>
                          <a:effectLst/>
                          <a:latin typeface="Arial" panose="020B0604020202020204" pitchFamily="34" charset="0"/>
                          <a:ea typeface="+mn-ea"/>
                          <a:cs typeface="Arial" panose="020B0604020202020204" pitchFamily="34" charset="0"/>
                        </a:rPr>
                        <a:t>9</a:t>
                      </a:r>
                    </a:p>
                  </a:txBody>
                  <a:tcPr marL="22680" marR="11861" marT="6480" marB="48600" anchor="ctr"/>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Close</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11:50</a:t>
                      </a:r>
                    </a:p>
                  </a:txBody>
                  <a:tcPr marL="22680" marR="11861" marT="6480" marB="48600" anchor="ctr"/>
                </a:tc>
                <a:tc>
                  <a:txBody>
                    <a:bodyPr/>
                    <a:lstStyle/>
                    <a:p>
                      <a:pPr algn="l" rtl="0" fontAlgn="base"/>
                      <a:r>
                        <a:rPr lang="en-GB" sz="1000" b="1" kern="1200" cap="none" spc="0" dirty="0">
                          <a:solidFill>
                            <a:schemeClr val="tx1"/>
                          </a:solidFill>
                          <a:effectLst/>
                          <a:latin typeface="Arial" panose="020B0604020202020204" pitchFamily="34" charset="0"/>
                          <a:ea typeface="+mn-ea"/>
                          <a:cs typeface="Arial" panose="020B0604020202020204" pitchFamily="34" charset="0"/>
                        </a:rPr>
                        <a:t>Chair</a:t>
                      </a:r>
                    </a:p>
                  </a:txBody>
                  <a:tcPr marL="22680" marR="11861" marT="6480" marB="48600" anchor="ctr"/>
                </a:tc>
                <a:extLst>
                  <a:ext uri="{0D108BD9-81ED-4DB2-BD59-A6C34878D82A}">
                    <a16:rowId xmlns:a16="http://schemas.microsoft.com/office/drawing/2014/main" val="3937098105"/>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3950208" y="2231136"/>
            <a:ext cx="7050547" cy="2092963"/>
          </a:xfrm>
        </p:spPr>
        <p:txBody>
          <a:bodyPr>
            <a:normAutofit/>
          </a:bodyPr>
          <a:lstStyle/>
          <a:p>
            <a:br>
              <a:rPr lang="en-GB" dirty="0">
                <a:latin typeface="Roboto"/>
                <a:ea typeface="Roboto"/>
                <a:cs typeface="Roboto"/>
              </a:rPr>
            </a:br>
            <a:r>
              <a:rPr lang="en-GB" sz="2400" dirty="0">
                <a:latin typeface="Arial" panose="020B0604020202020204" pitchFamily="34" charset="0"/>
                <a:ea typeface="Roboto"/>
                <a:cs typeface="Arial" panose="020B0604020202020204" pitchFamily="34" charset="0"/>
              </a:rPr>
              <a:t>2. Actions log</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normAutofit/>
          </a:bodyPr>
          <a:lstStyle/>
          <a:p>
            <a:r>
              <a:rPr lang="en-GB" dirty="0">
                <a:latin typeface="Arial" panose="020B0604020202020204" pitchFamily="34" charset="0"/>
                <a:cs typeface="Arial" panose="020B0604020202020204" pitchFamily="34" charset="0"/>
              </a:rPr>
              <a:t>Chair </a:t>
            </a:r>
          </a:p>
        </p:txBody>
      </p:sp>
    </p:spTree>
    <p:extLst>
      <p:ext uri="{BB962C8B-B14F-4D97-AF65-F5344CB8AC3E}">
        <p14:creationId xmlns:p14="http://schemas.microsoft.com/office/powerpoint/2010/main" val="452644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sz="2400" dirty="0">
                <a:latin typeface="Arial" panose="020B0604020202020204" pitchFamily="34" charset="0"/>
                <a:cs typeface="Arial" panose="020B0604020202020204" pitchFamily="34" charset="0"/>
              </a:rPr>
              <a:t>Actions log</a:t>
            </a:r>
          </a:p>
        </p:txBody>
      </p:sp>
      <p:graphicFrame>
        <p:nvGraphicFramePr>
          <p:cNvPr id="4" name="Table 3">
            <a:extLst>
              <a:ext uri="{FF2B5EF4-FFF2-40B4-BE49-F238E27FC236}">
                <a16:creationId xmlns:a16="http://schemas.microsoft.com/office/drawing/2014/main" id="{6759AE38-7EC6-E377-3A86-0141B31F6162}"/>
              </a:ext>
            </a:extLst>
          </p:cNvPr>
          <p:cNvGraphicFramePr>
            <a:graphicFrameLocks noGrp="1"/>
          </p:cNvGraphicFramePr>
          <p:nvPr>
            <p:extLst>
              <p:ext uri="{D42A27DB-BD31-4B8C-83A1-F6EECF244321}">
                <p14:modId xmlns:p14="http://schemas.microsoft.com/office/powerpoint/2010/main" val="2323502761"/>
              </p:ext>
            </p:extLst>
          </p:nvPr>
        </p:nvGraphicFramePr>
        <p:xfrm>
          <a:off x="1157741" y="1234440"/>
          <a:ext cx="9284854" cy="1636776"/>
        </p:xfrm>
        <a:graphic>
          <a:graphicData uri="http://schemas.openxmlformats.org/drawingml/2006/table">
            <a:tbl>
              <a:tblPr firstRow="1" firstCol="1" lastRow="1" lastCol="1" bandRow="1" bandCol="1"/>
              <a:tblGrid>
                <a:gridCol w="1630676">
                  <a:extLst>
                    <a:ext uri="{9D8B030D-6E8A-4147-A177-3AD203B41FA5}">
                      <a16:colId xmlns:a16="http://schemas.microsoft.com/office/drawing/2014/main" val="3359812394"/>
                    </a:ext>
                  </a:extLst>
                </a:gridCol>
                <a:gridCol w="2523021">
                  <a:extLst>
                    <a:ext uri="{9D8B030D-6E8A-4147-A177-3AD203B41FA5}">
                      <a16:colId xmlns:a16="http://schemas.microsoft.com/office/drawing/2014/main" val="1896672256"/>
                    </a:ext>
                  </a:extLst>
                </a:gridCol>
                <a:gridCol w="1230099">
                  <a:extLst>
                    <a:ext uri="{9D8B030D-6E8A-4147-A177-3AD203B41FA5}">
                      <a16:colId xmlns:a16="http://schemas.microsoft.com/office/drawing/2014/main" val="3524927420"/>
                    </a:ext>
                  </a:extLst>
                </a:gridCol>
                <a:gridCol w="3177589">
                  <a:extLst>
                    <a:ext uri="{9D8B030D-6E8A-4147-A177-3AD203B41FA5}">
                      <a16:colId xmlns:a16="http://schemas.microsoft.com/office/drawing/2014/main" val="1418381465"/>
                    </a:ext>
                  </a:extLst>
                </a:gridCol>
                <a:gridCol w="723469">
                  <a:extLst>
                    <a:ext uri="{9D8B030D-6E8A-4147-A177-3AD203B41FA5}">
                      <a16:colId xmlns:a16="http://schemas.microsoft.com/office/drawing/2014/main" val="1230271354"/>
                    </a:ext>
                  </a:extLst>
                </a:gridCol>
              </a:tblGrid>
              <a:tr h="367246">
                <a:tc>
                  <a:txBody>
                    <a:bodyPr/>
                    <a:lstStyle/>
                    <a:p>
                      <a:r>
                        <a:rPr lang="en-GB" sz="900" b="1"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ACTION REF.</a:t>
                      </a:r>
                      <a:endParaRPr lang="en-GB" sz="1200">
                        <a:effectLst/>
                        <a:highlight>
                          <a:srgbClr val="68A495"/>
                        </a:highlight>
                        <a:latin typeface="Calibri" panose="020F0502020204030204" pitchFamily="34" charset="0"/>
                        <a:ea typeface="Calibri" panose="020F0502020204030204" pitchFamily="34" charset="0"/>
                        <a:cs typeface="Arial" panose="020B0604020202020204" pitchFamily="34"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r>
                        <a:rPr lang="en-GB" sz="900" b="1"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ACTION</a:t>
                      </a:r>
                      <a:endParaRPr lang="en-GB" sz="1200">
                        <a:effectLst/>
                        <a:highlight>
                          <a:srgbClr val="68A495"/>
                        </a:highlight>
                        <a:latin typeface="Calibri" panose="020F0502020204030204" pitchFamily="34" charset="0"/>
                        <a:ea typeface="Calibri" panose="020F0502020204030204" pitchFamily="34" charset="0"/>
                        <a:cs typeface="Arial" panose="020B0604020202020204" pitchFamily="34"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r>
                        <a:rPr lang="en-GB" sz="900" b="1"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O</a:t>
                      </a:r>
                      <a:r>
                        <a:rPr lang="en-GB" sz="900"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W</a:t>
                      </a:r>
                      <a:r>
                        <a:rPr lang="en-GB" sz="900" b="1"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NER(S)</a:t>
                      </a:r>
                      <a:endParaRPr lang="en-GB" sz="1200">
                        <a:effectLst/>
                        <a:highlight>
                          <a:srgbClr val="68A495"/>
                        </a:highlight>
                        <a:latin typeface="Calibri" panose="020F0502020204030204" pitchFamily="34" charset="0"/>
                        <a:ea typeface="Calibri" panose="020F0502020204030204" pitchFamily="34" charset="0"/>
                        <a:cs typeface="Arial" panose="020B0604020202020204" pitchFamily="34"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r>
                        <a:rPr lang="en-GB" sz="900" b="1"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UPDATE</a:t>
                      </a:r>
                      <a:endParaRPr lang="en-GB" sz="1200">
                        <a:effectLst/>
                        <a:highlight>
                          <a:srgbClr val="68A495"/>
                        </a:highlight>
                        <a:latin typeface="Calibri" panose="020F0502020204030204" pitchFamily="34" charset="0"/>
                        <a:ea typeface="Calibri" panose="020F0502020204030204" pitchFamily="34" charset="0"/>
                        <a:cs typeface="Arial" panose="020B0604020202020204" pitchFamily="34"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r>
                        <a:rPr lang="en-GB" sz="900" b="1"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STATUS</a:t>
                      </a:r>
                      <a:endParaRPr lang="en-GB" sz="1200">
                        <a:effectLst/>
                        <a:highlight>
                          <a:srgbClr val="68A495"/>
                        </a:highlight>
                        <a:latin typeface="Calibri" panose="020F0502020204030204" pitchFamily="34" charset="0"/>
                        <a:ea typeface="Calibri" panose="020F0502020204030204" pitchFamily="34" charset="0"/>
                        <a:cs typeface="Arial" panose="020B0604020202020204" pitchFamily="34"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extLst>
                  <a:ext uri="{0D108BD9-81ED-4DB2-BD59-A6C34878D82A}">
                    <a16:rowId xmlns:a16="http://schemas.microsoft.com/office/drawing/2014/main" val="1734007378"/>
                  </a:ext>
                </a:extLst>
              </a:tr>
              <a:tr h="1269530">
                <a:tc>
                  <a:txBody>
                    <a:bodyPr/>
                    <a:lstStyle/>
                    <a:p>
                      <a:pPr>
                        <a:lnSpc>
                          <a:spcPct val="115000"/>
                        </a:lnSpc>
                        <a:spcBef>
                          <a:spcPts val="600"/>
                        </a:spcBef>
                        <a:spcAft>
                          <a:spcPts val="600"/>
                        </a:spcAft>
                      </a:pPr>
                      <a:r>
                        <a:rPr lang="en-GB" sz="14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RECRIG_24_0712_02_01</a:t>
                      </a:r>
                      <a:endParaRPr lang="en-GB" sz="14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The Chair to raise the issue of de-energising a disconnected meter as a formal REC issue</a:t>
                      </a:r>
                      <a:endParaRPr lang="en-GB" sz="14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REC Professional Services Team</a:t>
                      </a:r>
                      <a:endParaRPr lang="en-GB" sz="14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The issue was raised following last month's meeting, issue number: I0191.</a:t>
                      </a:r>
                      <a:endParaRPr lang="en-GB" sz="14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Open </a:t>
                      </a:r>
                      <a:endParaRPr lang="en-GB" sz="14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3231251"/>
                  </a:ext>
                </a:extLst>
              </a:tr>
            </a:tbl>
          </a:graphicData>
        </a:graphic>
      </p:graphicFrame>
    </p:spTree>
    <p:extLst>
      <p:ext uri="{BB962C8B-B14F-4D97-AF65-F5344CB8AC3E}">
        <p14:creationId xmlns:p14="http://schemas.microsoft.com/office/powerpoint/2010/main" val="3438762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3950208" y="2231136"/>
            <a:ext cx="7050547" cy="2092963"/>
          </a:xfrm>
        </p:spPr>
        <p:txBody>
          <a:bodyPr>
            <a:normAutofit/>
          </a:bodyPr>
          <a:lstStyle/>
          <a:p>
            <a:br>
              <a:rPr lang="en-GB" dirty="0">
                <a:latin typeface="Roboto"/>
                <a:ea typeface="Roboto"/>
                <a:cs typeface="Roboto"/>
              </a:rPr>
            </a:br>
            <a:r>
              <a:rPr lang="en-GB" sz="2400" dirty="0">
                <a:latin typeface="Arial" panose="020B0604020202020204" pitchFamily="34" charset="0"/>
                <a:ea typeface="Roboto"/>
                <a:cs typeface="Arial" panose="020B0604020202020204" pitchFamily="34" charset="0"/>
              </a:rPr>
              <a:t>3. data cleanse update</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Rec performance assurance team</a:t>
            </a:r>
          </a:p>
        </p:txBody>
      </p:sp>
    </p:spTree>
    <p:extLst>
      <p:ext uri="{BB962C8B-B14F-4D97-AF65-F5344CB8AC3E}">
        <p14:creationId xmlns:p14="http://schemas.microsoft.com/office/powerpoint/2010/main" val="28005743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4032250" y="2020824"/>
            <a:ext cx="6968505" cy="2303275"/>
          </a:xfrm>
        </p:spPr>
        <p:txBody>
          <a:bodyPr>
            <a:normAutofit fontScale="90000"/>
          </a:bodyPr>
          <a:lstStyle/>
          <a:p>
            <a:br>
              <a:rPr lang="en-GB" sz="2700" dirty="0">
                <a:latin typeface="Arial" panose="020B0604020202020204" pitchFamily="34" charset="0"/>
                <a:ea typeface="Roboto"/>
                <a:cs typeface="Arial" panose="020B0604020202020204" pitchFamily="34" charset="0"/>
              </a:rPr>
            </a:br>
            <a:r>
              <a:rPr lang="en-GB" sz="2700" dirty="0">
                <a:latin typeface="Arial" panose="020B0604020202020204" pitchFamily="34" charset="0"/>
                <a:ea typeface="Roboto"/>
                <a:cs typeface="Arial" panose="020B0604020202020204" pitchFamily="34" charset="0"/>
              </a:rPr>
              <a:t>4. performance assurance operating plan</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normAutofit/>
          </a:bodyPr>
          <a:lstStyle/>
          <a:p>
            <a:r>
              <a:rPr lang="en-GB" dirty="0">
                <a:latin typeface="Arial" panose="020B0604020202020204" pitchFamily="34" charset="0"/>
                <a:cs typeface="Arial" panose="020B0604020202020204" pitchFamily="34" charset="0"/>
              </a:rPr>
              <a:t>Rec performance assurance team</a:t>
            </a:r>
          </a:p>
        </p:txBody>
      </p:sp>
    </p:spTree>
    <p:extLst>
      <p:ext uri="{BB962C8B-B14F-4D97-AF65-F5344CB8AC3E}">
        <p14:creationId xmlns:p14="http://schemas.microsoft.com/office/powerpoint/2010/main" val="4837812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560D1A-4310-1995-841B-B33EE0F8EDE0}"/>
              </a:ext>
            </a:extLst>
          </p:cNvPr>
          <p:cNvSpPr>
            <a:spLocks noGrp="1"/>
          </p:cNvSpPr>
          <p:nvPr>
            <p:ph type="title"/>
          </p:nvPr>
        </p:nvSpPr>
        <p:spPr/>
        <p:txBody>
          <a:bodyPr>
            <a:normAutofit/>
          </a:bodyPr>
          <a:lstStyle/>
          <a:p>
            <a:r>
              <a:rPr lang="en-GB" sz="2400" dirty="0"/>
              <a:t>Developing the Scope</a:t>
            </a:r>
          </a:p>
        </p:txBody>
      </p:sp>
      <p:sp>
        <p:nvSpPr>
          <p:cNvPr id="21" name="Content Placeholder 20">
            <a:extLst>
              <a:ext uri="{FF2B5EF4-FFF2-40B4-BE49-F238E27FC236}">
                <a16:creationId xmlns:a16="http://schemas.microsoft.com/office/drawing/2014/main" id="{32FD8D14-E05D-FEA0-D5AC-24829C5EE30D}"/>
              </a:ext>
            </a:extLst>
          </p:cNvPr>
          <p:cNvSpPr>
            <a:spLocks noGrp="1"/>
          </p:cNvSpPr>
          <p:nvPr>
            <p:ph sz="quarter" idx="10"/>
          </p:nvPr>
        </p:nvSpPr>
        <p:spPr>
          <a:xfrm>
            <a:off x="906463" y="1729409"/>
            <a:ext cx="9217025" cy="4388816"/>
          </a:xfrm>
        </p:spPr>
        <p:txBody>
          <a:bodyPr/>
          <a:lstStyle/>
          <a:p>
            <a:pPr marL="0" indent="0">
              <a:buNone/>
            </a:pPr>
            <a:r>
              <a:rPr lang="en-GB" sz="1400" dirty="0">
                <a:effectLst/>
                <a:latin typeface="Arial" panose="020B0604020202020204" pitchFamily="34" charset="0"/>
                <a:ea typeface="Calibri" panose="020F0502020204030204" pitchFamily="34" charset="0"/>
                <a:cs typeface="Arial" panose="020B0604020202020204" pitchFamily="34" charset="0"/>
              </a:rPr>
              <a:t>In line with the REC Performance Assurance Schedule (Schedule 6), the Performance Assurance Board (PAB) are responsible for overseeing the delivery of the </a:t>
            </a:r>
            <a:r>
              <a:rPr lang="en-GB" sz="1400" dirty="0">
                <a:solidFill>
                  <a:srgbClr val="000000"/>
                </a:solidFill>
                <a:effectLst/>
                <a:latin typeface="Arial" panose="020B0604020202020204" pitchFamily="34" charset="0"/>
                <a:ea typeface="Calibri" panose="020F0502020204030204" pitchFamily="34" charset="0"/>
                <a:cs typeface="Arial" panose="020B0604020202020204" pitchFamily="34" charset="0"/>
              </a:rPr>
              <a:t>Performance Assurance Operating Plan (PAOP) </a:t>
            </a:r>
            <a:r>
              <a:rPr lang="en-GB" sz="1400" dirty="0">
                <a:effectLst/>
                <a:latin typeface="Arial" panose="020B0604020202020204" pitchFamily="34" charset="0"/>
                <a:ea typeface="Calibri" panose="020F0502020204030204" pitchFamily="34" charset="0"/>
                <a:cs typeface="Arial" panose="020B0604020202020204" pitchFamily="34" charset="0"/>
              </a:rPr>
              <a:t>every year.</a:t>
            </a:r>
            <a:r>
              <a:rPr lang="en-GB" sz="1400" dirty="0">
                <a:solidFill>
                  <a:srgbClr val="000000"/>
                </a:solidFill>
                <a:effectLst/>
                <a:latin typeface="Arial" panose="020B0604020202020204" pitchFamily="34" charset="0"/>
                <a:ea typeface="Calibri" panose="020F0502020204030204" pitchFamily="34" charset="0"/>
                <a:cs typeface="Arial" panose="020B0604020202020204" pitchFamily="34" charset="0"/>
              </a:rPr>
              <a:t> Within this document, the PAB set the performance assurance priorities for the upcoming performance year and plan Code Manager activities to deliver those priorities. The PAOP is published in September every year. This plan is used to track performance assurance activities through the year and the plan is updated, as and when required, to respond to emerging and evolving risks within the retail energy market.</a:t>
            </a:r>
          </a:p>
          <a:p>
            <a:pPr marL="0" indent="0">
              <a:buNone/>
            </a:pPr>
            <a:r>
              <a:rPr lang="en-GB" sz="1400" dirty="0">
                <a:latin typeface="Arial" panose="020B0604020202020204" pitchFamily="34" charset="0"/>
                <a:cs typeface="Arial" panose="020B0604020202020204" pitchFamily="34" charset="0"/>
              </a:rPr>
              <a:t>The Code Manager has identified key priorities for Performance Assurance and proposed suitable assurance strategies to support these based on:</a:t>
            </a:r>
          </a:p>
          <a:p>
            <a:r>
              <a:rPr lang="en-GB" sz="1400" dirty="0">
                <a:latin typeface="Arial" panose="020B0604020202020204" pitchFamily="34" charset="0"/>
                <a:cs typeface="Arial" panose="020B0604020202020204" pitchFamily="34" charset="0"/>
              </a:rPr>
              <a:t>Performance across the market over previous years.</a:t>
            </a:r>
          </a:p>
          <a:p>
            <a:r>
              <a:rPr lang="en-GB" sz="1400" dirty="0">
                <a:latin typeface="Arial" panose="020B0604020202020204" pitchFamily="34" charset="0"/>
                <a:cs typeface="Arial" panose="020B0604020202020204" pitchFamily="34" charset="0"/>
              </a:rPr>
              <a:t>View of changes and innovation planned across the industry that intersects with the Code boundaries.</a:t>
            </a:r>
          </a:p>
          <a:p>
            <a:r>
              <a:rPr lang="en-GB" sz="1400" dirty="0">
                <a:latin typeface="Arial" panose="020B0604020202020204" pitchFamily="34" charset="0"/>
                <a:cs typeface="Arial" panose="020B0604020202020204" pitchFamily="34" charset="0"/>
              </a:rPr>
              <a:t>Feedback from various REC stakeholders we have engaged with through the development process, e.g. through the PA webinar, sessions with PAB members, etc.</a:t>
            </a:r>
          </a:p>
          <a:p>
            <a:endParaRPr lang="en-GB" dirty="0">
              <a:latin typeface="Arial" panose="020B0604020202020204" pitchFamily="34" charset="0"/>
              <a:cs typeface="Arial" panose="020B0604020202020204" pitchFamily="34" charset="0"/>
            </a:endParaRPr>
          </a:p>
        </p:txBody>
      </p:sp>
      <p:grpSp>
        <p:nvGrpSpPr>
          <p:cNvPr id="2049" name="Group 6"/>
          <p:cNvGrpSpPr>
            <a:grpSpLocks/>
          </p:cNvGrpSpPr>
          <p:nvPr/>
        </p:nvGrpSpPr>
        <p:grpSpPr bwMode="auto">
          <a:xfrm>
            <a:off x="0" y="0"/>
            <a:ext cx="508000" cy="508000"/>
            <a:chOff x="0" y="0"/>
            <a:chExt cx="508958" cy="508958"/>
          </a:xfrm>
        </p:grpSpPr>
      </p:grpSp>
    </p:spTree>
    <p:extLst>
      <p:ext uri="{BB962C8B-B14F-4D97-AF65-F5344CB8AC3E}">
        <p14:creationId xmlns:p14="http://schemas.microsoft.com/office/powerpoint/2010/main" val="41295760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560D1A-4310-1995-841B-B33EE0F8EDE0}"/>
              </a:ext>
            </a:extLst>
          </p:cNvPr>
          <p:cNvSpPr>
            <a:spLocks noGrp="1"/>
          </p:cNvSpPr>
          <p:nvPr>
            <p:ph type="title"/>
          </p:nvPr>
        </p:nvSpPr>
        <p:spPr/>
        <p:txBody>
          <a:bodyPr>
            <a:normAutofit/>
          </a:bodyPr>
          <a:lstStyle/>
          <a:p>
            <a:r>
              <a:rPr lang="en-GB" sz="2400" dirty="0"/>
              <a:t>Strategic Assurance Priorities for 2024-25</a:t>
            </a:r>
          </a:p>
        </p:txBody>
      </p:sp>
      <p:sp>
        <p:nvSpPr>
          <p:cNvPr id="17" name="Content Placeholder 16">
            <a:extLst>
              <a:ext uri="{FF2B5EF4-FFF2-40B4-BE49-F238E27FC236}">
                <a16:creationId xmlns:a16="http://schemas.microsoft.com/office/drawing/2014/main" id="{2E57287A-9E56-5112-5C0B-5BBC032127F3}"/>
              </a:ext>
            </a:extLst>
          </p:cNvPr>
          <p:cNvSpPr>
            <a:spLocks noGrp="1"/>
          </p:cNvSpPr>
          <p:nvPr>
            <p:ph sz="quarter" idx="10"/>
          </p:nvPr>
        </p:nvSpPr>
        <p:spPr/>
        <p:txBody>
          <a:bodyPr/>
          <a:lstStyle/>
          <a:p>
            <a:r>
              <a:rPr lang="en-GB" dirty="0">
                <a:latin typeface="Arial" panose="020B0604020202020204" pitchFamily="34" charset="0"/>
                <a:cs typeface="Arial" panose="020B0604020202020204" pitchFamily="34" charset="0"/>
              </a:rPr>
              <a:t>Key goals</a:t>
            </a: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Other areas of focus</a:t>
            </a:r>
          </a:p>
        </p:txBody>
      </p:sp>
      <p:graphicFrame>
        <p:nvGraphicFramePr>
          <p:cNvPr id="18" name="Diagram 17">
            <a:extLst>
              <a:ext uri="{FF2B5EF4-FFF2-40B4-BE49-F238E27FC236}">
                <a16:creationId xmlns:a16="http://schemas.microsoft.com/office/drawing/2014/main" id="{7C269D0F-9BC7-A7C8-02C9-F6B21A9C77DD}"/>
              </a:ext>
            </a:extLst>
          </p:cNvPr>
          <p:cNvGraphicFramePr/>
          <p:nvPr/>
        </p:nvGraphicFramePr>
        <p:xfrm>
          <a:off x="1252882" y="2355574"/>
          <a:ext cx="9686235" cy="11886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9" name="Diagram 18">
            <a:extLst>
              <a:ext uri="{FF2B5EF4-FFF2-40B4-BE49-F238E27FC236}">
                <a16:creationId xmlns:a16="http://schemas.microsoft.com/office/drawing/2014/main" id="{7133FD5E-E312-2FCB-AD46-CE391BF0A3DC}"/>
              </a:ext>
            </a:extLst>
          </p:cNvPr>
          <p:cNvGraphicFramePr/>
          <p:nvPr/>
        </p:nvGraphicFramePr>
        <p:xfrm>
          <a:off x="1252882" y="4651513"/>
          <a:ext cx="9686235" cy="118864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pSp>
        <p:nvGrpSpPr>
          <p:cNvPr id="5122" name="Group 6"/>
          <p:cNvGrpSpPr>
            <a:grpSpLocks/>
          </p:cNvGrpSpPr>
          <p:nvPr/>
        </p:nvGrpSpPr>
        <p:grpSpPr bwMode="auto">
          <a:xfrm>
            <a:off x="0" y="0"/>
            <a:ext cx="508000" cy="508000"/>
            <a:chOff x="0" y="0"/>
            <a:chExt cx="508958" cy="508958"/>
          </a:xfrm>
        </p:grpSpPr>
      </p:grpSp>
    </p:spTree>
    <p:extLst>
      <p:ext uri="{BB962C8B-B14F-4D97-AF65-F5344CB8AC3E}">
        <p14:creationId xmlns:p14="http://schemas.microsoft.com/office/powerpoint/2010/main" val="38864325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560D1A-4310-1995-841B-B33EE0F8EDE0}"/>
              </a:ext>
            </a:extLst>
          </p:cNvPr>
          <p:cNvSpPr>
            <a:spLocks noGrp="1"/>
          </p:cNvSpPr>
          <p:nvPr>
            <p:ph type="title"/>
          </p:nvPr>
        </p:nvSpPr>
        <p:spPr/>
        <p:txBody>
          <a:bodyPr>
            <a:normAutofit/>
          </a:bodyPr>
          <a:lstStyle/>
          <a:p>
            <a:r>
              <a:rPr lang="en-GB" sz="2400" dirty="0"/>
              <a:t>Strategic Assurance Priorities for 2024-25</a:t>
            </a:r>
          </a:p>
        </p:txBody>
      </p:sp>
      <p:grpSp>
        <p:nvGrpSpPr>
          <p:cNvPr id="4098" name="Group 6"/>
          <p:cNvGrpSpPr>
            <a:grpSpLocks/>
          </p:cNvGrpSpPr>
          <p:nvPr/>
        </p:nvGrpSpPr>
        <p:grpSpPr bwMode="auto">
          <a:xfrm>
            <a:off x="0" y="0"/>
            <a:ext cx="508000" cy="508000"/>
            <a:chOff x="0" y="0"/>
            <a:chExt cx="508958" cy="508958"/>
          </a:xfrm>
        </p:grpSpPr>
      </p:grpSp>
      <p:pic>
        <p:nvPicPr>
          <p:cNvPr id="6" name="Picture 5">
            <a:extLst>
              <a:ext uri="{FF2B5EF4-FFF2-40B4-BE49-F238E27FC236}">
                <a16:creationId xmlns:a16="http://schemas.microsoft.com/office/drawing/2014/main" id="{0BED69B7-D451-14EC-E9C0-17FB419ECDF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7704" r="8851"/>
          <a:stretch/>
        </p:blipFill>
        <p:spPr bwMode="auto">
          <a:xfrm>
            <a:off x="1893404" y="1957513"/>
            <a:ext cx="8405191" cy="3734435"/>
          </a:xfrm>
          <a:prstGeom prst="rect">
            <a:avLst/>
          </a:prstGeom>
          <a:noFill/>
          <a:ln>
            <a:noFill/>
          </a:ln>
          <a:extLst>
            <a:ext uri="{53640926-AAD7-44D8-BBD7-CCE9431645EC}">
              <a14:shadowObscured xmlns:a14="http://schemas.microsoft.com/office/drawing/2010/main"/>
            </a:ext>
          </a:extLst>
        </p:spPr>
      </p:pic>
      <p:sp>
        <p:nvSpPr>
          <p:cNvPr id="8" name="TextBox 7">
            <a:extLst>
              <a:ext uri="{FF2B5EF4-FFF2-40B4-BE49-F238E27FC236}">
                <a16:creationId xmlns:a16="http://schemas.microsoft.com/office/drawing/2014/main" id="{F9873E53-40CD-ED83-75DA-373FC06F5F90}"/>
              </a:ext>
            </a:extLst>
          </p:cNvPr>
          <p:cNvSpPr txBox="1"/>
          <p:nvPr/>
        </p:nvSpPr>
        <p:spPr>
          <a:xfrm>
            <a:off x="838200" y="1606327"/>
            <a:ext cx="10515600" cy="318998"/>
          </a:xfrm>
          <a:prstGeom prst="rect">
            <a:avLst/>
          </a:prstGeom>
          <a:noFill/>
        </p:spPr>
        <p:txBody>
          <a:bodyPr wrap="square">
            <a:spAutoFit/>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rPr>
              <a:t>We have set out below how we intend on apply different assurance strategies to cover the key areas of focus:</a:t>
            </a:r>
          </a:p>
        </p:txBody>
      </p:sp>
      <p:sp>
        <p:nvSpPr>
          <p:cNvPr id="9" name="TextBox 8">
            <a:extLst>
              <a:ext uri="{FF2B5EF4-FFF2-40B4-BE49-F238E27FC236}">
                <a16:creationId xmlns:a16="http://schemas.microsoft.com/office/drawing/2014/main" id="{4EA23F95-30E1-5039-9256-4EC81BFD7980}"/>
              </a:ext>
            </a:extLst>
          </p:cNvPr>
          <p:cNvSpPr txBox="1"/>
          <p:nvPr/>
        </p:nvSpPr>
        <p:spPr>
          <a:xfrm>
            <a:off x="838200" y="5890092"/>
            <a:ext cx="10515600" cy="566758"/>
          </a:xfrm>
          <a:prstGeom prst="rect">
            <a:avLst/>
          </a:prstGeom>
          <a:noFill/>
        </p:spPr>
        <p:txBody>
          <a:bodyPr wrap="square">
            <a:spAutoFit/>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rPr>
              <a:t>If the need arises to adjust these during 2024-25 in response to market conditions, we will discuss changes to our approach with the PAB before changing strategy.</a:t>
            </a:r>
          </a:p>
        </p:txBody>
      </p:sp>
    </p:spTree>
    <p:extLst>
      <p:ext uri="{BB962C8B-B14F-4D97-AF65-F5344CB8AC3E}">
        <p14:creationId xmlns:p14="http://schemas.microsoft.com/office/powerpoint/2010/main" val="41097118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560D1A-4310-1995-841B-B33EE0F8EDE0}"/>
              </a:ext>
            </a:extLst>
          </p:cNvPr>
          <p:cNvSpPr>
            <a:spLocks noGrp="1"/>
          </p:cNvSpPr>
          <p:nvPr>
            <p:ph type="title"/>
          </p:nvPr>
        </p:nvSpPr>
        <p:spPr/>
        <p:txBody>
          <a:bodyPr>
            <a:normAutofit/>
          </a:bodyPr>
          <a:lstStyle/>
          <a:p>
            <a:r>
              <a:rPr lang="en-GB" sz="2400" dirty="0"/>
              <a:t>RIG Discussion</a:t>
            </a:r>
          </a:p>
        </p:txBody>
      </p:sp>
      <p:graphicFrame>
        <p:nvGraphicFramePr>
          <p:cNvPr id="13" name="Table 12">
            <a:extLst>
              <a:ext uri="{FF2B5EF4-FFF2-40B4-BE49-F238E27FC236}">
                <a16:creationId xmlns:a16="http://schemas.microsoft.com/office/drawing/2014/main" id="{AA13AAA0-E11F-20DE-A57D-3433D87A9CAD}"/>
              </a:ext>
            </a:extLst>
          </p:cNvPr>
          <p:cNvGraphicFramePr>
            <a:graphicFrameLocks noGrp="1"/>
          </p:cNvGraphicFramePr>
          <p:nvPr/>
        </p:nvGraphicFramePr>
        <p:xfrm>
          <a:off x="508000" y="1748118"/>
          <a:ext cx="10693400" cy="3980329"/>
        </p:xfrm>
        <a:graphic>
          <a:graphicData uri="http://schemas.openxmlformats.org/drawingml/2006/table">
            <a:tbl>
              <a:tblPr firstRow="1" firstCol="1" lastRow="1" lastCol="1" bandRow="1" bandCol="1"/>
              <a:tblGrid>
                <a:gridCol w="2159244">
                  <a:extLst>
                    <a:ext uri="{9D8B030D-6E8A-4147-A177-3AD203B41FA5}">
                      <a16:colId xmlns:a16="http://schemas.microsoft.com/office/drawing/2014/main" val="3481880604"/>
                    </a:ext>
                  </a:extLst>
                </a:gridCol>
                <a:gridCol w="8534156">
                  <a:extLst>
                    <a:ext uri="{9D8B030D-6E8A-4147-A177-3AD203B41FA5}">
                      <a16:colId xmlns:a16="http://schemas.microsoft.com/office/drawing/2014/main" val="2548924593"/>
                    </a:ext>
                  </a:extLst>
                </a:gridCol>
              </a:tblGrid>
              <a:tr h="3980329">
                <a:tc>
                  <a:txBody>
                    <a:bodyPr/>
                    <a:lstStyle/>
                    <a:p>
                      <a:pPr algn="ctr">
                        <a:lnSpc>
                          <a:spcPct val="115000"/>
                        </a:lnSpc>
                        <a:spcBef>
                          <a:spcPts val="300"/>
                        </a:spcBef>
                        <a:spcAft>
                          <a:spcPts val="300"/>
                        </a:spcAft>
                      </a:pPr>
                      <a:r>
                        <a:rPr lang="en-GB" sz="1400" b="1" spc="150" dirty="0">
                          <a:solidFill>
                            <a:srgbClr val="FFFFFF"/>
                          </a:solidFill>
                          <a:effectLst/>
                          <a:latin typeface="Arial" panose="020B0604020202020204" pitchFamily="34" charset="0"/>
                          <a:ea typeface="Calibri" panose="020F0502020204030204" pitchFamily="34" charset="0"/>
                          <a:cs typeface="Arial" panose="020B0604020202020204" pitchFamily="34" charset="0"/>
                        </a:rPr>
                        <a:t>FOR DISCUSSION</a:t>
                      </a:r>
                    </a:p>
                    <a:p>
                      <a:pPr algn="ctr">
                        <a:lnSpc>
                          <a:spcPct val="115000"/>
                        </a:lnSpc>
                        <a:spcBef>
                          <a:spcPts val="300"/>
                        </a:spcBef>
                        <a:spcAft>
                          <a:spcPts val="300"/>
                        </a:spcAft>
                      </a:pPr>
                      <a:endParaRPr lang="en-GB" sz="1400" b="1" spc="150" dirty="0">
                        <a:solidFill>
                          <a:srgbClr val="FFFFFF"/>
                        </a:solidFill>
                        <a:effectLst/>
                        <a:latin typeface="Arial" panose="020B0604020202020204" pitchFamily="34" charset="0"/>
                        <a:ea typeface="Calibri" panose="020F0502020204030204" pitchFamily="34" charset="0"/>
                        <a:cs typeface="Arial" panose="020B0604020202020204" pitchFamily="34" charset="0"/>
                      </a:endParaRPr>
                    </a:p>
                    <a:p>
                      <a:pPr algn="ctr">
                        <a:lnSpc>
                          <a:spcPct val="115000"/>
                        </a:lnSpc>
                        <a:spcBef>
                          <a:spcPts val="300"/>
                        </a:spcBef>
                        <a:spcAft>
                          <a:spcPts val="300"/>
                        </a:spcAft>
                      </a:pPr>
                      <a:endParaRPr lang="en-GB"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a:lnSpc>
                          <a:spcPct val="115000"/>
                        </a:lnSpc>
                        <a:spcBef>
                          <a:spcPts val="600"/>
                        </a:spcBef>
                        <a:spcAft>
                          <a:spcPts val="600"/>
                        </a:spcAft>
                      </a:pPr>
                      <a:r>
                        <a:rPr lang="en-GB"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This paper summarises proposed areas of focus and activities planned for the Performance Assurance Operating Plan (PAOP) for the next performance year which starts on 01 September 2024.</a:t>
                      </a:r>
                      <a:endParaRPr lang="en-GB"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p>
                      <a:pPr algn="l">
                        <a:lnSpc>
                          <a:spcPct val="115000"/>
                        </a:lnSpc>
                        <a:spcBef>
                          <a:spcPts val="600"/>
                        </a:spcBef>
                        <a:spcAft>
                          <a:spcPts val="600"/>
                        </a:spcAft>
                      </a:pPr>
                      <a:r>
                        <a:rPr lang="en-GB"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Code Manager is seeking feedback from RIG members to gain insights before presenting the PAOP for approval to REC PAB in August.</a:t>
                      </a:r>
                      <a:endParaRPr lang="en-GB"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p>
                      <a:pPr algn="l">
                        <a:lnSpc>
                          <a:spcPct val="115000"/>
                        </a:lnSpc>
                        <a:spcBef>
                          <a:spcPts val="600"/>
                        </a:spcBef>
                        <a:spcAft>
                          <a:spcPts val="600"/>
                        </a:spcAft>
                      </a:pPr>
                      <a:r>
                        <a:rPr lang="en-GB"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We ask RIG members to read this paper ahead of the meeting to allow discussion on the following:</a:t>
                      </a:r>
                    </a:p>
                    <a:p>
                      <a:pPr marL="342900" lvl="0" indent="-342900" algn="l">
                        <a:lnSpc>
                          <a:spcPct val="115000"/>
                        </a:lnSpc>
                        <a:spcBef>
                          <a:spcPts val="600"/>
                        </a:spcBef>
                        <a:spcAft>
                          <a:spcPts val="600"/>
                        </a:spcAft>
                        <a:buClr>
                          <a:srgbClr val="70ADA3"/>
                        </a:buClr>
                        <a:buFont typeface="Symbol" panose="05050102010706020507" pitchFamily="18" charset="2"/>
                        <a:buChar char=""/>
                      </a:pPr>
                      <a:r>
                        <a:rPr lang="en-GB"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Are there any other focus areas or activities the Code Manager and PAB must consider whilst developing the PAOP?</a:t>
                      </a:r>
                      <a:endParaRPr lang="en-GB"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a:lnSpc>
                          <a:spcPct val="115000"/>
                        </a:lnSpc>
                        <a:spcBef>
                          <a:spcPts val="600"/>
                        </a:spcBef>
                        <a:spcAft>
                          <a:spcPts val="600"/>
                        </a:spcAft>
                        <a:buClr>
                          <a:srgbClr val="70ADA3"/>
                        </a:buClr>
                        <a:buFont typeface="Symbol" panose="05050102010706020507" pitchFamily="18" charset="2"/>
                        <a:buChar char=""/>
                      </a:pPr>
                      <a:r>
                        <a:rPr lang="en-GB"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Are there any views from RIG members on the proposed priority levels and frequency for the activities listed, which REC PAB may consider when approving the PAOP?</a:t>
                      </a:r>
                      <a:endParaRPr lang="en-GB"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a:lnSpc>
                          <a:spcPct val="115000"/>
                        </a:lnSpc>
                        <a:spcBef>
                          <a:spcPts val="600"/>
                        </a:spcBef>
                        <a:spcAft>
                          <a:spcPts val="600"/>
                        </a:spcAft>
                        <a:buClr>
                          <a:srgbClr val="70ADA3"/>
                        </a:buClr>
                        <a:buFont typeface="Symbol" panose="05050102010706020507" pitchFamily="18" charset="2"/>
                        <a:buChar char=""/>
                      </a:pPr>
                      <a:r>
                        <a:rPr lang="en-GB"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list within this document contains activities we have proposed for inclusion as well as activities we have considered but decided to not include within the PAOP to ensure activities remain proportionate to the risk being managed. Are there any views from RIG members on the scope of activities defined within this paper?</a:t>
                      </a:r>
                      <a:endParaRPr lang="en-GB"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99089466"/>
                  </a:ext>
                </a:extLst>
              </a:tr>
            </a:tbl>
          </a:graphicData>
        </a:graphic>
      </p:graphicFrame>
      <p:grpSp>
        <p:nvGrpSpPr>
          <p:cNvPr id="14" name="Group 13">
            <a:extLst>
              <a:ext uri="{FF2B5EF4-FFF2-40B4-BE49-F238E27FC236}">
                <a16:creationId xmlns:a16="http://schemas.microsoft.com/office/drawing/2014/main" id="{F07D52D6-1B4D-2967-D610-74B8B98D222F}"/>
              </a:ext>
            </a:extLst>
          </p:cNvPr>
          <p:cNvGrpSpPr/>
          <p:nvPr/>
        </p:nvGrpSpPr>
        <p:grpSpPr>
          <a:xfrm>
            <a:off x="1123296" y="3579172"/>
            <a:ext cx="907209" cy="907209"/>
            <a:chOff x="0" y="0"/>
            <a:chExt cx="508958" cy="508958"/>
          </a:xfrm>
        </p:grpSpPr>
        <p:sp>
          <p:nvSpPr>
            <p:cNvPr id="15" name="Oval 14">
              <a:extLst>
                <a:ext uri="{FF2B5EF4-FFF2-40B4-BE49-F238E27FC236}">
                  <a16:creationId xmlns:a16="http://schemas.microsoft.com/office/drawing/2014/main" id="{67B2CC9D-CCC6-01E3-26A0-1237DC6A1151}"/>
                </a:ext>
              </a:extLst>
            </p:cNvPr>
            <p:cNvSpPr/>
            <p:nvPr/>
          </p:nvSpPr>
          <p:spPr>
            <a:xfrm>
              <a:off x="0" y="0"/>
              <a:ext cx="508958" cy="508958"/>
            </a:xfrm>
            <a:prstGeom prst="ellipse">
              <a:avLst/>
            </a:prstGeom>
            <a:ln>
              <a:no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16" name="Graphic 9" descr="Chat with solid fill">
              <a:extLst>
                <a:ext uri="{FF2B5EF4-FFF2-40B4-BE49-F238E27FC236}">
                  <a16:creationId xmlns:a16="http://schemas.microsoft.com/office/drawing/2014/main" id="{AB054ABE-CDEE-72C2-D04D-AE84FD78492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385" y="68997"/>
              <a:ext cx="396240" cy="396240"/>
            </a:xfrm>
            <a:prstGeom prst="rect">
              <a:avLst/>
            </a:prstGeom>
          </p:spPr>
        </p:pic>
      </p:grpSp>
      <p:grpSp>
        <p:nvGrpSpPr>
          <p:cNvPr id="3074" name="Group 6"/>
          <p:cNvGrpSpPr>
            <a:grpSpLocks/>
          </p:cNvGrpSpPr>
          <p:nvPr/>
        </p:nvGrpSpPr>
        <p:grpSpPr bwMode="auto">
          <a:xfrm>
            <a:off x="0" y="0"/>
            <a:ext cx="508000" cy="508000"/>
            <a:chOff x="0" y="0"/>
            <a:chExt cx="508958" cy="508958"/>
          </a:xfrm>
        </p:grpSpPr>
      </p:grpSp>
    </p:spTree>
    <p:extLst>
      <p:ext uri="{BB962C8B-B14F-4D97-AF65-F5344CB8AC3E}">
        <p14:creationId xmlns:p14="http://schemas.microsoft.com/office/powerpoint/2010/main" val="8423257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4032250" y="2020824"/>
            <a:ext cx="6968505" cy="2303275"/>
          </a:xfrm>
        </p:spPr>
        <p:txBody>
          <a:bodyPr>
            <a:normAutofit/>
          </a:bodyPr>
          <a:lstStyle/>
          <a:p>
            <a:r>
              <a:rPr lang="en-GB" sz="2400" dirty="0">
                <a:latin typeface="Arial" panose="020B0604020202020204" pitchFamily="34" charset="0"/>
                <a:ea typeface="Roboto"/>
                <a:cs typeface="Arial" panose="020B0604020202020204" pitchFamily="34" charset="0"/>
              </a:rPr>
              <a:t>5. pre-payment incorrect mode change upon switching</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Rec professional services team</a:t>
            </a:r>
          </a:p>
        </p:txBody>
      </p:sp>
    </p:spTree>
    <p:extLst>
      <p:ext uri="{BB962C8B-B14F-4D97-AF65-F5344CB8AC3E}">
        <p14:creationId xmlns:p14="http://schemas.microsoft.com/office/powerpoint/2010/main" val="38508789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EC6D2-C046-1044-A137-9075B5BA736B}"/>
              </a:ext>
            </a:extLst>
          </p:cNvPr>
          <p:cNvSpPr>
            <a:spLocks noGrp="1"/>
          </p:cNvSpPr>
          <p:nvPr>
            <p:ph type="title"/>
          </p:nvPr>
        </p:nvSpPr>
        <p:spPr/>
        <p:txBody>
          <a:bodyPr>
            <a:noAutofit/>
          </a:bodyPr>
          <a:lstStyle/>
          <a:p>
            <a:r>
              <a:rPr lang="en-GB" sz="2400" dirty="0">
                <a:latin typeface="Arial" panose="020B0604020202020204" pitchFamily="34" charset="0"/>
                <a:cs typeface="Arial" panose="020B0604020202020204" pitchFamily="34" charset="0"/>
              </a:rPr>
              <a:t>Pre-payment incorrect mode change upon switching </a:t>
            </a:r>
          </a:p>
        </p:txBody>
      </p:sp>
      <p:sp>
        <p:nvSpPr>
          <p:cNvPr id="4" name="Content Placeholder 2">
            <a:extLst>
              <a:ext uri="{FF2B5EF4-FFF2-40B4-BE49-F238E27FC236}">
                <a16:creationId xmlns:a16="http://schemas.microsoft.com/office/drawing/2014/main" id="{25D7D3B9-7B9A-3368-BB1F-F47EFA83B223}"/>
              </a:ext>
            </a:extLst>
          </p:cNvPr>
          <p:cNvSpPr txBox="1">
            <a:spLocks/>
          </p:cNvSpPr>
          <p:nvPr/>
        </p:nvSpPr>
        <p:spPr>
          <a:xfrm>
            <a:off x="906463" y="1569495"/>
            <a:ext cx="9217025" cy="4739865"/>
          </a:xfrm>
          <a:prstGeom prst="rect">
            <a:avLst/>
          </a:prstGeom>
        </p:spPr>
        <p:txBody>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400" b="0" i="0" dirty="0">
                <a:effectLst/>
                <a:latin typeface="Arial" panose="020B0604020202020204" pitchFamily="34" charset="0"/>
                <a:cs typeface="Arial" panose="020B0604020202020204" pitchFamily="34" charset="0"/>
              </a:rPr>
              <a:t>We are experiencing a significant number of issues when we acquire customers from other suppliers. These customers are often left in prepay mode, preventing them from topping up and frequently resulting in a loss of supply. We believe the previous supplier should switch the customer to credit mode before the transfer of supply occurs </a:t>
            </a:r>
            <a:r>
              <a:rPr lang="en-GB" sz="1400" dirty="0">
                <a:effectLst/>
                <a:latin typeface="Arial" panose="020B0604020202020204" pitchFamily="34" charset="0"/>
                <a:ea typeface="Calibri" panose="020F0502020204030204" pitchFamily="34" charset="0"/>
                <a:cs typeface="Arial" panose="020B0604020202020204" pitchFamily="34" charset="0"/>
              </a:rPr>
              <a:t>as set out in REC Schedule 11 - Section 3 Smart PAYGE process, however this is not happening in a lot of cases.</a:t>
            </a:r>
            <a:endParaRPr lang="en-GB" sz="1400" dirty="0">
              <a:latin typeface="Arial" panose="020B0604020202020204" pitchFamily="34" charset="0"/>
              <a:ea typeface="Calibri" panose="020F0502020204030204" pitchFamily="34" charset="0"/>
              <a:cs typeface="Arial" panose="020B0604020202020204" pitchFamily="34" charset="0"/>
            </a:endParaRPr>
          </a:p>
          <a:p>
            <a:r>
              <a:rPr lang="en-GB" sz="1400" b="0" i="0" dirty="0">
                <a:effectLst/>
                <a:latin typeface="Arial" panose="020B0604020202020204" pitchFamily="34" charset="0"/>
                <a:cs typeface="Arial" panose="020B0604020202020204" pitchFamily="34" charset="0"/>
              </a:rPr>
              <a:t>We have conducted some analysis to identify which suppliers are responsible for this issue. The findings are detailed below</a:t>
            </a:r>
            <a:r>
              <a:rPr lang="en-GB" sz="1400" b="0" i="0" dirty="0">
                <a:solidFill>
                  <a:srgbClr val="111111"/>
                </a:solidFill>
                <a:effectLst/>
                <a:latin typeface="Arial" panose="020B0604020202020204" pitchFamily="34" charset="0"/>
                <a:cs typeface="Arial" panose="020B0604020202020204" pitchFamily="34" charset="0"/>
              </a:rPr>
              <a:t>.</a:t>
            </a:r>
            <a:r>
              <a:rPr lang="en-GB" sz="1400" dirty="0">
                <a:effectLst/>
                <a:latin typeface="Arial" panose="020B0604020202020204" pitchFamily="34" charset="0"/>
                <a:ea typeface="Calibri" panose="020F0502020204030204" pitchFamily="34" charset="0"/>
                <a:cs typeface="Arial" panose="020B0604020202020204" pitchFamily="34" charset="0"/>
              </a:rPr>
              <a:t>	</a:t>
            </a:r>
          </a:p>
          <a:p>
            <a:endParaRPr lang="en-GB" sz="1400" dirty="0">
              <a:effectLst/>
              <a:latin typeface="Arial" panose="020B0604020202020204" pitchFamily="34" charset="0"/>
              <a:ea typeface="Calibri" panose="020F0502020204030204" pitchFamily="34" charset="0"/>
              <a:cs typeface="Arial" panose="020B0604020202020204" pitchFamily="34" charset="0"/>
            </a:endParaRPr>
          </a:p>
          <a:p>
            <a:r>
              <a:rPr lang="en-GB" sz="1400" dirty="0">
                <a:latin typeface="Arial" panose="020B0604020202020204" pitchFamily="34" charset="0"/>
                <a:ea typeface="Calibri" panose="020F0502020204030204" pitchFamily="34" charset="0"/>
                <a:cs typeface="Arial" panose="020B0604020202020204" pitchFamily="34" charset="0"/>
              </a:rPr>
              <a:t>F</a:t>
            </a:r>
            <a:r>
              <a:rPr lang="en-GB" sz="1400" dirty="0">
                <a:effectLst/>
                <a:latin typeface="Arial" panose="020B0604020202020204" pitchFamily="34" charset="0"/>
                <a:ea typeface="Calibri" panose="020F0502020204030204" pitchFamily="34" charset="0"/>
                <a:cs typeface="Arial" panose="020B0604020202020204" pitchFamily="34" charset="0"/>
              </a:rPr>
              <a:t>rom:</a:t>
            </a:r>
            <a:endParaRPr lang="en-GB" sz="1400" b="1" dirty="0">
              <a:effectLst/>
              <a:latin typeface="Arial" panose="020B0604020202020204" pitchFamily="34" charset="0"/>
              <a:ea typeface="Calibri" panose="020F0502020204030204" pitchFamily="34" charset="0"/>
              <a:cs typeface="Arial" panose="020B0604020202020204" pitchFamily="34" charset="0"/>
            </a:endParaRPr>
          </a:p>
          <a:p>
            <a:pPr marL="285750" lvl="0" indent="-285750">
              <a:buSzPts val="1000"/>
              <a:buFont typeface="Wingdings" panose="05000000000000000000" pitchFamily="2" charset="2"/>
              <a:buChar char="Ø"/>
              <a:tabLst>
                <a:tab pos="457200" algn="l"/>
              </a:tabLst>
            </a:pPr>
            <a:r>
              <a:rPr lang="en-GB" sz="1400" b="1" dirty="0">
                <a:effectLst/>
                <a:latin typeface="Arial" panose="020B0604020202020204" pitchFamily="34" charset="0"/>
                <a:ea typeface="Times New Roman" panose="02020603050405020304" pitchFamily="18" charset="0"/>
                <a:cs typeface="Arial" panose="020B0604020202020204" pitchFamily="34" charset="0"/>
              </a:rPr>
              <a:t>Supplier (1)  22.4 %</a:t>
            </a:r>
            <a:endParaRPr lang="en-GB" sz="1400" b="1" dirty="0">
              <a:effectLst/>
              <a:latin typeface="Arial" panose="020B0604020202020204" pitchFamily="34" charset="0"/>
              <a:ea typeface="Calibri" panose="020F0502020204030204" pitchFamily="34" charset="0"/>
              <a:cs typeface="Arial" panose="020B0604020202020204" pitchFamily="34" charset="0"/>
            </a:endParaRPr>
          </a:p>
          <a:p>
            <a:pPr marL="285750" lvl="0" indent="-285750">
              <a:buSzPts val="1000"/>
              <a:buFont typeface="Wingdings" panose="05000000000000000000" pitchFamily="2" charset="2"/>
              <a:buChar char="Ø"/>
              <a:tabLst>
                <a:tab pos="457200" algn="l"/>
              </a:tabLst>
            </a:pPr>
            <a:r>
              <a:rPr lang="en-GB" sz="1400" b="1" dirty="0">
                <a:effectLst/>
                <a:latin typeface="Arial" panose="020B0604020202020204" pitchFamily="34" charset="0"/>
                <a:ea typeface="Times New Roman" panose="02020603050405020304" pitchFamily="18" charset="0"/>
                <a:cs typeface="Arial" panose="020B0604020202020204" pitchFamily="34" charset="0"/>
              </a:rPr>
              <a:t>Supplier (2)  20.8%</a:t>
            </a:r>
            <a:endParaRPr lang="en-GB" sz="1400" b="1" dirty="0">
              <a:effectLst/>
              <a:latin typeface="Arial" panose="020B0604020202020204" pitchFamily="34" charset="0"/>
              <a:ea typeface="Calibri" panose="020F0502020204030204" pitchFamily="34" charset="0"/>
              <a:cs typeface="Arial" panose="020B0604020202020204" pitchFamily="34" charset="0"/>
            </a:endParaRPr>
          </a:p>
          <a:p>
            <a:pPr marL="285750" lvl="0" indent="-285750">
              <a:buSzPts val="1000"/>
              <a:buFont typeface="Wingdings" panose="05000000000000000000" pitchFamily="2" charset="2"/>
              <a:buChar char="Ø"/>
              <a:tabLst>
                <a:tab pos="457200" algn="l"/>
              </a:tabLst>
            </a:pPr>
            <a:r>
              <a:rPr lang="en-GB" sz="1400" b="1" dirty="0">
                <a:effectLst/>
                <a:latin typeface="Arial" panose="020B0604020202020204" pitchFamily="34" charset="0"/>
                <a:ea typeface="Times New Roman" panose="02020603050405020304" pitchFamily="18" charset="0"/>
                <a:cs typeface="Arial" panose="020B0604020202020204" pitchFamily="34" charset="0"/>
              </a:rPr>
              <a:t>Supplier (3)  11.7%</a:t>
            </a:r>
            <a:endParaRPr lang="en-GB" sz="1400" b="1" dirty="0">
              <a:effectLst/>
              <a:latin typeface="Arial" panose="020B0604020202020204" pitchFamily="34" charset="0"/>
              <a:ea typeface="Calibri" panose="020F0502020204030204" pitchFamily="34" charset="0"/>
              <a:cs typeface="Arial" panose="020B0604020202020204" pitchFamily="34" charset="0"/>
            </a:endParaRPr>
          </a:p>
          <a:p>
            <a:pPr marL="285750" lvl="0" indent="-285750">
              <a:buSzPts val="1000"/>
              <a:buFont typeface="Wingdings" panose="05000000000000000000" pitchFamily="2" charset="2"/>
              <a:buChar char="Ø"/>
              <a:tabLst>
                <a:tab pos="457200" algn="l"/>
              </a:tabLst>
            </a:pPr>
            <a:r>
              <a:rPr lang="en-GB" sz="1400" b="1" dirty="0">
                <a:effectLst/>
                <a:latin typeface="Arial" panose="020B0604020202020204" pitchFamily="34" charset="0"/>
                <a:ea typeface="Times New Roman" panose="02020603050405020304" pitchFamily="18" charset="0"/>
                <a:cs typeface="Arial" panose="020B0604020202020204" pitchFamily="34" charset="0"/>
              </a:rPr>
              <a:t>Supplier (4)  11%</a:t>
            </a:r>
            <a:endParaRPr lang="en-GB" sz="1400" b="1" dirty="0">
              <a:effectLst/>
              <a:latin typeface="Arial" panose="020B0604020202020204" pitchFamily="34" charset="0"/>
              <a:ea typeface="Calibri" panose="020F0502020204030204" pitchFamily="34" charset="0"/>
              <a:cs typeface="Arial" panose="020B0604020202020204" pitchFamily="34" charset="0"/>
            </a:endParaRPr>
          </a:p>
          <a:p>
            <a:pPr marL="285750" lvl="0" indent="-285750">
              <a:buSzPts val="1000"/>
              <a:buFont typeface="Wingdings" panose="05000000000000000000" pitchFamily="2" charset="2"/>
              <a:buChar char="Ø"/>
              <a:tabLst>
                <a:tab pos="457200" algn="l"/>
              </a:tabLst>
            </a:pPr>
            <a:r>
              <a:rPr lang="en-GB" sz="1400" b="1" dirty="0">
                <a:effectLst/>
                <a:latin typeface="Arial" panose="020B0604020202020204" pitchFamily="34" charset="0"/>
                <a:ea typeface="Times New Roman" panose="02020603050405020304" pitchFamily="18" charset="0"/>
                <a:cs typeface="Arial" panose="020B0604020202020204" pitchFamily="34" charset="0"/>
              </a:rPr>
              <a:t>Supplier (5)  10.4%</a:t>
            </a:r>
            <a:endParaRPr lang="en-GB" sz="1400" b="1" dirty="0">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en-GB" sz="1400" dirty="0">
              <a:latin typeface="Arial" panose="020B0604020202020204" pitchFamily="34" charset="0"/>
              <a:ea typeface="Calibri" panose="020F0502020204030204" pitchFamily="34" charset="0"/>
              <a:cs typeface="Arial" panose="020B0604020202020204" pitchFamily="34" charset="0"/>
            </a:endParaRPr>
          </a:p>
          <a:p>
            <a:r>
              <a:rPr lang="en-GB" sz="1400" dirty="0">
                <a:effectLst/>
                <a:latin typeface="Arial" panose="020B0604020202020204" pitchFamily="34" charset="0"/>
                <a:ea typeface="Calibri" panose="020F0502020204030204" pitchFamily="34" charset="0"/>
                <a:cs typeface="Arial" panose="020B0604020202020204" pitchFamily="34" charset="0"/>
              </a:rPr>
              <a:t>It would be great if we could get a view from other suppliers and see if anyone else is experiencing the same issue. </a:t>
            </a:r>
          </a:p>
        </p:txBody>
      </p:sp>
    </p:spTree>
    <p:extLst>
      <p:ext uri="{BB962C8B-B14F-4D97-AF65-F5344CB8AC3E}">
        <p14:creationId xmlns:p14="http://schemas.microsoft.com/office/powerpoint/2010/main" val="4134967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4032250" y="2020824"/>
            <a:ext cx="6968505" cy="2303275"/>
          </a:xfrm>
        </p:spPr>
        <p:txBody>
          <a:bodyPr>
            <a:normAutofit fontScale="90000"/>
          </a:bodyPr>
          <a:lstStyle/>
          <a:p>
            <a:br>
              <a:rPr lang="en-GB" dirty="0">
                <a:latin typeface="Roboto"/>
                <a:ea typeface="Roboto"/>
                <a:cs typeface="Roboto"/>
              </a:rPr>
            </a:br>
            <a:r>
              <a:rPr lang="en-GB" sz="2700" dirty="0">
                <a:latin typeface="Arial" panose="020B0604020202020204" pitchFamily="34" charset="0"/>
                <a:ea typeface="Roboto"/>
                <a:cs typeface="Arial" panose="020B0604020202020204" pitchFamily="34" charset="0"/>
              </a:rPr>
              <a:t>6. Multiple Switch Requests impacting Consumer experience and Party performance</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REC Professional services team</a:t>
            </a:r>
          </a:p>
        </p:txBody>
      </p:sp>
    </p:spTree>
    <p:extLst>
      <p:ext uri="{BB962C8B-B14F-4D97-AF65-F5344CB8AC3E}">
        <p14:creationId xmlns:p14="http://schemas.microsoft.com/office/powerpoint/2010/main" val="24443811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5C68-7964-E293-672B-D82C0B2C2F67}"/>
              </a:ext>
            </a:extLst>
          </p:cNvPr>
          <p:cNvSpPr>
            <a:spLocks noGrp="1"/>
          </p:cNvSpPr>
          <p:nvPr>
            <p:ph type="ctrTitle"/>
          </p:nvPr>
        </p:nvSpPr>
        <p:spPr>
          <a:xfrm>
            <a:off x="2345094" y="828939"/>
            <a:ext cx="9144000" cy="678445"/>
          </a:xfrm>
        </p:spPr>
        <p:txBody>
          <a:bodyPr>
            <a:normAutofit/>
          </a:bodyPr>
          <a:lstStyle/>
          <a:p>
            <a:pPr>
              <a:lnSpc>
                <a:spcPct val="115000"/>
              </a:lnSpc>
              <a:spcBef>
                <a:spcPts val="600"/>
              </a:spcBef>
              <a:spcAft>
                <a:spcPts val="600"/>
              </a:spcAft>
            </a:pPr>
            <a:r>
              <a:rPr lang="en-GB" sz="2800" dirty="0">
                <a:solidFill>
                  <a:srgbClr val="70ADA3"/>
                </a:solidFill>
                <a:latin typeface="Arial" panose="020B0604020202020204" pitchFamily="34" charset="0"/>
                <a:cs typeface="Arial" panose="020B0604020202020204" pitchFamily="34" charset="0"/>
              </a:rPr>
              <a:t>Background</a:t>
            </a:r>
          </a:p>
        </p:txBody>
      </p:sp>
      <p:sp>
        <p:nvSpPr>
          <p:cNvPr id="4" name="Subtitle 2">
            <a:extLst>
              <a:ext uri="{FF2B5EF4-FFF2-40B4-BE49-F238E27FC236}">
                <a16:creationId xmlns:a16="http://schemas.microsoft.com/office/drawing/2014/main" id="{48DF74DD-71A3-4E50-1BEC-05AE4D098AC9}"/>
              </a:ext>
            </a:extLst>
          </p:cNvPr>
          <p:cNvSpPr txBox="1">
            <a:spLocks/>
          </p:cNvSpPr>
          <p:nvPr/>
        </p:nvSpPr>
        <p:spPr>
          <a:xfrm>
            <a:off x="718074" y="1854680"/>
            <a:ext cx="10755849" cy="4465437"/>
          </a:xfrm>
          <a:prstGeom prst="rect">
            <a:avLst/>
          </a:prstGeom>
        </p:spPr>
        <p:txBody>
          <a:bodyPr vert="horz" lIns="91440" tIns="45720" rIns="91440" bIns="45720" rtlCol="0">
            <a:normAutofit/>
          </a:bodyPr>
          <a:lstStyle>
            <a:lvl1pPr marL="285750" indent="-285750" algn="l" defTabSz="914400" rtl="0" eaLnBrk="1" latinLnBrk="0" hangingPunct="1">
              <a:lnSpc>
                <a:spcPct val="90000"/>
              </a:lnSpc>
              <a:spcBef>
                <a:spcPts val="1000"/>
              </a:spcBef>
              <a:buFont typeface="Wingdings" pitchFamily="2" charset="2"/>
              <a:buChar char="§"/>
              <a:defRPr sz="1600" kern="1200" baseline="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baseline="0">
                <a:solidFill>
                  <a:schemeClr val="tx1"/>
                </a:solidFill>
                <a:latin typeface="Roboto Slab"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15000"/>
              </a:lnSpc>
              <a:spcBef>
                <a:spcPts val="600"/>
              </a:spcBef>
              <a:spcAft>
                <a:spcPts val="600"/>
              </a:spcAft>
              <a:buClr>
                <a:srgbClr val="68A495"/>
              </a:buClr>
              <a:buSzTx/>
              <a:buFont typeface="Wingdings" pitchFamily="2" charset="2"/>
              <a:buNone/>
              <a:tabLst/>
              <a:defRPr/>
            </a:pPr>
            <a:r>
              <a:rPr kumimoji="0" lang="en-GB" sz="1500" b="0" i="0" u="none" strike="noStrike" kern="1200" cap="none" spc="0" normalizeH="0" baseline="0" noProof="0" dirty="0">
                <a:ln>
                  <a:noFill/>
                </a:ln>
                <a:solidFill>
                  <a:srgbClr val="000000"/>
                </a:solidFill>
                <a:effectLst/>
                <a:uLnTx/>
                <a:uFillTx/>
                <a:latin typeface="Arial" panose="020B0604020202020204" pitchFamily="34" charset="0"/>
                <a:ea typeface="+mn-ea"/>
                <a:cs typeface="Times New Roman" panose="02020603050405020304" pitchFamily="18" charset="0"/>
              </a:rPr>
              <a:t>REC Parties have told the Code Manager that they are seeing multiple registrations attempts (10 plus attempts on consecutive days in some instances) on individual </a:t>
            </a:r>
            <a:r>
              <a:rPr kumimoji="0" lang="en-GB" sz="1500" b="0" i="0" u="none" strike="noStrike" kern="1200" cap="none" spc="0" normalizeH="0" baseline="0" noProof="0" dirty="0" err="1">
                <a:ln>
                  <a:noFill/>
                </a:ln>
                <a:solidFill>
                  <a:srgbClr val="000000"/>
                </a:solidFill>
                <a:effectLst/>
                <a:uLnTx/>
                <a:uFillTx/>
                <a:latin typeface="Arial" panose="020B0604020202020204" pitchFamily="34" charset="0"/>
                <a:ea typeface="+mn-ea"/>
                <a:cs typeface="Times New Roman" panose="02020603050405020304" pitchFamily="18" charset="0"/>
              </a:rPr>
              <a:t>MPxNs</a:t>
            </a:r>
            <a:r>
              <a:rPr kumimoji="0" lang="en-GB" sz="1500" b="0" i="0" u="none" strike="noStrike" kern="1200" cap="none" spc="0" normalizeH="0" baseline="0" noProof="0" dirty="0">
                <a:ln>
                  <a:noFill/>
                </a:ln>
                <a:solidFill>
                  <a:srgbClr val="000000"/>
                </a:solidFill>
                <a:effectLst/>
                <a:uLnTx/>
                <a:uFillTx/>
                <a:latin typeface="Arial" panose="020B0604020202020204" pitchFamily="34" charset="0"/>
                <a:ea typeface="+mn-ea"/>
                <a:cs typeface="Times New Roman" panose="02020603050405020304" pitchFamily="18" charset="0"/>
              </a:rPr>
              <a:t>. They are concerned about Consumer detriment and Party Performance impacts.</a:t>
            </a:r>
          </a:p>
          <a:p>
            <a:pPr marL="0" marR="0" lvl="0" indent="0" algn="l" defTabSz="914400" rtl="0" eaLnBrk="1" fontAlgn="auto" latinLnBrk="0" hangingPunct="1">
              <a:lnSpc>
                <a:spcPct val="115000"/>
              </a:lnSpc>
              <a:spcBef>
                <a:spcPts val="600"/>
              </a:spcBef>
              <a:spcAft>
                <a:spcPts val="600"/>
              </a:spcAft>
              <a:buClr>
                <a:srgbClr val="68A495"/>
              </a:buClr>
              <a:buSzTx/>
              <a:buFont typeface="Wingdings" pitchFamily="2" charset="2"/>
              <a:buNone/>
              <a:tabLst/>
              <a:defRPr/>
            </a:pPr>
            <a:r>
              <a:rPr kumimoji="0" lang="en-GB" sz="1500" b="0" i="0" u="none" strike="noStrike" kern="1200" cap="none" spc="0" normalizeH="0" baseline="0" noProof="0" dirty="0">
                <a:ln>
                  <a:noFill/>
                </a:ln>
                <a:solidFill>
                  <a:srgbClr val="000000"/>
                </a:solidFill>
                <a:effectLst/>
                <a:uLnTx/>
                <a:uFillTx/>
                <a:latin typeface="Arial" panose="020B0604020202020204" pitchFamily="34" charset="0"/>
                <a:ea typeface="+mn-ea"/>
                <a:cs typeface="Times New Roman" panose="02020603050405020304" pitchFamily="18" charset="0"/>
              </a:rPr>
              <a:t>This was initially presented as a non-domestic issue, but initial Code Manager investigations have also highlighted potential concern around proposed domestic transfers as well.</a:t>
            </a:r>
          </a:p>
          <a:p>
            <a:pPr marL="538163" marR="0" lvl="0" indent="-285750" algn="l" defTabSz="914400" rtl="0" eaLnBrk="1" fontAlgn="auto" latinLnBrk="0" hangingPunct="1">
              <a:lnSpc>
                <a:spcPct val="115000"/>
              </a:lnSpc>
              <a:spcBef>
                <a:spcPts val="600"/>
              </a:spcBef>
              <a:spcAft>
                <a:spcPts val="600"/>
              </a:spcAft>
              <a:buClr>
                <a:srgbClr val="68A495"/>
              </a:buClr>
              <a:buSzTx/>
              <a:buFont typeface="Arial" panose="020B0604020202020204" pitchFamily="34" charset="0"/>
              <a:buChar char="•"/>
              <a:tabLst/>
              <a:defRPr/>
            </a:pPr>
            <a:r>
              <a:rPr kumimoji="0" lang="en-GB" sz="1500" b="0" i="0" u="none" strike="noStrike" kern="1200" cap="none" spc="0" normalizeH="0" baseline="0" noProof="0" dirty="0">
                <a:ln>
                  <a:noFill/>
                </a:ln>
                <a:solidFill>
                  <a:srgbClr val="000000"/>
                </a:solidFill>
                <a:effectLst/>
                <a:uLnTx/>
                <a:uFillTx/>
                <a:latin typeface="Arial" panose="020B0604020202020204" pitchFamily="34" charset="0"/>
                <a:ea typeface="+mn-ea"/>
                <a:cs typeface="Times New Roman" panose="02020603050405020304" pitchFamily="18" charset="0"/>
              </a:rPr>
              <a:t>Consumers trying to switch are not getting time to review objection related communications from the incumbent Supplier to allow them to act.</a:t>
            </a:r>
          </a:p>
          <a:p>
            <a:pPr marL="538163" marR="0" lvl="0" indent="-285750" algn="l" defTabSz="914400" rtl="0" eaLnBrk="1" fontAlgn="auto" latinLnBrk="0" hangingPunct="1">
              <a:lnSpc>
                <a:spcPct val="115000"/>
              </a:lnSpc>
              <a:spcBef>
                <a:spcPts val="600"/>
              </a:spcBef>
              <a:spcAft>
                <a:spcPts val="600"/>
              </a:spcAft>
              <a:buClr>
                <a:srgbClr val="68A495"/>
              </a:buClr>
              <a:buSzTx/>
              <a:buFont typeface="Arial" panose="020B0604020202020204" pitchFamily="34" charset="0"/>
              <a:buChar char="•"/>
              <a:tabLst/>
              <a:defRPr/>
            </a:pPr>
            <a:r>
              <a:rPr kumimoji="0" lang="en-GB" sz="1500" b="0" i="0" u="none" strike="noStrike" kern="1200" cap="none" spc="0" normalizeH="0" baseline="0" noProof="0" dirty="0">
                <a:ln>
                  <a:noFill/>
                </a:ln>
                <a:solidFill>
                  <a:srgbClr val="000000"/>
                </a:solidFill>
                <a:effectLst/>
                <a:uLnTx/>
                <a:uFillTx/>
                <a:latin typeface="Arial" panose="020B0604020202020204" pitchFamily="34" charset="0"/>
                <a:ea typeface="+mn-ea"/>
                <a:cs typeface="Times New Roman" panose="02020603050405020304" pitchFamily="18" charset="0"/>
              </a:rPr>
              <a:t>This also appears to have impacted Party performance against associated Risk Drivers, 8.9, 8.10 &amp; 8.11</a:t>
            </a:r>
          </a:p>
          <a:p>
            <a:pPr marL="538163" marR="0" lvl="0" indent="-285750" algn="l" defTabSz="914400" rtl="0" eaLnBrk="1" fontAlgn="auto" latinLnBrk="0" hangingPunct="1">
              <a:lnSpc>
                <a:spcPct val="115000"/>
              </a:lnSpc>
              <a:spcBef>
                <a:spcPts val="600"/>
              </a:spcBef>
              <a:spcAft>
                <a:spcPts val="600"/>
              </a:spcAft>
              <a:buClr>
                <a:srgbClr val="68A495"/>
              </a:buClr>
              <a:buSzTx/>
              <a:buFont typeface="Arial" panose="020B0604020202020204" pitchFamily="34" charset="0"/>
              <a:buChar char="•"/>
              <a:tabLst/>
              <a:defRPr/>
            </a:pPr>
            <a:r>
              <a:rPr kumimoji="0" lang="en-GB" sz="1500" b="0" i="0" u="none" strike="noStrike" kern="1200" cap="none" spc="0" normalizeH="0" baseline="0" noProof="0" dirty="0">
                <a:ln>
                  <a:noFill/>
                </a:ln>
                <a:solidFill>
                  <a:srgbClr val="000000"/>
                </a:solidFill>
                <a:effectLst/>
                <a:uLnTx/>
                <a:uFillTx/>
                <a:latin typeface="Arial" panose="020B0604020202020204" pitchFamily="34" charset="0"/>
                <a:ea typeface="+mn-ea"/>
                <a:cs typeface="Times New Roman" panose="02020603050405020304" pitchFamily="18" charset="0"/>
              </a:rPr>
              <a:t>The Code Manager invites discussion and welcomes engagement on this matter, both here at RIG and directly via your OAM.</a:t>
            </a:r>
          </a:p>
          <a:p>
            <a:pPr marL="538163" marR="0" lvl="0" indent="-285750" algn="l" defTabSz="914400" rtl="0" eaLnBrk="1" fontAlgn="auto" latinLnBrk="0" hangingPunct="1">
              <a:lnSpc>
                <a:spcPct val="115000"/>
              </a:lnSpc>
              <a:spcBef>
                <a:spcPts val="600"/>
              </a:spcBef>
              <a:spcAft>
                <a:spcPts val="600"/>
              </a:spcAft>
              <a:buClr>
                <a:srgbClr val="68A495"/>
              </a:buClr>
              <a:buSzTx/>
              <a:buFont typeface="Arial" panose="020B0604020202020204" pitchFamily="34" charset="0"/>
              <a:buChar char="•"/>
              <a:tabLst/>
              <a:defRPr/>
            </a:pPr>
            <a:r>
              <a:rPr kumimoji="0" lang="en-GB" sz="1500" b="0" i="0" u="none" strike="noStrike" kern="1200" cap="none" spc="0" normalizeH="0" baseline="0" noProof="0" dirty="0">
                <a:ln>
                  <a:noFill/>
                </a:ln>
                <a:solidFill>
                  <a:srgbClr val="000000"/>
                </a:solidFill>
                <a:effectLst/>
                <a:uLnTx/>
                <a:uFillTx/>
                <a:latin typeface="Arial" panose="020B0604020202020204" pitchFamily="34" charset="0"/>
                <a:ea typeface="+mn-ea"/>
                <a:cs typeface="Times New Roman" panose="02020603050405020304" pitchFamily="18" charset="0"/>
              </a:rPr>
              <a:t>If this issue is well supported, it may be suitable for progression to the Change Issues Group for further discussion and development.</a:t>
            </a:r>
          </a:p>
          <a:p>
            <a:pPr marL="0" marR="0" lvl="0" indent="0" algn="l" defTabSz="914400" rtl="0" eaLnBrk="1" fontAlgn="auto" latinLnBrk="0" hangingPunct="1">
              <a:lnSpc>
                <a:spcPct val="115000"/>
              </a:lnSpc>
              <a:spcBef>
                <a:spcPts val="600"/>
              </a:spcBef>
              <a:spcAft>
                <a:spcPts val="600"/>
              </a:spcAft>
              <a:buClr>
                <a:srgbClr val="68A495"/>
              </a:buClr>
              <a:buSzTx/>
              <a:buFont typeface="Wingdings" pitchFamily="2" charset="2"/>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Times New Roman" panose="02020603050405020304" pitchFamily="18" charset="0"/>
            </a:endParaRPr>
          </a:p>
          <a:p>
            <a:pPr marL="285750" marR="0" lvl="0" indent="-285750" algn="l" defTabSz="914400" rtl="0" eaLnBrk="1" fontAlgn="auto" latinLnBrk="0" hangingPunct="1">
              <a:lnSpc>
                <a:spcPct val="115000"/>
              </a:lnSpc>
              <a:spcBef>
                <a:spcPts val="600"/>
              </a:spcBef>
              <a:spcAft>
                <a:spcPts val="600"/>
              </a:spcAft>
              <a:buClr>
                <a:srgbClr val="68A495"/>
              </a:buClr>
              <a:buSzTx/>
              <a:buFont typeface="Arial" panose="020B0604020202020204" pitchFamily="34" charset="0"/>
              <a:buChar char="•"/>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Times New Roman" panose="02020603050405020304" pitchFamily="18" charset="0"/>
            </a:endParaRPr>
          </a:p>
          <a:p>
            <a:pPr marL="285750" marR="0" lvl="0" indent="-285750" algn="l" defTabSz="914400" rtl="0" eaLnBrk="1" fontAlgn="auto" latinLnBrk="0" hangingPunct="1">
              <a:lnSpc>
                <a:spcPct val="115000"/>
              </a:lnSpc>
              <a:spcBef>
                <a:spcPts val="600"/>
              </a:spcBef>
              <a:spcAft>
                <a:spcPts val="600"/>
              </a:spcAft>
              <a:buClr>
                <a:srgbClr val="68A495"/>
              </a:buClr>
              <a:buSzTx/>
              <a:buFont typeface="Arial" panose="020B0604020202020204" pitchFamily="34" charset="0"/>
              <a:buChar char="•"/>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Times New Roman" panose="02020603050405020304" pitchFamily="18" charset="0"/>
            </a:endParaRPr>
          </a:p>
        </p:txBody>
      </p:sp>
    </p:spTree>
    <p:extLst>
      <p:ext uri="{BB962C8B-B14F-4D97-AF65-F5344CB8AC3E}">
        <p14:creationId xmlns:p14="http://schemas.microsoft.com/office/powerpoint/2010/main" val="35905931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4032250" y="2020824"/>
            <a:ext cx="6968505" cy="2303275"/>
          </a:xfrm>
        </p:spPr>
        <p:txBody>
          <a:bodyPr>
            <a:normAutofit fontScale="90000"/>
          </a:bodyPr>
          <a:lstStyle/>
          <a:p>
            <a:br>
              <a:rPr lang="en-GB" dirty="0">
                <a:latin typeface="Roboto"/>
                <a:ea typeface="Roboto"/>
                <a:cs typeface="Roboto"/>
              </a:rPr>
            </a:br>
            <a:r>
              <a:rPr lang="en-GB" sz="2700" dirty="0">
                <a:latin typeface="Arial" panose="020B0604020202020204" pitchFamily="34" charset="0"/>
                <a:ea typeface="Roboto"/>
                <a:cs typeface="Arial" panose="020B0604020202020204" pitchFamily="34" charset="0"/>
              </a:rPr>
              <a:t>7. import &amp; export indicators for map’s</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REC Professional services team</a:t>
            </a:r>
          </a:p>
        </p:txBody>
      </p:sp>
    </p:spTree>
    <p:extLst>
      <p:ext uri="{BB962C8B-B14F-4D97-AF65-F5344CB8AC3E}">
        <p14:creationId xmlns:p14="http://schemas.microsoft.com/office/powerpoint/2010/main" val="21725272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EC6D2-C046-1044-A137-9075B5BA736B}"/>
              </a:ext>
            </a:extLst>
          </p:cNvPr>
          <p:cNvSpPr>
            <a:spLocks noGrp="1"/>
          </p:cNvSpPr>
          <p:nvPr>
            <p:ph type="title"/>
          </p:nvPr>
        </p:nvSpPr>
        <p:spPr/>
        <p:txBody>
          <a:bodyPr>
            <a:noAutofit/>
          </a:bodyPr>
          <a:lstStyle/>
          <a:p>
            <a:r>
              <a:rPr lang="en-GB" sz="2400" dirty="0">
                <a:latin typeface="Arial" panose="020B0604020202020204" pitchFamily="34" charset="0"/>
                <a:cs typeface="Arial" panose="020B0604020202020204" pitchFamily="34" charset="0"/>
              </a:rPr>
              <a:t>Import &amp; export indicators for map’s (d0303 Dataflow)</a:t>
            </a:r>
          </a:p>
        </p:txBody>
      </p:sp>
      <p:sp>
        <p:nvSpPr>
          <p:cNvPr id="4" name="Content Placeholder 2">
            <a:extLst>
              <a:ext uri="{FF2B5EF4-FFF2-40B4-BE49-F238E27FC236}">
                <a16:creationId xmlns:a16="http://schemas.microsoft.com/office/drawing/2014/main" id="{25D7D3B9-7B9A-3368-BB1F-F47EFA83B223}"/>
              </a:ext>
            </a:extLst>
          </p:cNvPr>
          <p:cNvSpPr txBox="1">
            <a:spLocks/>
          </p:cNvSpPr>
          <p:nvPr/>
        </p:nvSpPr>
        <p:spPr>
          <a:xfrm>
            <a:off x="906463" y="1569495"/>
            <a:ext cx="9217025" cy="4739865"/>
          </a:xfrm>
          <a:prstGeom prst="rect">
            <a:avLst/>
          </a:prstGeom>
        </p:spPr>
        <p:txBody>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dirty="0">
                <a:latin typeface="Arial" panose="020B0604020202020204" pitchFamily="34" charset="0"/>
                <a:cs typeface="Arial" panose="020B0604020202020204" pitchFamily="34" charset="0"/>
              </a:rPr>
              <a:t>Context</a:t>
            </a:r>
          </a:p>
          <a:p>
            <a:pPr lvl="1"/>
            <a:r>
              <a:rPr lang="en-US" sz="1400" dirty="0">
                <a:latin typeface="Arial" panose="020B0604020202020204" pitchFamily="34" charset="0"/>
                <a:cs typeface="Arial" panose="020B0604020202020204" pitchFamily="34" charset="0"/>
              </a:rPr>
              <a:t>Meter Asset Providers (MAP) are notified of changes to their portfolio via a D0303 flow</a:t>
            </a:r>
          </a:p>
          <a:p>
            <a:pPr lvl="1"/>
            <a:r>
              <a:rPr lang="en-US" sz="1400" dirty="0">
                <a:latin typeface="Arial" panose="020B0604020202020204" pitchFamily="34" charset="0"/>
                <a:cs typeface="Arial" panose="020B0604020202020204" pitchFamily="34" charset="0"/>
              </a:rPr>
              <a:t>The D0303 flow carries the notification of an install, removal, appointment and de-appointment event</a:t>
            </a:r>
          </a:p>
          <a:p>
            <a:pPr lvl="1"/>
            <a:r>
              <a:rPr lang="en-US" sz="1400" dirty="0">
                <a:latin typeface="Arial" panose="020B0604020202020204" pitchFamily="34" charset="0"/>
                <a:cs typeface="Arial" panose="020B0604020202020204" pitchFamily="34" charset="0"/>
              </a:rPr>
              <a:t>The D0303 flow does not have a concept of whether an MPAN is Export or Import</a:t>
            </a:r>
          </a:p>
          <a:p>
            <a:pPr lvl="1"/>
            <a:r>
              <a:rPr lang="en-US" sz="1400" dirty="0">
                <a:latin typeface="Arial" panose="020B0604020202020204" pitchFamily="34" charset="0"/>
                <a:cs typeface="Arial" panose="020B0604020202020204" pitchFamily="34" charset="0"/>
              </a:rPr>
              <a:t>Only the Import MPAN carries the primacy for meter rental and asset management activities by the MAP, the Export MPAN is largely superfluous to a MAP</a:t>
            </a:r>
          </a:p>
          <a:p>
            <a:pPr lvl="1"/>
            <a:r>
              <a:rPr lang="en-US" sz="1400" dirty="0">
                <a:latin typeface="Arial" panose="020B0604020202020204" pitchFamily="34" charset="0"/>
                <a:cs typeface="Arial" panose="020B0604020202020204" pitchFamily="34" charset="0"/>
              </a:rPr>
              <a:t>An Import and Export MPAN will typically share the same MSN</a:t>
            </a:r>
          </a:p>
          <a:p>
            <a:pPr lvl="1"/>
            <a:r>
              <a:rPr lang="en-US" sz="1400" dirty="0">
                <a:latin typeface="Arial" panose="020B0604020202020204" pitchFamily="34" charset="0"/>
                <a:cs typeface="Arial" panose="020B0604020202020204" pitchFamily="34" charset="0"/>
              </a:rPr>
              <a:t>A MAP will receive D0303 notifications for both the Import &amp; Export MPAN</a:t>
            </a:r>
          </a:p>
          <a:p>
            <a:pPr lvl="1"/>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Problem Statement:</a:t>
            </a:r>
          </a:p>
          <a:p>
            <a:pPr lvl="1"/>
            <a:r>
              <a:rPr lang="en-US" sz="1400" dirty="0">
                <a:latin typeface="Arial" panose="020B0604020202020204" pitchFamily="34" charset="0"/>
                <a:cs typeface="Arial" panose="020B0604020202020204" pitchFamily="34" charset="0"/>
              </a:rPr>
              <a:t>On receipt of a D0303 flow, a MAP cannot readily distinguish whether a flow relates to the import or export MPAN</a:t>
            </a:r>
          </a:p>
          <a:p>
            <a:pPr lvl="1"/>
            <a:r>
              <a:rPr lang="en-US" sz="1400" dirty="0">
                <a:latin typeface="Arial" panose="020B0604020202020204" pitchFamily="34" charset="0"/>
                <a:cs typeface="Arial" panose="020B0604020202020204" pitchFamily="34" charset="0"/>
              </a:rPr>
              <a:t>As the D0303 flows carry the same MSN for both Import and Export MPANs, a MAP would interpret one of the flows as a duplicate</a:t>
            </a:r>
          </a:p>
          <a:p>
            <a:pPr lvl="1"/>
            <a:r>
              <a:rPr lang="en-US" sz="1400" dirty="0">
                <a:latin typeface="Arial" panose="020B0604020202020204" pitchFamily="34" charset="0"/>
                <a:cs typeface="Arial" panose="020B0604020202020204" pitchFamily="34" charset="0"/>
              </a:rPr>
              <a:t>Given the Import MPAN has primacy, there is no straightforward way to identify which flow relates to the import MPAN without triage and interrogation</a:t>
            </a:r>
            <a:endParaRPr lang="en-GB" sz="1400" dirty="0">
              <a:latin typeface="Arial" panose="020B0604020202020204" pitchFamily="34" charset="0"/>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1911122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EC6D2-C046-1044-A137-9075B5BA736B}"/>
              </a:ext>
            </a:extLst>
          </p:cNvPr>
          <p:cNvSpPr>
            <a:spLocks noGrp="1"/>
          </p:cNvSpPr>
          <p:nvPr>
            <p:ph type="title"/>
          </p:nvPr>
        </p:nvSpPr>
        <p:spPr/>
        <p:txBody>
          <a:bodyPr>
            <a:noAutofit/>
          </a:bodyPr>
          <a:lstStyle/>
          <a:p>
            <a:r>
              <a:rPr lang="en-GB" sz="2400" dirty="0">
                <a:latin typeface="Arial" panose="020B0604020202020204" pitchFamily="34" charset="0"/>
                <a:cs typeface="Arial" panose="020B0604020202020204" pitchFamily="34" charset="0"/>
              </a:rPr>
              <a:t>Import &amp; export indicators for map’s (d0303 Dataflow)</a:t>
            </a:r>
          </a:p>
        </p:txBody>
      </p:sp>
      <p:sp>
        <p:nvSpPr>
          <p:cNvPr id="4" name="Content Placeholder 2">
            <a:extLst>
              <a:ext uri="{FF2B5EF4-FFF2-40B4-BE49-F238E27FC236}">
                <a16:creationId xmlns:a16="http://schemas.microsoft.com/office/drawing/2014/main" id="{25D7D3B9-7B9A-3368-BB1F-F47EFA83B223}"/>
              </a:ext>
            </a:extLst>
          </p:cNvPr>
          <p:cNvSpPr txBox="1">
            <a:spLocks/>
          </p:cNvSpPr>
          <p:nvPr/>
        </p:nvSpPr>
        <p:spPr>
          <a:xfrm>
            <a:off x="906463" y="1569495"/>
            <a:ext cx="9217025" cy="4739865"/>
          </a:xfrm>
          <a:prstGeom prst="rect">
            <a:avLst/>
          </a:prstGeom>
        </p:spPr>
        <p:txBody>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400" dirty="0">
                <a:latin typeface="Arial" panose="020B0604020202020204" pitchFamily="34" charset="0"/>
                <a:cs typeface="Arial" panose="020B0604020202020204" pitchFamily="34" charset="0"/>
              </a:rPr>
              <a:t>Recommendation: </a:t>
            </a:r>
          </a:p>
          <a:p>
            <a:pPr lvl="1"/>
            <a:r>
              <a:rPr lang="en-GB" sz="1400" dirty="0">
                <a:latin typeface="Arial" panose="020B0604020202020204" pitchFamily="34" charset="0"/>
                <a:cs typeface="Arial" panose="020B0604020202020204" pitchFamily="34" charset="0"/>
              </a:rPr>
              <a:t>The D0303 notification to MAPs should be updated to carry both an Import and Export indicator</a:t>
            </a:r>
          </a:p>
          <a:p>
            <a:pPr lvl="1"/>
            <a:r>
              <a:rPr lang="en-GB" sz="1400" dirty="0">
                <a:latin typeface="Arial" panose="020B0604020202020204" pitchFamily="34" charset="0"/>
                <a:cs typeface="Arial" panose="020B0604020202020204" pitchFamily="34" charset="0"/>
              </a:rPr>
              <a:t>This would allow MAPs to interpret flows received for Import / Export sites appropriately</a:t>
            </a:r>
          </a:p>
          <a:p>
            <a:pPr lvl="1"/>
            <a:r>
              <a:rPr lang="en-GB" sz="1400" dirty="0">
                <a:latin typeface="Arial" panose="020B0604020202020204" pitchFamily="34" charset="0"/>
                <a:cs typeface="Arial" panose="020B0604020202020204" pitchFamily="34" charset="0"/>
              </a:rPr>
              <a:t>With the proliferation of SEG tariffs, this is a growing problem facing the MAP community</a:t>
            </a:r>
          </a:p>
          <a:p>
            <a:pPr marL="335992" lvl="1" indent="0">
              <a:buNone/>
            </a:pPr>
            <a:endParaRPr lang="en-GB" sz="1400" dirty="0">
              <a:latin typeface="Arial" panose="020B0604020202020204" pitchFamily="34" charset="0"/>
              <a:cs typeface="Arial" panose="020B0604020202020204" pitchFamily="34" charset="0"/>
            </a:endParaRPr>
          </a:p>
          <a:p>
            <a:r>
              <a:rPr lang="en-GB" sz="1400" dirty="0">
                <a:latin typeface="Arial" panose="020B0604020202020204" pitchFamily="34" charset="0"/>
                <a:cs typeface="Arial" panose="020B0604020202020204" pitchFamily="34" charset="0"/>
              </a:rPr>
              <a:t>What would this mean for industry?: </a:t>
            </a:r>
          </a:p>
          <a:p>
            <a:pPr lvl="1"/>
            <a:r>
              <a:rPr lang="en-GB" sz="1400" dirty="0">
                <a:latin typeface="Arial" panose="020B0604020202020204" pitchFamily="34" charset="0"/>
                <a:cs typeface="Arial" panose="020B0604020202020204" pitchFamily="34" charset="0"/>
              </a:rPr>
              <a:t>What changes would be required at a Supplier level to facilitate this change?</a:t>
            </a:r>
          </a:p>
          <a:p>
            <a:pPr lvl="1"/>
            <a:r>
              <a:rPr lang="en-GB" sz="1400" dirty="0">
                <a:latin typeface="Arial" panose="020B0604020202020204" pitchFamily="34" charset="0"/>
                <a:cs typeface="Arial" panose="020B0604020202020204" pitchFamily="34" charset="0"/>
              </a:rPr>
              <a:t>What changes would be required at a MEM level to facilitate this change?</a:t>
            </a:r>
          </a:p>
          <a:p>
            <a:pPr lvl="2"/>
            <a:r>
              <a:rPr lang="en-GB" dirty="0">
                <a:latin typeface="Arial" panose="020B0604020202020204" pitchFamily="34" charset="0"/>
                <a:cs typeface="Arial" panose="020B0604020202020204" pitchFamily="34" charset="0"/>
              </a:rPr>
              <a:t>Recognising this change would not be implemented until post MHHS, this would be changes to the MSS / MSA</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7980658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4032250" y="2020824"/>
            <a:ext cx="6968505" cy="2303275"/>
          </a:xfrm>
        </p:spPr>
        <p:txBody>
          <a:bodyPr>
            <a:normAutofit/>
          </a:bodyPr>
          <a:lstStyle/>
          <a:p>
            <a:br>
              <a:rPr lang="en-GB" dirty="0">
                <a:latin typeface="Roboto"/>
                <a:ea typeface="Roboto"/>
                <a:cs typeface="Roboto"/>
              </a:rPr>
            </a:br>
            <a:r>
              <a:rPr lang="en-GB" sz="2400" dirty="0">
                <a:latin typeface="Arial" panose="020B0604020202020204" pitchFamily="34" charset="0"/>
                <a:ea typeface="Roboto"/>
                <a:cs typeface="Arial" panose="020B0604020202020204" pitchFamily="34" charset="0"/>
              </a:rPr>
              <a:t>8. </a:t>
            </a:r>
            <a:r>
              <a:rPr lang="en-GB" sz="2400" dirty="0" err="1">
                <a:latin typeface="Arial" panose="020B0604020202020204" pitchFamily="34" charset="0"/>
                <a:ea typeface="Roboto"/>
                <a:cs typeface="Arial" panose="020B0604020202020204" pitchFamily="34" charset="0"/>
              </a:rPr>
              <a:t>aob</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all</a:t>
            </a:r>
          </a:p>
        </p:txBody>
      </p:sp>
    </p:spTree>
    <p:extLst>
      <p:ext uri="{BB962C8B-B14F-4D97-AF65-F5344CB8AC3E}">
        <p14:creationId xmlns:p14="http://schemas.microsoft.com/office/powerpoint/2010/main" val="11873411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657600" y="2353586"/>
            <a:ext cx="7918703" cy="2245846"/>
          </a:xfrm>
        </p:spPr>
        <p:txBody>
          <a:bodyPr>
            <a:normAutofit fontScale="90000"/>
          </a:bodyPr>
          <a:lstStyle/>
          <a:p>
            <a:r>
              <a:rPr lang="en-GB" sz="2000" dirty="0">
                <a:latin typeface="Roboto"/>
                <a:ea typeface="Roboto"/>
                <a:cs typeface="Roboto"/>
              </a:rPr>
              <a:t>Next meeting:</a:t>
            </a:r>
            <a:br>
              <a:rPr lang="en-GB" sz="2000" dirty="0"/>
            </a:br>
            <a:br>
              <a:rPr lang="en-GB" sz="2200" dirty="0">
                <a:latin typeface="Roboto"/>
                <a:ea typeface="Roboto"/>
                <a:cs typeface="Roboto"/>
              </a:rPr>
            </a:br>
            <a:r>
              <a:rPr lang="en-GB" sz="2200" dirty="0">
                <a:latin typeface="Roboto"/>
                <a:ea typeface="Roboto"/>
                <a:cs typeface="Roboto"/>
              </a:rPr>
              <a:t>13 September 2024</a:t>
            </a:r>
            <a:br>
              <a:rPr lang="en-GB" sz="2200" dirty="0">
                <a:cs typeface="Roboto"/>
              </a:rPr>
            </a:br>
            <a:br>
              <a:rPr lang="en-GB" dirty="0"/>
            </a:br>
            <a:br>
              <a:rPr lang="en-GB" dirty="0">
                <a:latin typeface="Roboto"/>
                <a:ea typeface="Roboto"/>
              </a:rPr>
            </a:br>
            <a:r>
              <a:rPr lang="en-GB" dirty="0">
                <a:latin typeface="Roboto"/>
                <a:ea typeface="Roboto"/>
                <a:cs typeface="Roboto"/>
              </a:rPr>
              <a:t>Thanks for attending</a:t>
            </a:r>
          </a:p>
        </p:txBody>
      </p:sp>
    </p:spTree>
    <p:extLst>
      <p:ext uri="{BB962C8B-B14F-4D97-AF65-F5344CB8AC3E}">
        <p14:creationId xmlns:p14="http://schemas.microsoft.com/office/powerpoint/2010/main" val="18765572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4.xml><?xml version="1.0" encoding="utf-8"?>
<a:theme xmlns:a="http://schemas.openxmlformats.org/drawingml/2006/main" name="CONTENT SLIDE">
  <a:themeElements>
    <a:clrScheme name="REC Colours">
      <a:dk1>
        <a:sysClr val="windowText" lastClr="000000"/>
      </a:dk1>
      <a:lt1>
        <a:sysClr val="window" lastClr="FFFFFF"/>
      </a:lt1>
      <a:dk2>
        <a:srgbClr val="70ADA3"/>
      </a:dk2>
      <a:lt2>
        <a:srgbClr val="FFFFFF"/>
      </a:lt2>
      <a:accent1>
        <a:srgbClr val="4D8934"/>
      </a:accent1>
      <a:accent2>
        <a:srgbClr val="70ADA3"/>
      </a:accent2>
      <a:accent3>
        <a:srgbClr val="7B282E"/>
      </a:accent3>
      <a:accent4>
        <a:srgbClr val="BE6516"/>
      </a:accent4>
      <a:accent5>
        <a:srgbClr val="E7AB00"/>
      </a:accent5>
      <a:accent6>
        <a:srgbClr val="C4D38D"/>
      </a:accent6>
      <a:hlink>
        <a:srgbClr val="4D8934"/>
      </a:hlink>
      <a:folHlink>
        <a:srgbClr val="70ADA3"/>
      </a:folHlink>
    </a:clrScheme>
    <a:fontScheme name="REC">
      <a:majorFont>
        <a:latin typeface="Roboto"/>
        <a:ea typeface=""/>
        <a:cs typeface=""/>
      </a:majorFont>
      <a:minorFont>
        <a:latin typeface="Roboto Slab"/>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Gemserv Content">
  <a:themeElements>
    <a:clrScheme name="Corporate Gemserv">
      <a:dk1>
        <a:srgbClr val="3A3C3B"/>
      </a:dk1>
      <a:lt1>
        <a:sysClr val="window" lastClr="FFFFFF"/>
      </a:lt1>
      <a:dk2>
        <a:srgbClr val="A8A8A8"/>
      </a:dk2>
      <a:lt2>
        <a:srgbClr val="EDEDED"/>
      </a:lt2>
      <a:accent1>
        <a:srgbClr val="6FB967"/>
      </a:accent1>
      <a:accent2>
        <a:srgbClr val="9DC977"/>
      </a:accent2>
      <a:accent3>
        <a:srgbClr val="DFE69B"/>
      </a:accent3>
      <a:accent4>
        <a:srgbClr val="58AB4F"/>
      </a:accent4>
      <a:accent5>
        <a:srgbClr val="81BA52"/>
      </a:accent5>
      <a:accent6>
        <a:srgbClr val="E6ECB2"/>
      </a:accent6>
      <a:hlink>
        <a:srgbClr val="2C6ECE"/>
      </a:hlink>
      <a:folHlink>
        <a:srgbClr val="568BD8"/>
      </a:folHlink>
    </a:clrScheme>
    <a:fontScheme name="Gemserv Internal">
      <a:majorFont>
        <a:latin typeface="Segoe U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mserv PowerPoint template" id="{E4F3FFF0-3AF6-47C2-92A7-845694BA4777}" vid="{248F4D9C-1102-4DE8-9950-5A935EFE9412}"/>
    </a:ext>
  </a:extLst>
</a:theme>
</file>

<file path=ppt/theme/theme7.xml><?xml version="1.0" encoding="utf-8"?>
<a:theme xmlns:a="http://schemas.openxmlformats.org/drawingml/2006/main" name="e-on Enjoyment Template">
  <a:themeElements>
    <a:clrScheme name="EON 2022">
      <a:dk1>
        <a:srgbClr val="262626"/>
      </a:dk1>
      <a:lt1>
        <a:srgbClr val="FFFFFF"/>
      </a:lt1>
      <a:dk2>
        <a:srgbClr val="262626"/>
      </a:dk2>
      <a:lt2>
        <a:srgbClr val="FFFFFF"/>
      </a:lt2>
      <a:accent1>
        <a:srgbClr val="EA1B0A"/>
      </a:accent1>
      <a:accent2>
        <a:srgbClr val="B00402"/>
      </a:accent2>
      <a:accent3>
        <a:srgbClr val="1EA2B1"/>
      </a:accent3>
      <a:accent4>
        <a:srgbClr val="E3E000"/>
      </a:accent4>
      <a:accent5>
        <a:srgbClr val="76020D"/>
      </a:accent5>
      <a:accent6>
        <a:srgbClr val="7FC7CF"/>
      </a:accent6>
      <a:hlink>
        <a:srgbClr val="0000FF"/>
      </a:hlink>
      <a:folHlink>
        <a:srgbClr val="800080"/>
      </a:folHlink>
    </a:clrScheme>
    <a:fontScheme name="EON Brix Sans">
      <a:majorFont>
        <a:latin typeface="EON Brix Sans Black"/>
        <a:ea typeface=""/>
        <a:cs typeface=""/>
      </a:majorFont>
      <a:minorFont>
        <a:latin typeface="EON Brix Sans"/>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1400" noProof="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err="1" smtClean="0"/>
        </a:defPPr>
      </a:lstStyle>
    </a:txDef>
  </a:objectDefaults>
  <a:extraClrSchemeLst>
    <a:extraClrScheme>
      <a:clrScheme name="EON">
        <a:dk1>
          <a:srgbClr val="000000"/>
        </a:dk1>
        <a:lt1>
          <a:srgbClr val="FFFFFF"/>
        </a:lt1>
        <a:dk2>
          <a:srgbClr val="000000"/>
        </a:dk2>
        <a:lt2>
          <a:srgbClr val="FFFFFF"/>
        </a:lt2>
        <a:accent1>
          <a:srgbClr val="EA1B0A"/>
        </a:accent1>
        <a:accent2>
          <a:srgbClr val="B00402"/>
        </a:accent2>
        <a:accent3>
          <a:srgbClr val="5CC1CB"/>
        </a:accent3>
        <a:accent4>
          <a:srgbClr val="E3E000"/>
        </a:accent4>
        <a:accent5>
          <a:srgbClr val="C44341"/>
        </a:accent5>
        <a:accent6>
          <a:srgbClr val="85D1D8"/>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custClrLst>
    <a:custClr>
      <a:srgbClr val="F7E8DA"/>
    </a:custClr>
    <a:custClr>
      <a:srgbClr val="F6C1B0"/>
    </a:custClr>
    <a:custClr>
      <a:srgbClr val="F59A86"/>
    </a:custClr>
    <a:custClr>
      <a:srgbClr val="F05B48"/>
    </a:custClr>
    <a:custClr>
      <a:srgbClr val="EA1B0A"/>
    </a:custClr>
    <a:custClr>
      <a:srgbClr val="E01000"/>
    </a:custClr>
    <a:custClr>
      <a:srgbClr val="C90A01"/>
    </a:custClr>
    <a:custClr>
      <a:srgbClr val="B00402"/>
    </a:custClr>
    <a:custClr>
      <a:srgbClr val="76020D"/>
    </a:custClr>
    <a:custClr>
      <a:srgbClr val="FFFFFF"/>
    </a:custClr>
    <a:custClr>
      <a:srgbClr val="F7F4D9"/>
    </a:custClr>
    <a:custClr>
      <a:srgbClr val="F2EFA3"/>
    </a:custClr>
    <a:custClr>
      <a:srgbClr val="EDEA6C"/>
    </a:custClr>
    <a:custClr>
      <a:srgbClr val="E8E536"/>
    </a:custClr>
    <a:custClr>
      <a:srgbClr val="E3E000"/>
    </a:custClr>
    <a:custClr>
      <a:srgbClr val="9EB22D"/>
    </a:custClr>
    <a:custClr>
      <a:srgbClr val="61822A"/>
    </a:custClr>
    <a:custClr>
      <a:srgbClr val="3D5327"/>
    </a:custClr>
    <a:custClr>
      <a:srgbClr val="1C301E"/>
    </a:custClr>
    <a:custClr>
      <a:srgbClr val="FFFFFF"/>
    </a:custClr>
    <a:custClr>
      <a:srgbClr val="E1EDED"/>
    </a:custClr>
    <a:custClr>
      <a:srgbClr val="B0DADE"/>
    </a:custClr>
    <a:custClr>
      <a:srgbClr val="7FC7CF"/>
    </a:custClr>
    <a:custClr>
      <a:srgbClr val="4FB5C0"/>
    </a:custClr>
    <a:custClr>
      <a:srgbClr val="1EA2B1"/>
    </a:custClr>
    <a:custClr>
      <a:srgbClr val="178A9E"/>
    </a:custClr>
    <a:custClr>
      <a:srgbClr val="0F738A"/>
    </a:custClr>
    <a:custClr>
      <a:srgbClr val="144D61"/>
    </a:custClr>
    <a:custClr>
      <a:srgbClr val="182739"/>
    </a:custClr>
    <a:custClr>
      <a:srgbClr val="FFFFFF"/>
    </a:custClr>
    <a:custClr>
      <a:srgbClr val="FFFFFF"/>
    </a:custClr>
    <a:custClr>
      <a:srgbClr val="FCFBFA"/>
    </a:custClr>
    <a:custClr>
      <a:srgbClr val="F9F6F4"/>
    </a:custClr>
    <a:custClr>
      <a:srgbClr val="E6E3E1"/>
    </a:custClr>
    <a:custClr>
      <a:srgbClr val="CCCBCA"/>
    </a:custClr>
    <a:custClr>
      <a:srgbClr val="999999"/>
    </a:custClr>
    <a:custClr>
      <a:srgbClr val="666666"/>
    </a:custClr>
    <a:custClr>
      <a:srgbClr val="262626"/>
    </a:custClr>
    <a:custClr>
      <a:srgbClr val="000000"/>
    </a:custClr>
    <a:custClr>
      <a:srgbClr val="FFFFFF"/>
    </a:custClr>
    <a:custClr>
      <a:srgbClr val="F8E3D0"/>
    </a:custClr>
    <a:custClr>
      <a:srgbClr val="F1D7BD"/>
    </a:custClr>
    <a:custClr>
      <a:srgbClr val="E9CBA9"/>
    </a:custClr>
    <a:custClr>
      <a:srgbClr val="DEBA95"/>
    </a:custClr>
    <a:custClr>
      <a:srgbClr val="D2A981"/>
    </a:custClr>
    <a:custClr>
      <a:srgbClr val="AF8A66"/>
    </a:custClr>
    <a:custClr>
      <a:srgbClr val="8C6B4C"/>
    </a:custClr>
    <a:custClr>
      <a:srgbClr val="4F3824"/>
    </a:custClr>
    <a:custClr>
      <a:srgbClr val="301E10"/>
    </a:custClr>
    <a:custClr>
      <a:srgbClr val="FFFFFF"/>
    </a:custClr>
  </a:custClrLst>
  <a:extLst>
    <a:ext uri="{05A4C25C-085E-4340-85A3-A5531E510DB2}">
      <thm15:themeFamily xmlns:thm15="http://schemas.microsoft.com/office/thememl/2012/main" name="EON_Presentation.potx" id="{7C42261A-5814-475A-AFFE-2C675987BE37}" vid="{E40C2308-C2F2-4A5C-BF3A-6A6F0716ADD3}"/>
    </a:ext>
  </a:extLst>
</a:theme>
</file>

<file path=ppt/theme/theme8.xml><?xml version="1.0" encoding="utf-8"?>
<a:theme xmlns:a="http://schemas.openxmlformats.org/drawingml/2006/main" name="2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C Slidedeck Template" id="{3EF9D6D7-E721-43F1-B125-C155637D0265}" vid="{9A5C3515-EC20-4F08-899D-028E5A3E843B}"/>
    </a:ext>
  </a:extLst>
</a:theme>
</file>

<file path=ppt/theme/theme9.xml><?xml version="1.0" encoding="utf-8"?>
<a:theme xmlns:a="http://schemas.openxmlformats.org/drawingml/2006/main" name="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3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3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2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4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1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1EAB65F2-04EF-4D79-9E87-F7D6E0961EFD}"/>
    </a:ext>
  </a:ext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7" ma:contentTypeDescription="Create a new document." ma:contentTypeScope="" ma:versionID="301b13d97a55f9a65467461cd509b061">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3fde56c427cf4bf5bb0626ec1799454f"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33669984-af94-4b35-9f37-f4574e663bce">
      <Terms xmlns="http://schemas.microsoft.com/office/infopath/2007/PartnerControls"/>
    </lcf76f155ced4ddcb4097134ff3c332f>
    <TaxCatchAll xmlns="d5e8df70-7ba7-462a-92bc-0eb2af61e599" xsi:nil="true"/>
  </documentManagement>
</p:properties>
</file>

<file path=customXml/itemProps1.xml><?xml version="1.0" encoding="utf-8"?>
<ds:datastoreItem xmlns:ds="http://schemas.openxmlformats.org/officeDocument/2006/customXml" ds:itemID="{E75A28F7-695B-4549-9853-49499D7F64E3}">
  <ds:schemaRefs>
    <ds:schemaRef ds:uri="33669984-af94-4b35-9f37-f4574e663bce"/>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3.xml><?xml version="1.0" encoding="utf-8"?>
<ds:datastoreItem xmlns:ds="http://schemas.openxmlformats.org/officeDocument/2006/customXml" ds:itemID="{227F3447-4B93-44BA-86EC-08F1999C5A12}">
  <ds:schemaRefs>
    <ds:schemaRef ds:uri="33669984-af94-4b35-9f37-f4574e663bce"/>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108</TotalTime>
  <Words>1350</Words>
  <Application>Microsoft Office PowerPoint</Application>
  <PresentationFormat>Widescreen</PresentationFormat>
  <Paragraphs>158</Paragraphs>
  <Slides>20</Slides>
  <Notes>6</Notes>
  <HiddenSlides>0</HiddenSlides>
  <MMClips>0</MMClips>
  <ScaleCrop>false</ScaleCrop>
  <HeadingPairs>
    <vt:vector size="8" baseType="variant">
      <vt:variant>
        <vt:lpstr>Fonts Used</vt:lpstr>
      </vt:variant>
      <vt:variant>
        <vt:i4>16</vt:i4>
      </vt:variant>
      <vt:variant>
        <vt:lpstr>Theme</vt:lpstr>
      </vt:variant>
      <vt:variant>
        <vt:i4>14</vt:i4>
      </vt:variant>
      <vt:variant>
        <vt:lpstr>Embedded OLE Servers</vt:lpstr>
      </vt:variant>
      <vt:variant>
        <vt:i4>1</vt:i4>
      </vt:variant>
      <vt:variant>
        <vt:lpstr>Slide Titles</vt:lpstr>
      </vt:variant>
      <vt:variant>
        <vt:i4>20</vt:i4>
      </vt:variant>
    </vt:vector>
  </HeadingPairs>
  <TitlesOfParts>
    <vt:vector size="51" baseType="lpstr">
      <vt:lpstr>Arial</vt:lpstr>
      <vt:lpstr>Calibri</vt:lpstr>
      <vt:lpstr>EON Brix Sans</vt:lpstr>
      <vt:lpstr>EON Brix Sans Black</vt:lpstr>
      <vt:lpstr>Lato</vt:lpstr>
      <vt:lpstr>Lato Heavy</vt:lpstr>
      <vt:lpstr>Outfit Medium</vt:lpstr>
      <vt:lpstr>Playfair Display Black</vt:lpstr>
      <vt:lpstr>Playfair Display SemiBold</vt:lpstr>
      <vt:lpstr>Roboto</vt:lpstr>
      <vt:lpstr>Roboto Medium</vt:lpstr>
      <vt:lpstr>Roboto Slab</vt:lpstr>
      <vt:lpstr>Segoe UI</vt:lpstr>
      <vt:lpstr>Symbol</vt:lpstr>
      <vt:lpstr>Ubuntu</vt:lpstr>
      <vt:lpstr>Wingdings</vt:lpstr>
      <vt:lpstr>REC Light Event Theme</vt:lpstr>
      <vt:lpstr>REC Alternative Event Theme</vt:lpstr>
      <vt:lpstr>1_REC Alternative Event Theme</vt:lpstr>
      <vt:lpstr>CONTENT SLIDE</vt:lpstr>
      <vt:lpstr>1_CONTENT SLIDE</vt:lpstr>
      <vt:lpstr>Gemserv Content</vt:lpstr>
      <vt:lpstr>e-on Enjoyment Template</vt:lpstr>
      <vt:lpstr>2_CONTENT SLIDE</vt:lpstr>
      <vt:lpstr>Smart DCC</vt:lpstr>
      <vt:lpstr>3_Smart DCC</vt:lpstr>
      <vt:lpstr>3_CONTENT SLIDE</vt:lpstr>
      <vt:lpstr>2_Smart DCC</vt:lpstr>
      <vt:lpstr>4_CONTENT SLIDE</vt:lpstr>
      <vt:lpstr>1_REC Light Event Theme</vt:lpstr>
      <vt:lpstr>think-cell Slide</vt:lpstr>
      <vt:lpstr>REC ISSues group</vt:lpstr>
      <vt:lpstr>1. Introduction and agreement of agenda</vt:lpstr>
      <vt:lpstr>Agenda For today</vt:lpstr>
      <vt:lpstr> 2. Actions log    </vt:lpstr>
      <vt:lpstr>Actions log</vt:lpstr>
      <vt:lpstr> 3. data cleanse update    </vt:lpstr>
      <vt:lpstr> 4. performance assurance operating plan    </vt:lpstr>
      <vt:lpstr>Developing the Scope</vt:lpstr>
      <vt:lpstr>Strategic Assurance Priorities for 2024-25</vt:lpstr>
      <vt:lpstr>Strategic Assurance Priorities for 2024-25</vt:lpstr>
      <vt:lpstr>RIG Discussion</vt:lpstr>
      <vt:lpstr>5. pre-payment incorrect mode change upon switching    </vt:lpstr>
      <vt:lpstr>Pre-payment incorrect mode change upon switching </vt:lpstr>
      <vt:lpstr> 6. Multiple Switch Requests impacting Consumer experience and Party performance    </vt:lpstr>
      <vt:lpstr>Background</vt:lpstr>
      <vt:lpstr> 7. import &amp; export indicators for map’s    </vt:lpstr>
      <vt:lpstr>Import &amp; export indicators for map’s (d0303 Dataflow)</vt:lpstr>
      <vt:lpstr>Import &amp; export indicators for map’s (d0303 Dataflow)</vt:lpstr>
      <vt:lpstr> 8. aob    </vt:lpstr>
      <vt:lpstr>Next meeting:  13 September 2024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James Rees</cp:lastModifiedBy>
  <cp:revision>2</cp:revision>
  <dcterms:created xsi:type="dcterms:W3CDTF">2022-06-08T15:31:29Z</dcterms:created>
  <dcterms:modified xsi:type="dcterms:W3CDTF">2024-08-08T15:18:35Z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0x01010064B6ABD153718F40AB257D99BCA5D342</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2023-08-02T11:31:15Z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0a902a3f-598b-4e9a-bccb-4b5ca5920939</vt:lpwstr>
  </property>
  <property fmtid="{D5CDD505-2E9C-101B-9397-08002B2CF9AE}" pid="10" name="MSIP_Label_2d7f055f-5347-41d4-8cbe-c035e83f4f3c_ContentBits">
    <vt:lpwstr>0</vt:lpwstr>
  </property>
</Properties>
</file>