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5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8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9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10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11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2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13.xml" ContentType="application/vnd.openxmlformats-officedocument.theme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5" r:id="rId4"/>
    <p:sldMasterId id="2147483666" r:id="rId5"/>
    <p:sldMasterId id="2147483683" r:id="rId6"/>
    <p:sldMasterId id="2147483686" r:id="rId7"/>
    <p:sldMasterId id="2147483718" r:id="rId8"/>
    <p:sldMasterId id="2147483720" r:id="rId9"/>
    <p:sldMasterId id="2147483862" r:id="rId10"/>
    <p:sldMasterId id="2147483908" r:id="rId11"/>
    <p:sldMasterId id="2147483920" r:id="rId12"/>
    <p:sldMasterId id="2147483930" r:id="rId13"/>
    <p:sldMasterId id="2147483937" r:id="rId14"/>
    <p:sldMasterId id="2147483963" r:id="rId15"/>
    <p:sldMasterId id="2147484037" r:id="rId16"/>
    <p:sldMasterId id="2147484056" r:id="rId17"/>
  </p:sldMasterIdLst>
  <p:notesMasterIdLst>
    <p:notesMasterId r:id="rId34"/>
  </p:notesMasterIdLst>
  <p:handoutMasterIdLst>
    <p:handoutMasterId r:id="rId35"/>
  </p:handoutMasterIdLst>
  <p:sldIdLst>
    <p:sldId id="256" r:id="rId18"/>
    <p:sldId id="269" r:id="rId19"/>
    <p:sldId id="263" r:id="rId20"/>
    <p:sldId id="2147377262" r:id="rId21"/>
    <p:sldId id="2147475745" r:id="rId22"/>
    <p:sldId id="2147475746" r:id="rId23"/>
    <p:sldId id="2147470944" r:id="rId24"/>
    <p:sldId id="2147475841" r:id="rId25"/>
    <p:sldId id="2147475747" r:id="rId26"/>
    <p:sldId id="2147470945" r:id="rId27"/>
    <p:sldId id="290" r:id="rId28"/>
    <p:sldId id="2147475848" r:id="rId29"/>
    <p:sldId id="2147475846" r:id="rId30"/>
    <p:sldId id="2147475847" r:id="rId31"/>
    <p:sldId id="2147475845" r:id="rId32"/>
    <p:sldId id="257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52A1704-DD28-5A10-B4FA-FF1D32ED2B12}" name="Tracy Hardy" initials="TH" userId="S::tracy.hardy@retailenergycode.co.uk::3f92ccb6-dac4-499c-8615-a49d4ffe5e23" providerId="AD"/>
  <p188:author id="{F2283723-168E-52DB-6156-E47376DDA1D5}" name="Guest User" initials="GU" userId="S::urn:spo:anon#17785ecc280d2593c6a2c1ec405b007af70ba734332d574d601e196e66124c94::" providerId="AD"/>
  <p188:author id="{83E97C7E-EE36-FD2C-007B-C8BD7271793E}" name="Sharma, Vaishnavi Y" initials="SY" userId="S::vaishnsharma@deloitte.co.uk::089ce4cd-3a36-4e62-8f11-410ac0e9afdd" providerId="AD"/>
  <p188:author id="{9040898D-64CE-1916-0418-5E9191314D41}" name="Moden, Anton" initials="MA" userId="S::amoden@deloitte.co.uk::7b35dd8e-c9e7-4680-8f41-28c9dafada4a" providerId="AD"/>
  <p188:author id="{08CDB698-BFD2-A908-E4F9-5231A66A3845}" name="Kunal Kumar Sharma" initials="KKS" userId="S::kunal.sharma@expleogroup.com::35417a4b-5057-4595-828c-9b389671d9fe" providerId="AD"/>
  <p188:author id="{A08DA99B-88BC-F501-020B-0A25E50015F4}" name="Guest User" initials="GU" userId="S::urn:spo:anon#80225634143e680f46c360ac9b721546918ef28dcb593ee24d781f4bf2984418::" providerId="AD"/>
  <p188:author id="{EDD324A7-4B82-85A8-02FB-E42A87DF671F}" name="Crowe-Lamont, Amy" initials="CLA" userId="S::acrowelamont@deloitte.co.uk::380f60ef-f09e-48fa-88ac-ebaaa8acf0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A3"/>
    <a:srgbClr val="4D89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4590CA-12EF-430A-BEA5-E21CD9EBB0E5}" v="4" dt="2024-08-02T08:29:12.321"/>
  </p1510:revLst>
</p1510:revInfo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tableStyles" Target="tableStyles.xml"/><Relationship Id="rId21" Type="http://schemas.openxmlformats.org/officeDocument/2006/relationships/slide" Target="slides/slide4.xml"/><Relationship Id="rId34" Type="http://schemas.openxmlformats.org/officeDocument/2006/relationships/notesMaster" Target="notesMasters/notesMaster1.xml"/><Relationship Id="rId42" Type="http://schemas.microsoft.com/office/2018/10/relationships/authors" Target="author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ees" userId="6a49c294-0318-4273-b1fc-4011d6bf9f90" providerId="ADAL" clId="{F44590CA-12EF-430A-BEA5-E21CD9EBB0E5}"/>
    <pc:docChg chg="custSel addSld delSld modSld delMainMaster">
      <pc:chgData name="James Rees" userId="6a49c294-0318-4273-b1fc-4011d6bf9f90" providerId="ADAL" clId="{F44590CA-12EF-430A-BEA5-E21CD9EBB0E5}" dt="2024-08-02T09:47:28.465" v="1215" actId="255"/>
      <pc:docMkLst>
        <pc:docMk/>
      </pc:docMkLst>
      <pc:sldChg chg="modSp mod">
        <pc:chgData name="James Rees" userId="6a49c294-0318-4273-b1fc-4011d6bf9f90" providerId="ADAL" clId="{F44590CA-12EF-430A-BEA5-E21CD9EBB0E5}" dt="2024-07-31T10:03:55.280" v="9" actId="20577"/>
        <pc:sldMkLst>
          <pc:docMk/>
          <pc:sldMk cId="424965022" sldId="256"/>
        </pc:sldMkLst>
        <pc:spChg chg="mod">
          <ac:chgData name="James Rees" userId="6a49c294-0318-4273-b1fc-4011d6bf9f90" providerId="ADAL" clId="{F44590CA-12EF-430A-BEA5-E21CD9EBB0E5}" dt="2024-07-31T10:03:55.280" v="9" actId="20577"/>
          <ac:spMkLst>
            <pc:docMk/>
            <pc:sldMk cId="424965022" sldId="256"/>
            <ac:spMk id="3" creationId="{CA510E5E-697D-4331-038A-BC23DF000C2A}"/>
          </ac:spMkLst>
        </pc:spChg>
      </pc:sldChg>
      <pc:sldChg chg="modSp mod">
        <pc:chgData name="James Rees" userId="6a49c294-0318-4273-b1fc-4011d6bf9f90" providerId="ADAL" clId="{F44590CA-12EF-430A-BEA5-E21CD9EBB0E5}" dt="2024-07-31T10:17:16.491" v="915" actId="20577"/>
        <pc:sldMkLst>
          <pc:docMk/>
          <pc:sldMk cId="1876557297" sldId="257"/>
        </pc:sldMkLst>
        <pc:spChg chg="mod">
          <ac:chgData name="James Rees" userId="6a49c294-0318-4273-b1fc-4011d6bf9f90" providerId="ADAL" clId="{F44590CA-12EF-430A-BEA5-E21CD9EBB0E5}" dt="2024-07-31T10:17:16.491" v="915" actId="20577"/>
          <ac:spMkLst>
            <pc:docMk/>
            <pc:sldMk cId="1876557297" sldId="257"/>
            <ac:spMk id="2" creationId="{5B02A7D5-1EE1-44B5-DC76-072639BE3655}"/>
          </ac:spMkLst>
        </pc:spChg>
      </pc:sldChg>
      <pc:sldChg chg="modSp mod">
        <pc:chgData name="James Rees" userId="6a49c294-0318-4273-b1fc-4011d6bf9f90" providerId="ADAL" clId="{F44590CA-12EF-430A-BEA5-E21CD9EBB0E5}" dt="2024-08-02T08:26:18.837" v="1190" actId="20577"/>
        <pc:sldMkLst>
          <pc:docMk/>
          <pc:sldMk cId="1116783212" sldId="263"/>
        </pc:sldMkLst>
        <pc:spChg chg="mod">
          <ac:chgData name="James Rees" userId="6a49c294-0318-4273-b1fc-4011d6bf9f90" providerId="ADAL" clId="{F44590CA-12EF-430A-BEA5-E21CD9EBB0E5}" dt="2024-07-31T10:13:32.929" v="720" actId="255"/>
          <ac:spMkLst>
            <pc:docMk/>
            <pc:sldMk cId="1116783212" sldId="263"/>
            <ac:spMk id="2" creationId="{5E69F552-98A8-7B6D-CDB0-DB93F5EA3A07}"/>
          </ac:spMkLst>
        </pc:spChg>
        <pc:graphicFrameChg chg="mod modGraphic">
          <ac:chgData name="James Rees" userId="6a49c294-0318-4273-b1fc-4011d6bf9f90" providerId="ADAL" clId="{F44590CA-12EF-430A-BEA5-E21CD9EBB0E5}" dt="2024-08-02T08:26:18.837" v="1190" actId="20577"/>
          <ac:graphicFrameMkLst>
            <pc:docMk/>
            <pc:sldMk cId="1116783212" sldId="263"/>
            <ac:graphicFrameMk id="3" creationId="{ADE9F281-2DB4-898F-0D79-1AE200709F3A}"/>
          </ac:graphicFrameMkLst>
        </pc:graphicFrameChg>
      </pc:sldChg>
      <pc:sldChg chg="modSp mod">
        <pc:chgData name="James Rees" userId="6a49c294-0318-4273-b1fc-4011d6bf9f90" providerId="ADAL" clId="{F44590CA-12EF-430A-BEA5-E21CD9EBB0E5}" dt="2024-08-02T08:27:32.640" v="1197" actId="2711"/>
        <pc:sldMkLst>
          <pc:docMk/>
          <pc:sldMk cId="2386782925" sldId="269"/>
        </pc:sldMkLst>
        <pc:spChg chg="mod">
          <ac:chgData name="James Rees" userId="6a49c294-0318-4273-b1fc-4011d6bf9f90" providerId="ADAL" clId="{F44590CA-12EF-430A-BEA5-E21CD9EBB0E5}" dt="2024-08-02T08:27:32.640" v="1197" actId="2711"/>
          <ac:spMkLst>
            <pc:docMk/>
            <pc:sldMk cId="2386782925" sldId="269"/>
            <ac:spMk id="2" creationId="{4310DABB-9296-FDB0-E562-D1B45488F158}"/>
          </ac:spMkLst>
        </pc:spChg>
      </pc:sldChg>
      <pc:sldChg chg="modSp mod">
        <pc:chgData name="James Rees" userId="6a49c294-0318-4273-b1fc-4011d6bf9f90" providerId="ADAL" clId="{F44590CA-12EF-430A-BEA5-E21CD9EBB0E5}" dt="2024-08-02T08:27:48.122" v="1199" actId="255"/>
        <pc:sldMkLst>
          <pc:docMk/>
          <pc:sldMk cId="452644964" sldId="2147377262"/>
        </pc:sldMkLst>
        <pc:spChg chg="mod">
          <ac:chgData name="James Rees" userId="6a49c294-0318-4273-b1fc-4011d6bf9f90" providerId="ADAL" clId="{F44590CA-12EF-430A-BEA5-E21CD9EBB0E5}" dt="2024-08-02T08:27:48.122" v="1199" actId="255"/>
          <ac:spMkLst>
            <pc:docMk/>
            <pc:sldMk cId="452644964" sldId="2147377262"/>
            <ac:spMk id="2" creationId="{4310DABB-9296-FDB0-E562-D1B45488F158}"/>
          </ac:spMkLst>
        </pc:spChg>
      </pc:sldChg>
      <pc:sldChg chg="del">
        <pc:chgData name="James Rees" userId="6a49c294-0318-4273-b1fc-4011d6bf9f90" providerId="ADAL" clId="{F44590CA-12EF-430A-BEA5-E21CD9EBB0E5}" dt="2024-07-31T10:09:30.072" v="513" actId="47"/>
        <pc:sldMkLst>
          <pc:docMk/>
          <pc:sldMk cId="2989830714" sldId="2147377334"/>
        </pc:sldMkLst>
      </pc:sldChg>
      <pc:sldChg chg="del">
        <pc:chgData name="James Rees" userId="6a49c294-0318-4273-b1fc-4011d6bf9f90" providerId="ADAL" clId="{F44590CA-12EF-430A-BEA5-E21CD9EBB0E5}" dt="2024-07-31T10:09:30.072" v="513" actId="47"/>
        <pc:sldMkLst>
          <pc:docMk/>
          <pc:sldMk cId="3461997071" sldId="2147470937"/>
        </pc:sldMkLst>
      </pc:sldChg>
      <pc:sldChg chg="del">
        <pc:chgData name="James Rees" userId="6a49c294-0318-4273-b1fc-4011d6bf9f90" providerId="ADAL" clId="{F44590CA-12EF-430A-BEA5-E21CD9EBB0E5}" dt="2024-07-31T10:09:30.072" v="513" actId="47"/>
        <pc:sldMkLst>
          <pc:docMk/>
          <pc:sldMk cId="1061916863" sldId="2147470938"/>
        </pc:sldMkLst>
      </pc:sldChg>
      <pc:sldChg chg="del">
        <pc:chgData name="James Rees" userId="6a49c294-0318-4273-b1fc-4011d6bf9f90" providerId="ADAL" clId="{F44590CA-12EF-430A-BEA5-E21CD9EBB0E5}" dt="2024-07-31T10:09:30.072" v="513" actId="47"/>
        <pc:sldMkLst>
          <pc:docMk/>
          <pc:sldMk cId="2749491221" sldId="2147470942"/>
        </pc:sldMkLst>
      </pc:sldChg>
      <pc:sldChg chg="modSp mod">
        <pc:chgData name="James Rees" userId="6a49c294-0318-4273-b1fc-4011d6bf9f90" providerId="ADAL" clId="{F44590CA-12EF-430A-BEA5-E21CD9EBB0E5}" dt="2024-08-02T08:28:16.989" v="1203" actId="255"/>
        <pc:sldMkLst>
          <pc:docMk/>
          <pc:sldMk cId="483781211" sldId="2147470944"/>
        </pc:sldMkLst>
        <pc:spChg chg="mod">
          <ac:chgData name="James Rees" userId="6a49c294-0318-4273-b1fc-4011d6bf9f90" providerId="ADAL" clId="{F44590CA-12EF-430A-BEA5-E21CD9EBB0E5}" dt="2024-08-02T08:28:16.989" v="1203" actId="255"/>
          <ac:spMkLst>
            <pc:docMk/>
            <pc:sldMk cId="483781211" sldId="2147470944"/>
            <ac:spMk id="2" creationId="{3EC75E90-C6D4-F023-EC2F-579BE7128B23}"/>
          </ac:spMkLst>
        </pc:spChg>
      </pc:sldChg>
      <pc:sldChg chg="modSp mod">
        <pc:chgData name="James Rees" userId="6a49c294-0318-4273-b1fc-4011d6bf9f90" providerId="ADAL" clId="{F44590CA-12EF-430A-BEA5-E21CD9EBB0E5}" dt="2024-08-02T08:28:45.253" v="1210" actId="113"/>
        <pc:sldMkLst>
          <pc:docMk/>
          <pc:sldMk cId="2444381148" sldId="2147470945"/>
        </pc:sldMkLst>
        <pc:spChg chg="mod">
          <ac:chgData name="James Rees" userId="6a49c294-0318-4273-b1fc-4011d6bf9f90" providerId="ADAL" clId="{F44590CA-12EF-430A-BEA5-E21CD9EBB0E5}" dt="2024-08-02T08:28:45.253" v="1210" actId="113"/>
          <ac:spMkLst>
            <pc:docMk/>
            <pc:sldMk cId="2444381148" sldId="2147470945"/>
            <ac:spMk id="2" creationId="{3EC75E90-C6D4-F023-EC2F-579BE7128B23}"/>
          </ac:spMkLst>
        </pc:spChg>
        <pc:spChg chg="mod">
          <ac:chgData name="James Rees" userId="6a49c294-0318-4273-b1fc-4011d6bf9f90" providerId="ADAL" clId="{F44590CA-12EF-430A-BEA5-E21CD9EBB0E5}" dt="2024-07-31T10:14:22.457" v="807" actId="20577"/>
          <ac:spMkLst>
            <pc:docMk/>
            <pc:sldMk cId="2444381148" sldId="2147470945"/>
            <ac:spMk id="5" creationId="{4B990F9B-3D8E-A5F3-9221-A4EFA231FB3F}"/>
          </ac:spMkLst>
        </pc:spChg>
      </pc:sldChg>
      <pc:sldChg chg="del">
        <pc:chgData name="James Rees" userId="6a49c294-0318-4273-b1fc-4011d6bf9f90" providerId="ADAL" clId="{F44590CA-12EF-430A-BEA5-E21CD9EBB0E5}" dt="2024-07-31T10:08:21.019" v="458" actId="2696"/>
        <pc:sldMkLst>
          <pc:docMk/>
          <pc:sldMk cId="445422894" sldId="2147475744"/>
        </pc:sldMkLst>
      </pc:sldChg>
      <pc:sldChg chg="modSp mod">
        <pc:chgData name="James Rees" userId="6a49c294-0318-4273-b1fc-4011d6bf9f90" providerId="ADAL" clId="{F44590CA-12EF-430A-BEA5-E21CD9EBB0E5}" dt="2024-08-02T09:47:28.465" v="1215" actId="255"/>
        <pc:sldMkLst>
          <pc:docMk/>
          <pc:sldMk cId="3438762210" sldId="2147475745"/>
        </pc:sldMkLst>
        <pc:spChg chg="mod">
          <ac:chgData name="James Rees" userId="6a49c294-0318-4273-b1fc-4011d6bf9f90" providerId="ADAL" clId="{F44590CA-12EF-430A-BEA5-E21CD9EBB0E5}" dt="2024-07-31T10:13:19.644" v="718" actId="255"/>
          <ac:spMkLst>
            <pc:docMk/>
            <pc:sldMk cId="3438762210" sldId="2147475745"/>
            <ac:spMk id="2" creationId="{5E69F552-98A8-7B6D-CDB0-DB93F5EA3A07}"/>
          </ac:spMkLst>
        </pc:spChg>
        <pc:graphicFrameChg chg="modGraphic">
          <ac:chgData name="James Rees" userId="6a49c294-0318-4273-b1fc-4011d6bf9f90" providerId="ADAL" clId="{F44590CA-12EF-430A-BEA5-E21CD9EBB0E5}" dt="2024-08-02T09:47:28.465" v="1215" actId="255"/>
          <ac:graphicFrameMkLst>
            <pc:docMk/>
            <pc:sldMk cId="3438762210" sldId="2147475745"/>
            <ac:graphicFrameMk id="4" creationId="{6759AE38-7EC6-E377-3A86-0141B31F6162}"/>
          </ac:graphicFrameMkLst>
        </pc:graphicFrameChg>
      </pc:sldChg>
      <pc:sldChg chg="modSp mod">
        <pc:chgData name="James Rees" userId="6a49c294-0318-4273-b1fc-4011d6bf9f90" providerId="ADAL" clId="{F44590CA-12EF-430A-BEA5-E21CD9EBB0E5}" dt="2024-08-02T08:28:06.131" v="1201" actId="255"/>
        <pc:sldMkLst>
          <pc:docMk/>
          <pc:sldMk cId="2800574366" sldId="2147475746"/>
        </pc:sldMkLst>
        <pc:spChg chg="mod">
          <ac:chgData name="James Rees" userId="6a49c294-0318-4273-b1fc-4011d6bf9f90" providerId="ADAL" clId="{F44590CA-12EF-430A-BEA5-E21CD9EBB0E5}" dt="2024-08-02T08:28:06.131" v="1201" actId="255"/>
          <ac:spMkLst>
            <pc:docMk/>
            <pc:sldMk cId="2800574366" sldId="2147475746"/>
            <ac:spMk id="2" creationId="{4310DABB-9296-FDB0-E562-D1B45488F158}"/>
          </ac:spMkLst>
        </pc:spChg>
        <pc:spChg chg="mod">
          <ac:chgData name="James Rees" userId="6a49c294-0318-4273-b1fc-4011d6bf9f90" providerId="ADAL" clId="{F44590CA-12EF-430A-BEA5-E21CD9EBB0E5}" dt="2024-07-31T10:08:37.669" v="511" actId="20577"/>
          <ac:spMkLst>
            <pc:docMk/>
            <pc:sldMk cId="2800574366" sldId="2147475746"/>
            <ac:spMk id="3" creationId="{153C8D1C-9736-081E-4D60-57FAF1DD1D92}"/>
          </ac:spMkLst>
        </pc:spChg>
      </pc:sldChg>
      <pc:sldChg chg="modSp mod">
        <pc:chgData name="James Rees" userId="6a49c294-0318-4273-b1fc-4011d6bf9f90" providerId="ADAL" clId="{F44590CA-12EF-430A-BEA5-E21CD9EBB0E5}" dt="2024-08-01T14:43:04.214" v="924" actId="20577"/>
        <pc:sldMkLst>
          <pc:docMk/>
          <pc:sldMk cId="413496715" sldId="2147475747"/>
        </pc:sldMkLst>
        <pc:spChg chg="mod">
          <ac:chgData name="James Rees" userId="6a49c294-0318-4273-b1fc-4011d6bf9f90" providerId="ADAL" clId="{F44590CA-12EF-430A-BEA5-E21CD9EBB0E5}" dt="2024-07-31T10:13:44.716" v="722" actId="255"/>
          <ac:spMkLst>
            <pc:docMk/>
            <pc:sldMk cId="413496715" sldId="2147475747"/>
            <ac:spMk id="2" creationId="{5F7EC6D2-C046-1044-A137-9075B5BA736B}"/>
          </ac:spMkLst>
        </pc:spChg>
        <pc:spChg chg="mod">
          <ac:chgData name="James Rees" userId="6a49c294-0318-4273-b1fc-4011d6bf9f90" providerId="ADAL" clId="{F44590CA-12EF-430A-BEA5-E21CD9EBB0E5}" dt="2024-08-01T14:43:04.214" v="924" actId="20577"/>
          <ac:spMkLst>
            <pc:docMk/>
            <pc:sldMk cId="413496715" sldId="2147475747"/>
            <ac:spMk id="4" creationId="{25D7D3B9-7B9A-3368-BB1F-F47EFA83B223}"/>
          </ac:spMkLst>
        </pc:spChg>
      </pc:sldChg>
      <pc:sldChg chg="del">
        <pc:chgData name="James Rees" userId="6a49c294-0318-4273-b1fc-4011d6bf9f90" providerId="ADAL" clId="{F44590CA-12EF-430A-BEA5-E21CD9EBB0E5}" dt="2024-07-31T10:09:30.072" v="513" actId="47"/>
        <pc:sldMkLst>
          <pc:docMk/>
          <pc:sldMk cId="793262998" sldId="2147475781"/>
        </pc:sldMkLst>
      </pc:sldChg>
      <pc:sldChg chg="del">
        <pc:chgData name="James Rees" userId="6a49c294-0318-4273-b1fc-4011d6bf9f90" providerId="ADAL" clId="{F44590CA-12EF-430A-BEA5-E21CD9EBB0E5}" dt="2024-07-31T10:09:45.674" v="514" actId="2696"/>
        <pc:sldMkLst>
          <pc:docMk/>
          <pc:sldMk cId="4136786805" sldId="2147475782"/>
        </pc:sldMkLst>
      </pc:sldChg>
      <pc:sldChg chg="del">
        <pc:chgData name="James Rees" userId="6a49c294-0318-4273-b1fc-4011d6bf9f90" providerId="ADAL" clId="{F44590CA-12EF-430A-BEA5-E21CD9EBB0E5}" dt="2024-07-31T10:09:07.392" v="512" actId="2696"/>
        <pc:sldMkLst>
          <pc:docMk/>
          <pc:sldMk cId="1958795708" sldId="2147475837"/>
        </pc:sldMkLst>
      </pc:sldChg>
      <pc:sldChg chg="del">
        <pc:chgData name="James Rees" userId="6a49c294-0318-4273-b1fc-4011d6bf9f90" providerId="ADAL" clId="{F44590CA-12EF-430A-BEA5-E21CD9EBB0E5}" dt="2024-07-31T10:09:07.392" v="512" actId="2696"/>
        <pc:sldMkLst>
          <pc:docMk/>
          <pc:sldMk cId="1017383837" sldId="2147475838"/>
        </pc:sldMkLst>
      </pc:sldChg>
      <pc:sldChg chg="del">
        <pc:chgData name="James Rees" userId="6a49c294-0318-4273-b1fc-4011d6bf9f90" providerId="ADAL" clId="{F44590CA-12EF-430A-BEA5-E21CD9EBB0E5}" dt="2024-07-31T10:09:30.072" v="513" actId="47"/>
        <pc:sldMkLst>
          <pc:docMk/>
          <pc:sldMk cId="1690962221" sldId="2147475839"/>
        </pc:sldMkLst>
      </pc:sldChg>
      <pc:sldChg chg="del">
        <pc:chgData name="James Rees" userId="6a49c294-0318-4273-b1fc-4011d6bf9f90" providerId="ADAL" clId="{F44590CA-12EF-430A-BEA5-E21CD9EBB0E5}" dt="2024-07-31T10:09:30.072" v="513" actId="47"/>
        <pc:sldMkLst>
          <pc:docMk/>
          <pc:sldMk cId="4087478836" sldId="2147475840"/>
        </pc:sldMkLst>
      </pc:sldChg>
      <pc:sldChg chg="modSp mod">
        <pc:chgData name="James Rees" userId="6a49c294-0318-4273-b1fc-4011d6bf9f90" providerId="ADAL" clId="{F44590CA-12EF-430A-BEA5-E21CD9EBB0E5}" dt="2024-08-02T08:28:29.844" v="1207" actId="27636"/>
        <pc:sldMkLst>
          <pc:docMk/>
          <pc:sldMk cId="3850878943" sldId="2147475841"/>
        </pc:sldMkLst>
        <pc:spChg chg="mod">
          <ac:chgData name="James Rees" userId="6a49c294-0318-4273-b1fc-4011d6bf9f90" providerId="ADAL" clId="{F44590CA-12EF-430A-BEA5-E21CD9EBB0E5}" dt="2024-08-02T08:28:29.844" v="1207" actId="27636"/>
          <ac:spMkLst>
            <pc:docMk/>
            <pc:sldMk cId="3850878943" sldId="2147475841"/>
            <ac:spMk id="2" creationId="{3EC75E90-C6D4-F023-EC2F-579BE7128B23}"/>
          </ac:spMkLst>
        </pc:spChg>
        <pc:spChg chg="mod">
          <ac:chgData name="James Rees" userId="6a49c294-0318-4273-b1fc-4011d6bf9f90" providerId="ADAL" clId="{F44590CA-12EF-430A-BEA5-E21CD9EBB0E5}" dt="2024-07-31T10:10:34.294" v="640" actId="20577"/>
          <ac:spMkLst>
            <pc:docMk/>
            <pc:sldMk cId="3850878943" sldId="2147475841"/>
            <ac:spMk id="5" creationId="{4B990F9B-3D8E-A5F3-9221-A4EFA231FB3F}"/>
          </ac:spMkLst>
        </pc:spChg>
      </pc:sldChg>
      <pc:sldChg chg="del">
        <pc:chgData name="James Rees" userId="6a49c294-0318-4273-b1fc-4011d6bf9f90" providerId="ADAL" clId="{F44590CA-12EF-430A-BEA5-E21CD9EBB0E5}" dt="2024-07-31T10:17:08.561" v="898" actId="2696"/>
        <pc:sldMkLst>
          <pc:docMk/>
          <pc:sldMk cId="1656030855" sldId="2147475842"/>
        </pc:sldMkLst>
      </pc:sldChg>
      <pc:sldChg chg="del">
        <pc:chgData name="James Rees" userId="6a49c294-0318-4273-b1fc-4011d6bf9f90" providerId="ADAL" clId="{F44590CA-12EF-430A-BEA5-E21CD9EBB0E5}" dt="2024-07-31T10:17:08.561" v="898" actId="2696"/>
        <pc:sldMkLst>
          <pc:docMk/>
          <pc:sldMk cId="3984069941" sldId="2147475843"/>
        </pc:sldMkLst>
      </pc:sldChg>
      <pc:sldChg chg="del">
        <pc:chgData name="James Rees" userId="6a49c294-0318-4273-b1fc-4011d6bf9f90" providerId="ADAL" clId="{F44590CA-12EF-430A-BEA5-E21CD9EBB0E5}" dt="2024-07-31T10:17:08.561" v="898" actId="2696"/>
        <pc:sldMkLst>
          <pc:docMk/>
          <pc:sldMk cId="2902317345" sldId="2147475844"/>
        </pc:sldMkLst>
      </pc:sldChg>
      <pc:sldChg chg="modSp add mod">
        <pc:chgData name="James Rees" userId="6a49c294-0318-4273-b1fc-4011d6bf9f90" providerId="ADAL" clId="{F44590CA-12EF-430A-BEA5-E21CD9EBB0E5}" dt="2024-08-02T08:29:57.941" v="1214" actId="255"/>
        <pc:sldMkLst>
          <pc:docMk/>
          <pc:sldMk cId="1187341189" sldId="2147475845"/>
        </pc:sldMkLst>
        <pc:spChg chg="mod">
          <ac:chgData name="James Rees" userId="6a49c294-0318-4273-b1fc-4011d6bf9f90" providerId="ADAL" clId="{F44590CA-12EF-430A-BEA5-E21CD9EBB0E5}" dt="2024-08-02T08:29:57.941" v="1214" actId="255"/>
          <ac:spMkLst>
            <pc:docMk/>
            <pc:sldMk cId="1187341189" sldId="2147475845"/>
            <ac:spMk id="2" creationId="{3EC75E90-C6D4-F023-EC2F-579BE7128B23}"/>
          </ac:spMkLst>
        </pc:spChg>
      </pc:sldChg>
      <pc:sldChg chg="modSp mod">
        <pc:chgData name="James Rees" userId="6a49c294-0318-4273-b1fc-4011d6bf9f90" providerId="ADAL" clId="{F44590CA-12EF-430A-BEA5-E21CD9EBB0E5}" dt="2024-07-31T10:15:58.883" v="890" actId="20577"/>
        <pc:sldMkLst>
          <pc:docMk/>
          <pc:sldMk cId="4191112260" sldId="2147475846"/>
        </pc:sldMkLst>
        <pc:spChg chg="mod">
          <ac:chgData name="James Rees" userId="6a49c294-0318-4273-b1fc-4011d6bf9f90" providerId="ADAL" clId="{F44590CA-12EF-430A-BEA5-E21CD9EBB0E5}" dt="2024-07-31T10:15:58.883" v="890" actId="20577"/>
          <ac:spMkLst>
            <pc:docMk/>
            <pc:sldMk cId="4191112260" sldId="2147475846"/>
            <ac:spMk id="2" creationId="{5F7EC6D2-C046-1044-A137-9075B5BA736B}"/>
          </ac:spMkLst>
        </pc:spChg>
        <pc:spChg chg="mod">
          <ac:chgData name="James Rees" userId="6a49c294-0318-4273-b1fc-4011d6bf9f90" providerId="ADAL" clId="{F44590CA-12EF-430A-BEA5-E21CD9EBB0E5}" dt="2024-07-31T10:15:16.913" v="811" actId="255"/>
          <ac:spMkLst>
            <pc:docMk/>
            <pc:sldMk cId="4191112260" sldId="2147475846"/>
            <ac:spMk id="4" creationId="{25D7D3B9-7B9A-3368-BB1F-F47EFA83B223}"/>
          </ac:spMkLst>
        </pc:spChg>
      </pc:sldChg>
      <pc:sldChg chg="modSp add mod">
        <pc:chgData name="James Rees" userId="6a49c294-0318-4273-b1fc-4011d6bf9f90" providerId="ADAL" clId="{F44590CA-12EF-430A-BEA5-E21CD9EBB0E5}" dt="2024-07-31T10:16:38.453" v="894" actId="255"/>
        <pc:sldMkLst>
          <pc:docMk/>
          <pc:sldMk cId="1798065888" sldId="2147475847"/>
        </pc:sldMkLst>
        <pc:spChg chg="mod">
          <ac:chgData name="James Rees" userId="6a49c294-0318-4273-b1fc-4011d6bf9f90" providerId="ADAL" clId="{F44590CA-12EF-430A-BEA5-E21CD9EBB0E5}" dt="2024-07-31T10:16:38.453" v="894" actId="255"/>
          <ac:spMkLst>
            <pc:docMk/>
            <pc:sldMk cId="1798065888" sldId="2147475847"/>
            <ac:spMk id="4" creationId="{25D7D3B9-7B9A-3368-BB1F-F47EFA83B223}"/>
          </ac:spMkLst>
        </pc:spChg>
      </pc:sldChg>
      <pc:sldChg chg="modSp add mod">
        <pc:chgData name="James Rees" userId="6a49c294-0318-4273-b1fc-4011d6bf9f90" providerId="ADAL" clId="{F44590CA-12EF-430A-BEA5-E21CD9EBB0E5}" dt="2024-08-02T08:26:40.884" v="1193" actId="20577"/>
        <pc:sldMkLst>
          <pc:docMk/>
          <pc:sldMk cId="2172527210" sldId="2147475848"/>
        </pc:sldMkLst>
        <pc:spChg chg="mod">
          <ac:chgData name="James Rees" userId="6a49c294-0318-4273-b1fc-4011d6bf9f90" providerId="ADAL" clId="{F44590CA-12EF-430A-BEA5-E21CD9EBB0E5}" dt="2024-08-02T08:26:40.884" v="1193" actId="20577"/>
          <ac:spMkLst>
            <pc:docMk/>
            <pc:sldMk cId="2172527210" sldId="2147475848"/>
            <ac:spMk id="2" creationId="{3EC75E90-C6D4-F023-EC2F-579BE7128B23}"/>
          </ac:spMkLst>
        </pc:spChg>
      </pc:sldChg>
      <pc:sldMasterChg chg="del delSldLayout">
        <pc:chgData name="James Rees" userId="6a49c294-0318-4273-b1fc-4011d6bf9f90" providerId="ADAL" clId="{F44590CA-12EF-430A-BEA5-E21CD9EBB0E5}" dt="2024-07-31T10:09:07.392" v="512" actId="2696"/>
        <pc:sldMasterMkLst>
          <pc:docMk/>
          <pc:sldMasterMk cId="1245382445" sldId="2147484043"/>
        </pc:sldMasterMkLst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1395167422" sldId="2147484044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2463092824" sldId="2147484045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3194365704" sldId="2147484046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4250888797" sldId="2147484047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3851069682" sldId="2147484048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2274714245" sldId="2147484049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1343552295" sldId="2147484050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2143682251" sldId="2147484051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310445336" sldId="2147484052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1409516297" sldId="2147484053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3524352868" sldId="2147484054"/>
          </pc:sldLayoutMkLst>
        </pc:sldLayoutChg>
        <pc:sldLayoutChg chg="del">
          <pc:chgData name="James Rees" userId="6a49c294-0318-4273-b1fc-4011d6bf9f90" providerId="ADAL" clId="{F44590CA-12EF-430A-BEA5-E21CD9EBB0E5}" dt="2024-07-31T10:09:07.392" v="512" actId="2696"/>
          <pc:sldLayoutMkLst>
            <pc:docMk/>
            <pc:sldMasterMk cId="1245382445" sldId="2147484043"/>
            <pc:sldLayoutMk cId="2542238260" sldId="2147484055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38F14E1-E2D8-AB19-48AB-3BF6F8C555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91DFD-FF1B-C276-1283-3B2A4B1A12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B37D2-E0B4-402B-A7F6-286F773C2CB9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DAF906-3368-94F1-680A-CBCA8D39D4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CC25D2-135B-D633-5A27-06922156481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7E7786-0BAD-4E3E-BE7D-6E9A42EC435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819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75D91-EB4A-445B-87B8-92F4D32D3D47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33067D-C8F5-4247-B26D-356F34207E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2234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33067D-C8F5-4247-B26D-356F34207E7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02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A33067D-C8F5-4247-B26D-356F34207E7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2453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2.xml"/><Relationship Id="rId4" Type="http://schemas.openxmlformats.org/officeDocument/2006/relationships/image" Target="../media/image9.emf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3.xml"/><Relationship Id="rId4" Type="http://schemas.openxmlformats.org/officeDocument/2006/relationships/image" Target="../media/image9.emf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7.jpeg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820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3140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4283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473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191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57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5680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69042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5308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1286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9297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434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557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2648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913985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9887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3382225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6541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427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5831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6649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29951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9742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8020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4468906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8517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5666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32234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753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7962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29402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364652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1023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0606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42750E5-7338-4325-B1EB-990C64CC4462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550863" y="1222375"/>
            <a:ext cx="11090275" cy="4987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2B2594-A09A-4136-BB5D-0714E2600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F8B7CE-1403-4626-8A27-24FB87322E45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4499A0-6B83-4F9D-A91A-8251FCE1A25C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349817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AA5207-80EC-4927-A154-A9D3A5EC2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87BDC89-30F5-466F-99D7-1C0746C1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36A24EB5-3AE7-44F7-BF59-AA50C09B4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321866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AA5207-80EC-4927-A154-A9D3A5EC2B9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87BDC89-30F5-466F-99D7-1C0746C1626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8016D-ECBF-4667-87E2-61AE7320C3A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3535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CF9015EE-45C2-4272-8B6E-ACD9A6FC66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DD49D8C2-F82A-4A65-B170-9025BA3BC7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32E758-444E-42CA-8EE2-0F9B1C920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E162B27-77E0-4044-A0B3-750AF4D603BC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550863" y="1196975"/>
            <a:ext cx="5326062" cy="5013325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F71008C-56CE-4D4C-B11C-EE053DB14A60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311900" y="1196975"/>
            <a:ext cx="5364163" cy="500380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007259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CE964-886F-4F28-B9B5-45541DAAC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1E9F0DF-A5B2-4A5D-B754-B9EFF637A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E198066E-75B7-4380-BE80-92082757D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FE27231-2F9D-4B9C-8C2E-FEF5766A7D9B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550863" y="1628775"/>
            <a:ext cx="5326062" cy="4581525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A2012D5-64C7-4210-A7E4-6066A27671AA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311900" y="1627955"/>
            <a:ext cx="5364163" cy="4572820"/>
          </a:xfrm>
        </p:spPr>
        <p:txBody>
          <a:bodyPr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C7A13FD-A263-4E3A-A8E6-41907673FA9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50862" y="1063625"/>
            <a:ext cx="5326061" cy="35877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Heading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70296569-F4E4-461B-8771-38C2726A45F6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6311900" y="1063625"/>
            <a:ext cx="5364163" cy="35877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6186908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4FBA1-B101-4563-9913-E570237C6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33375"/>
            <a:ext cx="3932237" cy="1724025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71B95-4032-415F-8873-9F021ADAE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CF7997-B4F9-4E17-B358-0E2EC41829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E0012-39EA-4C27-9DD4-25553E04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810577E-EEF6-442B-8AF9-26FB6A7BC1E4}" type="datetimeFigureOut">
              <a:rPr lang="en-GB" noProof="0" smtClean="0"/>
              <a:t>02/08/2024</a:t>
            </a:fld>
            <a:endParaRPr lang="en-GB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9DDE1C-3AF1-4906-AC3D-60E55C66B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49F1F1-EAB5-4273-A7F7-E7F44ECDE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73C5D0-967A-4C14-8618-CF4A780E236B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560617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8A94A-F3F8-4FC4-A1C1-8FD62B0970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4" y="246491"/>
            <a:ext cx="4221162" cy="181091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C6E018-E326-4BDE-85F1-F6C295F561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628775"/>
            <a:ext cx="6172200" cy="4232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noProof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12725E-B87A-4B92-87EE-D0844687A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0863" y="2057400"/>
            <a:ext cx="422116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D66111-495B-4F2A-8E78-702A66308F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29CA7F-DD98-40AC-9258-9D7A1112E9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461842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9320B-1FFD-411B-9BBB-8CB268A54A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EDA933-430B-4802-8912-8FD5830F2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0FDA926-4265-4EED-9D3F-02240930EE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5D41608-018E-4170-BF99-7558C1BB93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719313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568273-E380-480A-8D23-42DBA4112C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51EC2A-4B64-4F4A-B58D-5EE020D418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90C331-2795-4F90-B02E-378E77B79D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3AC59B-065C-4B77-B9E4-18652B26F5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E061F3-37E5-4720-90BF-2D612ACC55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3181256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 with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3A72C1-1624-4480-A075-23961A8C05D2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383137" y="3666752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83137" y="4193670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5A3EA8-BA32-44F1-A126-0C5039201986}"/>
              </a:ext>
            </a:extLst>
          </p:cNvPr>
          <p:cNvSpPr/>
          <p:nvPr userDrawn="1"/>
        </p:nvSpPr>
        <p:spPr>
          <a:xfrm rot="2700000">
            <a:off x="9834480" y="1620035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E2F48-D1CC-45A4-AD24-4C047DC4CE3C}"/>
              </a:ext>
            </a:extLst>
          </p:cNvPr>
          <p:cNvSpPr/>
          <p:nvPr userDrawn="1"/>
        </p:nvSpPr>
        <p:spPr>
          <a:xfrm rot="2700000">
            <a:off x="917429" y="1620036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D73C3A9F-AF64-4932-970C-0921349B65D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3357221" y="3666752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169B7C15-0ADD-4490-B4A5-46163FC52672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3357221" y="4193670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4929C9-F393-41E0-843A-66BC214F939E}"/>
              </a:ext>
            </a:extLst>
          </p:cNvPr>
          <p:cNvSpPr/>
          <p:nvPr userDrawn="1"/>
        </p:nvSpPr>
        <p:spPr>
          <a:xfrm rot="2700000">
            <a:off x="3891513" y="1620036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0B6A0D47-1017-4CF1-A7FF-959AAB7AFEF2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6331304" y="3666751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29" name="Content Placeholder 4">
            <a:extLst>
              <a:ext uri="{FF2B5EF4-FFF2-40B4-BE49-F238E27FC236}">
                <a16:creationId xmlns:a16="http://schemas.microsoft.com/office/drawing/2014/main" id="{5CC051D1-C0D8-42EA-BDD4-DBC273B1B58E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6331304" y="4193669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9192B6-C9D6-401F-BE32-0C425B50AA9E}"/>
              </a:ext>
            </a:extLst>
          </p:cNvPr>
          <p:cNvSpPr/>
          <p:nvPr userDrawn="1"/>
        </p:nvSpPr>
        <p:spPr>
          <a:xfrm rot="2700000">
            <a:off x="6865596" y="1620035"/>
            <a:ext cx="1594268" cy="1594268"/>
          </a:xfrm>
          <a:prstGeom prst="rect">
            <a:avLst/>
          </a:prstGeom>
          <a:solidFill>
            <a:schemeClr val="bg1"/>
          </a:solidFill>
          <a:ln w="762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1" name="Content Placeholder 4">
            <a:extLst>
              <a:ext uri="{FF2B5EF4-FFF2-40B4-BE49-F238E27FC236}">
                <a16:creationId xmlns:a16="http://schemas.microsoft.com/office/drawing/2014/main" id="{745D83CC-B168-4666-8A3D-307F7B685E2F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9300188" y="3666749"/>
            <a:ext cx="2662852" cy="450836"/>
          </a:xfrm>
        </p:spPr>
        <p:txBody>
          <a:bodyPr>
            <a:noAutofit/>
          </a:bodyPr>
          <a:lstStyle>
            <a:lvl1pPr marL="0" indent="0" algn="ctr">
              <a:buNone/>
              <a:defRPr sz="240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latin typeface="+mj-lt"/>
              </a:defRPr>
            </a:lvl2pPr>
            <a:lvl3pPr marL="914400" indent="0">
              <a:buNone/>
              <a:defRPr sz="2000">
                <a:latin typeface="+mj-lt"/>
              </a:defRPr>
            </a:lvl3pPr>
            <a:lvl4pPr marL="1371600" indent="0">
              <a:buNone/>
              <a:defRPr sz="2000">
                <a:latin typeface="+mj-lt"/>
              </a:defRPr>
            </a:lvl4pPr>
            <a:lvl5pPr marL="1828800" indent="0">
              <a:buNone/>
              <a:defRPr sz="2000">
                <a:latin typeface="+mj-lt"/>
              </a:defRPr>
            </a:lvl5pPr>
          </a:lstStyle>
          <a:p>
            <a:pPr lvl="0"/>
            <a:r>
              <a:rPr lang="en-GB" noProof="0"/>
              <a:t>heading</a:t>
            </a: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90B8001A-D908-4DFE-8044-A6163456237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300188" y="4193667"/>
            <a:ext cx="2662852" cy="179978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C0DBDAB-38E8-4D45-8FEC-A032A3F1D6B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1118406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8" name="Picture Placeholder 33">
            <a:extLst>
              <a:ext uri="{FF2B5EF4-FFF2-40B4-BE49-F238E27FC236}">
                <a16:creationId xmlns:a16="http://schemas.microsoft.com/office/drawing/2014/main" id="{2531097B-63DB-44BF-BE11-FAD8811EC71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109221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9" name="Picture Placeholder 33">
            <a:extLst>
              <a:ext uri="{FF2B5EF4-FFF2-40B4-BE49-F238E27FC236}">
                <a16:creationId xmlns:a16="http://schemas.microsoft.com/office/drawing/2014/main" id="{C2B0C4B2-5D5F-4E3A-B6B4-6CA43248E2E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083304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0" name="Picture Placeholder 33">
            <a:extLst>
              <a:ext uri="{FF2B5EF4-FFF2-40B4-BE49-F238E27FC236}">
                <a16:creationId xmlns:a16="http://schemas.microsoft.com/office/drawing/2014/main" id="{E87E7C5C-26B9-4EB7-AD44-471BB1DF0870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10052188" y="1868594"/>
            <a:ext cx="1158852" cy="1157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3EFCCE-DE0E-4782-B28C-CC27EB985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B658C7-628A-4863-B9EA-CEBFFA946A9D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EA70D4-2B0D-40D8-8DAC-BB83CE23335E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977128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of 8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1840461" y="1154156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35E2F48-D1CC-45A4-AD24-4C047DC4CE3C}"/>
              </a:ext>
            </a:extLst>
          </p:cNvPr>
          <p:cNvSpPr/>
          <p:nvPr userDrawn="1"/>
        </p:nvSpPr>
        <p:spPr>
          <a:xfrm rot="2700000">
            <a:off x="689261" y="1217766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C0DBDAB-38E8-4D45-8FEC-A032A3F1D6B9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21481" y="1347147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96CBF72-AC5D-4DDD-BF65-3EA411A2E361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1840461" y="247998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344E163-AFC3-4703-B3C9-073BFF5A401A}"/>
              </a:ext>
            </a:extLst>
          </p:cNvPr>
          <p:cNvSpPr/>
          <p:nvPr userDrawn="1"/>
        </p:nvSpPr>
        <p:spPr>
          <a:xfrm rot="2700000">
            <a:off x="689261" y="254359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36" name="Picture Placeholder 33">
            <a:extLst>
              <a:ext uri="{FF2B5EF4-FFF2-40B4-BE49-F238E27FC236}">
                <a16:creationId xmlns:a16="http://schemas.microsoft.com/office/drawing/2014/main" id="{5F7915A6-DFF8-456C-8546-AA9934653B0C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821481" y="267297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ABA16BC-02EC-4D5B-B9B2-69593BC456EC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1840462" y="3805803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CB2BD6-DB0F-4D26-859E-65F429FB5901}"/>
              </a:ext>
            </a:extLst>
          </p:cNvPr>
          <p:cNvSpPr/>
          <p:nvPr userDrawn="1"/>
        </p:nvSpPr>
        <p:spPr>
          <a:xfrm rot="2700000">
            <a:off x="689262" y="3869413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2" name="Picture Placeholder 33">
            <a:extLst>
              <a:ext uri="{FF2B5EF4-FFF2-40B4-BE49-F238E27FC236}">
                <a16:creationId xmlns:a16="http://schemas.microsoft.com/office/drawing/2014/main" id="{A65DD786-EE8C-482B-87F4-653FA3C8990E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821482" y="3998794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3" name="Content Placeholder 4">
            <a:extLst>
              <a:ext uri="{FF2B5EF4-FFF2-40B4-BE49-F238E27FC236}">
                <a16:creationId xmlns:a16="http://schemas.microsoft.com/office/drawing/2014/main" id="{D54BD051-6EEF-409D-91E5-8F2ADB7D47AF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1840463" y="515541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DED66C9-33F4-40CC-9312-C4AE30BB951B}"/>
              </a:ext>
            </a:extLst>
          </p:cNvPr>
          <p:cNvSpPr/>
          <p:nvPr userDrawn="1"/>
        </p:nvSpPr>
        <p:spPr>
          <a:xfrm rot="2700000">
            <a:off x="689263" y="521902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5" name="Picture Placeholder 33">
            <a:extLst>
              <a:ext uri="{FF2B5EF4-FFF2-40B4-BE49-F238E27FC236}">
                <a16:creationId xmlns:a16="http://schemas.microsoft.com/office/drawing/2014/main" id="{EA654074-AE8F-4D07-836D-CB658552B82E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21483" y="534840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A61B33E6-E6CA-4AD5-8435-75B1D62E356B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7674554" y="1154156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F4CF1C4-BE46-4760-A243-050C94125DAE}"/>
              </a:ext>
            </a:extLst>
          </p:cNvPr>
          <p:cNvSpPr/>
          <p:nvPr userDrawn="1"/>
        </p:nvSpPr>
        <p:spPr>
          <a:xfrm rot="2700000">
            <a:off x="6523354" y="1217766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48" name="Picture Placeholder 33">
            <a:extLst>
              <a:ext uri="{FF2B5EF4-FFF2-40B4-BE49-F238E27FC236}">
                <a16:creationId xmlns:a16="http://schemas.microsoft.com/office/drawing/2014/main" id="{B6B9CF30-40A6-44B7-8759-196924BE200A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6655574" y="1347147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49" name="Content Placeholder 4">
            <a:extLst>
              <a:ext uri="{FF2B5EF4-FFF2-40B4-BE49-F238E27FC236}">
                <a16:creationId xmlns:a16="http://schemas.microsoft.com/office/drawing/2014/main" id="{36CEC82E-9CD9-42E6-A7C3-FAD7E87F900C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7674554" y="247998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0A110F51-B12D-44FD-ABF8-C75E5DADB01A}"/>
              </a:ext>
            </a:extLst>
          </p:cNvPr>
          <p:cNvSpPr/>
          <p:nvPr userDrawn="1"/>
        </p:nvSpPr>
        <p:spPr>
          <a:xfrm rot="2700000">
            <a:off x="6523354" y="254359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1" name="Picture Placeholder 33">
            <a:extLst>
              <a:ext uri="{FF2B5EF4-FFF2-40B4-BE49-F238E27FC236}">
                <a16:creationId xmlns:a16="http://schemas.microsoft.com/office/drawing/2014/main" id="{D25629FD-3C86-4B30-A270-723E3E57818F}"/>
              </a:ext>
            </a:extLst>
          </p:cNvPr>
          <p:cNvSpPr>
            <a:spLocks noGrp="1"/>
          </p:cNvSpPr>
          <p:nvPr>
            <p:ph type="pic" sz="quarter" idx="48" hasCustomPrompt="1"/>
          </p:nvPr>
        </p:nvSpPr>
        <p:spPr>
          <a:xfrm>
            <a:off x="6655574" y="267297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42E4F6C0-EC89-4324-80EF-B02D1408FA68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7674555" y="3805803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7AB9FF1-F3A5-4398-BEF4-BCCC5469BC50}"/>
              </a:ext>
            </a:extLst>
          </p:cNvPr>
          <p:cNvSpPr/>
          <p:nvPr userDrawn="1"/>
        </p:nvSpPr>
        <p:spPr>
          <a:xfrm rot="2700000">
            <a:off x="6523355" y="3869413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4" name="Picture Placeholder 33">
            <a:extLst>
              <a:ext uri="{FF2B5EF4-FFF2-40B4-BE49-F238E27FC236}">
                <a16:creationId xmlns:a16="http://schemas.microsoft.com/office/drawing/2014/main" id="{A7C8B0F1-11B3-4F04-8AA3-68E546FA5D00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655575" y="3998794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1F863852-49BA-4E01-9E0A-852D890AD2FD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7674556" y="5155410"/>
            <a:ext cx="4169813" cy="887484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5F0068CC-21FF-4C9C-96C6-2B10E5464498}"/>
              </a:ext>
            </a:extLst>
          </p:cNvPr>
          <p:cNvSpPr/>
          <p:nvPr userDrawn="1"/>
        </p:nvSpPr>
        <p:spPr>
          <a:xfrm rot="2700000">
            <a:off x="6523356" y="5219020"/>
            <a:ext cx="840447" cy="84044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57" name="Picture Placeholder 33">
            <a:extLst>
              <a:ext uri="{FF2B5EF4-FFF2-40B4-BE49-F238E27FC236}">
                <a16:creationId xmlns:a16="http://schemas.microsoft.com/office/drawing/2014/main" id="{DAFC9FDF-D9F7-4191-9830-681EB7A40A20}"/>
              </a:ext>
            </a:extLst>
          </p:cNvPr>
          <p:cNvSpPr>
            <a:spLocks noGrp="1"/>
          </p:cNvSpPr>
          <p:nvPr>
            <p:ph type="pic" sz="quarter" idx="52" hasCustomPrompt="1"/>
          </p:nvPr>
        </p:nvSpPr>
        <p:spPr>
          <a:xfrm>
            <a:off x="6655576" y="5348401"/>
            <a:ext cx="576006" cy="575481"/>
          </a:xfrm>
        </p:spPr>
        <p:txBody>
          <a:bodyPr anchor="ctr">
            <a:noAutofit/>
          </a:bodyPr>
          <a:lstStyle>
            <a:lvl1pPr marL="0" indent="0" algn="ctr">
              <a:buNone/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273EE0-B29C-4EAA-ACCE-DC85959C5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DD6D9-2BF1-4C3E-957B-65B9BF7D4B90}"/>
              </a:ext>
            </a:extLst>
          </p:cNvPr>
          <p:cNvSpPr>
            <a:spLocks noGrp="1"/>
          </p:cNvSpPr>
          <p:nvPr>
            <p:ph type="ftr" sz="quarter" idx="5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10C812-512C-44F8-BD76-21F6334C46C6}"/>
              </a:ext>
            </a:extLst>
          </p:cNvPr>
          <p:cNvSpPr>
            <a:spLocks noGrp="1"/>
          </p:cNvSpPr>
          <p:nvPr>
            <p:ph type="sldNum" sz="quarter" idx="5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8863838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A5E624-B0F5-48C1-93F7-38800BD3D8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7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C745DF2-A496-44EC-AB8C-97D4FD4D0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A2EC2-EBCA-4C19-877D-DE1D89F8D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B205D4-5DF8-4313-A63D-062CB5F309A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550863" y="1828800"/>
            <a:ext cx="7200900" cy="43864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810E7AD7-7CDD-4C1D-B2D6-77F331B42D2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7939476" y="-9144"/>
            <a:ext cx="4280024" cy="5852355"/>
          </a:xfrm>
          <a:custGeom>
            <a:avLst/>
            <a:gdLst>
              <a:gd name="connsiteX0" fmla="*/ 3595521 w 4280024"/>
              <a:gd name="connsiteY0" fmla="*/ 486266 h 5852355"/>
              <a:gd name="connsiteX1" fmla="*/ 3401858 w 4280024"/>
              <a:gd name="connsiteY1" fmla="*/ 679870 h 5852355"/>
              <a:gd name="connsiteX2" fmla="*/ 3595521 w 4280024"/>
              <a:gd name="connsiteY2" fmla="*/ 873473 h 5852355"/>
              <a:gd name="connsiteX3" fmla="*/ 3789242 w 4280024"/>
              <a:gd name="connsiteY3" fmla="*/ 679870 h 5852355"/>
              <a:gd name="connsiteX4" fmla="*/ 3826729 w 4280024"/>
              <a:gd name="connsiteY4" fmla="*/ 254999 h 5852355"/>
              <a:gd name="connsiteX5" fmla="*/ 3632949 w 4280024"/>
              <a:gd name="connsiteY5" fmla="*/ 448720 h 5852355"/>
              <a:gd name="connsiteX6" fmla="*/ 3826729 w 4280024"/>
              <a:gd name="connsiteY6" fmla="*/ 642324 h 5852355"/>
              <a:gd name="connsiteX7" fmla="*/ 4020333 w 4280024"/>
              <a:gd name="connsiteY7" fmla="*/ 448720 h 5852355"/>
              <a:gd name="connsiteX8" fmla="*/ 3364313 w 4280024"/>
              <a:gd name="connsiteY8" fmla="*/ 254999 h 5852355"/>
              <a:gd name="connsiteX9" fmla="*/ 3170709 w 4280024"/>
              <a:gd name="connsiteY9" fmla="*/ 448720 h 5852355"/>
              <a:gd name="connsiteX10" fmla="*/ 3364313 w 4280024"/>
              <a:gd name="connsiteY10" fmla="*/ 642324 h 5852355"/>
              <a:gd name="connsiteX11" fmla="*/ 3557976 w 4280024"/>
              <a:gd name="connsiteY11" fmla="*/ 448720 h 5852355"/>
              <a:gd name="connsiteX12" fmla="*/ 3428475 w 4280024"/>
              <a:gd name="connsiteY12" fmla="*/ 244071 h 5852355"/>
              <a:gd name="connsiteX13" fmla="*/ 3595521 w 4280024"/>
              <a:gd name="connsiteY13" fmla="*/ 411175 h 5852355"/>
              <a:gd name="connsiteX14" fmla="*/ 3762625 w 4280024"/>
              <a:gd name="connsiteY14" fmla="*/ 244071 h 5852355"/>
              <a:gd name="connsiteX15" fmla="*/ 4279632 w 4280024"/>
              <a:gd name="connsiteY15" fmla="*/ 0 h 5852355"/>
              <a:gd name="connsiteX16" fmla="*/ 4270074 w 4280024"/>
              <a:gd name="connsiteY16" fmla="*/ 5021930 h 5852355"/>
              <a:gd name="connsiteX17" fmla="*/ 3424562 w 4280024"/>
              <a:gd name="connsiteY17" fmla="*/ 5852355 h 5852355"/>
              <a:gd name="connsiteX18" fmla="*/ 0 w 4280024"/>
              <a:gd name="connsiteY18" fmla="*/ 2453950 h 5852355"/>
              <a:gd name="connsiteX19" fmla="*/ 2424401 w 4280024"/>
              <a:gd name="connsiteY19" fmla="*/ 12152 h 5852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280024" h="5852355">
                <a:moveTo>
                  <a:pt x="3595521" y="486266"/>
                </a:moveTo>
                <a:lnTo>
                  <a:pt x="3401858" y="679870"/>
                </a:lnTo>
                <a:lnTo>
                  <a:pt x="3595521" y="873473"/>
                </a:lnTo>
                <a:lnTo>
                  <a:pt x="3789242" y="679870"/>
                </a:lnTo>
                <a:close/>
                <a:moveTo>
                  <a:pt x="3826729" y="254999"/>
                </a:moveTo>
                <a:lnTo>
                  <a:pt x="3632949" y="448720"/>
                </a:lnTo>
                <a:lnTo>
                  <a:pt x="3826729" y="642324"/>
                </a:lnTo>
                <a:lnTo>
                  <a:pt x="4020333" y="448720"/>
                </a:lnTo>
                <a:close/>
                <a:moveTo>
                  <a:pt x="3364313" y="254999"/>
                </a:moveTo>
                <a:lnTo>
                  <a:pt x="3170709" y="448720"/>
                </a:lnTo>
                <a:lnTo>
                  <a:pt x="3364313" y="642324"/>
                </a:lnTo>
                <a:lnTo>
                  <a:pt x="3557976" y="448720"/>
                </a:lnTo>
                <a:close/>
                <a:moveTo>
                  <a:pt x="3428475" y="244071"/>
                </a:moveTo>
                <a:lnTo>
                  <a:pt x="3595521" y="411175"/>
                </a:lnTo>
                <a:lnTo>
                  <a:pt x="3762625" y="244071"/>
                </a:lnTo>
                <a:close/>
                <a:moveTo>
                  <a:pt x="4279632" y="0"/>
                </a:moveTo>
                <a:cubicBezTo>
                  <a:pt x="4282666" y="1667756"/>
                  <a:pt x="4267040" y="3354174"/>
                  <a:pt x="4270074" y="5021930"/>
                </a:cubicBezTo>
                <a:lnTo>
                  <a:pt x="3424562" y="5852355"/>
                </a:lnTo>
                <a:lnTo>
                  <a:pt x="0" y="2453950"/>
                </a:lnTo>
                <a:lnTo>
                  <a:pt x="2424401" y="12152"/>
                </a:lnTo>
                <a:close/>
              </a:path>
            </a:pathLst>
          </a:custGeom>
          <a:noFill/>
          <a:effectLst/>
        </p:spPr>
        <p:txBody>
          <a:bodyPr wrap="square" anchor="ctr">
            <a:noAutofit/>
          </a:bodyPr>
          <a:lstStyle>
            <a:lvl1pPr algn="ctr">
              <a:defRPr sz="2400"/>
            </a:lvl1pPr>
            <a:lvl3pPr marL="914400" indent="0" algn="ctr">
              <a:buNone/>
              <a:defRPr sz="3600" baseline="0">
                <a:solidFill>
                  <a:schemeClr val="tx1"/>
                </a:solidFill>
                <a:effectLst/>
              </a:defRPr>
            </a:lvl3pPr>
          </a:lstStyle>
          <a:p>
            <a:pPr marL="1371600" marR="0" lvl="2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Click to add image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D70952-CB2A-480D-B594-BED55CBF07A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0601AB-A8A2-4302-8F7C-A8C696830E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D0F217-5B86-41B1-BC85-807B0CD5ACB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89652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tep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3B95E85B-397D-4049-86BB-5307129C174E}"/>
              </a:ext>
            </a:extLst>
          </p:cNvPr>
          <p:cNvSpPr/>
          <p:nvPr userDrawn="1"/>
        </p:nvSpPr>
        <p:spPr>
          <a:xfrm rot="2700000">
            <a:off x="568436" y="1714300"/>
            <a:ext cx="2330227" cy="2330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7F98C36-5CDE-40D6-A3CE-D33A29BF1611}"/>
              </a:ext>
            </a:extLst>
          </p:cNvPr>
          <p:cNvSpPr/>
          <p:nvPr userDrawn="1"/>
        </p:nvSpPr>
        <p:spPr>
          <a:xfrm rot="2700000">
            <a:off x="4054587" y="1714300"/>
            <a:ext cx="2330227" cy="2330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19B4162-6530-4140-B58A-BEDBB22DEF71}"/>
              </a:ext>
            </a:extLst>
          </p:cNvPr>
          <p:cNvSpPr/>
          <p:nvPr userDrawn="1"/>
        </p:nvSpPr>
        <p:spPr>
          <a:xfrm rot="2700000">
            <a:off x="7540738" y="1714300"/>
            <a:ext cx="2330227" cy="23302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8402FA-FFD7-40C0-A2CA-6FA835FAFC7B}"/>
              </a:ext>
            </a:extLst>
          </p:cNvPr>
          <p:cNvSpPr/>
          <p:nvPr userDrawn="1"/>
        </p:nvSpPr>
        <p:spPr>
          <a:xfrm rot="2700000">
            <a:off x="2330560" y="3458857"/>
            <a:ext cx="2330227" cy="233022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7898E8C-722C-4A8A-9EE1-FF10C4FDECAF}"/>
              </a:ext>
            </a:extLst>
          </p:cNvPr>
          <p:cNvSpPr/>
          <p:nvPr userDrawn="1"/>
        </p:nvSpPr>
        <p:spPr>
          <a:xfrm rot="2700000">
            <a:off x="5816711" y="3458857"/>
            <a:ext cx="2330227" cy="2330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4A17ED8-0BF5-476D-BF83-F347E53040BF}"/>
              </a:ext>
            </a:extLst>
          </p:cNvPr>
          <p:cNvSpPr/>
          <p:nvPr userDrawn="1"/>
        </p:nvSpPr>
        <p:spPr>
          <a:xfrm rot="2700000">
            <a:off x="9302862" y="3458857"/>
            <a:ext cx="2330227" cy="2330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7FDF42-439C-49FD-9731-AF3BD5CD9511}"/>
              </a:ext>
            </a:extLst>
          </p:cNvPr>
          <p:cNvSpPr/>
          <p:nvPr userDrawn="1"/>
        </p:nvSpPr>
        <p:spPr>
          <a:xfrm rot="2700000">
            <a:off x="-1155591" y="3458857"/>
            <a:ext cx="2330227" cy="2330227"/>
          </a:xfrm>
          <a:custGeom>
            <a:avLst/>
            <a:gdLst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2330227 h 2330227"/>
              <a:gd name="connsiteX4" fmla="*/ 0 w 2330227"/>
              <a:gd name="connsiteY4" fmla="*/ 0 h 2330227"/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0 h 233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227" h="2330227">
                <a:moveTo>
                  <a:pt x="0" y="0"/>
                </a:moveTo>
                <a:lnTo>
                  <a:pt x="2330227" y="0"/>
                </a:lnTo>
                <a:lnTo>
                  <a:pt x="2330227" y="2330227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99D99A1E-5562-4E81-BB47-02BE2A04A65B}"/>
              </a:ext>
            </a:extLst>
          </p:cNvPr>
          <p:cNvSpPr/>
          <p:nvPr userDrawn="1"/>
        </p:nvSpPr>
        <p:spPr>
          <a:xfrm rot="13500000">
            <a:off x="11017362" y="1709352"/>
            <a:ext cx="2330227" cy="2330227"/>
          </a:xfrm>
          <a:custGeom>
            <a:avLst/>
            <a:gdLst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2330227 h 2330227"/>
              <a:gd name="connsiteX4" fmla="*/ 0 w 2330227"/>
              <a:gd name="connsiteY4" fmla="*/ 0 h 2330227"/>
              <a:gd name="connsiteX0" fmla="*/ 0 w 2330227"/>
              <a:gd name="connsiteY0" fmla="*/ 0 h 2330227"/>
              <a:gd name="connsiteX1" fmla="*/ 2330227 w 2330227"/>
              <a:gd name="connsiteY1" fmla="*/ 0 h 2330227"/>
              <a:gd name="connsiteX2" fmla="*/ 2330227 w 2330227"/>
              <a:gd name="connsiteY2" fmla="*/ 2330227 h 2330227"/>
              <a:gd name="connsiteX3" fmla="*/ 0 w 2330227"/>
              <a:gd name="connsiteY3" fmla="*/ 0 h 233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30227" h="2330227">
                <a:moveTo>
                  <a:pt x="0" y="0"/>
                </a:moveTo>
                <a:lnTo>
                  <a:pt x="2330227" y="0"/>
                </a:lnTo>
                <a:lnTo>
                  <a:pt x="2330227" y="233022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Picture Placeholder 33">
            <a:extLst>
              <a:ext uri="{FF2B5EF4-FFF2-40B4-BE49-F238E27FC236}">
                <a16:creationId xmlns:a16="http://schemas.microsoft.com/office/drawing/2014/main" id="{DFDE4F05-9D29-4FEC-932C-5ECDE7BF6915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822320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29" name="Picture Placeholder 33">
            <a:extLst>
              <a:ext uri="{FF2B5EF4-FFF2-40B4-BE49-F238E27FC236}">
                <a16:creationId xmlns:a16="http://schemas.microsoft.com/office/drawing/2014/main" id="{77F201DE-A77F-4A4C-B848-5C67A8C26AE5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4308471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0" name="Picture Placeholder 33">
            <a:extLst>
              <a:ext uri="{FF2B5EF4-FFF2-40B4-BE49-F238E27FC236}">
                <a16:creationId xmlns:a16="http://schemas.microsoft.com/office/drawing/2014/main" id="{5E3D4D22-B4D2-4C50-8FAA-A76F41A7DCB0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7789859" y="1964067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1" name="Picture Placeholder 33">
            <a:extLst>
              <a:ext uri="{FF2B5EF4-FFF2-40B4-BE49-F238E27FC236}">
                <a16:creationId xmlns:a16="http://schemas.microsoft.com/office/drawing/2014/main" id="{122CEC1E-9FFD-4A98-B80A-B1BEE233372F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555870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2" name="Picture Placeholder 33">
            <a:extLst>
              <a:ext uri="{FF2B5EF4-FFF2-40B4-BE49-F238E27FC236}">
                <a16:creationId xmlns:a16="http://schemas.microsoft.com/office/drawing/2014/main" id="{78470C70-7AD5-4A1D-BE1F-6F5F11EBA8E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042021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3" name="Picture Placeholder 33">
            <a:extLst>
              <a:ext uri="{FF2B5EF4-FFF2-40B4-BE49-F238E27FC236}">
                <a16:creationId xmlns:a16="http://schemas.microsoft.com/office/drawing/2014/main" id="{D90B03F8-CFA8-49C6-BC1B-962A1B68229D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523409" y="3739614"/>
            <a:ext cx="1822458" cy="18207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Double Click to insert Icon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B815717A-4E7C-4CE4-A059-A91F24B6E5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700000">
            <a:off x="1308288" y="2015004"/>
            <a:ext cx="2333032" cy="216083"/>
          </a:xfrm>
        </p:spPr>
        <p:txBody>
          <a:bodyPr>
            <a:norm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one - title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296FAB1A-8008-424F-A291-BBF6905982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 rot="2700000">
            <a:off x="3063038" y="3759558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two - title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48B5DA4F-6EB1-4973-9430-D0C0680EB47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 rot="2700000">
            <a:off x="4796376" y="2015004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three - title</a:t>
            </a:r>
          </a:p>
        </p:txBody>
      </p:sp>
      <p:sp>
        <p:nvSpPr>
          <p:cNvPr id="37" name="Text Placeholder 31">
            <a:extLst>
              <a:ext uri="{FF2B5EF4-FFF2-40B4-BE49-F238E27FC236}">
                <a16:creationId xmlns:a16="http://schemas.microsoft.com/office/drawing/2014/main" id="{CAD50298-6615-4ED0-B03B-7932A7A588AB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 rot="2700000">
            <a:off x="6551125" y="3759559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four - title</a:t>
            </a:r>
          </a:p>
        </p:txBody>
      </p:sp>
      <p:sp>
        <p:nvSpPr>
          <p:cNvPr id="38" name="Text Placeholder 31">
            <a:extLst>
              <a:ext uri="{FF2B5EF4-FFF2-40B4-BE49-F238E27FC236}">
                <a16:creationId xmlns:a16="http://schemas.microsoft.com/office/drawing/2014/main" id="{280CF028-EA54-4DED-8D72-6E0375A5FB3D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 rot="2700000">
            <a:off x="8290944" y="2015004"/>
            <a:ext cx="2333032" cy="216083"/>
          </a:xfr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five - title</a:t>
            </a:r>
          </a:p>
        </p:txBody>
      </p:sp>
      <p:sp>
        <p:nvSpPr>
          <p:cNvPr id="39" name="Text Placeholder 31">
            <a:extLst>
              <a:ext uri="{FF2B5EF4-FFF2-40B4-BE49-F238E27FC236}">
                <a16:creationId xmlns:a16="http://schemas.microsoft.com/office/drawing/2014/main" id="{CE757868-42DE-4D19-A846-0F58D0B7CCF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 rot="2700000">
            <a:off x="10045693" y="3759559"/>
            <a:ext cx="2333032" cy="216083"/>
          </a:xfrm>
        </p:spPr>
        <p:txBody>
          <a:bodyPr>
            <a:normAutofit/>
          </a:bodyPr>
          <a:lstStyle>
            <a:lvl1pPr marL="0" indent="0" algn="ctr">
              <a:buNone/>
              <a:defRPr sz="1100" cap="all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Step six - title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BABE25-96E7-492C-9F07-17CDD7ED2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B7F32-FDE9-4C5B-A182-693F8B272237}"/>
              </a:ext>
            </a:extLst>
          </p:cNvPr>
          <p:cNvSpPr>
            <a:spLocks noGrp="1"/>
          </p:cNvSpPr>
          <p:nvPr>
            <p:ph type="ftr" sz="quarter" idx="49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147E7-4CFD-420C-A314-8142AA08B90F}"/>
              </a:ext>
            </a:extLst>
          </p:cNvPr>
          <p:cNvSpPr>
            <a:spLocks noGrp="1"/>
          </p:cNvSpPr>
          <p:nvPr>
            <p:ph type="sldNum" sz="quarter" idx="50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904484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/>
          <p:nvPr userDrawn="1"/>
        </p:nvCxnSpPr>
        <p:spPr>
          <a:xfrm>
            <a:off x="1666875" y="3642646"/>
            <a:ext cx="105251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314325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65734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01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024863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02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3992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03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480467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639596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C81994-9C70-4C03-AD83-DB3C23CE1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F96C90-DC55-43AA-AC76-66AE2F134E85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8EF52-8FD9-446E-BE1A-8EC727B75E4D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9993341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>
            <a:cxnSpLocks/>
          </p:cNvCxnSpPr>
          <p:nvPr userDrawn="1"/>
        </p:nvCxnSpPr>
        <p:spPr>
          <a:xfrm>
            <a:off x="0" y="364264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819150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370559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04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520531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05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677516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06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976135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133120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6F65D2-F2B3-498E-BAC5-08B10EA3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D008FB-1EC5-4072-A7D7-A27F96D8C58D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1EEEF2-CE31-4499-8D44-A0D815647152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736735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33B78C5-2602-419C-BC85-3F9208CBC88F}"/>
              </a:ext>
            </a:extLst>
          </p:cNvPr>
          <p:cNvCxnSpPr/>
          <p:nvPr userDrawn="1"/>
        </p:nvCxnSpPr>
        <p:spPr>
          <a:xfrm>
            <a:off x="0" y="3642646"/>
            <a:ext cx="10525125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7AC3E8E-B8A3-4158-8B2A-1AC9CFFE7977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1333818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D5D65A-00C7-4394-B97F-CD70D4CE09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885227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07</a:t>
            </a:r>
          </a:p>
        </p:txBody>
      </p:sp>
      <p:sp>
        <p:nvSpPr>
          <p:cNvPr id="33" name="Text Placeholder 8">
            <a:extLst>
              <a:ext uri="{FF2B5EF4-FFF2-40B4-BE49-F238E27FC236}">
                <a16:creationId xmlns:a16="http://schemas.microsoft.com/office/drawing/2014/main" id="{3F8F37E9-4F18-4204-8692-5D6E4626765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044356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08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68639336-0768-46CC-82E0-5503F7A7AD6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203485" y="3067177"/>
            <a:ext cx="1150938" cy="1150938"/>
          </a:xfrm>
          <a:prstGeom prst="ellipse">
            <a:avLst/>
          </a:prstGeom>
          <a:solidFill>
            <a:schemeClr val="accent1"/>
          </a:solidFill>
        </p:spPr>
        <p:txBody>
          <a:bodyPr lIns="36000" rIns="72000" anchor="ctr">
            <a:noAutofit/>
          </a:bodyPr>
          <a:lstStyle>
            <a:lvl1pPr marL="0" indent="0" algn="ctr">
              <a:buNone/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09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F15C8BEB-6365-4167-B7AD-B3EADF61F3C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5499960" y="4345891"/>
            <a:ext cx="2239730" cy="1581574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37" name="Content Placeholder 4">
            <a:extLst>
              <a:ext uri="{FF2B5EF4-FFF2-40B4-BE49-F238E27FC236}">
                <a16:creationId xmlns:a16="http://schemas.microsoft.com/office/drawing/2014/main" id="{AE91B603-8D66-48B4-B273-5D41E0933C4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9659089" y="1307619"/>
            <a:ext cx="2239730" cy="1581574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Text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E858C-2A38-44D0-9EFA-E41C1D38C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CE2467-00F4-45BD-BEFD-889C86D021EC}"/>
              </a:ext>
            </a:extLst>
          </p:cNvPr>
          <p:cNvSpPr>
            <a:spLocks noGrp="1"/>
          </p:cNvSpPr>
          <p:nvPr>
            <p:ph type="ftr" sz="quarter" idx="42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08A18C-CAB8-44BE-8D99-2D32AD539E80}"/>
              </a:ext>
            </a:extLst>
          </p:cNvPr>
          <p:cNvSpPr>
            <a:spLocks noGrp="1"/>
          </p:cNvSpPr>
          <p:nvPr>
            <p:ph type="sldNum" sz="quarter" idx="43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084804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29AB0E-DA7A-4109-A655-28997D6630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33A23B-CB11-438D-AEEA-E4106F5005F6}"/>
              </a:ext>
            </a:extLst>
          </p:cNvPr>
          <p:cNvSpPr/>
          <p:nvPr userDrawn="1"/>
        </p:nvSpPr>
        <p:spPr>
          <a:xfrm rot="2700000">
            <a:off x="1243678" y="1730298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FF4AD8D-0F08-46EC-BB36-1FC9C6DCB177}"/>
              </a:ext>
            </a:extLst>
          </p:cNvPr>
          <p:cNvSpPr/>
          <p:nvPr userDrawn="1"/>
        </p:nvSpPr>
        <p:spPr>
          <a:xfrm rot="2700000">
            <a:off x="4719664" y="1730299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1E38AD-76CF-42CE-9230-E2D83FADB745}"/>
              </a:ext>
            </a:extLst>
          </p:cNvPr>
          <p:cNvSpPr/>
          <p:nvPr userDrawn="1"/>
        </p:nvSpPr>
        <p:spPr>
          <a:xfrm rot="2700000">
            <a:off x="8195650" y="1730300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48C5BF5-FDE9-4B47-94E1-2936B5F199FF}"/>
              </a:ext>
            </a:extLst>
          </p:cNvPr>
          <p:cNvSpPr/>
          <p:nvPr userDrawn="1"/>
        </p:nvSpPr>
        <p:spPr>
          <a:xfrm rot="2700000">
            <a:off x="2980159" y="3430330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459F2F-0E67-4BC8-889A-AF2FFD704A63}"/>
              </a:ext>
            </a:extLst>
          </p:cNvPr>
          <p:cNvSpPr/>
          <p:nvPr userDrawn="1"/>
        </p:nvSpPr>
        <p:spPr>
          <a:xfrm rot="2700000">
            <a:off x="6456145" y="3430331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9027D89-1E11-45AF-8E61-B492E292787C}"/>
              </a:ext>
            </a:extLst>
          </p:cNvPr>
          <p:cNvSpPr/>
          <p:nvPr userDrawn="1"/>
        </p:nvSpPr>
        <p:spPr>
          <a:xfrm rot="2700000">
            <a:off x="9932131" y="3430332"/>
            <a:ext cx="2337994" cy="233799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718FD54F-2073-498A-A724-4DEBF9D864F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700000">
            <a:off x="2292764" y="1736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7" name="Text Placeholder 31">
            <a:extLst>
              <a:ext uri="{FF2B5EF4-FFF2-40B4-BE49-F238E27FC236}">
                <a16:creationId xmlns:a16="http://schemas.microsoft.com/office/drawing/2014/main" id="{0A3EA7ED-24DF-4266-AE54-E827B20A49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2700000">
            <a:off x="2165546" y="1864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8" name="Text Placeholder 31">
            <a:extLst>
              <a:ext uri="{FF2B5EF4-FFF2-40B4-BE49-F238E27FC236}">
                <a16:creationId xmlns:a16="http://schemas.microsoft.com/office/drawing/2014/main" id="{09455DDB-A12F-4E0A-857D-6124EDD9D2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2700000">
            <a:off x="5779155" y="1736509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379612F1-A85E-4D9B-BA31-A9CC0D960E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2700000">
            <a:off x="5651938" y="1864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79A668ED-BD10-4300-BE92-D98C808449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2700000">
            <a:off x="9265544" y="1736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1" name="Text Placeholder 31">
            <a:extLst>
              <a:ext uri="{FF2B5EF4-FFF2-40B4-BE49-F238E27FC236}">
                <a16:creationId xmlns:a16="http://schemas.microsoft.com/office/drawing/2014/main" id="{E01A0968-6EB1-4E99-9484-B842081E245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2700000">
            <a:off x="9138326" y="1864508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2" name="Text Placeholder 31">
            <a:extLst>
              <a:ext uri="{FF2B5EF4-FFF2-40B4-BE49-F238E27FC236}">
                <a16:creationId xmlns:a16="http://schemas.microsoft.com/office/drawing/2014/main" id="{C45ACEEB-EF35-4F69-BCDE-FDBA712132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 rot="2700000">
            <a:off x="2055372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8C9CACDF-D931-4C3B-AEEA-D29E3CED67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2700000">
            <a:off x="1928153" y="5574736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3D1B5F51-461B-4B59-9234-FD1CA77199E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 rot="2700000">
            <a:off x="5508509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5" name="Text Placeholder 31">
            <a:extLst>
              <a:ext uri="{FF2B5EF4-FFF2-40B4-BE49-F238E27FC236}">
                <a16:creationId xmlns:a16="http://schemas.microsoft.com/office/drawing/2014/main" id="{3E09FACA-941A-4D71-B75B-983099652D9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 rot="2700000">
            <a:off x="5381291" y="5574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6" name="Text Placeholder 31">
            <a:extLst>
              <a:ext uri="{FF2B5EF4-FFF2-40B4-BE49-F238E27FC236}">
                <a16:creationId xmlns:a16="http://schemas.microsoft.com/office/drawing/2014/main" id="{899DFD5F-C553-482F-AFF6-457F75ADC7C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 rot="2700000">
            <a:off x="8986411" y="5446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1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7" name="Text Placeholder 31">
            <a:extLst>
              <a:ext uri="{FF2B5EF4-FFF2-40B4-BE49-F238E27FC236}">
                <a16:creationId xmlns:a16="http://schemas.microsoft.com/office/drawing/2014/main" id="{2D9BD842-0674-410F-9007-27A2EC1DFFD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 rot="2700000">
            <a:off x="8859193" y="5574735"/>
            <a:ext cx="2333032" cy="21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0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9" name="Picture Placeholder 34">
            <a:extLst>
              <a:ext uri="{FF2B5EF4-FFF2-40B4-BE49-F238E27FC236}">
                <a16:creationId xmlns:a16="http://schemas.microsoft.com/office/drawing/2014/main" id="{B3DEF154-122B-4CB4-BD45-9CBBD1B8ABF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07798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0" name="Picture Placeholder 34">
            <a:extLst>
              <a:ext uri="{FF2B5EF4-FFF2-40B4-BE49-F238E27FC236}">
                <a16:creationId xmlns:a16="http://schemas.microsoft.com/office/drawing/2014/main" id="{C4E49C09-4226-4181-A2F1-4AA7FD96AE8B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80759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1" name="Picture Placeholder 34">
            <a:extLst>
              <a:ext uri="{FF2B5EF4-FFF2-40B4-BE49-F238E27FC236}">
                <a16:creationId xmlns:a16="http://schemas.microsoft.com/office/drawing/2014/main" id="{24E3CAF1-5754-4201-9315-3363637723B1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7858258" y="1387032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2" name="Picture Placeholder 34">
            <a:extLst>
              <a:ext uri="{FF2B5EF4-FFF2-40B4-BE49-F238E27FC236}">
                <a16:creationId xmlns:a16="http://schemas.microsoft.com/office/drawing/2014/main" id="{9754915C-447B-4888-A177-A7CFE0E0E742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2644278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3" name="Picture Placeholder 34">
            <a:extLst>
              <a:ext uri="{FF2B5EF4-FFF2-40B4-BE49-F238E27FC236}">
                <a16:creationId xmlns:a16="http://schemas.microsoft.com/office/drawing/2014/main" id="{5BFF682A-15DB-4A4C-9640-5128F15D9B0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117239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4" name="Picture Placeholder 34">
            <a:extLst>
              <a:ext uri="{FF2B5EF4-FFF2-40B4-BE49-F238E27FC236}">
                <a16:creationId xmlns:a16="http://schemas.microsoft.com/office/drawing/2014/main" id="{F93C62F6-10A8-4D6A-8893-0668710757DB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9594738" y="3085270"/>
            <a:ext cx="3009755" cy="3024527"/>
          </a:xfrm>
          <a:prstGeom prst="diamond">
            <a:avLst/>
          </a:prstGeom>
          <a:solidFill>
            <a:schemeClr val="tx2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/>
              <a:t>Double click center to add a picture</a:t>
            </a:r>
            <a:endParaRPr lang="en-GB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A3DBE-2197-4598-9B58-595960457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3F26A-3058-4305-AE37-EF3CD2D7E0FE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</p:spTree>
    <p:extLst>
      <p:ext uri="{BB962C8B-B14F-4D97-AF65-F5344CB8AC3E}">
        <p14:creationId xmlns:p14="http://schemas.microsoft.com/office/powerpoint/2010/main" val="3502994165"/>
      </p:ext>
    </p:extLst>
  </p:cSld>
  <p:clrMapOvr>
    <a:masterClrMapping/>
  </p:clrMapOvr>
  <p:hf sldNum="0" hd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BEDD8C2-CDCE-4C15-B6CC-AD80A9577ED6}"/>
              </a:ext>
            </a:extLst>
          </p:cNvPr>
          <p:cNvSpPr/>
          <p:nvPr userDrawn="1"/>
        </p:nvSpPr>
        <p:spPr>
          <a:xfrm rot="2700000">
            <a:off x="769702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EAD36108-793B-4073-92C6-2AE3C15AA63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86112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5C92F28C-A9F8-4360-83A7-6295A71CD7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6111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040CDFCF-3341-4824-8C63-FB97C01F2B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6111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8514A5-117A-4F9E-BD28-F41A254B3865}"/>
              </a:ext>
            </a:extLst>
          </p:cNvPr>
          <p:cNvSpPr/>
          <p:nvPr userDrawn="1"/>
        </p:nvSpPr>
        <p:spPr>
          <a:xfrm rot="2700000">
            <a:off x="4760953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8" name="Picture Placeholder 34">
            <a:extLst>
              <a:ext uri="{FF2B5EF4-FFF2-40B4-BE49-F238E27FC236}">
                <a16:creationId xmlns:a16="http://schemas.microsoft.com/office/drawing/2014/main" id="{78B0003B-FCFF-4511-BF15-F7B78704BA05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4377363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9" name="Text Placeholder 31">
            <a:extLst>
              <a:ext uri="{FF2B5EF4-FFF2-40B4-BE49-F238E27FC236}">
                <a16:creationId xmlns:a16="http://schemas.microsoft.com/office/drawing/2014/main" id="{E839C3C1-CD99-4F96-A560-434B67CA719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77362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0" name="Text Placeholder 31">
            <a:extLst>
              <a:ext uri="{FF2B5EF4-FFF2-40B4-BE49-F238E27FC236}">
                <a16:creationId xmlns:a16="http://schemas.microsoft.com/office/drawing/2014/main" id="{755187FD-6CD5-4908-9B87-CA586DAD540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77362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27FA852-D0A8-4F94-8CDE-14CDD0A8A686}"/>
              </a:ext>
            </a:extLst>
          </p:cNvPr>
          <p:cNvSpPr/>
          <p:nvPr userDrawn="1"/>
        </p:nvSpPr>
        <p:spPr>
          <a:xfrm rot="2700000">
            <a:off x="8732892" y="2144063"/>
            <a:ext cx="2670092" cy="267009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22" name="Picture Placeholder 34">
            <a:extLst>
              <a:ext uri="{FF2B5EF4-FFF2-40B4-BE49-F238E27FC236}">
                <a16:creationId xmlns:a16="http://schemas.microsoft.com/office/drawing/2014/main" id="{0827E951-4C42-41D4-9C87-A7CAA2278DF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8349302" y="1752038"/>
            <a:ext cx="3437273" cy="3454143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23" name="Text Placeholder 31">
            <a:extLst>
              <a:ext uri="{FF2B5EF4-FFF2-40B4-BE49-F238E27FC236}">
                <a16:creationId xmlns:a16="http://schemas.microsoft.com/office/drawing/2014/main" id="{0B6709C2-CCE9-4EAC-A520-A864A76FF60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349301" y="4425046"/>
            <a:ext cx="3437274" cy="339746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6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</a:t>
            </a:r>
          </a:p>
        </p:txBody>
      </p:sp>
      <p:sp>
        <p:nvSpPr>
          <p:cNvPr id="24" name="Text Placeholder 31">
            <a:extLst>
              <a:ext uri="{FF2B5EF4-FFF2-40B4-BE49-F238E27FC236}">
                <a16:creationId xmlns:a16="http://schemas.microsoft.com/office/drawing/2014/main" id="{5EE375A0-8A81-4176-A7B5-9205250896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49301" y="4674334"/>
            <a:ext cx="3437274" cy="216083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2E9633AE-21E6-4452-BAF5-43EE61B6A684}"/>
              </a:ext>
            </a:extLst>
          </p:cNvPr>
          <p:cNvSpPr txBox="1">
            <a:spLocks/>
          </p:cNvSpPr>
          <p:nvPr userDrawn="1"/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b="1" kern="1200">
                <a:solidFill>
                  <a:schemeClr val="accent1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DACB8-273E-49A8-A860-854823F43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09F5AA-44C2-45DD-88CE-A43FD3C0E5CD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F784A5-E19D-486A-B3E9-91A3948617C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97211162"/>
      </p:ext>
    </p:extLst>
  </p:cSld>
  <p:clrMapOvr>
    <a:masterClrMapping/>
  </p:clrMapOvr>
  <p:hf sldNum="0" hd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embers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6DF6A2B-A531-473E-8D7E-6F6A9AD2B922}"/>
              </a:ext>
            </a:extLst>
          </p:cNvPr>
          <p:cNvSpPr/>
          <p:nvPr userDrawn="1"/>
        </p:nvSpPr>
        <p:spPr>
          <a:xfrm rot="2700000">
            <a:off x="604122" y="1567779"/>
            <a:ext cx="2028479" cy="20284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>
              <a:solidFill>
                <a:schemeClr val="tx1"/>
              </a:solidFill>
            </a:endParaRPr>
          </a:p>
        </p:txBody>
      </p:sp>
      <p:sp>
        <p:nvSpPr>
          <p:cNvPr id="14" name="Picture Placeholder 34">
            <a:extLst>
              <a:ext uri="{FF2B5EF4-FFF2-40B4-BE49-F238E27FC236}">
                <a16:creationId xmlns:a16="http://schemas.microsoft.com/office/drawing/2014/main" id="{7AD40BD5-8C94-4964-98FC-222DF603EEBE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12706" y="1269955"/>
            <a:ext cx="2611310" cy="2624126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4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15" name="Text Placeholder 31">
            <a:extLst>
              <a:ext uri="{FF2B5EF4-FFF2-40B4-BE49-F238E27FC236}">
                <a16:creationId xmlns:a16="http://schemas.microsoft.com/office/drawing/2014/main" id="{9F94C5E3-A1FB-493F-BFDE-8DB86B2656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496265" y="1122933"/>
            <a:ext cx="3437274" cy="11701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</a:t>
            </a:r>
            <a:br>
              <a:rPr lang="en-GB" noProof="0"/>
            </a:br>
            <a:r>
              <a:rPr lang="en-GB" noProof="0"/>
              <a:t>surname</a:t>
            </a:r>
          </a:p>
        </p:txBody>
      </p:sp>
      <p:sp>
        <p:nvSpPr>
          <p:cNvPr id="16" name="Text Placeholder 31">
            <a:extLst>
              <a:ext uri="{FF2B5EF4-FFF2-40B4-BE49-F238E27FC236}">
                <a16:creationId xmlns:a16="http://schemas.microsoft.com/office/drawing/2014/main" id="{174CECFF-44FA-4779-BACB-A721089412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81409" y="2360177"/>
            <a:ext cx="2752130" cy="99792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r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</a:t>
            </a:r>
            <a:br>
              <a:rPr lang="en-GB" noProof="0"/>
            </a:br>
            <a:r>
              <a:rPr lang="en-GB" noProof="0"/>
              <a:t>Title</a:t>
            </a:r>
            <a:br>
              <a:rPr lang="en-GB" noProof="0"/>
            </a:br>
            <a:r>
              <a:rPr lang="en-GB" noProof="0"/>
              <a:t>Consultant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9901A6FE-5A96-4B46-A2F9-8F2730B7CD9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432050" y="3505374"/>
            <a:ext cx="3502025" cy="27273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843B8A-30A1-42E9-B128-7D4EE63A8E30}"/>
              </a:ext>
            </a:extLst>
          </p:cNvPr>
          <p:cNvCxnSpPr/>
          <p:nvPr userDrawn="1"/>
        </p:nvCxnSpPr>
        <p:spPr>
          <a:xfrm>
            <a:off x="6096000" y="1379345"/>
            <a:ext cx="0" cy="49105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5C686652-9152-4A23-AD16-F2F3150F916F}"/>
              </a:ext>
            </a:extLst>
          </p:cNvPr>
          <p:cNvSpPr/>
          <p:nvPr userDrawn="1"/>
        </p:nvSpPr>
        <p:spPr>
          <a:xfrm rot="2700000">
            <a:off x="9514448" y="1567779"/>
            <a:ext cx="2028479" cy="202847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33" name="Picture Placeholder 34">
            <a:extLst>
              <a:ext uri="{FF2B5EF4-FFF2-40B4-BE49-F238E27FC236}">
                <a16:creationId xmlns:a16="http://schemas.microsoft.com/office/drawing/2014/main" id="{1D3C337B-D389-4AA0-9064-55E8386C9B70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223032" y="1269955"/>
            <a:ext cx="2611310" cy="2624126"/>
          </a:xfrm>
          <a:prstGeom prst="diamond">
            <a:avLst/>
          </a:pr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400" baseline="0"/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C0A2D27-60D4-42BE-8FB1-77EF2D698D56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258461" y="1122933"/>
            <a:ext cx="3437274" cy="11701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</a:t>
            </a:r>
            <a:br>
              <a:rPr lang="en-GB" noProof="0"/>
            </a:br>
            <a:r>
              <a:rPr lang="en-GB" noProof="0"/>
              <a:t>surname</a:t>
            </a:r>
          </a:p>
        </p:txBody>
      </p:sp>
      <p:sp>
        <p:nvSpPr>
          <p:cNvPr id="36" name="Text Placeholder 31">
            <a:extLst>
              <a:ext uri="{FF2B5EF4-FFF2-40B4-BE49-F238E27FC236}">
                <a16:creationId xmlns:a16="http://schemas.microsoft.com/office/drawing/2014/main" id="{ED29B6FD-E223-4E45-AC69-3A3569234CF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257926" y="2360177"/>
            <a:ext cx="2752130" cy="997926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</a:t>
            </a:r>
            <a:br>
              <a:rPr lang="en-GB" noProof="0"/>
            </a:br>
            <a:r>
              <a:rPr lang="en-GB" noProof="0"/>
              <a:t>Title</a:t>
            </a:r>
            <a:br>
              <a:rPr lang="en-GB" noProof="0"/>
            </a:br>
            <a:r>
              <a:rPr lang="en-GB" noProof="0"/>
              <a:t>Consultant</a:t>
            </a:r>
          </a:p>
        </p:txBody>
      </p:sp>
      <p:sp>
        <p:nvSpPr>
          <p:cNvPr id="37" name="Text Placeholder 26">
            <a:extLst>
              <a:ext uri="{FF2B5EF4-FFF2-40B4-BE49-F238E27FC236}">
                <a16:creationId xmlns:a16="http://schemas.microsoft.com/office/drawing/2014/main" id="{5CA66CE4-D367-4EE9-862F-9538B97A6A9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257926" y="3505374"/>
            <a:ext cx="3502025" cy="27273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5F4B8E-8504-4D42-A29A-00B5DD5D9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743A95-6CA1-4C45-B4DA-1610BB5A9185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A89E4-A83A-48AE-9C8E-CF9647A34975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8967759"/>
      </p:ext>
    </p:extLst>
  </p:cSld>
  <p:clrMapOvr>
    <a:masterClrMapping/>
  </p:clrMapOvr>
  <p:hf sldNum="0" hd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otlight of Member of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1">
            <a:extLst>
              <a:ext uri="{FF2B5EF4-FFF2-40B4-BE49-F238E27FC236}">
                <a16:creationId xmlns:a16="http://schemas.microsoft.com/office/drawing/2014/main" id="{1D5BD2D3-0F06-42D5-AE41-458159D7BDD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600417" y="1439167"/>
            <a:ext cx="6827300" cy="505314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800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Name surname</a:t>
            </a:r>
          </a:p>
        </p:txBody>
      </p:sp>
      <p:sp>
        <p:nvSpPr>
          <p:cNvPr id="12" name="Text Placeholder 31">
            <a:extLst>
              <a:ext uri="{FF2B5EF4-FFF2-40B4-BE49-F238E27FC236}">
                <a16:creationId xmlns:a16="http://schemas.microsoft.com/office/drawing/2014/main" id="{3BE2DCED-BAAE-4225-AB1C-9DDB5B96A6E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600417" y="2076597"/>
            <a:ext cx="6827301" cy="257430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indent="0" algn="l">
              <a:lnSpc>
                <a:spcPts val="2100"/>
              </a:lnSpc>
              <a:buNone/>
              <a:defRPr sz="18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Job Title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AF6525B3-F53B-4DE9-9A60-191EF87DBEE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00417" y="2823222"/>
            <a:ext cx="6896014" cy="30550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en-GB" noProof="0"/>
              <a:t>Description about the employee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A247D73-B56C-423E-9501-9FB5DB45E1A7}"/>
              </a:ext>
            </a:extLst>
          </p:cNvPr>
          <p:cNvCxnSpPr>
            <a:cxnSpLocks/>
          </p:cNvCxnSpPr>
          <p:nvPr userDrawn="1"/>
        </p:nvCxnSpPr>
        <p:spPr>
          <a:xfrm flipH="1">
            <a:off x="4691917" y="2503280"/>
            <a:ext cx="340482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entagon 17">
            <a:extLst>
              <a:ext uri="{FF2B5EF4-FFF2-40B4-BE49-F238E27FC236}">
                <a16:creationId xmlns:a16="http://schemas.microsoft.com/office/drawing/2014/main" id="{ACF829BA-0B45-4E15-9ECF-28C635A7B5AD}"/>
              </a:ext>
            </a:extLst>
          </p:cNvPr>
          <p:cNvSpPr/>
          <p:nvPr userDrawn="1"/>
        </p:nvSpPr>
        <p:spPr>
          <a:xfrm rot="2700000">
            <a:off x="-391188" y="1677880"/>
            <a:ext cx="3954800" cy="3934496"/>
          </a:xfrm>
          <a:custGeom>
            <a:avLst/>
            <a:gdLst>
              <a:gd name="connsiteX0" fmla="*/ 4 w 3909281"/>
              <a:gd name="connsiteY0" fmla="*/ 1493209 h 3909281"/>
              <a:gd name="connsiteX1" fmla="*/ 1954641 w 3909281"/>
              <a:gd name="connsiteY1" fmla="*/ 0 h 3909281"/>
              <a:gd name="connsiteX2" fmla="*/ 3909277 w 3909281"/>
              <a:gd name="connsiteY2" fmla="*/ 1493209 h 3909281"/>
              <a:gd name="connsiteX3" fmla="*/ 3162672 w 3909281"/>
              <a:gd name="connsiteY3" fmla="*/ 3909271 h 3909281"/>
              <a:gd name="connsiteX4" fmla="*/ 746609 w 3909281"/>
              <a:gd name="connsiteY4" fmla="*/ 3909271 h 3909281"/>
              <a:gd name="connsiteX5" fmla="*/ 4 w 3909281"/>
              <a:gd name="connsiteY5" fmla="*/ 1493209 h 3909281"/>
              <a:gd name="connsiteX0" fmla="*/ 0 w 3927402"/>
              <a:gd name="connsiteY0" fmla="*/ 639 h 3909271"/>
              <a:gd name="connsiteX1" fmla="*/ 1972766 w 3927402"/>
              <a:gd name="connsiteY1" fmla="*/ 0 h 3909271"/>
              <a:gd name="connsiteX2" fmla="*/ 3927402 w 3927402"/>
              <a:gd name="connsiteY2" fmla="*/ 1493209 h 3909271"/>
              <a:gd name="connsiteX3" fmla="*/ 3180797 w 3927402"/>
              <a:gd name="connsiteY3" fmla="*/ 3909271 h 3909271"/>
              <a:gd name="connsiteX4" fmla="*/ 764734 w 3927402"/>
              <a:gd name="connsiteY4" fmla="*/ 3909271 h 3909271"/>
              <a:gd name="connsiteX5" fmla="*/ 0 w 3927402"/>
              <a:gd name="connsiteY5" fmla="*/ 639 h 3909271"/>
              <a:gd name="connsiteX0" fmla="*/ 0 w 3954800"/>
              <a:gd name="connsiteY0" fmla="*/ 639 h 3909271"/>
              <a:gd name="connsiteX1" fmla="*/ 3954800 w 3954800"/>
              <a:gd name="connsiteY1" fmla="*/ 0 h 3909271"/>
              <a:gd name="connsiteX2" fmla="*/ 3927402 w 3954800"/>
              <a:gd name="connsiteY2" fmla="*/ 1493209 h 3909271"/>
              <a:gd name="connsiteX3" fmla="*/ 3180797 w 3954800"/>
              <a:gd name="connsiteY3" fmla="*/ 3909271 h 3909271"/>
              <a:gd name="connsiteX4" fmla="*/ 764734 w 3954800"/>
              <a:gd name="connsiteY4" fmla="*/ 3909271 h 3909271"/>
              <a:gd name="connsiteX5" fmla="*/ 0 w 3954800"/>
              <a:gd name="connsiteY5" fmla="*/ 639 h 3909271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3180797 w 3954800"/>
              <a:gd name="connsiteY3" fmla="*/ 3909271 h 3934496"/>
              <a:gd name="connsiteX4" fmla="*/ 764734 w 3954800"/>
              <a:gd name="connsiteY4" fmla="*/ 3909271 h 3934496"/>
              <a:gd name="connsiteX5" fmla="*/ 0 w 3954800"/>
              <a:gd name="connsiteY5" fmla="*/ 639 h 3934496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1627799 w 3954800"/>
              <a:gd name="connsiteY3" fmla="*/ 3915313 h 3934496"/>
              <a:gd name="connsiteX4" fmla="*/ 764734 w 3954800"/>
              <a:gd name="connsiteY4" fmla="*/ 3909271 h 3934496"/>
              <a:gd name="connsiteX5" fmla="*/ 0 w 3954800"/>
              <a:gd name="connsiteY5" fmla="*/ 639 h 3934496"/>
              <a:gd name="connsiteX0" fmla="*/ 0 w 3954800"/>
              <a:gd name="connsiteY0" fmla="*/ 639 h 3934496"/>
              <a:gd name="connsiteX1" fmla="*/ 3954800 w 3954800"/>
              <a:gd name="connsiteY1" fmla="*/ 0 h 3934496"/>
              <a:gd name="connsiteX2" fmla="*/ 3939488 w 3954800"/>
              <a:gd name="connsiteY2" fmla="*/ 3934496 h 3934496"/>
              <a:gd name="connsiteX3" fmla="*/ 1627799 w 3954800"/>
              <a:gd name="connsiteY3" fmla="*/ 3915313 h 3934496"/>
              <a:gd name="connsiteX4" fmla="*/ 3342 w 3954800"/>
              <a:gd name="connsiteY4" fmla="*/ 2277718 h 3934496"/>
              <a:gd name="connsiteX5" fmla="*/ 0 w 3954800"/>
              <a:gd name="connsiteY5" fmla="*/ 639 h 393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54800" h="3934496">
                <a:moveTo>
                  <a:pt x="0" y="639"/>
                </a:moveTo>
                <a:lnTo>
                  <a:pt x="3954800" y="0"/>
                </a:lnTo>
                <a:lnTo>
                  <a:pt x="3939488" y="3934496"/>
                </a:lnTo>
                <a:lnTo>
                  <a:pt x="1627799" y="3915313"/>
                </a:lnTo>
                <a:lnTo>
                  <a:pt x="3342" y="2277718"/>
                </a:lnTo>
                <a:lnTo>
                  <a:pt x="0" y="63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Picture Placeholder 34">
            <a:extLst>
              <a:ext uri="{FF2B5EF4-FFF2-40B4-BE49-F238E27FC236}">
                <a16:creationId xmlns:a16="http://schemas.microsoft.com/office/drawing/2014/main" id="{5A444853-131A-455B-8653-0F64691A5AF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-38270" y="1133375"/>
            <a:ext cx="4144081" cy="5024742"/>
          </a:xfrm>
          <a:custGeom>
            <a:avLst/>
            <a:gdLst>
              <a:gd name="connsiteX0" fmla="*/ 5 w 5032511"/>
              <a:gd name="connsiteY0" fmla="*/ 1931677 h 5057210"/>
              <a:gd name="connsiteX1" fmla="*/ 2516256 w 5032511"/>
              <a:gd name="connsiteY1" fmla="*/ 0 h 5057210"/>
              <a:gd name="connsiteX2" fmla="*/ 5032506 w 5032511"/>
              <a:gd name="connsiteY2" fmla="*/ 1931677 h 5057210"/>
              <a:gd name="connsiteX3" fmla="*/ 4071384 w 5032511"/>
              <a:gd name="connsiteY3" fmla="*/ 5057197 h 5057210"/>
              <a:gd name="connsiteX4" fmla="*/ 961127 w 5032511"/>
              <a:gd name="connsiteY4" fmla="*/ 5057197 h 5057210"/>
              <a:gd name="connsiteX5" fmla="*/ 5 w 5032511"/>
              <a:gd name="connsiteY5" fmla="*/ 1931677 h 5057210"/>
              <a:gd name="connsiteX0" fmla="*/ 0 w 5032501"/>
              <a:gd name="connsiteY0" fmla="*/ 2153868 h 5279388"/>
              <a:gd name="connsiteX1" fmla="*/ 2507705 w 5032501"/>
              <a:gd name="connsiteY1" fmla="*/ 0 h 5279388"/>
              <a:gd name="connsiteX2" fmla="*/ 5032501 w 5032501"/>
              <a:gd name="connsiteY2" fmla="*/ 2153868 h 5279388"/>
              <a:gd name="connsiteX3" fmla="*/ 4071379 w 5032501"/>
              <a:gd name="connsiteY3" fmla="*/ 5279388 h 5279388"/>
              <a:gd name="connsiteX4" fmla="*/ 961122 w 5032501"/>
              <a:gd name="connsiteY4" fmla="*/ 5279388 h 5279388"/>
              <a:gd name="connsiteX5" fmla="*/ 0 w 5032501"/>
              <a:gd name="connsiteY5" fmla="*/ 2153868 h 5279388"/>
              <a:gd name="connsiteX0" fmla="*/ 0 w 5280329"/>
              <a:gd name="connsiteY0" fmla="*/ 2153868 h 5279388"/>
              <a:gd name="connsiteX1" fmla="*/ 2507705 w 5280329"/>
              <a:gd name="connsiteY1" fmla="*/ 0 h 5279388"/>
              <a:gd name="connsiteX2" fmla="*/ 5280329 w 5280329"/>
              <a:gd name="connsiteY2" fmla="*/ 2743528 h 5279388"/>
              <a:gd name="connsiteX3" fmla="*/ 4071379 w 5280329"/>
              <a:gd name="connsiteY3" fmla="*/ 5279388 h 5279388"/>
              <a:gd name="connsiteX4" fmla="*/ 961122 w 5280329"/>
              <a:gd name="connsiteY4" fmla="*/ 5279388 h 5279388"/>
              <a:gd name="connsiteX5" fmla="*/ 0 w 5280329"/>
              <a:gd name="connsiteY5" fmla="*/ 2153868 h 5279388"/>
              <a:gd name="connsiteX0" fmla="*/ 0 w 5280329"/>
              <a:gd name="connsiteY0" fmla="*/ 2153868 h 5527216"/>
              <a:gd name="connsiteX1" fmla="*/ 2507705 w 5280329"/>
              <a:gd name="connsiteY1" fmla="*/ 0 h 5527216"/>
              <a:gd name="connsiteX2" fmla="*/ 5280329 w 5280329"/>
              <a:gd name="connsiteY2" fmla="*/ 2743528 h 5527216"/>
              <a:gd name="connsiteX3" fmla="*/ 2498953 w 5280329"/>
              <a:gd name="connsiteY3" fmla="*/ 5527216 h 5527216"/>
              <a:gd name="connsiteX4" fmla="*/ 961122 w 5280329"/>
              <a:gd name="connsiteY4" fmla="*/ 5279388 h 5527216"/>
              <a:gd name="connsiteX5" fmla="*/ 0 w 5280329"/>
              <a:gd name="connsiteY5" fmla="*/ 2153868 h 5527216"/>
              <a:gd name="connsiteX0" fmla="*/ 354930 w 4319207"/>
              <a:gd name="connsiteY0" fmla="*/ 1487296 h 5527216"/>
              <a:gd name="connsiteX1" fmla="*/ 1546583 w 4319207"/>
              <a:gd name="connsiteY1" fmla="*/ 0 h 5527216"/>
              <a:gd name="connsiteX2" fmla="*/ 4319207 w 4319207"/>
              <a:gd name="connsiteY2" fmla="*/ 2743528 h 5527216"/>
              <a:gd name="connsiteX3" fmla="*/ 1537831 w 4319207"/>
              <a:gd name="connsiteY3" fmla="*/ 5527216 h 5527216"/>
              <a:gd name="connsiteX4" fmla="*/ 0 w 4319207"/>
              <a:gd name="connsiteY4" fmla="*/ 5279388 h 5527216"/>
              <a:gd name="connsiteX5" fmla="*/ 354930 w 4319207"/>
              <a:gd name="connsiteY5" fmla="*/ 1487296 h 5527216"/>
              <a:gd name="connsiteX0" fmla="*/ 0 w 4374475"/>
              <a:gd name="connsiteY0" fmla="*/ 1624029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55268 w 4374475"/>
              <a:gd name="connsiteY4" fmla="*/ 5279388 h 5527216"/>
              <a:gd name="connsiteX5" fmla="*/ 0 w 4374475"/>
              <a:gd name="connsiteY5" fmla="*/ 1624029 h 5527216"/>
              <a:gd name="connsiteX0" fmla="*/ 0 w 4374475"/>
              <a:gd name="connsiteY0" fmla="*/ 1624029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3993 w 4374475"/>
              <a:gd name="connsiteY4" fmla="*/ 3894969 h 5527216"/>
              <a:gd name="connsiteX5" fmla="*/ 0 w 4374475"/>
              <a:gd name="connsiteY5" fmla="*/ 1624029 h 5527216"/>
              <a:gd name="connsiteX0" fmla="*/ 0 w 4408658"/>
              <a:gd name="connsiteY0" fmla="*/ 2230780 h 5527216"/>
              <a:gd name="connsiteX1" fmla="*/ 1636034 w 4408658"/>
              <a:gd name="connsiteY1" fmla="*/ 0 h 5527216"/>
              <a:gd name="connsiteX2" fmla="*/ 4408658 w 4408658"/>
              <a:gd name="connsiteY2" fmla="*/ 2743528 h 5527216"/>
              <a:gd name="connsiteX3" fmla="*/ 1627282 w 4408658"/>
              <a:gd name="connsiteY3" fmla="*/ 5527216 h 5527216"/>
              <a:gd name="connsiteX4" fmla="*/ 38176 w 4408658"/>
              <a:gd name="connsiteY4" fmla="*/ 3894969 h 5527216"/>
              <a:gd name="connsiteX5" fmla="*/ 0 w 4408658"/>
              <a:gd name="connsiteY5" fmla="*/ 2230780 h 5527216"/>
              <a:gd name="connsiteX0" fmla="*/ 0 w 4374475"/>
              <a:gd name="connsiteY0" fmla="*/ 1589846 h 5527216"/>
              <a:gd name="connsiteX1" fmla="*/ 1601851 w 4374475"/>
              <a:gd name="connsiteY1" fmla="*/ 0 h 5527216"/>
              <a:gd name="connsiteX2" fmla="*/ 4374475 w 4374475"/>
              <a:gd name="connsiteY2" fmla="*/ 2743528 h 5527216"/>
              <a:gd name="connsiteX3" fmla="*/ 1593099 w 4374475"/>
              <a:gd name="connsiteY3" fmla="*/ 5527216 h 5527216"/>
              <a:gd name="connsiteX4" fmla="*/ 3993 w 4374475"/>
              <a:gd name="connsiteY4" fmla="*/ 3894969 h 5527216"/>
              <a:gd name="connsiteX5" fmla="*/ 0 w 4374475"/>
              <a:gd name="connsiteY5" fmla="*/ 1589846 h 5527216"/>
              <a:gd name="connsiteX0" fmla="*/ 0 w 4374475"/>
              <a:gd name="connsiteY0" fmla="*/ 1042915 h 4980285"/>
              <a:gd name="connsiteX1" fmla="*/ 1601851 w 4374475"/>
              <a:gd name="connsiteY1" fmla="*/ 0 h 4980285"/>
              <a:gd name="connsiteX2" fmla="*/ 4374475 w 4374475"/>
              <a:gd name="connsiteY2" fmla="*/ 2196597 h 4980285"/>
              <a:gd name="connsiteX3" fmla="*/ 1593099 w 4374475"/>
              <a:gd name="connsiteY3" fmla="*/ 4980285 h 4980285"/>
              <a:gd name="connsiteX4" fmla="*/ 3993 w 4374475"/>
              <a:gd name="connsiteY4" fmla="*/ 3348038 h 4980285"/>
              <a:gd name="connsiteX5" fmla="*/ 0 w 4374475"/>
              <a:gd name="connsiteY5" fmla="*/ 1042915 h 4980285"/>
              <a:gd name="connsiteX0" fmla="*/ 0 w 4374475"/>
              <a:gd name="connsiteY0" fmla="*/ 1606938 h 5544308"/>
              <a:gd name="connsiteX1" fmla="*/ 1610397 w 4374475"/>
              <a:gd name="connsiteY1" fmla="*/ 0 h 5544308"/>
              <a:gd name="connsiteX2" fmla="*/ 4374475 w 4374475"/>
              <a:gd name="connsiteY2" fmla="*/ 2760620 h 5544308"/>
              <a:gd name="connsiteX3" fmla="*/ 1593099 w 4374475"/>
              <a:gd name="connsiteY3" fmla="*/ 5544308 h 5544308"/>
              <a:gd name="connsiteX4" fmla="*/ 3993 w 4374475"/>
              <a:gd name="connsiteY4" fmla="*/ 3912061 h 5544308"/>
              <a:gd name="connsiteX5" fmla="*/ 0 w 4374475"/>
              <a:gd name="connsiteY5" fmla="*/ 1606938 h 5544308"/>
              <a:gd name="connsiteX0" fmla="*/ 0 w 3930094"/>
              <a:gd name="connsiteY0" fmla="*/ 1606938 h 5544308"/>
              <a:gd name="connsiteX1" fmla="*/ 1610397 w 3930094"/>
              <a:gd name="connsiteY1" fmla="*/ 0 h 5544308"/>
              <a:gd name="connsiteX2" fmla="*/ 3930094 w 3930094"/>
              <a:gd name="connsiteY2" fmla="*/ 2709346 h 5544308"/>
              <a:gd name="connsiteX3" fmla="*/ 1593099 w 3930094"/>
              <a:gd name="connsiteY3" fmla="*/ 5544308 h 5544308"/>
              <a:gd name="connsiteX4" fmla="*/ 3993 w 3930094"/>
              <a:gd name="connsiteY4" fmla="*/ 3912061 h 5544308"/>
              <a:gd name="connsiteX5" fmla="*/ 0 w 3930094"/>
              <a:gd name="connsiteY5" fmla="*/ 1606938 h 5544308"/>
              <a:gd name="connsiteX0" fmla="*/ 0 w 4374475"/>
              <a:gd name="connsiteY0" fmla="*/ 1606938 h 5544308"/>
              <a:gd name="connsiteX1" fmla="*/ 1610397 w 4374475"/>
              <a:gd name="connsiteY1" fmla="*/ 0 h 5544308"/>
              <a:gd name="connsiteX2" fmla="*/ 4374475 w 4374475"/>
              <a:gd name="connsiteY2" fmla="*/ 2769167 h 5544308"/>
              <a:gd name="connsiteX3" fmla="*/ 1593099 w 4374475"/>
              <a:gd name="connsiteY3" fmla="*/ 5544308 h 5544308"/>
              <a:gd name="connsiteX4" fmla="*/ 3993 w 4374475"/>
              <a:gd name="connsiteY4" fmla="*/ 3912061 h 5544308"/>
              <a:gd name="connsiteX5" fmla="*/ 0 w 4374475"/>
              <a:gd name="connsiteY5" fmla="*/ 1606938 h 5544308"/>
              <a:gd name="connsiteX0" fmla="*/ 0 w 4374475"/>
              <a:gd name="connsiteY0" fmla="*/ 1606938 h 4886282"/>
              <a:gd name="connsiteX1" fmla="*/ 1610397 w 4374475"/>
              <a:gd name="connsiteY1" fmla="*/ 0 h 4886282"/>
              <a:gd name="connsiteX2" fmla="*/ 4374475 w 4374475"/>
              <a:gd name="connsiteY2" fmla="*/ 2769167 h 4886282"/>
              <a:gd name="connsiteX3" fmla="*/ 1618736 w 4374475"/>
              <a:gd name="connsiteY3" fmla="*/ 4886282 h 4886282"/>
              <a:gd name="connsiteX4" fmla="*/ 3993 w 4374475"/>
              <a:gd name="connsiteY4" fmla="*/ 3912061 h 4886282"/>
              <a:gd name="connsiteX5" fmla="*/ 0 w 4374475"/>
              <a:gd name="connsiteY5" fmla="*/ 1606938 h 4886282"/>
              <a:gd name="connsiteX0" fmla="*/ 0 w 4374475"/>
              <a:gd name="connsiteY0" fmla="*/ 1606938 h 5527216"/>
              <a:gd name="connsiteX1" fmla="*/ 1610397 w 4374475"/>
              <a:gd name="connsiteY1" fmla="*/ 0 h 5527216"/>
              <a:gd name="connsiteX2" fmla="*/ 4374475 w 4374475"/>
              <a:gd name="connsiteY2" fmla="*/ 2769167 h 5527216"/>
              <a:gd name="connsiteX3" fmla="*/ 1601645 w 4374475"/>
              <a:gd name="connsiteY3" fmla="*/ 5527216 h 5527216"/>
              <a:gd name="connsiteX4" fmla="*/ 3993 w 4374475"/>
              <a:gd name="connsiteY4" fmla="*/ 3912061 h 5527216"/>
              <a:gd name="connsiteX5" fmla="*/ 0 w 4374475"/>
              <a:gd name="connsiteY5" fmla="*/ 1606938 h 5527216"/>
              <a:gd name="connsiteX0" fmla="*/ 0 w 4553082"/>
              <a:gd name="connsiteY0" fmla="*/ 1804346 h 5527216"/>
              <a:gd name="connsiteX1" fmla="*/ 1789004 w 4553082"/>
              <a:gd name="connsiteY1" fmla="*/ 0 h 5527216"/>
              <a:gd name="connsiteX2" fmla="*/ 4553082 w 4553082"/>
              <a:gd name="connsiteY2" fmla="*/ 2769167 h 5527216"/>
              <a:gd name="connsiteX3" fmla="*/ 1780252 w 4553082"/>
              <a:gd name="connsiteY3" fmla="*/ 5527216 h 5527216"/>
              <a:gd name="connsiteX4" fmla="*/ 182600 w 4553082"/>
              <a:gd name="connsiteY4" fmla="*/ 3912061 h 5527216"/>
              <a:gd name="connsiteX5" fmla="*/ 0 w 4553082"/>
              <a:gd name="connsiteY5" fmla="*/ 1804346 h 5527216"/>
              <a:gd name="connsiteX0" fmla="*/ 5408 w 4558490"/>
              <a:gd name="connsiteY0" fmla="*/ 1804346 h 5527216"/>
              <a:gd name="connsiteX1" fmla="*/ 1794412 w 4558490"/>
              <a:gd name="connsiteY1" fmla="*/ 0 h 5527216"/>
              <a:gd name="connsiteX2" fmla="*/ 4558490 w 4558490"/>
              <a:gd name="connsiteY2" fmla="*/ 2769167 h 5527216"/>
              <a:gd name="connsiteX3" fmla="*/ 1785660 w 4558490"/>
              <a:gd name="connsiteY3" fmla="*/ 5527216 h 5527216"/>
              <a:gd name="connsiteX4" fmla="*/ 0 w 4558490"/>
              <a:gd name="connsiteY4" fmla="*/ 3705252 h 5527216"/>
              <a:gd name="connsiteX5" fmla="*/ 5408 w 4558490"/>
              <a:gd name="connsiteY5" fmla="*/ 1804346 h 5527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558490" h="5527216">
                <a:moveTo>
                  <a:pt x="5408" y="1804346"/>
                </a:moveTo>
                <a:lnTo>
                  <a:pt x="1794412" y="0"/>
                </a:lnTo>
                <a:lnTo>
                  <a:pt x="4558490" y="2769167"/>
                </a:lnTo>
                <a:lnTo>
                  <a:pt x="1785660" y="5527216"/>
                </a:lnTo>
                <a:lnTo>
                  <a:pt x="0" y="3705252"/>
                </a:lnTo>
                <a:cubicBezTo>
                  <a:pt x="1803" y="3071617"/>
                  <a:pt x="3605" y="2437981"/>
                  <a:pt x="5408" y="1804346"/>
                </a:cubicBezTo>
                <a:close/>
              </a:path>
            </a:pathLst>
          </a:custGeo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Font typeface="Arial" panose="020B0604020202020204" pitchFamily="34" charset="0"/>
              <a:buChar char="•"/>
              <a:defRPr sz="1800" baseline="0">
                <a:solidFill>
                  <a:schemeClr val="tx1"/>
                </a:solidFill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GB" noProof="0"/>
              <a:t>Double click center to add a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EFB75-4A0D-43B5-B72E-532045384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48A1EE-6473-4615-A9DC-BF9C7CE23A69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8A6E96-1A3F-4C71-9E88-C7B9E2F4734A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8324493"/>
      </p:ext>
    </p:extLst>
  </p:cSld>
  <p:clrMapOvr>
    <a:masterClrMapping/>
  </p:clrMapOvr>
  <p:hf sldNum="0" hd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les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499200"/>
            <a:ext cx="9264000" cy="1368000"/>
          </a:xfrm>
        </p:spPr>
        <p:txBody>
          <a:bodyPr anchor="t" anchorCtr="0">
            <a:noAutofit/>
          </a:bodyPr>
          <a:lstStyle>
            <a:lvl1pPr algn="l">
              <a:lnSpc>
                <a:spcPts val="5333"/>
              </a:lnSpc>
              <a:defRPr sz="5333" kern="100" baseline="0">
                <a:solidFill>
                  <a:srgbClr val="EA1B0A"/>
                </a:solidFill>
              </a:defRPr>
            </a:lvl1pPr>
          </a:lstStyle>
          <a:p>
            <a:r>
              <a:rPr lang="en-US"/>
              <a:t>Click to edit presentation title (maximum three lines)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400"/>
            <a:ext cx="5424000" cy="273600"/>
          </a:xfrm>
        </p:spPr>
        <p:txBody>
          <a:bodyPr>
            <a:noAutofit/>
          </a:bodyPr>
          <a:lstStyle>
            <a:lvl1pPr marL="0" indent="0" algn="l">
              <a:lnSpc>
                <a:spcPts val="2133"/>
              </a:lnSpc>
              <a:spcAft>
                <a:spcPts val="0"/>
              </a:spcAft>
              <a:buNone/>
              <a:defRPr sz="1867" kern="100" baseline="0">
                <a:solidFill>
                  <a:srgbClr val="EA1B0A"/>
                </a:solidFill>
                <a:latin typeface="+mj-lt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</a:t>
            </a:r>
            <a:r>
              <a:rPr lang="de-DE" err="1"/>
              <a:t>subtitle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0" y="3235201"/>
            <a:ext cx="1584000" cy="180370"/>
          </a:xfrm>
        </p:spPr>
        <p:txBody>
          <a:bodyPr/>
          <a:lstStyle>
            <a:lvl1pPr algn="l">
              <a:defRPr sz="1067">
                <a:solidFill>
                  <a:srgbClr val="EA1B0A"/>
                </a:solidFill>
              </a:defRPr>
            </a:lvl1pPr>
          </a:lstStyle>
          <a:p>
            <a:r>
              <a:rPr lang="de-DE"/>
              <a:t>04.01.2024</a:t>
            </a:r>
          </a:p>
        </p:txBody>
      </p:sp>
      <p:pic>
        <p:nvPicPr>
          <p:cNvPr id="11" name="EON_Logo_r">
            <a:extLst>
              <a:ext uri="{FF2B5EF4-FFF2-40B4-BE49-F238E27FC236}">
                <a16:creationId xmlns:a16="http://schemas.microsoft.com/office/drawing/2014/main" id="{2CB9535E-E967-3D15-1B82-1927609AF7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5893" y="5836800"/>
            <a:ext cx="1749836" cy="5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11408"/>
      </p:ext>
    </p:extLst>
  </p:cSld>
  <p:clrMapOvr>
    <a:masterClrMapping/>
  </p:clrMapOvr>
  <p:hf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V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61B843B-E575-4959-C629-74105537F2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500675"/>
            <a:ext cx="9264000" cy="1367896"/>
          </a:xfrm>
        </p:spPr>
        <p:txBody>
          <a:bodyPr anchor="t" anchorCtr="0">
            <a:spAutoFit/>
          </a:bodyPr>
          <a:lstStyle>
            <a:lvl1pPr algn="l">
              <a:lnSpc>
                <a:spcPts val="5333"/>
              </a:lnSpc>
              <a:defRPr sz="5333" kern="1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presentation title (maximum three lines)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380"/>
            <a:ext cx="5424784" cy="273579"/>
          </a:xfrm>
        </p:spPr>
        <p:txBody>
          <a:bodyPr anchor="b">
            <a:spAutoFit/>
          </a:bodyPr>
          <a:lstStyle>
            <a:lvl1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kern="1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subtitle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1" y="3235201"/>
            <a:ext cx="1585151" cy="180370"/>
          </a:xfrm>
        </p:spPr>
        <p:txBody>
          <a:bodyPr/>
          <a:lstStyle>
            <a:lvl1pPr marL="0" algn="l">
              <a:lnSpc>
                <a:spcPts val="1500"/>
              </a:lnSpc>
              <a:defRPr sz="1067" b="1">
                <a:solidFill>
                  <a:schemeClr val="bg1"/>
                </a:solidFill>
              </a:defRPr>
            </a:lvl1pPr>
            <a:lvl2pPr marL="0" algn="l">
              <a:lnSpc>
                <a:spcPts val="1500"/>
              </a:lnSpc>
              <a:defRPr sz="1067" b="1"/>
            </a:lvl2pPr>
            <a:lvl3pPr marL="0" algn="l">
              <a:lnSpc>
                <a:spcPts val="1500"/>
              </a:lnSpc>
              <a:defRPr sz="1067" b="1"/>
            </a:lvl3pPr>
            <a:lvl4pPr marL="0" algn="l">
              <a:lnSpc>
                <a:spcPts val="1500"/>
              </a:lnSpc>
              <a:defRPr sz="1067" b="1"/>
            </a:lvl4pPr>
            <a:lvl5pPr marL="0" algn="l">
              <a:lnSpc>
                <a:spcPts val="1500"/>
              </a:lnSpc>
              <a:defRPr sz="1067" b="1"/>
            </a:lvl5pPr>
            <a:lvl6pPr marL="0" algn="l">
              <a:lnSpc>
                <a:spcPts val="1500"/>
              </a:lnSpc>
              <a:defRPr sz="1067" b="1"/>
            </a:lvl6pPr>
            <a:lvl7pPr marL="0" algn="l">
              <a:lnSpc>
                <a:spcPts val="1500"/>
              </a:lnSpc>
              <a:defRPr sz="1067" b="1"/>
            </a:lvl7pPr>
            <a:lvl8pPr marL="0" algn="l">
              <a:lnSpc>
                <a:spcPts val="1500"/>
              </a:lnSpc>
              <a:defRPr sz="1067" b="1"/>
            </a:lvl8pPr>
            <a:lvl9pPr marL="0" algn="l">
              <a:lnSpc>
                <a:spcPts val="1500"/>
              </a:lnSpc>
              <a:defRPr sz="1067" b="1"/>
            </a:lvl9pPr>
          </a:lstStyle>
          <a:p>
            <a:r>
              <a:rPr lang="en-GB" noProof="0">
                <a:solidFill>
                  <a:schemeClr val="bg1"/>
                </a:solidFill>
              </a:rPr>
              <a:t>04.01.2024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64CDDD4-E41C-2594-51E3-E26B0BC08072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0221498"/>
      </p:ext>
    </p:extLst>
  </p:cSld>
  <p:clrMapOvr>
    <a:masterClrMapping/>
  </p:clrMapOvr>
  <p:hf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V02">
    <p:bg>
      <p:bgPr>
        <a:solidFill>
          <a:srgbClr val="EA1B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E61B843B-E575-4959-C629-74105537F29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96000"/>
            <a:ext cx="7620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504000" y="500675"/>
            <a:ext cx="3504000" cy="1846660"/>
          </a:xfrm>
        </p:spPr>
        <p:txBody>
          <a:bodyPr anchor="t" anchorCtr="0">
            <a:spAutoFit/>
          </a:bodyPr>
          <a:lstStyle>
            <a:lvl1pPr algn="l">
              <a:lnSpc>
                <a:spcPts val="4800"/>
              </a:lnSpc>
              <a:defRPr sz="4800" kern="10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presentation title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504000" y="2846380"/>
            <a:ext cx="3502851" cy="273579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kern="100" baseline="0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subtitle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504001" y="3235201"/>
            <a:ext cx="1585151" cy="180370"/>
          </a:xfrm>
        </p:spPr>
        <p:txBody>
          <a:bodyPr/>
          <a:lstStyle>
            <a:lvl1pPr marL="0" algn="l">
              <a:lnSpc>
                <a:spcPts val="1500"/>
              </a:lnSpc>
              <a:defRPr sz="1067" b="1">
                <a:solidFill>
                  <a:schemeClr val="bg1"/>
                </a:solidFill>
              </a:defRPr>
            </a:lvl1pPr>
            <a:lvl2pPr marL="0" algn="l">
              <a:lnSpc>
                <a:spcPts val="1500"/>
              </a:lnSpc>
              <a:defRPr sz="1067" b="1"/>
            </a:lvl2pPr>
            <a:lvl3pPr marL="0" algn="l">
              <a:lnSpc>
                <a:spcPts val="1500"/>
              </a:lnSpc>
              <a:defRPr sz="1067" b="1"/>
            </a:lvl3pPr>
            <a:lvl4pPr marL="0" algn="l">
              <a:lnSpc>
                <a:spcPts val="1500"/>
              </a:lnSpc>
              <a:defRPr sz="1067" b="1"/>
            </a:lvl4pPr>
            <a:lvl5pPr marL="0" algn="l">
              <a:lnSpc>
                <a:spcPts val="1500"/>
              </a:lnSpc>
              <a:defRPr sz="1067" b="1"/>
            </a:lvl5pPr>
            <a:lvl6pPr marL="0" algn="l">
              <a:lnSpc>
                <a:spcPts val="1500"/>
              </a:lnSpc>
              <a:defRPr sz="1067" b="1"/>
            </a:lvl6pPr>
            <a:lvl7pPr marL="0" algn="l">
              <a:lnSpc>
                <a:spcPts val="1500"/>
              </a:lnSpc>
              <a:defRPr sz="1067" b="1"/>
            </a:lvl7pPr>
            <a:lvl8pPr marL="0" algn="l">
              <a:lnSpc>
                <a:spcPts val="1500"/>
              </a:lnSpc>
              <a:defRPr sz="1067" b="1"/>
            </a:lvl8pPr>
            <a:lvl9pPr marL="0" algn="l">
              <a:lnSpc>
                <a:spcPts val="1500"/>
              </a:lnSpc>
              <a:defRPr sz="1067" b="1"/>
            </a:lvl9pPr>
          </a:lstStyle>
          <a:p>
            <a:r>
              <a:rPr lang="en-GB" noProof="0">
                <a:solidFill>
                  <a:schemeClr val="bg1"/>
                </a:solidFill>
              </a:rPr>
              <a:t>04.01.2024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EA9D219-8CB4-2BD5-C5A4-2AB1601E05B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00756944"/>
      </p:ext>
    </p:extLst>
  </p:cSld>
  <p:clrMapOvr>
    <a:masterClrMapping/>
  </p:clrMapOvr>
  <p:hf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1651" y="1828800"/>
            <a:ext cx="11184000" cy="4065600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60215200"/>
      </p:ext>
    </p:extLst>
  </p:cSld>
  <p:clrMapOvr>
    <a:masterClrMapping/>
  </p:clrMapOvr>
  <p:hf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 hidden="1">
            <a:extLst>
              <a:ext uri="{FF2B5EF4-FFF2-40B4-BE49-F238E27FC236}">
                <a16:creationId xmlns:a16="http://schemas.microsoft.com/office/drawing/2014/main" id="{A62A1652-4EB9-AD0A-F9A5-06630648C3E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38844313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9" name="Object 8" hidden="1">
                        <a:extLst>
                          <a:ext uri="{FF2B5EF4-FFF2-40B4-BE49-F238E27FC236}">
                            <a16:creationId xmlns:a16="http://schemas.microsoft.com/office/drawing/2014/main" id="{A62A1652-4EB9-AD0A-F9A5-06630648C3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5424000" cy="4065600"/>
          </a:xfrm>
        </p:spPr>
        <p:txBody>
          <a:bodyPr>
            <a:no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65335" y="1828800"/>
            <a:ext cx="5424000" cy="4065600"/>
          </a:xfrm>
        </p:spPr>
        <p:txBody>
          <a:bodyPr>
            <a:noAutofit/>
          </a:bodyPr>
          <a:lstStyle>
            <a:lvl1pPr>
              <a:defRPr sz="1867"/>
            </a:lvl1pPr>
            <a:lvl2pPr>
              <a:defRPr sz="1867"/>
            </a:lvl2pPr>
            <a:lvl3pPr>
              <a:defRPr sz="1867"/>
            </a:lvl3pPr>
            <a:lvl4pPr>
              <a:defRPr sz="1867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24810438"/>
      </p:ext>
    </p:extLst>
  </p:cSld>
  <p:clrMapOvr>
    <a:masterClrMapping/>
  </p:clrMapOvr>
  <p:hf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>
            <a:extLst>
              <a:ext uri="{FF2B5EF4-FFF2-40B4-BE49-F238E27FC236}">
                <a16:creationId xmlns:a16="http://schemas.microsoft.com/office/drawing/2014/main" id="{D8AC51BC-C160-D926-1EB5-146FA484D64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90411444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06" imgH="306" progId="TCLayout.ActiveDocument.1">
                  <p:embed/>
                </p:oleObj>
              </mc:Choice>
              <mc:Fallback>
                <p:oleObj name="think-cell Slide" r:id="rId3" imgW="306" imgH="306" progId="TCLayout.ActiveDocument.1">
                  <p:embed/>
                  <p:pic>
                    <p:nvPicPr>
                      <p:cNvPr id="10" name="Object 9" hidden="1">
                        <a:extLst>
                          <a:ext uri="{FF2B5EF4-FFF2-40B4-BE49-F238E27FC236}">
                            <a16:creationId xmlns:a16="http://schemas.microsoft.com/office/drawing/2014/main" id="{D8AC51BC-C160-D926-1EB5-146FA484D64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44000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 hasCustomPrompt="1"/>
          </p:nvPr>
        </p:nvSpPr>
        <p:spPr>
          <a:xfrm>
            <a:off x="8184000" y="1828800"/>
            <a:ext cx="3504000" cy="4065600"/>
          </a:xfrm>
        </p:spPr>
        <p:txBody>
          <a:bodyPr>
            <a:noAutofit/>
          </a:bodyPr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12651574"/>
      </p:ext>
    </p:extLst>
  </p:cSld>
  <p:clrMapOvr>
    <a:masterClrMapping/>
  </p:clrMapOvr>
  <p:hf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652" y="504000"/>
            <a:ext cx="5424000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2" y="1828800"/>
            <a:ext cx="5425017" cy="4526400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6265333" y="95999"/>
            <a:ext cx="5926667" cy="6761996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1026186855"/>
      </p:ext>
    </p:extLst>
  </p:cSld>
  <p:clrMapOvr>
    <a:masterClrMapping/>
  </p:clrMapOvr>
  <p:hf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mediu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1653" y="504000"/>
            <a:ext cx="3505199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(max. two lines)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501652" y="1828800"/>
            <a:ext cx="3505201" cy="4526400"/>
          </a:xfrm>
        </p:spPr>
        <p:txBody>
          <a:bodyPr/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4572000" y="96000"/>
            <a:ext cx="7620000" cy="6762000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474052545"/>
      </p:ext>
    </p:extLst>
  </p:cSld>
  <p:clrMapOvr>
    <a:masterClrMapping/>
  </p:clrMapOvr>
  <p:hf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9" name="Bildplatzhalt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28800"/>
            <a:ext cx="12192000" cy="5030400"/>
          </a:xfrm>
        </p:spPr>
        <p:txBody>
          <a:bodyPr tIns="576000" anchor="ctr"/>
          <a:lstStyle>
            <a:lvl1pPr algn="ctr">
              <a:defRPr/>
            </a:lvl1pPr>
          </a:lstStyle>
          <a:p>
            <a:r>
              <a:rPr lang="en-GB" noProof="0"/>
              <a:t>Add image by clicking on icon</a:t>
            </a:r>
          </a:p>
        </p:txBody>
      </p:sp>
    </p:spTree>
    <p:extLst>
      <p:ext uri="{BB962C8B-B14F-4D97-AF65-F5344CB8AC3E}">
        <p14:creationId xmlns:p14="http://schemas.microsoft.com/office/powerpoint/2010/main" val="2431702333"/>
      </p:ext>
    </p:extLst>
  </p:cSld>
  <p:clrMapOvr>
    <a:masterClrMapping/>
  </p:clrMapOvr>
  <p:hf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ustom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77853438"/>
      </p:ext>
    </p:extLst>
  </p:cSld>
  <p:clrMapOvr>
    <a:masterClrMapping/>
  </p:clrMapOvr>
  <p:hf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304438"/>
      </p:ext>
    </p:extLst>
  </p:cSld>
  <p:clrMapOvr>
    <a:masterClrMapping/>
  </p:clrMapOvr>
  <p:hf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 slidenumber, 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190834852"/>
      </p:ext>
    </p:extLst>
  </p:cSld>
  <p:clrMapOvr>
    <a:masterClrMapping/>
  </p:clrMapOvr>
  <p:hf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Graph/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E8EC191-45F5-9383-C0BE-7D920E2A3A16}"/>
              </a:ext>
            </a:extLst>
          </p:cNvPr>
          <p:cNvSpPr/>
          <p:nvPr userDrawn="1"/>
        </p:nvSpPr>
        <p:spPr>
          <a:xfrm>
            <a:off x="1" y="96000"/>
            <a:ext cx="7846484" cy="6762000"/>
          </a:xfrm>
          <a:prstGeom prst="rect">
            <a:avLst/>
          </a:prstGeom>
          <a:solidFill>
            <a:srgbClr val="F9F6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noProof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183033" y="504000"/>
            <a:ext cx="3505200" cy="856816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Click to edit slide title (max. two lines)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" hasCustomPrompt="1"/>
          </p:nvPr>
        </p:nvSpPr>
        <p:spPr>
          <a:xfrm>
            <a:off x="8184000" y="1828801"/>
            <a:ext cx="3499200" cy="4068233"/>
          </a:xfrm>
        </p:spPr>
        <p:txBody>
          <a:bodyPr/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quarter" idx="2" hasCustomPrompt="1"/>
          </p:nvPr>
        </p:nvSpPr>
        <p:spPr>
          <a:xfrm>
            <a:off x="501649" y="1364771"/>
            <a:ext cx="7056000" cy="4416000"/>
          </a:xfrm>
        </p:spPr>
        <p:txBody>
          <a:bodyPr/>
          <a:lstStyle>
            <a:lvl1pPr>
              <a:lnSpc>
                <a:spcPts val="2333"/>
              </a:lnSpc>
              <a:defRPr sz="1867"/>
            </a:lvl1pPr>
            <a:lvl2pPr>
              <a:lnSpc>
                <a:spcPts val="2333"/>
              </a:lnSpc>
              <a:defRPr sz="1867"/>
            </a:lvl2pPr>
            <a:lvl3pPr>
              <a:lnSpc>
                <a:spcPts val="2333"/>
              </a:lnSpc>
              <a:defRPr sz="1867"/>
            </a:lvl3pPr>
            <a:lvl4pPr>
              <a:lnSpc>
                <a:spcPts val="2333"/>
              </a:lnSpc>
              <a:defRPr sz="1867"/>
            </a:lvl4pPr>
            <a:lvl5pPr>
              <a:lnSpc>
                <a:spcPts val="2333"/>
              </a:lnSpc>
              <a:defRPr sz="1867"/>
            </a:lvl5pPr>
          </a:lstStyle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half" idx="3" hasCustomPrompt="1"/>
          </p:nvPr>
        </p:nvSpPr>
        <p:spPr>
          <a:xfrm>
            <a:off x="501649" y="5897034"/>
            <a:ext cx="7056000" cy="175817"/>
          </a:xfrm>
        </p:spPr>
        <p:txBody>
          <a:bodyPr wrap="square" anchor="t" anchorCtr="0">
            <a:spAutoFit/>
          </a:bodyPr>
          <a:lstStyle>
            <a:lvl1pPr>
              <a:lnSpc>
                <a:spcPts val="1500"/>
              </a:lnSpc>
              <a:defRPr sz="933" b="0">
                <a:solidFill>
                  <a:schemeClr val="tx1"/>
                </a:solidFill>
                <a:latin typeface="+mn-lt"/>
              </a:defRPr>
            </a:lvl1pPr>
            <a:lvl2pPr>
              <a:defRPr sz="1200">
                <a:solidFill>
                  <a:srgbClr val="B00402"/>
                </a:solidFill>
              </a:defRPr>
            </a:lvl2pPr>
            <a:lvl3pPr>
              <a:defRPr sz="1200">
                <a:solidFill>
                  <a:srgbClr val="B00402"/>
                </a:solidFill>
              </a:defRPr>
            </a:lvl3pPr>
            <a:lvl4pPr>
              <a:defRPr sz="1200">
                <a:solidFill>
                  <a:srgbClr val="B00402"/>
                </a:solidFill>
              </a:defRPr>
            </a:lvl4pPr>
            <a:lvl5pPr>
              <a:defRPr sz="1200">
                <a:solidFill>
                  <a:srgbClr val="B00402"/>
                </a:solidFill>
              </a:defRPr>
            </a:lvl5pPr>
          </a:lstStyle>
          <a:p>
            <a:pPr lvl="0"/>
            <a:r>
              <a:rPr lang="en-GB" noProof="0"/>
              <a:t>Click to edit footnote/source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noProof="0"/>
              <a:t>04.01.2024</a:t>
            </a:r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BB296D3B-97D9-B15F-DDAE-91B071AB850D}"/>
              </a:ext>
            </a:extLst>
          </p:cNvPr>
          <p:cNvSpPr>
            <a:spLocks noGrp="1"/>
          </p:cNvSpPr>
          <p:nvPr>
            <p:ph type="body" sz="half" idx="13" hasCustomPrompt="1"/>
          </p:nvPr>
        </p:nvSpPr>
        <p:spPr>
          <a:xfrm>
            <a:off x="501649" y="504001"/>
            <a:ext cx="7056000" cy="28614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1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2pPr>
            <a:lvl3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3pPr>
            <a:lvl4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4pPr>
            <a:lvl5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5pPr>
            <a:lvl6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6pPr>
            <a:lvl7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7pPr>
            <a:lvl8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8pPr>
            <a:lvl9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 b="1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edit chart title</a:t>
            </a:r>
          </a:p>
        </p:txBody>
      </p:sp>
      <p:sp>
        <p:nvSpPr>
          <p:cNvPr id="14" name="Textplatzhalter 4">
            <a:extLst>
              <a:ext uri="{FF2B5EF4-FFF2-40B4-BE49-F238E27FC236}">
                <a16:creationId xmlns:a16="http://schemas.microsoft.com/office/drawing/2014/main" id="{BB3FD1F2-7B8D-15C1-32FA-3539A648C04D}"/>
              </a:ext>
            </a:extLst>
          </p:cNvPr>
          <p:cNvSpPr>
            <a:spLocks noGrp="1"/>
          </p:cNvSpPr>
          <p:nvPr>
            <p:ph type="body" sz="half" idx="14" hasCustomPrompt="1"/>
          </p:nvPr>
        </p:nvSpPr>
        <p:spPr>
          <a:xfrm>
            <a:off x="501649" y="833393"/>
            <a:ext cx="7056000" cy="286148"/>
          </a:xfrm>
        </p:spPr>
        <p:txBody>
          <a:bodyPr wrap="square" anchor="t" anchorCtr="0">
            <a:spAutoFit/>
          </a:bodyPr>
          <a:lstStyle>
            <a:lvl1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1pPr>
            <a:lvl2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2pPr>
            <a:lvl3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3pPr>
            <a:lvl4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4pPr>
            <a:lvl5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5pPr>
            <a:lvl6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6pPr>
            <a:lvl7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7pPr>
            <a:lvl8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8pPr>
            <a:lvl9pPr marL="0" indent="0">
              <a:lnSpc>
                <a:spcPts val="2333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/>
              <a:t>Click to edit unit measure</a:t>
            </a:r>
          </a:p>
        </p:txBody>
      </p:sp>
    </p:spTree>
    <p:extLst>
      <p:ext uri="{BB962C8B-B14F-4D97-AF65-F5344CB8AC3E}">
        <p14:creationId xmlns:p14="http://schemas.microsoft.com/office/powerpoint/2010/main" val="1124681925"/>
      </p:ext>
    </p:extLst>
  </p:cSld>
  <p:clrMapOvr>
    <a:masterClrMapping/>
  </p:clrMapOvr>
  <p:hf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1 colum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Click to edit agenda placeholder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501651" y="1828800"/>
            <a:ext cx="9264000" cy="4526400"/>
          </a:xfrm>
        </p:spPr>
        <p:txBody>
          <a:bodyPr/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/>
              <a:defRPr sz="2667" b="1">
                <a:solidFill>
                  <a:srgbClr val="EA1B0A"/>
                </a:solidFill>
                <a:latin typeface="+mn-lt"/>
              </a:defRPr>
            </a:lvl1pPr>
            <a:lvl2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2pPr>
            <a:lvl3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3pPr>
            <a:lvl4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4pPr>
            <a:lvl5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5pPr>
            <a:lvl6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6pPr>
            <a:lvl7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7pPr>
            <a:lvl8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8pPr>
            <a:lvl9pPr marL="52703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</p:spTree>
    <p:extLst>
      <p:ext uri="{BB962C8B-B14F-4D97-AF65-F5344CB8AC3E}">
        <p14:creationId xmlns:p14="http://schemas.microsoft.com/office/powerpoint/2010/main" val="2723625109"/>
      </p:ext>
    </p:extLst>
  </p:cSld>
  <p:clrMapOvr>
    <a:masterClrMapping/>
  </p:clrMapOvr>
  <p:hf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 whi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EA1C0A"/>
                </a:solidFill>
              </a:defRPr>
            </a:lvl1pPr>
          </a:lstStyle>
          <a:p>
            <a:r>
              <a:rPr lang="en-GB" noProof="0"/>
              <a:t>Click to edit agenda placeholder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501651" y="1828800"/>
            <a:ext cx="5424000" cy="4526400"/>
          </a:xfrm>
        </p:spPr>
        <p:txBody>
          <a:bodyPr>
            <a:noAutofit/>
          </a:bodyPr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/>
              <a:defRPr sz="2667" b="1">
                <a:solidFill>
                  <a:srgbClr val="EA1B0A"/>
                </a:solidFill>
                <a:latin typeface="+mn-lt"/>
              </a:defRPr>
            </a:lvl1pPr>
            <a:lvl2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2pPr>
            <a:lvl3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3pPr>
            <a:lvl4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4pPr>
            <a:lvl5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rgbClr val="000000"/>
                </a:solidFill>
                <a:latin typeface="+mn-lt"/>
              </a:defRPr>
            </a:lvl5pPr>
            <a:lvl6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6pPr>
            <a:lvl7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7pPr>
            <a:lvl8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8pPr>
            <a:lvl9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65335" y="1828800"/>
            <a:ext cx="5424000" cy="4526400"/>
          </a:xfrm>
        </p:spPr>
        <p:txBody>
          <a:bodyPr>
            <a:noAutofit/>
          </a:bodyPr>
          <a:lstStyle>
            <a:lvl1pPr marL="527987" indent="-527987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Font typeface="+mj-lt"/>
              <a:buAutoNum type="arabicPeriod" startAt="6"/>
              <a:defRPr sz="2667" b="1">
                <a:solidFill>
                  <a:srgbClr val="EA1B0A"/>
                </a:solidFill>
                <a:latin typeface="+mn-lt"/>
              </a:defRPr>
            </a:lvl1pPr>
            <a:lvl2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2pPr>
            <a:lvl3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3pPr>
            <a:lvl4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4pPr>
            <a:lvl5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solidFill>
                  <a:srgbClr val="000000"/>
                </a:solidFill>
                <a:latin typeface="+mn-lt"/>
              </a:defRPr>
            </a:lvl5pPr>
            <a:lvl6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6pPr>
            <a:lvl7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7pPr>
            <a:lvl8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8pPr>
            <a:lvl9pPr marL="527987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 b="0">
                <a:latin typeface="+mn-lt"/>
              </a:defRPr>
            </a:lvl9pPr>
          </a:lstStyle>
          <a:p>
            <a:pPr lvl="0"/>
            <a:r>
              <a:rPr lang="en-GB" noProof="0"/>
              <a:t>Click to edit agenda point</a:t>
            </a:r>
          </a:p>
          <a:p>
            <a:pPr lvl="1"/>
            <a:r>
              <a:rPr lang="en-GB" noProof="0"/>
              <a:t>Second level: description/subpoint</a:t>
            </a:r>
          </a:p>
        </p:txBody>
      </p:sp>
    </p:spTree>
    <p:extLst>
      <p:ext uri="{BB962C8B-B14F-4D97-AF65-F5344CB8AC3E}">
        <p14:creationId xmlns:p14="http://schemas.microsoft.com/office/powerpoint/2010/main" val="667704568"/>
      </p:ext>
    </p:extLst>
  </p:cSld>
  <p:clrMapOvr>
    <a:masterClrMapping/>
  </p:clrMapOvr>
  <p:hf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1">
    <p:bg>
      <p:bgPr>
        <a:solidFill>
          <a:srgbClr val="F59A8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378383522"/>
      </p:ext>
    </p:extLst>
  </p:cSld>
  <p:clrMapOvr>
    <a:masterClrMapping/>
  </p:clrMapOvr>
  <p:hf hdr="0" ft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2">
    <p:bg>
      <p:bgPr>
        <a:solidFill>
          <a:srgbClr val="EDEA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2785836134"/>
      </p:ext>
    </p:extLst>
  </p:cSld>
  <p:clrMapOvr>
    <a:masterClrMapping/>
  </p:clrMapOvr>
  <p:hf hdr="0" ft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03">
    <p:bg>
      <p:bgPr>
        <a:solidFill>
          <a:srgbClr val="7FC7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032594392"/>
      </p:ext>
    </p:extLst>
  </p:cSld>
  <p:clrMapOvr>
    <a:masterClrMapping/>
  </p:clrMapOvr>
  <p:hf hdr="0" ft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Image V01">
    <p:bg>
      <p:bgPr>
        <a:solidFill>
          <a:srgbClr val="7FC7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5AF0533A-51F2-BB29-D669-E4AABD18D2E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73184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12484429"/>
      </p:ext>
    </p:extLst>
  </p:cSld>
  <p:clrMapOvr>
    <a:masterClrMapping/>
  </p:clrMapOvr>
  <p:hf hdr="0" ft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with Image V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0">
            <a:extLst>
              <a:ext uri="{FF2B5EF4-FFF2-40B4-BE49-F238E27FC236}">
                <a16:creationId xmlns:a16="http://schemas.microsoft.com/office/drawing/2014/main" id="{5AF0533A-51F2-BB29-D669-E4AABD18D2E8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265333" y="96000"/>
            <a:ext cx="5926667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504001" y="408001"/>
            <a:ext cx="5424784" cy="1846660"/>
          </a:xfrm>
        </p:spPr>
        <p:txBody>
          <a:bodyPr wrap="square" anchor="t" anchorCtr="0">
            <a:spAutoFit/>
          </a:bodyPr>
          <a:lstStyle>
            <a:lvl1pPr algn="l">
              <a:lnSpc>
                <a:spcPts val="7200"/>
              </a:lnSpc>
              <a:defRPr sz="6400" b="0" cap="none" baseline="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edit chapter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8CBB259C-5757-1771-2BC3-A6633E6F30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3999" y="4648746"/>
            <a:ext cx="2400000" cy="2188633"/>
          </a:xfrm>
        </p:spPr>
        <p:txBody>
          <a:bodyPr wrap="square" anchor="b">
            <a:noAutofit/>
          </a:bodyPr>
          <a:lstStyle>
            <a:lvl1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6266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ts val="17066"/>
              </a:lnSpc>
              <a:spcBef>
                <a:spcPts val="0"/>
              </a:spcBef>
              <a:spcAft>
                <a:spcPts val="0"/>
              </a:spcAft>
              <a:buNone/>
              <a:defRPr sz="16266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4269595889"/>
      </p:ext>
    </p:extLst>
  </p:cSld>
  <p:clrMapOvr>
    <a:masterClrMapping/>
  </p:clrMapOvr>
  <p:hf hdr="0" ft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less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ON_Logo_r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001" y="5836800"/>
            <a:ext cx="1749836" cy="5232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9264000" cy="1367896"/>
          </a:xfrm>
        </p:spPr>
        <p:txBody>
          <a:bodyPr>
            <a:spAutoFit/>
          </a:bodyPr>
          <a:lstStyle>
            <a:lvl1pPr algn="l">
              <a:lnSpc>
                <a:spcPts val="5333"/>
              </a:lnSpc>
              <a:spcAft>
                <a:spcPts val="0"/>
              </a:spcAft>
              <a:defRPr sz="5333">
                <a:solidFill>
                  <a:srgbClr val="EA1B0A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Click to edit closing statement/ conclusion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5424784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tx1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5424784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tx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tx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564094729"/>
      </p:ext>
    </p:extLst>
  </p:cSld>
  <p:clrMapOvr>
    <a:masterClrMapping/>
  </p:clrMapOvr>
  <p:hf hdr="0" ft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9264000" cy="1367896"/>
          </a:xfrm>
        </p:spPr>
        <p:txBody>
          <a:bodyPr>
            <a:spAutoFit/>
          </a:bodyPr>
          <a:lstStyle>
            <a:lvl1pPr algn="l">
              <a:lnSpc>
                <a:spcPts val="5333"/>
              </a:lnSpc>
              <a:spcAft>
                <a:spcPts val="0"/>
              </a:spcAft>
              <a:defRPr sz="5333">
                <a:solidFill>
                  <a:schemeClr val="bg1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Click to edit closing statement/ conclusion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5424000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5424000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chemeClr val="bg1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bg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DCBCDE-2D70-DF92-5328-B681C9E23C7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05893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37141260"/>
      </p:ext>
    </p:extLst>
  </p:cSld>
  <p:clrMapOvr>
    <a:masterClrMapping/>
  </p:clrMapOvr>
  <p:hf hdr="0" ft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572000" y="96000"/>
            <a:ext cx="7620000" cy="6762000"/>
          </a:xfrm>
          <a:solidFill>
            <a:schemeClr val="bg1">
              <a:lumMod val="50000"/>
            </a:schemeClr>
          </a:solidFill>
        </p:spPr>
        <p:txBody>
          <a:bodyPr tIns="576000"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image by clicking on icon</a:t>
            </a:r>
          </a:p>
        </p:txBody>
      </p:sp>
      <p:pic>
        <p:nvPicPr>
          <p:cNvPr id="5" name="EON_Logo_r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001" y="5836800"/>
            <a:ext cx="1749836" cy="523200"/>
          </a:xfrm>
          <a:prstGeom prst="rect">
            <a:avLst/>
          </a:prstGeom>
        </p:spPr>
      </p:pic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504000" y="500675"/>
            <a:ext cx="3504000" cy="1846660"/>
          </a:xfrm>
        </p:spPr>
        <p:txBody>
          <a:bodyPr>
            <a:spAutoFit/>
          </a:bodyPr>
          <a:lstStyle>
            <a:lvl1pPr algn="l">
              <a:lnSpc>
                <a:spcPts val="4800"/>
              </a:lnSpc>
              <a:spcAft>
                <a:spcPts val="0"/>
              </a:spcAft>
              <a:defRPr sz="4800">
                <a:solidFill>
                  <a:srgbClr val="EA1B0A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Conclusion/ closing statement</a:t>
            </a: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04000" y="2606971"/>
            <a:ext cx="3504000" cy="245965"/>
          </a:xfrm>
        </p:spPr>
        <p:txBody>
          <a:bodyPr wrap="square" anchor="b">
            <a:spAutoFit/>
          </a:bodyPr>
          <a:lstStyle>
            <a:lvl1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rgbClr val="EA1B0A"/>
                </a:solidFill>
                <a:latin typeface="+mj-lt"/>
              </a:defRPr>
            </a:lvl1pPr>
            <a:lvl2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2pPr>
            <a:lvl3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3pPr>
            <a:lvl4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4pPr>
            <a:lvl5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5pPr>
            <a:lvl6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6pPr>
            <a:lvl7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7pPr>
            <a:lvl8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8pPr>
            <a:lvl9pPr marL="0" indent="0" algn="l">
              <a:lnSpc>
                <a:spcPts val="1947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Name Surname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35ECDFF-7CF6-88A7-3B86-3DF7C124D64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4000" y="3140968"/>
            <a:ext cx="3504000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867">
                <a:solidFill>
                  <a:srgbClr val="EA1B0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67">
                <a:solidFill>
                  <a:schemeClr val="accent1"/>
                </a:solidFill>
                <a:latin typeface="+mj-lt"/>
              </a:defRPr>
            </a:lvl9pPr>
          </a:lstStyle>
          <a:p>
            <a:pPr lvl="0"/>
            <a:r>
              <a:rPr lang="en-GB" noProof="0"/>
              <a:t>Click to edit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33153596"/>
      </p:ext>
    </p:extLst>
  </p:cSld>
  <p:clrMapOvr>
    <a:masterClrMapping/>
  </p:clrMapOvr>
  <p:hf hdr="0" ft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chart with Image V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0">
            <a:extLst>
              <a:ext uri="{FF2B5EF4-FFF2-40B4-BE49-F238E27FC236}">
                <a16:creationId xmlns:a16="http://schemas.microsoft.com/office/drawing/2014/main" id="{955CDBE4-8E1E-DDB1-3A2E-D667E4574F9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96000"/>
            <a:ext cx="12192000" cy="6762000"/>
          </a:xfrm>
          <a:solidFill>
            <a:schemeClr val="bg1">
              <a:lumMod val="50000"/>
            </a:schemeClr>
          </a:solidFill>
        </p:spPr>
        <p:txBody>
          <a:bodyPr tIns="72000" anchor="t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To insert a background image: Please select an image by clicking on the “Insert” tab and choosing the “Pictures” command.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464000" y="1826236"/>
            <a:ext cx="9264000" cy="3282951"/>
          </a:xfrm>
        </p:spPr>
        <p:txBody>
          <a:bodyPr anchor="ctr">
            <a:spAutoFit/>
          </a:bodyPr>
          <a:lstStyle>
            <a:lvl1pPr algn="ctr">
              <a:lnSpc>
                <a:spcPts val="12800"/>
              </a:lnSpc>
              <a:spcAft>
                <a:spcPts val="0"/>
              </a:spcAft>
              <a:defRPr sz="12800">
                <a:solidFill>
                  <a:schemeClr val="bg1"/>
                </a:solidFill>
                <a:latin typeface="+mj-lt"/>
              </a:defRPr>
            </a:lvl1pPr>
            <a:lvl2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2pPr>
            <a:lvl3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3pPr>
            <a:lvl4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4pPr>
            <a:lvl5pPr algn="r">
              <a:lnSpc>
                <a:spcPct val="100000"/>
              </a:lnSpc>
              <a:spcAft>
                <a:spcPts val="0"/>
              </a:spcAft>
              <a:defRPr sz="8000">
                <a:solidFill>
                  <a:srgbClr val="EA1C0A"/>
                </a:solidFill>
                <a:latin typeface="+mj-lt"/>
              </a:defRPr>
            </a:lvl5pPr>
          </a:lstStyle>
          <a:p>
            <a:pPr lvl="0"/>
            <a:r>
              <a:rPr lang="en-GB" noProof="0"/>
              <a:t>Closing statement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DCBCDE-2D70-DF92-5328-B681C9E23C77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5220221" y="5836801"/>
            <a:ext cx="1751561" cy="523716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33">
                <a:noFill/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5pPr>
            <a:lvl6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6pPr>
            <a:lvl7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7pPr>
            <a:lvl8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8pPr>
            <a:lvl9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">
                <a:noFill/>
              </a:defRPr>
            </a:lvl9pPr>
          </a:lstStyle>
          <a:p>
            <a:pPr lvl="0"/>
            <a:r>
              <a:rPr lang="en-GB" noProof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4624565"/>
      </p:ext>
    </p:extLst>
  </p:cSld>
  <p:clrMapOvr>
    <a:masterClrMapping/>
  </p:clrMapOvr>
  <p:hf hdr="0" ft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88905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0023844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58203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9051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708833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8221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031934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8215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2E7B7C6-92B9-B34B-86F6-7D69046277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12400" y="512400"/>
            <a:ext cx="2269490" cy="719486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7007120-E422-C04D-8F5B-06C418D0FF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0446642D-D31A-3446-923A-549BD047AC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FFEE623-1BD6-2844-B41F-20FDCFD85B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466799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S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4AAEEAF-E08D-9D42-A19C-24493F518A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27650"/>
            <a:ext cx="684000" cy="2331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800" y="540000"/>
            <a:ext cx="9421700" cy="4463798"/>
          </a:xfrm>
        </p:spPr>
        <p:txBody>
          <a:bodyPr anchor="ctr" anchorCtr="0"/>
          <a:lstStyle>
            <a:lvl1pPr algn="l">
              <a:defRPr sz="5400" b="0" i="0" spc="0" baseline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28800" y="3581404"/>
            <a:ext cx="7045200" cy="933766"/>
          </a:xfrm>
        </p:spPr>
        <p:txBody>
          <a:bodyPr anchor="t" anchorCtr="0"/>
          <a:lstStyle>
            <a:lvl1pPr marL="0" indent="0" algn="l">
              <a:spcBef>
                <a:spcPts val="0"/>
              </a:spcBef>
              <a:buFontTx/>
              <a:buNone/>
              <a:defRPr sz="3600" b="1" spc="0" baseline="0">
                <a:solidFill>
                  <a:schemeClr val="bg1">
                    <a:alpha val="65000"/>
                  </a:schemeClr>
                </a:solidFill>
              </a:defRPr>
            </a:lvl1pPr>
            <a:lvl2pPr marL="457189" indent="0" algn="ctr">
              <a:buFontTx/>
              <a:buNone/>
              <a:tabLst/>
              <a:defRPr sz="1400">
                <a:solidFill>
                  <a:schemeClr val="bg1"/>
                </a:solidFill>
              </a:defRPr>
            </a:lvl2pPr>
            <a:lvl3pPr marL="914377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1371566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1828754" indent="0" algn="ctr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DA1E41F6-8AB6-B54A-A8BD-BAF7314861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F4657D5D-078C-F04C-8CA5-338477E3C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324B8AF-50B5-3F40-A4C8-07C884701C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836967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(GRAD)"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40000"/>
            <a:ext cx="9000000" cy="720000"/>
          </a:xfrm>
        </p:spPr>
        <p:txBody>
          <a:bodyPr/>
          <a:lstStyle>
            <a:lvl1pPr>
              <a:defRPr sz="3000" b="0" i="0" spc="0" baseline="0">
                <a:solidFill>
                  <a:schemeClr val="bg1"/>
                </a:solidFill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chemeClr val="bg1"/>
                </a:solidFill>
              </a:defRPr>
            </a:lvl2pPr>
            <a:lvl3pPr marL="914377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566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754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661C5B55-89E5-BD46-80BF-B043B3043F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27650"/>
            <a:ext cx="684000" cy="233182"/>
          </a:xfrm>
          <a:prstGeom prst="rect">
            <a:avLst/>
          </a:prstGeom>
        </p:spPr>
      </p:pic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2E74CC8-2CB4-5C4A-AE33-16054D570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DFBE82A1-C699-5C46-891D-3B91DD9C2F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5D4519FB-9137-D14B-AF06-70EB47127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bg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3554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 (CREAM)">
    <p:bg>
      <p:bgPr>
        <a:solidFill>
          <a:srgbClr val="F5F2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740476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 (GREY)"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45576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ndard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377461-6832-3A44-B58F-67E893A6F1BD}"/>
              </a:ext>
            </a:extLst>
          </p:cNvPr>
          <p:cNvCxnSpPr>
            <a:cxnSpLocks/>
          </p:cNvCxnSpPr>
          <p:nvPr userDrawn="1"/>
        </p:nvCxnSpPr>
        <p:spPr>
          <a:xfrm>
            <a:off x="0" y="6429600"/>
            <a:ext cx="12192000" cy="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90007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tandard slide (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729C164C-C6F6-E8A6-BEE9-6A37F63C7DFB}"/>
              </a:ext>
            </a:extLst>
          </p:cNvPr>
          <p:cNvSpPr/>
          <p:nvPr userDrawn="1"/>
        </p:nvSpPr>
        <p:spPr>
          <a:xfrm>
            <a:off x="-3447548" y="-429324"/>
            <a:ext cx="7387465" cy="7387465"/>
          </a:xfrm>
          <a:prstGeom prst="ellipse">
            <a:avLst/>
          </a:prstGeom>
          <a:solidFill>
            <a:schemeClr val="accent1">
              <a:alpha val="986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40000" y="539999"/>
            <a:ext cx="9000000" cy="775127"/>
          </a:xfrm>
        </p:spPr>
        <p:txBody>
          <a:bodyPr/>
          <a:lstStyle>
            <a:lvl1pPr>
              <a:defRPr sz="3000" b="0" i="0" spc="0" baseline="0">
                <a:latin typeface="Lato Heavy" panose="020F0502020204030203" pitchFamily="34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531126"/>
            <a:ext cx="9000000" cy="3688874"/>
          </a:xfrm>
        </p:spPr>
        <p:txBody>
          <a:bodyPr/>
          <a:lstStyle>
            <a:lvl1pPr marL="0" indent="0">
              <a:buFontTx/>
              <a:buNone/>
              <a:defRPr sz="14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 sz="1400"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 sz="1400"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 sz="1400"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1DB91AF-C69A-5D46-9D66-420327240C34}"/>
              </a:ext>
            </a:extLst>
          </p:cNvPr>
          <p:cNvCxnSpPr>
            <a:cxnSpLocks/>
          </p:cNvCxnSpPr>
          <p:nvPr userDrawn="1"/>
        </p:nvCxnSpPr>
        <p:spPr>
          <a:xfrm>
            <a:off x="0" y="6428385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1EC8B7D-38BF-C344-A9D6-1D1C25FBDA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0000" y="6534000"/>
            <a:ext cx="666000" cy="211553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FC66049-CCC2-7545-85A3-1CF868322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F7E2FBF-CF86-D945-B215-CC624FF66D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55E5E07-C6F2-4944-9536-0EC0FD809C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E377461-6832-3A44-B58F-67E893A6F1BD}"/>
              </a:ext>
            </a:extLst>
          </p:cNvPr>
          <p:cNvCxnSpPr>
            <a:cxnSpLocks/>
          </p:cNvCxnSpPr>
          <p:nvPr userDrawn="1"/>
        </p:nvCxnSpPr>
        <p:spPr>
          <a:xfrm>
            <a:off x="0" y="6429600"/>
            <a:ext cx="12192000" cy="0"/>
          </a:xfrm>
          <a:prstGeom prst="line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937071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000" y="1800000"/>
            <a:ext cx="6644640" cy="1800000"/>
          </a:xfrm>
        </p:spPr>
        <p:txBody>
          <a:bodyPr anchor="t" anchorCtr="0"/>
          <a:lstStyle>
            <a:lvl1pPr algn="l">
              <a:defRPr sz="4000">
                <a:solidFill>
                  <a:srgbClr val="1F144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0" y="3968752"/>
            <a:ext cx="6644640" cy="97863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F144A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0000" y="4956138"/>
            <a:ext cx="2743200" cy="365125"/>
          </a:xfrm>
        </p:spPr>
        <p:txBody>
          <a:bodyPr/>
          <a:lstStyle>
            <a:lvl1pPr algn="l">
              <a:defRPr sz="1300">
                <a:solidFill>
                  <a:srgbClr val="1F144A"/>
                </a:solidFill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8F52F-46BA-7E49-8DCC-ADBFA4778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360000"/>
            <a:ext cx="2269490" cy="71948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3E04FD-AFF5-E546-ACFD-910B28DB6736}"/>
              </a:ext>
            </a:extLst>
          </p:cNvPr>
          <p:cNvSpPr/>
          <p:nvPr userDrawn="1"/>
        </p:nvSpPr>
        <p:spPr>
          <a:xfrm>
            <a:off x="8605977" y="5047578"/>
            <a:ext cx="1296975" cy="1296975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E5817A-2D6B-DF4D-ADDF-DBFAE2F9EC57}"/>
              </a:ext>
            </a:extLst>
          </p:cNvPr>
          <p:cNvSpPr/>
          <p:nvPr userDrawn="1"/>
        </p:nvSpPr>
        <p:spPr>
          <a:xfrm>
            <a:off x="9409176" y="4762536"/>
            <a:ext cx="2995464" cy="2995464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94756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E0B18F8-D393-724C-B4D7-64CBA0C770AB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D57ED-5918-664A-AE43-E2962133A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9D0DD4-A564-E6F1-564E-6D9D62A36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12 November 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40259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andar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DD0BD0-3F0D-8948-B9C8-C761D42DB7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FF8A314-B502-C345-9637-4F95290F284F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310585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430485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801" y="2520288"/>
            <a:ext cx="4979201" cy="1219522"/>
          </a:xfrm>
        </p:spPr>
        <p:txBody>
          <a:bodyPr anchor="t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E56FA-68CE-7E40-A091-322DAAC2D9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CA4EABB-5E32-A94F-A685-BC0029D537BC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1839634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144B9-87E7-1301-19D5-AEAD3C4B0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2665F1-9B60-488E-C754-39DC7853C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ABBED1-2831-4989-22E9-3B5627C78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5A3C7-8603-464E-8D50-BAB3A6A038D3}" type="datetimeFigureOut">
              <a:rPr lang="en-GB" smtClean="0"/>
              <a:t>02/08/2024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5EC05-E8E7-F2CA-3584-863D725EA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F3DF7-A185-12DD-D6F2-DBEDDC7E2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8510E-6924-4F7F-9310-05109BF6DF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02325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22239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3709983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191178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1876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96701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1D6F378-E385-254D-BD86-F82B62470E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AC5FEE-2A32-484F-BB72-090951A93DB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74507" y="4771848"/>
            <a:ext cx="6220407" cy="1377027"/>
          </a:xfrm>
          <a:solidFill>
            <a:srgbClr val="68A495"/>
          </a:solidFill>
          <a:ln>
            <a:noFill/>
          </a:ln>
        </p:spPr>
        <p:txBody>
          <a:bodyPr lIns="288000" anchor="ctr">
            <a:normAutofit/>
          </a:bodyPr>
          <a:lstStyle>
            <a:lvl1pPr algn="l">
              <a:lnSpc>
                <a:spcPct val="150000"/>
              </a:lnSpc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GB"/>
              <a:t>Presentation title</a:t>
            </a:r>
            <a:br>
              <a:rPr lang="en-GB"/>
            </a:br>
            <a:r>
              <a:rPr lang="en-GB"/>
              <a:t>day month year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7A2AB28D-4815-964D-A608-339A3389EBE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75628" y="666830"/>
            <a:ext cx="5007702" cy="332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445507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ECTION SLIDE 1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E25EC69-8438-1E41-A22A-4012AB95618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8A4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461934-6919-CC43-9440-DB1EA99C7F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9BB3CC02-D0A2-0D4F-812E-09E47BEDF7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0409608-5DFA-1644-9542-C15421C12DD5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0539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4 BUTTERC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A5CB135-0D78-CC48-8A15-4DE9BC94E6F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BA3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D9522AB-DD9A-FB49-A35E-BDB512828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2153EBEC-28F6-0A4E-9D3B-64A5321A4A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3214092-9C2F-4643-B625-3493E57FA8B3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B3CB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22801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SLIDE 2 ALO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296483B-3A77-554B-8654-51DB170674D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B3CB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068E0E6-83DC-464B-A6C5-EE078D17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8730" y="2099388"/>
            <a:ext cx="8181392" cy="19780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E988B2F2-E7B2-8D48-A497-247F4F338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8044" y="499707"/>
            <a:ext cx="1672642" cy="111115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FFB2235-4458-B14C-A769-431B26B04EB5}"/>
              </a:ext>
            </a:extLst>
          </p:cNvPr>
          <p:cNvSpPr/>
          <p:nvPr userDrawn="1"/>
        </p:nvSpPr>
        <p:spPr>
          <a:xfrm>
            <a:off x="548044" y="2099387"/>
            <a:ext cx="1141608" cy="411480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161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000" y="1800000"/>
            <a:ext cx="6644640" cy="1800000"/>
          </a:xfrm>
        </p:spPr>
        <p:txBody>
          <a:bodyPr anchor="t" anchorCtr="0"/>
          <a:lstStyle>
            <a:lvl1pPr algn="l">
              <a:defRPr sz="4000">
                <a:solidFill>
                  <a:srgbClr val="1F144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000" y="3968752"/>
            <a:ext cx="6644640" cy="978635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F144A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960000" y="4956138"/>
            <a:ext cx="2743200" cy="365125"/>
          </a:xfrm>
        </p:spPr>
        <p:txBody>
          <a:bodyPr/>
          <a:lstStyle>
            <a:lvl1pPr algn="l">
              <a:defRPr sz="1300">
                <a:solidFill>
                  <a:srgbClr val="1F144A"/>
                </a:solidFill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A8F52F-46BA-7E49-8DCC-ADBFA47784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360000"/>
            <a:ext cx="2269490" cy="71948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53E04FD-AFF5-E546-ACFD-910B28DB6736}"/>
              </a:ext>
            </a:extLst>
          </p:cNvPr>
          <p:cNvSpPr/>
          <p:nvPr userDrawn="1"/>
        </p:nvSpPr>
        <p:spPr>
          <a:xfrm>
            <a:off x="8605977" y="5047578"/>
            <a:ext cx="1296975" cy="1296975"/>
          </a:xfrm>
          <a:prstGeom prst="ellipse">
            <a:avLst/>
          </a:prstGeom>
          <a:solidFill>
            <a:schemeClr val="accent3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6E5817A-2D6B-DF4D-ADDF-DBFAE2F9EC57}"/>
              </a:ext>
            </a:extLst>
          </p:cNvPr>
          <p:cNvSpPr/>
          <p:nvPr userDrawn="1"/>
        </p:nvSpPr>
        <p:spPr>
          <a:xfrm>
            <a:off x="9409176" y="4762536"/>
            <a:ext cx="2995464" cy="2995464"/>
          </a:xfrm>
          <a:prstGeom prst="ellipse">
            <a:avLst/>
          </a:prstGeom>
          <a:solidFill>
            <a:schemeClr val="accent4">
              <a:alpha val="90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9341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E0B18F8-D393-724C-B4D7-64CBA0C770AB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DD57ED-5918-664A-AE43-E2962133AEB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5EC2FDE-593E-9541-9BBF-FF0D99C9FE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9000000" cy="41400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rgbClr val="1F144A"/>
                </a:solidFill>
              </a:defRPr>
            </a:lvl1pPr>
            <a:lvl2pPr marL="457189" indent="0">
              <a:buFontTx/>
              <a:buNone/>
              <a:tabLst/>
              <a:defRPr sz="1400">
                <a:solidFill>
                  <a:srgbClr val="1F144A"/>
                </a:solidFill>
              </a:defRPr>
            </a:lvl2pPr>
            <a:lvl3pPr marL="914377" indent="0">
              <a:buFontTx/>
              <a:buNone/>
              <a:defRPr>
                <a:solidFill>
                  <a:srgbClr val="1F144A"/>
                </a:solidFill>
              </a:defRPr>
            </a:lvl3pPr>
            <a:lvl4pPr marL="1371566" indent="0">
              <a:buFontTx/>
              <a:buNone/>
              <a:defRPr>
                <a:solidFill>
                  <a:srgbClr val="1F144A"/>
                </a:solidFill>
              </a:defRPr>
            </a:lvl4pPr>
            <a:lvl5pPr marL="1828754" indent="0">
              <a:buFontTx/>
              <a:buNone/>
              <a:defRPr>
                <a:solidFill>
                  <a:srgbClr val="1F144A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663809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tandard Two Colum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000" y="540000"/>
            <a:ext cx="9000000" cy="720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00000" y="1080000"/>
            <a:ext cx="43200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DD0BD0-3F0D-8948-B9C8-C761D42DB7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FF8A314-B502-C345-9637-4F95290F284F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0128172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99EEE5E-9535-8B49-A425-83AF87AA0A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CAFE4FA8-3512-5046-BE8B-1AE90529CAA1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1396285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6801" y="2520288"/>
            <a:ext cx="4979201" cy="1219522"/>
          </a:xfrm>
        </p:spPr>
        <p:txBody>
          <a:bodyPr anchor="t" anchorCtr="0"/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F8E56FA-68CE-7E40-A091-322DAAC2D9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0000" y="6330951"/>
            <a:ext cx="1249111" cy="396000"/>
          </a:xfrm>
          <a:prstGeom prst="rect">
            <a:avLst/>
          </a:prstGeom>
        </p:spPr>
      </p:pic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CA4EABB-5E32-A94F-A685-BC0029D537BC}"/>
              </a:ext>
            </a:extLst>
          </p:cNvPr>
          <p:cNvSpPr txBox="1">
            <a:spLocks/>
          </p:cNvSpPr>
          <p:nvPr userDrawn="1"/>
        </p:nvSpPr>
        <p:spPr>
          <a:xfrm>
            <a:off x="9153650" y="6482648"/>
            <a:ext cx="2464229" cy="143408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rgbClr val="1F144A"/>
                </a:solidFill>
                <a:latin typeface="Arial Rounded MT Bold" panose="020F0704030504030204" pitchFamily="34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900" b="1" i="0">
                <a:solidFill>
                  <a:schemeClr val="bg1"/>
                </a:solidFill>
                <a:latin typeface="Lato" panose="020F0502020204030203" pitchFamily="34" charset="77"/>
              </a:rPr>
              <a:t> </a:t>
            </a:r>
            <a:fld id="{68F1BF3E-5F0E-D24A-8AA5-A9EEC54EF19C}" type="datetime4">
              <a:rPr lang="en-GB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02 August 2024</a:t>
            </a:fld>
            <a:r>
              <a:rPr lang="en-GB" sz="900" b="1" i="0">
                <a:solidFill>
                  <a:schemeClr val="bg1"/>
                </a:solidFill>
                <a:latin typeface="Lato" panose="020F0502020204030203" pitchFamily="34" charset="77"/>
              </a:rPr>
              <a:t>    |    </a:t>
            </a:r>
            <a:fld id="{2B613C8D-C864-C543-AF89-04A4A766BF11}" type="slidenum">
              <a:rPr lang="en-US" sz="900" b="1" i="0" smtClean="0">
                <a:solidFill>
                  <a:schemeClr val="bg1"/>
                </a:solidFill>
                <a:latin typeface="Lato" panose="020F0502020204030203" pitchFamily="34" charset="77"/>
              </a:rPr>
              <a:pPr algn="r"/>
              <a:t>‹#›</a:t>
            </a:fld>
            <a:endParaRPr lang="en-US" sz="900" b="1" i="0">
              <a:solidFill>
                <a:schemeClr val="bg1"/>
              </a:solidFill>
              <a:latin typeface="Lato" panose="020F050202020403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9204360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SLIDE HEAD &amp; SUB 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AEC17-3017-2746-AC9B-13844B8144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0AF813-1A5A-5845-9C1D-263E7BA968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094" y="2668976"/>
            <a:ext cx="9144000" cy="678445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CFC77B-4DCD-45EC-B276-01F304E68CEA}"/>
              </a:ext>
            </a:extLst>
          </p:cNvPr>
          <p:cNvSpPr/>
          <p:nvPr userDrawn="1"/>
        </p:nvSpPr>
        <p:spPr>
          <a:xfrm>
            <a:off x="535707" y="21414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772BC56-75BD-106B-AE1D-F1ED7B6A58FE}"/>
              </a:ext>
            </a:extLst>
          </p:cNvPr>
          <p:cNvSpPr txBox="1">
            <a:spLocks/>
          </p:cNvSpPr>
          <p:nvPr userDrawn="1"/>
        </p:nvSpPr>
        <p:spPr>
          <a:xfrm>
            <a:off x="838200" y="53629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000" b="1" i="0" kern="1200" cap="all" spc="250" baseline="0">
                <a:solidFill>
                  <a:srgbClr val="68A495"/>
                </a:solidFill>
                <a:latin typeface="Roboto" panose="02000000000000000000" pitchFamily="2" charset="0"/>
                <a:ea typeface="+mj-ea"/>
                <a:cs typeface="+mj-cs"/>
              </a:defRPr>
            </a:lvl1pPr>
          </a:lstStyle>
          <a:p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88B6AED-05FC-6962-7B02-2153663DEEC2}"/>
              </a:ext>
            </a:extLst>
          </p:cNvPr>
          <p:cNvGrpSpPr/>
          <p:nvPr userDrawn="1"/>
        </p:nvGrpSpPr>
        <p:grpSpPr>
          <a:xfrm>
            <a:off x="4159794" y="6535204"/>
            <a:ext cx="3872411" cy="286979"/>
            <a:chOff x="-2184920" y="-395999"/>
            <a:chExt cx="3744416" cy="216525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53843B79-E136-C021-FA90-AB4622E569D5}"/>
                </a:ext>
              </a:extLst>
            </p:cNvPr>
            <p:cNvGrpSpPr/>
            <p:nvPr/>
          </p:nvGrpSpPr>
          <p:grpSpPr>
            <a:xfrm>
              <a:off x="-2184920" y="-395999"/>
              <a:ext cx="2808312" cy="216525"/>
              <a:chOff x="-2184920" y="-395999"/>
              <a:chExt cx="2808312" cy="216525"/>
            </a:xfrm>
          </p:grpSpPr>
          <p:sp>
            <p:nvSpPr>
              <p:cNvPr id="17" name="Flowchart: Process 16">
                <a:extLst>
                  <a:ext uri="{FF2B5EF4-FFF2-40B4-BE49-F238E27FC236}">
                    <a16:creationId xmlns:a16="http://schemas.microsoft.com/office/drawing/2014/main" id="{A4DC73D9-D9A2-60E1-CDA0-80F31E42C0EA}"/>
                  </a:ext>
                </a:extLst>
              </p:cNvPr>
              <p:cNvSpPr/>
              <p:nvPr/>
            </p:nvSpPr>
            <p:spPr>
              <a:xfrm>
                <a:off x="-2184920" y="-395999"/>
                <a:ext cx="936104" cy="216024"/>
              </a:xfrm>
              <a:prstGeom prst="flowChartProcess">
                <a:avLst/>
              </a:prstGeom>
              <a:solidFill>
                <a:srgbClr val="70ADA3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Introduction</a:t>
                </a:r>
              </a:p>
            </p:txBody>
          </p:sp>
          <p:sp>
            <p:nvSpPr>
              <p:cNvPr id="18" name="Flowchart: Process 17">
                <a:extLst>
                  <a:ext uri="{FF2B5EF4-FFF2-40B4-BE49-F238E27FC236}">
                    <a16:creationId xmlns:a16="http://schemas.microsoft.com/office/drawing/2014/main" id="{0E3BFF1C-016A-01D2-B4A7-5070D756DDAD}"/>
                  </a:ext>
                </a:extLst>
              </p:cNvPr>
              <p:cNvSpPr/>
              <p:nvPr/>
            </p:nvSpPr>
            <p:spPr>
              <a:xfrm>
                <a:off x="-1248816" y="-395999"/>
                <a:ext cx="936104" cy="216024"/>
              </a:xfrm>
              <a:prstGeom prst="flowChartProcess">
                <a:avLst/>
              </a:prstGeom>
              <a:solidFill>
                <a:srgbClr val="488A40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Solution</a:t>
                </a:r>
              </a:p>
            </p:txBody>
          </p:sp>
          <p:sp>
            <p:nvSpPr>
              <p:cNvPr id="19" name="Flowchart: Process 18">
                <a:extLst>
                  <a:ext uri="{FF2B5EF4-FFF2-40B4-BE49-F238E27FC236}">
                    <a16:creationId xmlns:a16="http://schemas.microsoft.com/office/drawing/2014/main" id="{88A3140C-CBE3-375E-0A35-7A217BDCE960}"/>
                  </a:ext>
                </a:extLst>
              </p:cNvPr>
              <p:cNvSpPr/>
              <p:nvPr/>
            </p:nvSpPr>
            <p:spPr>
              <a:xfrm>
                <a:off x="-312712" y="-395498"/>
                <a:ext cx="936104" cy="216024"/>
              </a:xfrm>
              <a:prstGeom prst="flowChartProcess">
                <a:avLst/>
              </a:prstGeom>
              <a:solidFill>
                <a:srgbClr val="70ADA3">
                  <a:alpha val="42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825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buntu"/>
                    <a:ea typeface="+mn-ea"/>
                    <a:cs typeface="+mn-cs"/>
                  </a:rPr>
                  <a:t>PS Notification</a:t>
                </a:r>
              </a:p>
            </p:txBody>
          </p:sp>
        </p:grpSp>
        <p:sp>
          <p:nvSpPr>
            <p:cNvPr id="16" name="Flowchart: Process 15">
              <a:extLst>
                <a:ext uri="{FF2B5EF4-FFF2-40B4-BE49-F238E27FC236}">
                  <a16:creationId xmlns:a16="http://schemas.microsoft.com/office/drawing/2014/main" id="{3AF54AE8-9E50-8FF7-82E4-E6B65E579D00}"/>
                </a:ext>
              </a:extLst>
            </p:cNvPr>
            <p:cNvSpPr/>
            <p:nvPr/>
          </p:nvSpPr>
          <p:spPr>
            <a:xfrm>
              <a:off x="623392" y="-395999"/>
              <a:ext cx="936104" cy="216024"/>
            </a:xfrm>
            <a:prstGeom prst="flowChartProcess">
              <a:avLst/>
            </a:prstGeom>
            <a:solidFill>
              <a:srgbClr val="488A40">
                <a:alpha val="42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25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Ubuntu"/>
                  <a:ea typeface="+mn-ea"/>
                  <a:cs typeface="+mn-cs"/>
                </a:rPr>
                <a:t>B Notification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2724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1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6E9CF64-1AA4-6841-B4E1-6D2EC96C9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554686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E624306-26B4-1743-8FFF-3183267B65A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554686" cy="276144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928681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EADERS &amp; 2 CO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92C5A97-97FB-CA48-AE5F-EA59A19E8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7AD1D97-6651-0246-873E-1A82AD6FC9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7703975" cy="2005661"/>
          </a:xfrm>
        </p:spPr>
        <p:txBody>
          <a:bodyPr numCol="2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10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eos</a:t>
            </a:r>
            <a:r>
              <a:rPr lang="en-US"/>
              <a:t> </a:t>
            </a:r>
            <a:r>
              <a:rPr lang="en-US" err="1"/>
              <a:t>inani</a:t>
            </a:r>
            <a:r>
              <a:rPr lang="en-US"/>
              <a:t> facete option id, </a:t>
            </a:r>
            <a:r>
              <a:rPr lang="en-US" err="1"/>
              <a:t>vix</a:t>
            </a:r>
            <a:r>
              <a:rPr lang="en-US"/>
              <a:t> an </a:t>
            </a:r>
            <a:r>
              <a:rPr lang="en-US" err="1"/>
              <a:t>laudem</a:t>
            </a:r>
            <a:r>
              <a:rPr lang="en-US"/>
              <a:t> nostrum </a:t>
            </a:r>
            <a:r>
              <a:rPr lang="en-US" err="1"/>
              <a:t>reprehendunt</a:t>
            </a:r>
            <a:r>
              <a:rPr lang="en-US"/>
              <a:t>. </a:t>
            </a:r>
            <a:r>
              <a:rPr lang="en-US" err="1"/>
              <a:t>Aperiam</a:t>
            </a:r>
            <a:r>
              <a:rPr lang="en-US"/>
              <a:t> </a:t>
            </a:r>
            <a:r>
              <a:rPr lang="en-US" err="1"/>
              <a:t>propriae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, vim facilis </a:t>
            </a:r>
            <a:r>
              <a:rPr lang="en-US" err="1"/>
              <a:t>recusabo</a:t>
            </a:r>
            <a:r>
              <a:rPr lang="en-US"/>
              <a:t> at. Vel at </a:t>
            </a:r>
            <a:r>
              <a:rPr lang="en-US" err="1"/>
              <a:t>vivendum</a:t>
            </a:r>
            <a:r>
              <a:rPr lang="en-US"/>
              <a:t> </a:t>
            </a:r>
            <a:r>
              <a:rPr lang="en-US" err="1"/>
              <a:t>electram</a:t>
            </a:r>
            <a:r>
              <a:rPr lang="en-US"/>
              <a:t>, </a:t>
            </a:r>
            <a:r>
              <a:rPr lang="en-US" err="1"/>
              <a:t>ius</a:t>
            </a:r>
            <a:r>
              <a:rPr lang="en-US"/>
              <a:t> nihil </a:t>
            </a:r>
            <a:r>
              <a:rPr lang="en-US" err="1"/>
              <a:t>labores</a:t>
            </a:r>
            <a:r>
              <a:rPr lang="en-US"/>
              <a:t> ea. Ut </a:t>
            </a:r>
            <a:r>
              <a:rPr lang="en-US" err="1"/>
              <a:t>falli</a:t>
            </a:r>
            <a:r>
              <a:rPr lang="en-US"/>
              <a:t> </a:t>
            </a:r>
            <a:r>
              <a:rPr lang="en-US" err="1"/>
              <a:t>prodesset</a:t>
            </a:r>
            <a:r>
              <a:rPr lang="en-US"/>
              <a:t> </a:t>
            </a:r>
            <a:r>
              <a:rPr lang="en-US" err="1"/>
              <a:t>eum</a:t>
            </a:r>
            <a:r>
              <a:rPr lang="en-US"/>
              <a:t>. At duo </a:t>
            </a:r>
            <a:r>
              <a:rPr lang="en-US" err="1"/>
              <a:t>rebum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aliquando</a:t>
            </a:r>
            <a:r>
              <a:rPr lang="en-US"/>
              <a:t>.</a:t>
            </a:r>
          </a:p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0082934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5BDEC08-1444-3A43-A0FF-535A9B70C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7703975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9D6A0081-2D05-E345-BB53-D498662170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61504" y="3336488"/>
            <a:ext cx="2614997" cy="2506824"/>
          </a:xfrm>
        </p:spPr>
        <p:txBody>
          <a:bodyPr numCol="1" spcCol="360000">
            <a:normAutofit/>
          </a:bodyPr>
          <a:lstStyle>
            <a:lvl1pPr marL="0" indent="0" algn="l">
              <a:lnSpc>
                <a:spcPct val="150000"/>
              </a:lnSpc>
              <a:buNone/>
              <a:defRPr sz="9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An per </a:t>
            </a:r>
            <a:r>
              <a:rPr lang="en-US" err="1"/>
              <a:t>vero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, </a:t>
            </a:r>
            <a:r>
              <a:rPr lang="en-US" err="1"/>
              <a:t>ornatus</a:t>
            </a:r>
            <a:r>
              <a:rPr lang="en-US"/>
              <a:t> </a:t>
            </a:r>
            <a:r>
              <a:rPr lang="en-US" err="1"/>
              <a:t>epicurei</a:t>
            </a:r>
            <a:r>
              <a:rPr lang="en-US"/>
              <a:t> </a:t>
            </a:r>
            <a:r>
              <a:rPr lang="en-US" err="1"/>
              <a:t>intellegam</a:t>
            </a:r>
            <a:r>
              <a:rPr lang="en-US"/>
              <a:t> </a:t>
            </a:r>
            <a:r>
              <a:rPr lang="en-US" err="1"/>
              <a:t>te</a:t>
            </a:r>
            <a:r>
              <a:rPr lang="en-US"/>
              <a:t> usu. Eu </a:t>
            </a:r>
            <a:r>
              <a:rPr lang="en-US" err="1"/>
              <a:t>eos</a:t>
            </a:r>
            <a:r>
              <a:rPr lang="en-US"/>
              <a:t> populo </a:t>
            </a:r>
            <a:r>
              <a:rPr lang="en-US" err="1"/>
              <a:t>moderatius</a:t>
            </a:r>
            <a:r>
              <a:rPr lang="en-US"/>
              <a:t> </a:t>
            </a:r>
            <a:r>
              <a:rPr lang="en-US" err="1"/>
              <a:t>reprimique</a:t>
            </a:r>
            <a:r>
              <a:rPr lang="en-US"/>
              <a:t>, id sit </a:t>
            </a:r>
            <a:r>
              <a:rPr lang="en-US" err="1"/>
              <a:t>officiis</a:t>
            </a:r>
            <a:r>
              <a:rPr lang="en-US"/>
              <a:t> </a:t>
            </a:r>
            <a:r>
              <a:rPr lang="en-US" err="1"/>
              <a:t>gubergren</a:t>
            </a:r>
            <a:r>
              <a:rPr lang="en-US"/>
              <a:t>, qui </a:t>
            </a:r>
            <a:r>
              <a:rPr lang="en-US" err="1"/>
              <a:t>singulis</a:t>
            </a:r>
            <a:r>
              <a:rPr lang="en-US"/>
              <a:t> </a:t>
            </a:r>
            <a:r>
              <a:rPr lang="en-US" err="1"/>
              <a:t>recteque</a:t>
            </a:r>
            <a:r>
              <a:rPr lang="en-US"/>
              <a:t> </a:t>
            </a:r>
            <a:r>
              <a:rPr lang="en-US" err="1"/>
              <a:t>concludaturque</a:t>
            </a:r>
            <a:r>
              <a:rPr lang="en-US"/>
              <a:t> ad. Doming </a:t>
            </a:r>
            <a:r>
              <a:rPr lang="en-US" err="1"/>
              <a:t>reprimique</a:t>
            </a:r>
            <a:r>
              <a:rPr lang="en-US"/>
              <a:t> </a:t>
            </a:r>
            <a:r>
              <a:rPr lang="en-US" err="1"/>
              <a:t>ei</a:t>
            </a:r>
            <a:r>
              <a:rPr lang="en-US"/>
              <a:t> vis.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tation</a:t>
            </a:r>
            <a:r>
              <a:rPr lang="en-US"/>
              <a:t> </a:t>
            </a:r>
            <a:r>
              <a:rPr lang="en-US" err="1"/>
              <a:t>ridens</a:t>
            </a:r>
            <a:r>
              <a:rPr lang="en-US"/>
              <a:t> </a:t>
            </a:r>
            <a:r>
              <a:rPr lang="en-US" err="1"/>
              <a:t>ius</a:t>
            </a:r>
            <a:r>
              <a:rPr lang="en-US"/>
              <a:t> an, id lorem </a:t>
            </a:r>
            <a:r>
              <a:rPr lang="en-US" err="1"/>
              <a:t>ullum</a:t>
            </a:r>
            <a:r>
              <a:rPr lang="en-US"/>
              <a:t> </a:t>
            </a:r>
            <a:r>
              <a:rPr lang="en-US" err="1"/>
              <a:t>iusto</a:t>
            </a:r>
            <a:r>
              <a:rPr lang="en-US"/>
              <a:t> sed, </a:t>
            </a:r>
            <a:r>
              <a:rPr lang="en-US" err="1"/>
              <a:t>ei</a:t>
            </a:r>
            <a:r>
              <a:rPr lang="en-US"/>
              <a:t> per </a:t>
            </a:r>
            <a:r>
              <a:rPr lang="en-US" err="1"/>
              <a:t>natum</a:t>
            </a:r>
            <a:r>
              <a:rPr lang="en-US"/>
              <a:t> </a:t>
            </a:r>
            <a:r>
              <a:rPr lang="en-US" err="1"/>
              <a:t>senserit</a:t>
            </a:r>
            <a:r>
              <a:rPr lang="en-US"/>
              <a:t>. No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zril</a:t>
            </a:r>
            <a:r>
              <a:rPr lang="en-US"/>
              <a:t> </a:t>
            </a:r>
            <a:r>
              <a:rPr lang="en-US" err="1"/>
              <a:t>expetenda</a:t>
            </a:r>
            <a:r>
              <a:rPr lang="en-US"/>
              <a:t> </a:t>
            </a:r>
            <a:r>
              <a:rPr lang="en-US" err="1"/>
              <a:t>delicatissimi</a:t>
            </a:r>
            <a:r>
              <a:rPr lang="en-US"/>
              <a:t>, cu </a:t>
            </a:r>
            <a:r>
              <a:rPr lang="en-US" err="1"/>
              <a:t>eligendi</a:t>
            </a:r>
            <a:r>
              <a:rPr lang="en-US"/>
              <a:t> </a:t>
            </a:r>
            <a:r>
              <a:rPr lang="en-US" err="1"/>
              <a:t>tacimates</a:t>
            </a:r>
            <a:r>
              <a:rPr lang="en-US"/>
              <a:t> </a:t>
            </a:r>
            <a:r>
              <a:rPr lang="en-US" err="1"/>
              <a:t>theophrastus</a:t>
            </a:r>
            <a:r>
              <a:rPr lang="en-US"/>
              <a:t> </a:t>
            </a:r>
            <a:r>
              <a:rPr lang="en-US" err="1"/>
              <a:t>vix</a:t>
            </a:r>
            <a:r>
              <a:rPr lang="en-US"/>
              <a:t>.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033FBF4-7937-5A4F-8CBB-C6E849165BEB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2345094" y="2468880"/>
            <a:ext cx="4887810" cy="38859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1275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&amp;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83D74B6-D092-E248-8E9C-592BE1363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1682200"/>
            <a:ext cx="9144000" cy="678445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68285FD-C013-B048-94D1-C1D188E712B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45094" y="2668976"/>
            <a:ext cx="9144000" cy="2638520"/>
          </a:xfrm>
        </p:spPr>
        <p:txBody>
          <a:bodyPr>
            <a:normAutofit/>
          </a:bodyPr>
          <a:lstStyle>
            <a:lvl1pPr marL="285750" indent="-285750" algn="l">
              <a:buFont typeface="Wingdings" pitchFamily="2" charset="2"/>
              <a:buChar char="§"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Bullet Points…</a:t>
            </a:r>
          </a:p>
          <a:p>
            <a:r>
              <a:rPr lang="en-GB"/>
              <a:t>Click to edit Bullet Points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08233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51386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453599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86252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08719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035502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prstGeom prst="rect">
            <a:avLst/>
          </a:prstGeo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prstGeom prst="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99300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771384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802905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66520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64604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770660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908408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10634330" cy="388210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3DFE69-8733-4155-B558-FF1C22B4B0AB}"/>
              </a:ext>
            </a:extLst>
          </p:cNvPr>
          <p:cNvSpPr/>
          <p:nvPr userDrawn="1"/>
        </p:nvSpPr>
        <p:spPr>
          <a:xfrm>
            <a:off x="838199" y="5831831"/>
            <a:ext cx="9837301" cy="661044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91440" tIns="45720" rIns="91440" bIns="45720" rtlCol="0" anchor="t"/>
          <a:lstStyle/>
          <a:p>
            <a:pPr marL="0" marR="0" lvl="0" indent="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PAB Members are invited to approve:</a:t>
            </a:r>
          </a:p>
          <a:p>
            <a:pPr marL="628650" marR="0" lvl="1" indent="-171450" defTabSz="4572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200" b="1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34">
            <a:extLst>
              <a:ext uri="{FF2B5EF4-FFF2-40B4-BE49-F238E27FC236}">
                <a16:creationId xmlns:a16="http://schemas.microsoft.com/office/drawing/2014/main" id="{EEE13943-DE10-BF37-F9C3-D796160862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5491" y="5968713"/>
            <a:ext cx="385763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56421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049885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409872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  <a:prstGeom prst="rect">
            <a:avLst/>
          </a:prstGeo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702858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791484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976326776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3838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7076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5EEC94-61A0-4259-B4D1-49B1EA864C4C}"/>
              </a:ext>
            </a:extLst>
          </p:cNvPr>
          <p:cNvSpPr/>
          <p:nvPr userDrawn="1"/>
        </p:nvSpPr>
        <p:spPr>
          <a:xfrm>
            <a:off x="-1" y="-2"/>
            <a:ext cx="12192001" cy="2520000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11" name="Picture 10" descr="A picture containing text, gear, wheel, clipart&#10;&#10;Description automatically generated">
            <a:extLst>
              <a:ext uri="{FF2B5EF4-FFF2-40B4-BE49-F238E27FC236}">
                <a16:creationId xmlns:a16="http://schemas.microsoft.com/office/drawing/2014/main" id="{0B24AB34-DA6D-462F-A4EB-23C6595AF2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373" y="847986"/>
            <a:ext cx="4320000" cy="834207"/>
          </a:xfrm>
          <a:prstGeom prst="rect">
            <a:avLst/>
          </a:prstGeom>
        </p:spPr>
      </p:pic>
      <p:sp>
        <p:nvSpPr>
          <p:cNvPr id="10" name="Google Shape;55;p13">
            <a:extLst>
              <a:ext uri="{FF2B5EF4-FFF2-40B4-BE49-F238E27FC236}">
                <a16:creationId xmlns:a16="http://schemas.microsoft.com/office/drawing/2014/main" id="{231F732A-4E39-4CFC-9085-397909B21879}"/>
              </a:ext>
            </a:extLst>
          </p:cNvPr>
          <p:cNvSpPr txBox="1"/>
          <p:nvPr userDrawn="1"/>
        </p:nvSpPr>
        <p:spPr>
          <a:xfrm>
            <a:off x="5299969" y="5405688"/>
            <a:ext cx="7457243" cy="20312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0" b="1" i="1">
                <a:solidFill>
                  <a:schemeClr val="accent1"/>
                </a:solidFill>
                <a:latin typeface="Playfair Display Black"/>
                <a:ea typeface="Playfair Display Black"/>
                <a:cs typeface="Playfair Display Black"/>
                <a:sym typeface="Playfair Display"/>
              </a:rPr>
              <a:t>Meeting</a:t>
            </a:r>
            <a:endParaRPr sz="11500" b="0" i="0">
              <a:solidFill>
                <a:schemeClr val="bg2"/>
              </a:solidFill>
              <a:latin typeface="Outfit Medium" pitchFamily="2" charset="0"/>
              <a:ea typeface="Playfair Display Medium"/>
              <a:cs typeface="Playfair Display Medium"/>
              <a:sym typeface="Playfair Display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2DAEB9-A14E-4E71-B95C-8F64778814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19018" y="3792531"/>
            <a:ext cx="5730256" cy="671911"/>
          </a:xfrm>
        </p:spPr>
        <p:txBody>
          <a:bodyPr>
            <a:noAutofit/>
          </a:bodyPr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/>
              <a:t>Month Board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14471C-38B0-42AE-ADD8-BB6A86C7E10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19016" y="4411174"/>
            <a:ext cx="4048765" cy="3290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i="1" spc="300">
                <a:solidFill>
                  <a:schemeClr val="bg2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22656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0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E29DFF-602F-4405-BD3E-1D4F6D1FD8F0}"/>
              </a:ext>
            </a:extLst>
          </p:cNvPr>
          <p:cNvSpPr/>
          <p:nvPr userDrawn="1"/>
        </p:nvSpPr>
        <p:spPr>
          <a:xfrm>
            <a:off x="0" y="2146852"/>
            <a:ext cx="12192000" cy="2968487"/>
          </a:xfrm>
          <a:prstGeom prst="rect">
            <a:avLst/>
          </a:prstGeom>
          <a:solidFill>
            <a:schemeClr val="accent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A picture containing text, wheel, clipart, gear&#10;&#10;Description automatically generated">
            <a:extLst>
              <a:ext uri="{FF2B5EF4-FFF2-40B4-BE49-F238E27FC236}">
                <a16:creationId xmlns:a16="http://schemas.microsoft.com/office/drawing/2014/main" id="{55EBDF8D-349B-4AFF-A2C8-CE39C80038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138" y="2443516"/>
            <a:ext cx="4787724" cy="98548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50F1FED-68DB-423C-A04B-1B91CFD959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94936" y="3669631"/>
            <a:ext cx="7002128" cy="962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 b="1" i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GB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83881833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29903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8544" y="564210"/>
            <a:ext cx="10051073" cy="779848"/>
          </a:xfrm>
        </p:spPr>
        <p:txBody>
          <a:bodyPr anchor="t">
            <a:normAutofit/>
          </a:bodyPr>
          <a:lstStyle>
            <a:lvl1pPr algn="ctr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 userDrawn="1"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525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 userDrawn="1"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860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 userDrawn="1"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2CE3F2EA-E52B-42F6-B0F7-89809ECD8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274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1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 userDrawn="1"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34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2CE3F2EA-E52B-42F6-B0F7-89809ECD82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11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 userDrawn="1"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clock, blue&#10;&#10;Description automatically generated">
            <a:extLst>
              <a:ext uri="{FF2B5EF4-FFF2-40B4-BE49-F238E27FC236}">
                <a16:creationId xmlns:a16="http://schemas.microsoft.com/office/drawing/2014/main" id="{F1355AD7-02AF-43CE-888E-980E0315E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581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2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 userDrawn="1"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100000">
                <a:schemeClr val="accent1"/>
              </a:gs>
              <a:gs pos="34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clock, blue&#10;&#10;Description automatically generated">
            <a:extLst>
              <a:ext uri="{FF2B5EF4-FFF2-40B4-BE49-F238E27FC236}">
                <a16:creationId xmlns:a16="http://schemas.microsoft.com/office/drawing/2014/main" id="{F1355AD7-02AF-43CE-888E-980E0315EB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103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 userDrawn="1"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10" name="Picture 9" descr="A person standing next to a bicycle&#10;&#10;Description automatically generated with low confidence">
            <a:extLst>
              <a:ext uri="{FF2B5EF4-FFF2-40B4-BE49-F238E27FC236}">
                <a16:creationId xmlns:a16="http://schemas.microsoft.com/office/drawing/2014/main" id="{B218D82B-D7E6-4CE5-874D-EBB4188D8E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712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 0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640A9592-54AE-4473-B6C3-FE1BEA350940}"/>
              </a:ext>
            </a:extLst>
          </p:cNvPr>
          <p:cNvSpPr/>
          <p:nvPr userDrawn="1"/>
        </p:nvSpPr>
        <p:spPr>
          <a:xfrm>
            <a:off x="-1" y="2901601"/>
            <a:ext cx="12192001" cy="2882538"/>
          </a:xfrm>
          <a:prstGeom prst="rect">
            <a:avLst/>
          </a:prstGeom>
          <a:gradFill flip="none" rotWithShape="1">
            <a:gsLst>
              <a:gs pos="88000">
                <a:schemeClr val="accent1">
                  <a:lumMod val="5000"/>
                  <a:lumOff val="95000"/>
                  <a:alpha val="5000"/>
                </a:schemeClr>
              </a:gs>
              <a:gs pos="8000">
                <a:schemeClr val="accent1">
                  <a:alpha val="2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F95B66-7132-4517-842C-5917AE4C61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205" y="122188"/>
            <a:ext cx="2307266" cy="14045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15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A565E48-F2E6-49CF-A69B-4EBCB34ED8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4203" y="3460869"/>
            <a:ext cx="5386820" cy="1764000"/>
          </a:xfrm>
        </p:spPr>
        <p:txBody>
          <a:bodyPr>
            <a:normAutofit/>
          </a:bodyPr>
          <a:lstStyle>
            <a:lvl1pPr algn="l">
              <a:defRPr sz="4800">
                <a:solidFill>
                  <a:schemeClr val="bg2"/>
                </a:solidFill>
              </a:defRPr>
            </a:lvl1pPr>
          </a:lstStyle>
          <a:p>
            <a:r>
              <a:rPr lang="en-GB"/>
              <a:t>Click to edit title </a:t>
            </a:r>
          </a:p>
        </p:txBody>
      </p:sp>
      <p:pic>
        <p:nvPicPr>
          <p:cNvPr id="6" name="Picture 5" descr="A picture containing porcelain&#10;&#10;Description automatically generated">
            <a:extLst>
              <a:ext uri="{FF2B5EF4-FFF2-40B4-BE49-F238E27FC236}">
                <a16:creationId xmlns:a16="http://schemas.microsoft.com/office/drawing/2014/main" id="{AC019A01-0B7D-4209-B099-542D2B8F16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00" y="2822400"/>
            <a:ext cx="4550177" cy="304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924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rational Section 0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778A08B-E6D3-405D-9D40-4A526BA9A7E2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D666F85-2C1C-425E-BD9F-E3FA2C55B88F}"/>
              </a:ext>
            </a:extLst>
          </p:cNvPr>
          <p:cNvGrpSpPr/>
          <p:nvPr userDrawn="1"/>
        </p:nvGrpSpPr>
        <p:grpSpPr>
          <a:xfrm>
            <a:off x="4789448" y="923379"/>
            <a:ext cx="4406425" cy="4427090"/>
            <a:chOff x="4789448" y="951372"/>
            <a:chExt cx="4406425" cy="4427090"/>
          </a:xfrm>
        </p:grpSpPr>
        <p:pic>
          <p:nvPicPr>
            <p:cNvPr id="23" name="Picture 22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E9557294-EFB7-434D-A4EA-3DF916D3F83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288" t="48345" r="37499" b="22849"/>
            <a:stretch>
              <a:fillRect/>
            </a:stretch>
          </p:blipFill>
          <p:spPr>
            <a:xfrm>
              <a:off x="4931746" y="3553091"/>
              <a:ext cx="1698859" cy="1698859"/>
            </a:xfrm>
            <a:custGeom>
              <a:avLst/>
              <a:gdLst>
                <a:gd name="connsiteX0" fmla="*/ 512305 w 1698859"/>
                <a:gd name="connsiteY0" fmla="*/ 0 h 1698859"/>
                <a:gd name="connsiteX1" fmla="*/ 874559 w 1698859"/>
                <a:gd name="connsiteY1" fmla="*/ 150050 h 1698859"/>
                <a:gd name="connsiteX2" fmla="*/ 1548809 w 1698859"/>
                <a:gd name="connsiteY2" fmla="*/ 824300 h 1698859"/>
                <a:gd name="connsiteX3" fmla="*/ 1548809 w 1698859"/>
                <a:gd name="connsiteY3" fmla="*/ 1548808 h 1698859"/>
                <a:gd name="connsiteX4" fmla="*/ 824300 w 1698859"/>
                <a:gd name="connsiteY4" fmla="*/ 1548808 h 1698859"/>
                <a:gd name="connsiteX5" fmla="*/ 150051 w 1698859"/>
                <a:gd name="connsiteY5" fmla="*/ 874559 h 1698859"/>
                <a:gd name="connsiteX6" fmla="*/ 150051 w 1698859"/>
                <a:gd name="connsiteY6" fmla="*/ 150050 h 1698859"/>
                <a:gd name="connsiteX7" fmla="*/ 512305 w 1698859"/>
                <a:gd name="connsiteY7" fmla="*/ 0 h 1698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8859" h="1698859">
                  <a:moveTo>
                    <a:pt x="512305" y="0"/>
                  </a:moveTo>
                  <a:cubicBezTo>
                    <a:pt x="643415" y="0"/>
                    <a:pt x="774525" y="50016"/>
                    <a:pt x="874559" y="150050"/>
                  </a:cubicBezTo>
                  <a:lnTo>
                    <a:pt x="1548809" y="824300"/>
                  </a:lnTo>
                  <a:cubicBezTo>
                    <a:pt x="1748876" y="1024367"/>
                    <a:pt x="1748876" y="1348741"/>
                    <a:pt x="1548809" y="1548808"/>
                  </a:cubicBezTo>
                  <a:cubicBezTo>
                    <a:pt x="1348742" y="1748876"/>
                    <a:pt x="1024368" y="1748876"/>
                    <a:pt x="824300" y="1548808"/>
                  </a:cubicBezTo>
                  <a:lnTo>
                    <a:pt x="150051" y="874559"/>
                  </a:lnTo>
                  <a:cubicBezTo>
                    <a:pt x="-50017" y="674491"/>
                    <a:pt x="-50017" y="350117"/>
                    <a:pt x="150051" y="150050"/>
                  </a:cubicBezTo>
                  <a:cubicBezTo>
                    <a:pt x="250084" y="50016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5" name="Picture 24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1F66CBC4-F8C6-4224-A7DB-B27640945D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594" t="4231" r="8687" b="61708"/>
            <a:stretch>
              <a:fillRect/>
            </a:stretch>
          </p:blipFill>
          <p:spPr>
            <a:xfrm>
              <a:off x="7169312" y="951373"/>
              <a:ext cx="2008825" cy="2008826"/>
            </a:xfrm>
            <a:custGeom>
              <a:avLst/>
              <a:gdLst>
                <a:gd name="connsiteX0" fmla="*/ 512305 w 2008825"/>
                <a:gd name="connsiteY0" fmla="*/ 0 h 2008826"/>
                <a:gd name="connsiteX1" fmla="*/ 874559 w 2008825"/>
                <a:gd name="connsiteY1" fmla="*/ 150051 h 2008826"/>
                <a:gd name="connsiteX2" fmla="*/ 1858775 w 2008825"/>
                <a:gd name="connsiteY2" fmla="*/ 1134267 h 2008826"/>
                <a:gd name="connsiteX3" fmla="*/ 1858775 w 2008825"/>
                <a:gd name="connsiteY3" fmla="*/ 1858775 h 2008826"/>
                <a:gd name="connsiteX4" fmla="*/ 1134266 w 2008825"/>
                <a:gd name="connsiteY4" fmla="*/ 1858775 h 2008826"/>
                <a:gd name="connsiteX5" fmla="*/ 150051 w 2008825"/>
                <a:gd name="connsiteY5" fmla="*/ 874560 h 2008826"/>
                <a:gd name="connsiteX6" fmla="*/ 150051 w 2008825"/>
                <a:gd name="connsiteY6" fmla="*/ 150051 h 2008826"/>
                <a:gd name="connsiteX7" fmla="*/ 512305 w 2008825"/>
                <a:gd name="connsiteY7" fmla="*/ 0 h 20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8825" h="2008826">
                  <a:moveTo>
                    <a:pt x="512305" y="0"/>
                  </a:moveTo>
                  <a:cubicBezTo>
                    <a:pt x="643415" y="0"/>
                    <a:pt x="774525" y="50017"/>
                    <a:pt x="874559" y="150051"/>
                  </a:cubicBezTo>
                  <a:lnTo>
                    <a:pt x="1858775" y="1134267"/>
                  </a:lnTo>
                  <a:cubicBezTo>
                    <a:pt x="2058842" y="1334334"/>
                    <a:pt x="2058842" y="1658708"/>
                    <a:pt x="1858775" y="1858775"/>
                  </a:cubicBezTo>
                  <a:cubicBezTo>
                    <a:pt x="1658707" y="2058843"/>
                    <a:pt x="1334333" y="2058843"/>
                    <a:pt x="1134266" y="1858775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4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7" name="Picture 26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4F72245E-BAA5-478D-A861-7A139778AA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279" t="4231" r="8487" b="33948"/>
            <a:stretch>
              <a:fillRect/>
            </a:stretch>
          </p:blipFill>
          <p:spPr>
            <a:xfrm>
              <a:off x="5549887" y="951372"/>
              <a:ext cx="3645986" cy="3645986"/>
            </a:xfrm>
            <a:custGeom>
              <a:avLst/>
              <a:gdLst>
                <a:gd name="connsiteX0" fmla="*/ 512305 w 3645986"/>
                <a:gd name="connsiteY0" fmla="*/ 0 h 3645986"/>
                <a:gd name="connsiteX1" fmla="*/ 874559 w 3645986"/>
                <a:gd name="connsiteY1" fmla="*/ 150051 h 3645986"/>
                <a:gd name="connsiteX2" fmla="*/ 3495936 w 3645986"/>
                <a:gd name="connsiteY2" fmla="*/ 2771427 h 3645986"/>
                <a:gd name="connsiteX3" fmla="*/ 3495936 w 3645986"/>
                <a:gd name="connsiteY3" fmla="*/ 3495936 h 3645986"/>
                <a:gd name="connsiteX4" fmla="*/ 2771427 w 3645986"/>
                <a:gd name="connsiteY4" fmla="*/ 3495936 h 3645986"/>
                <a:gd name="connsiteX5" fmla="*/ 150051 w 3645986"/>
                <a:gd name="connsiteY5" fmla="*/ 874559 h 3645986"/>
                <a:gd name="connsiteX6" fmla="*/ 150051 w 3645986"/>
                <a:gd name="connsiteY6" fmla="*/ 150051 h 3645986"/>
                <a:gd name="connsiteX7" fmla="*/ 512305 w 3645986"/>
                <a:gd name="connsiteY7" fmla="*/ 0 h 3645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986" h="3645986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3495936" y="2771427"/>
                  </a:lnTo>
                  <a:cubicBezTo>
                    <a:pt x="3696003" y="2971494"/>
                    <a:pt x="3696003" y="3295868"/>
                    <a:pt x="3495936" y="3495936"/>
                  </a:cubicBezTo>
                  <a:cubicBezTo>
                    <a:pt x="3295868" y="3696003"/>
                    <a:pt x="2971494" y="3696003"/>
                    <a:pt x="2771427" y="3495936"/>
                  </a:cubicBezTo>
                  <a:lnTo>
                    <a:pt x="150051" y="874559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0" name="Picture 29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334FFA6D-8A4A-4DBD-8C38-0EBC8D5ED5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79" t="18629" r="35889" b="47740"/>
            <a:stretch>
              <a:fillRect/>
            </a:stretch>
          </p:blipFill>
          <p:spPr>
            <a:xfrm>
              <a:off x="4789448" y="1800525"/>
              <a:ext cx="1983456" cy="1983454"/>
            </a:xfrm>
            <a:custGeom>
              <a:avLst/>
              <a:gdLst>
                <a:gd name="connsiteX0" fmla="*/ 512306 w 1983456"/>
                <a:gd name="connsiteY0" fmla="*/ 0 h 1983454"/>
                <a:gd name="connsiteX1" fmla="*/ 874560 w 1983456"/>
                <a:gd name="connsiteY1" fmla="*/ 150050 h 1983454"/>
                <a:gd name="connsiteX2" fmla="*/ 1833405 w 1983456"/>
                <a:gd name="connsiteY2" fmla="*/ 1108895 h 1983454"/>
                <a:gd name="connsiteX3" fmla="*/ 1833405 w 1983456"/>
                <a:gd name="connsiteY3" fmla="*/ 1833404 h 1983454"/>
                <a:gd name="connsiteX4" fmla="*/ 1108897 w 1983456"/>
                <a:gd name="connsiteY4" fmla="*/ 1833404 h 1983454"/>
                <a:gd name="connsiteX5" fmla="*/ 150051 w 1983456"/>
                <a:gd name="connsiteY5" fmla="*/ 874559 h 1983454"/>
                <a:gd name="connsiteX6" fmla="*/ 150051 w 1983456"/>
                <a:gd name="connsiteY6" fmla="*/ 150050 h 1983454"/>
                <a:gd name="connsiteX7" fmla="*/ 512306 w 1983456"/>
                <a:gd name="connsiteY7" fmla="*/ 0 h 198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456" h="1983454">
                  <a:moveTo>
                    <a:pt x="512306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833405" y="1108895"/>
                  </a:lnTo>
                  <a:cubicBezTo>
                    <a:pt x="2033473" y="1308963"/>
                    <a:pt x="2033473" y="1633337"/>
                    <a:pt x="1833405" y="1833404"/>
                  </a:cubicBezTo>
                  <a:cubicBezTo>
                    <a:pt x="1633338" y="2033471"/>
                    <a:pt x="1308964" y="2033471"/>
                    <a:pt x="1108897" y="1833404"/>
                  </a:cubicBezTo>
                  <a:lnTo>
                    <a:pt x="150051" y="874559"/>
                  </a:lnTo>
                  <a:cubicBezTo>
                    <a:pt x="-50016" y="674492"/>
                    <a:pt x="-50016" y="350118"/>
                    <a:pt x="150051" y="150050"/>
                  </a:cubicBezTo>
                  <a:cubicBezTo>
                    <a:pt x="250085" y="50016"/>
                    <a:pt x="381196" y="0"/>
                    <a:pt x="512306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2" name="Picture 31" descr="Low angle view of tall buildings&#10;&#10;Description automatically generated with medium confidence">
              <a:extLst>
                <a:ext uri="{FF2B5EF4-FFF2-40B4-BE49-F238E27FC236}">
                  <a16:creationId xmlns:a16="http://schemas.microsoft.com/office/drawing/2014/main" id="{4FB7963F-84FF-4340-9DD7-C3A335D27F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557" t="48345" r="17799" b="20704"/>
            <a:stretch>
              <a:fillRect/>
            </a:stretch>
          </p:blipFill>
          <p:spPr>
            <a:xfrm>
              <a:off x="6547135" y="3553091"/>
              <a:ext cx="1825372" cy="1825371"/>
            </a:xfrm>
            <a:custGeom>
              <a:avLst/>
              <a:gdLst>
                <a:gd name="connsiteX0" fmla="*/ 512305 w 1825372"/>
                <a:gd name="connsiteY0" fmla="*/ 0 h 1825371"/>
                <a:gd name="connsiteX1" fmla="*/ 874560 w 1825372"/>
                <a:gd name="connsiteY1" fmla="*/ 150050 h 1825371"/>
                <a:gd name="connsiteX2" fmla="*/ 1675321 w 1825372"/>
                <a:gd name="connsiteY2" fmla="*/ 950812 h 1825371"/>
                <a:gd name="connsiteX3" fmla="*/ 1675321 w 1825372"/>
                <a:gd name="connsiteY3" fmla="*/ 1675320 h 1825371"/>
                <a:gd name="connsiteX4" fmla="*/ 950813 w 1825372"/>
                <a:gd name="connsiteY4" fmla="*/ 1675320 h 1825371"/>
                <a:gd name="connsiteX5" fmla="*/ 150051 w 1825372"/>
                <a:gd name="connsiteY5" fmla="*/ 874559 h 1825371"/>
                <a:gd name="connsiteX6" fmla="*/ 150051 w 1825372"/>
                <a:gd name="connsiteY6" fmla="*/ 150050 h 1825371"/>
                <a:gd name="connsiteX7" fmla="*/ 512305 w 1825372"/>
                <a:gd name="connsiteY7" fmla="*/ 0 h 1825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372" h="1825371">
                  <a:moveTo>
                    <a:pt x="512305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675321" y="950812"/>
                  </a:lnTo>
                  <a:cubicBezTo>
                    <a:pt x="1875389" y="1150879"/>
                    <a:pt x="1875389" y="1475253"/>
                    <a:pt x="1675321" y="1675320"/>
                  </a:cubicBezTo>
                  <a:cubicBezTo>
                    <a:pt x="1475254" y="1875388"/>
                    <a:pt x="1150880" y="1875388"/>
                    <a:pt x="950813" y="1675320"/>
                  </a:cubicBezTo>
                  <a:lnTo>
                    <a:pt x="150051" y="874559"/>
                  </a:lnTo>
                  <a:cubicBezTo>
                    <a:pt x="-50016" y="674491"/>
                    <a:pt x="-50016" y="350117"/>
                    <a:pt x="150051" y="150050"/>
                  </a:cubicBezTo>
                  <a:cubicBezTo>
                    <a:pt x="250085" y="50016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3318886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rational Section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33" name="Picture 32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40BA18A7-3367-4051-B11F-B8451CA429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8" t="10841" r="53533" b="54665"/>
          <a:stretch/>
        </p:blipFill>
        <p:spPr>
          <a:xfrm>
            <a:off x="5002959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5" name="Picture 34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F00ADAA8-66CB-45B6-880A-0BECB5FC60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53" t="24132" r="33800" b="1840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1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7" name="Picture 36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BB7955D0-9B8E-4260-9A48-EEA8CD9BC0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25" t="8272" r="40134" b="54665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7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39" name="Picture 38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86D4F97D-0FFA-442D-8351-0799BC6730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1" t="57373" r="33936" b="1840"/>
          <a:stretch/>
        </p:blipFill>
        <p:spPr>
          <a:xfrm>
            <a:off x="7240525" y="3119961"/>
            <a:ext cx="2008825" cy="2008826"/>
          </a:xfrm>
          <a:custGeom>
            <a:avLst/>
            <a:gdLst>
              <a:gd name="connsiteX0" fmla="*/ 1496520 w 2008825"/>
              <a:gd name="connsiteY0" fmla="*/ 1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1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1"/>
                </a:moveTo>
                <a:cubicBezTo>
                  <a:pt x="1627630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300" y="50017"/>
                  <a:pt x="1365410" y="0"/>
                  <a:pt x="1496520" y="1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pic>
        <p:nvPicPr>
          <p:cNvPr id="41" name="Picture 40" descr="A picture containing text, indoor, computer, working&#10;&#10;Description automatically generated">
            <a:extLst>
              <a:ext uri="{FF2B5EF4-FFF2-40B4-BE49-F238E27FC236}">
                <a16:creationId xmlns:a16="http://schemas.microsoft.com/office/drawing/2014/main" id="{3AF0E95D-8018-4454-AB93-E86441675E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4" t="40647" r="52438" b="19081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3"/>
            </a:solidFill>
          </a:ln>
        </p:spPr>
      </p:pic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BC4FC9F2-9B68-44E7-AB88-57A8F9577C8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1726216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rational Section 0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C8B6FB43-FD3E-4EBE-9CC1-D1DB8E30D2C3}"/>
              </a:ext>
            </a:extLst>
          </p:cNvPr>
          <p:cNvGrpSpPr/>
          <p:nvPr userDrawn="1"/>
        </p:nvGrpSpPr>
        <p:grpSpPr>
          <a:xfrm>
            <a:off x="4789448" y="923379"/>
            <a:ext cx="4406425" cy="4427089"/>
            <a:chOff x="4789448" y="951372"/>
            <a:chExt cx="4406425" cy="4427089"/>
          </a:xfrm>
        </p:grpSpPr>
        <p:pic>
          <p:nvPicPr>
            <p:cNvPr id="23" name="Picture 22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AB0ABA32-B7F4-4FB4-AC3F-DBB7D17423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2" t="53624" r="60626" b="13855"/>
            <a:stretch/>
          </p:blipFill>
          <p:spPr>
            <a:xfrm>
              <a:off x="4931746" y="3553089"/>
              <a:ext cx="1698859" cy="1698860"/>
            </a:xfrm>
            <a:custGeom>
              <a:avLst/>
              <a:gdLst>
                <a:gd name="connsiteX0" fmla="*/ 512305 w 1698859"/>
                <a:gd name="connsiteY0" fmla="*/ 0 h 1698860"/>
                <a:gd name="connsiteX1" fmla="*/ 874559 w 1698859"/>
                <a:gd name="connsiteY1" fmla="*/ 150051 h 1698860"/>
                <a:gd name="connsiteX2" fmla="*/ 1548809 w 1698859"/>
                <a:gd name="connsiteY2" fmla="*/ 824301 h 1698860"/>
                <a:gd name="connsiteX3" fmla="*/ 1548809 w 1698859"/>
                <a:gd name="connsiteY3" fmla="*/ 1548809 h 1698860"/>
                <a:gd name="connsiteX4" fmla="*/ 824300 w 1698859"/>
                <a:gd name="connsiteY4" fmla="*/ 1548809 h 1698860"/>
                <a:gd name="connsiteX5" fmla="*/ 150051 w 1698859"/>
                <a:gd name="connsiteY5" fmla="*/ 874560 h 1698860"/>
                <a:gd name="connsiteX6" fmla="*/ 150051 w 1698859"/>
                <a:gd name="connsiteY6" fmla="*/ 150051 h 1698860"/>
                <a:gd name="connsiteX7" fmla="*/ 512305 w 1698859"/>
                <a:gd name="connsiteY7" fmla="*/ 0 h 16988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8859" h="1698860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1548809" y="824301"/>
                  </a:lnTo>
                  <a:cubicBezTo>
                    <a:pt x="1748876" y="1024368"/>
                    <a:pt x="1748876" y="1348742"/>
                    <a:pt x="1548809" y="1548809"/>
                  </a:cubicBezTo>
                  <a:cubicBezTo>
                    <a:pt x="1348742" y="1748877"/>
                    <a:pt x="1024368" y="1748877"/>
                    <a:pt x="824300" y="1548809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4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5" name="Picture 24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3099A450-BE24-4E1E-8B0D-DBE76D648CA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108" t="3819" r="7774" b="26386"/>
            <a:stretch/>
          </p:blipFill>
          <p:spPr>
            <a:xfrm>
              <a:off x="5549887" y="951372"/>
              <a:ext cx="3645986" cy="3645986"/>
            </a:xfrm>
            <a:custGeom>
              <a:avLst/>
              <a:gdLst>
                <a:gd name="connsiteX0" fmla="*/ 512305 w 3645986"/>
                <a:gd name="connsiteY0" fmla="*/ 0 h 3645986"/>
                <a:gd name="connsiteX1" fmla="*/ 874559 w 3645986"/>
                <a:gd name="connsiteY1" fmla="*/ 150051 h 3645986"/>
                <a:gd name="connsiteX2" fmla="*/ 3495936 w 3645986"/>
                <a:gd name="connsiteY2" fmla="*/ 2771427 h 3645986"/>
                <a:gd name="connsiteX3" fmla="*/ 3495936 w 3645986"/>
                <a:gd name="connsiteY3" fmla="*/ 3495936 h 3645986"/>
                <a:gd name="connsiteX4" fmla="*/ 2771427 w 3645986"/>
                <a:gd name="connsiteY4" fmla="*/ 3495936 h 3645986"/>
                <a:gd name="connsiteX5" fmla="*/ 150051 w 3645986"/>
                <a:gd name="connsiteY5" fmla="*/ 874559 h 3645986"/>
                <a:gd name="connsiteX6" fmla="*/ 150051 w 3645986"/>
                <a:gd name="connsiteY6" fmla="*/ 150051 h 3645986"/>
                <a:gd name="connsiteX7" fmla="*/ 512305 w 3645986"/>
                <a:gd name="connsiteY7" fmla="*/ 0 h 3645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45986" h="3645986">
                  <a:moveTo>
                    <a:pt x="512305" y="0"/>
                  </a:moveTo>
                  <a:cubicBezTo>
                    <a:pt x="643416" y="0"/>
                    <a:pt x="774526" y="50017"/>
                    <a:pt x="874559" y="150051"/>
                  </a:cubicBezTo>
                  <a:lnTo>
                    <a:pt x="3495936" y="2771427"/>
                  </a:lnTo>
                  <a:cubicBezTo>
                    <a:pt x="3696003" y="2971494"/>
                    <a:pt x="3696003" y="3295868"/>
                    <a:pt x="3495936" y="3495936"/>
                  </a:cubicBezTo>
                  <a:cubicBezTo>
                    <a:pt x="3295868" y="3696003"/>
                    <a:pt x="2971494" y="3696003"/>
                    <a:pt x="2771427" y="3495936"/>
                  </a:cubicBezTo>
                  <a:lnTo>
                    <a:pt x="150051" y="874559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7" name="Picture 26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E300E6B8-BD71-44DB-A203-38AC9ED3180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473" t="3819" r="8140" b="57726"/>
            <a:stretch/>
          </p:blipFill>
          <p:spPr>
            <a:xfrm>
              <a:off x="7169312" y="951373"/>
              <a:ext cx="2008825" cy="2008826"/>
            </a:xfrm>
            <a:custGeom>
              <a:avLst/>
              <a:gdLst>
                <a:gd name="connsiteX0" fmla="*/ 512305 w 2008825"/>
                <a:gd name="connsiteY0" fmla="*/ 0 h 2008826"/>
                <a:gd name="connsiteX1" fmla="*/ 874559 w 2008825"/>
                <a:gd name="connsiteY1" fmla="*/ 150051 h 2008826"/>
                <a:gd name="connsiteX2" fmla="*/ 1858775 w 2008825"/>
                <a:gd name="connsiteY2" fmla="*/ 1134267 h 2008826"/>
                <a:gd name="connsiteX3" fmla="*/ 1858775 w 2008825"/>
                <a:gd name="connsiteY3" fmla="*/ 1858775 h 2008826"/>
                <a:gd name="connsiteX4" fmla="*/ 1134266 w 2008825"/>
                <a:gd name="connsiteY4" fmla="*/ 1858775 h 2008826"/>
                <a:gd name="connsiteX5" fmla="*/ 150051 w 2008825"/>
                <a:gd name="connsiteY5" fmla="*/ 874560 h 2008826"/>
                <a:gd name="connsiteX6" fmla="*/ 150051 w 2008825"/>
                <a:gd name="connsiteY6" fmla="*/ 150051 h 2008826"/>
                <a:gd name="connsiteX7" fmla="*/ 512305 w 2008825"/>
                <a:gd name="connsiteY7" fmla="*/ 0 h 20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08825" h="2008826">
                  <a:moveTo>
                    <a:pt x="512305" y="0"/>
                  </a:moveTo>
                  <a:cubicBezTo>
                    <a:pt x="643415" y="0"/>
                    <a:pt x="774526" y="50017"/>
                    <a:pt x="874559" y="150051"/>
                  </a:cubicBezTo>
                  <a:lnTo>
                    <a:pt x="1858775" y="1134267"/>
                  </a:lnTo>
                  <a:cubicBezTo>
                    <a:pt x="2058842" y="1334334"/>
                    <a:pt x="2058842" y="1658708"/>
                    <a:pt x="1858775" y="1858775"/>
                  </a:cubicBezTo>
                  <a:cubicBezTo>
                    <a:pt x="1658707" y="2058843"/>
                    <a:pt x="1334333" y="2058843"/>
                    <a:pt x="1134266" y="1858775"/>
                  </a:cubicBezTo>
                  <a:lnTo>
                    <a:pt x="150051" y="874560"/>
                  </a:lnTo>
                  <a:cubicBezTo>
                    <a:pt x="-50017" y="674492"/>
                    <a:pt x="-50017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29" name="Picture 28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932B6749-D72C-49D6-85E8-3E16B6DB923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654" t="53624" r="24738" b="11433"/>
            <a:stretch/>
          </p:blipFill>
          <p:spPr>
            <a:xfrm>
              <a:off x="6547135" y="3553089"/>
              <a:ext cx="1825372" cy="1825372"/>
            </a:xfrm>
            <a:custGeom>
              <a:avLst/>
              <a:gdLst>
                <a:gd name="connsiteX0" fmla="*/ 512305 w 1825372"/>
                <a:gd name="connsiteY0" fmla="*/ 0 h 1825372"/>
                <a:gd name="connsiteX1" fmla="*/ 874560 w 1825372"/>
                <a:gd name="connsiteY1" fmla="*/ 150051 h 1825372"/>
                <a:gd name="connsiteX2" fmla="*/ 1675321 w 1825372"/>
                <a:gd name="connsiteY2" fmla="*/ 950813 h 1825372"/>
                <a:gd name="connsiteX3" fmla="*/ 1675321 w 1825372"/>
                <a:gd name="connsiteY3" fmla="*/ 1675321 h 1825372"/>
                <a:gd name="connsiteX4" fmla="*/ 950813 w 1825372"/>
                <a:gd name="connsiteY4" fmla="*/ 1675321 h 1825372"/>
                <a:gd name="connsiteX5" fmla="*/ 150051 w 1825372"/>
                <a:gd name="connsiteY5" fmla="*/ 874560 h 1825372"/>
                <a:gd name="connsiteX6" fmla="*/ 150051 w 1825372"/>
                <a:gd name="connsiteY6" fmla="*/ 150051 h 1825372"/>
                <a:gd name="connsiteX7" fmla="*/ 512305 w 1825372"/>
                <a:gd name="connsiteY7" fmla="*/ 0 h 1825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25372" h="1825372">
                  <a:moveTo>
                    <a:pt x="512305" y="0"/>
                  </a:moveTo>
                  <a:cubicBezTo>
                    <a:pt x="643416" y="0"/>
                    <a:pt x="774526" y="50017"/>
                    <a:pt x="874560" y="150051"/>
                  </a:cubicBezTo>
                  <a:lnTo>
                    <a:pt x="1675321" y="950813"/>
                  </a:lnTo>
                  <a:cubicBezTo>
                    <a:pt x="1875389" y="1150880"/>
                    <a:pt x="1875389" y="1475254"/>
                    <a:pt x="1675321" y="1675321"/>
                  </a:cubicBezTo>
                  <a:cubicBezTo>
                    <a:pt x="1475254" y="1875389"/>
                    <a:pt x="1150880" y="1875389"/>
                    <a:pt x="950813" y="1675321"/>
                  </a:cubicBezTo>
                  <a:lnTo>
                    <a:pt x="150051" y="874560"/>
                  </a:lnTo>
                  <a:cubicBezTo>
                    <a:pt x="-50016" y="674492"/>
                    <a:pt x="-50016" y="350118"/>
                    <a:pt x="150051" y="150051"/>
                  </a:cubicBezTo>
                  <a:cubicBezTo>
                    <a:pt x="250085" y="50017"/>
                    <a:pt x="381195" y="0"/>
                    <a:pt x="512305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  <p:pic>
          <p:nvPicPr>
            <p:cNvPr id="31" name="Picture 30" descr="A picture containing electronics&#10;&#10;Description automatically generated">
              <a:extLst>
                <a:ext uri="{FF2B5EF4-FFF2-40B4-BE49-F238E27FC236}">
                  <a16:creationId xmlns:a16="http://schemas.microsoft.com/office/drawing/2014/main" id="{77A297EB-C919-4607-8143-855E1EFB6C5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40" t="20074" r="57695" b="41956"/>
            <a:stretch/>
          </p:blipFill>
          <p:spPr>
            <a:xfrm>
              <a:off x="4789448" y="1800525"/>
              <a:ext cx="1983456" cy="1983454"/>
            </a:xfrm>
            <a:custGeom>
              <a:avLst/>
              <a:gdLst>
                <a:gd name="connsiteX0" fmla="*/ 512306 w 1983456"/>
                <a:gd name="connsiteY0" fmla="*/ 0 h 1983454"/>
                <a:gd name="connsiteX1" fmla="*/ 874560 w 1983456"/>
                <a:gd name="connsiteY1" fmla="*/ 150050 h 1983454"/>
                <a:gd name="connsiteX2" fmla="*/ 1833405 w 1983456"/>
                <a:gd name="connsiteY2" fmla="*/ 1108895 h 1983454"/>
                <a:gd name="connsiteX3" fmla="*/ 1833405 w 1983456"/>
                <a:gd name="connsiteY3" fmla="*/ 1833404 h 1983454"/>
                <a:gd name="connsiteX4" fmla="*/ 1108897 w 1983456"/>
                <a:gd name="connsiteY4" fmla="*/ 1833404 h 1983454"/>
                <a:gd name="connsiteX5" fmla="*/ 150051 w 1983456"/>
                <a:gd name="connsiteY5" fmla="*/ 874559 h 1983454"/>
                <a:gd name="connsiteX6" fmla="*/ 150051 w 1983456"/>
                <a:gd name="connsiteY6" fmla="*/ 150050 h 1983454"/>
                <a:gd name="connsiteX7" fmla="*/ 512306 w 1983456"/>
                <a:gd name="connsiteY7" fmla="*/ 0 h 19834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83456" h="1983454">
                  <a:moveTo>
                    <a:pt x="512306" y="0"/>
                  </a:moveTo>
                  <a:cubicBezTo>
                    <a:pt x="643416" y="0"/>
                    <a:pt x="774526" y="50016"/>
                    <a:pt x="874560" y="150050"/>
                  </a:cubicBezTo>
                  <a:lnTo>
                    <a:pt x="1833405" y="1108895"/>
                  </a:lnTo>
                  <a:cubicBezTo>
                    <a:pt x="2033473" y="1308963"/>
                    <a:pt x="2033473" y="1633337"/>
                    <a:pt x="1833405" y="1833404"/>
                  </a:cubicBezTo>
                  <a:cubicBezTo>
                    <a:pt x="1633338" y="2033471"/>
                    <a:pt x="1308964" y="2033471"/>
                    <a:pt x="1108897" y="1833404"/>
                  </a:cubicBezTo>
                  <a:lnTo>
                    <a:pt x="150051" y="874559"/>
                  </a:lnTo>
                  <a:cubicBezTo>
                    <a:pt x="-50016" y="674491"/>
                    <a:pt x="-50016" y="350118"/>
                    <a:pt x="150051" y="150050"/>
                  </a:cubicBezTo>
                  <a:cubicBezTo>
                    <a:pt x="250085" y="50016"/>
                    <a:pt x="381195" y="0"/>
                    <a:pt x="512306" y="0"/>
                  </a:cubicBezTo>
                  <a:close/>
                </a:path>
              </a:pathLst>
            </a:custGeom>
            <a:ln w="28575">
              <a:solidFill>
                <a:schemeClr val="accent4"/>
              </a:solidFill>
            </a:ln>
          </p:spPr>
        </p:pic>
      </p:grpSp>
      <p:sp>
        <p:nvSpPr>
          <p:cNvPr id="32" name="Text Placeholder 3">
            <a:extLst>
              <a:ext uri="{FF2B5EF4-FFF2-40B4-BE49-F238E27FC236}">
                <a16:creationId xmlns:a16="http://schemas.microsoft.com/office/drawing/2014/main" id="{EF73DC46-B6BA-4193-A20C-866848A07C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41220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rational Section 04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28" name="Picture 2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3863D52-4C53-43F9-AABB-E95560826B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1" t="7625" r="75906" b="57310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0" name="Picture 2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BB016F4-F45D-444E-9F92-B83649069A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32" t="5014" r="57929" b="57310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2" name="Picture 31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227E8EB-7A00-4B64-B521-7F8AE70216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40" t="21136" r="49432" b="3610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2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4" name="Picture 3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23EF75D-A056-415C-8FA8-68E5F05C7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53" t="54928" r="49615" b="3610"/>
          <a:stretch/>
        </p:blipFill>
        <p:spPr>
          <a:xfrm>
            <a:off x="7240524" y="3119961"/>
            <a:ext cx="2008825" cy="2008826"/>
          </a:xfrm>
          <a:custGeom>
            <a:avLst/>
            <a:gdLst>
              <a:gd name="connsiteX0" fmla="*/ 1496520 w 2008825"/>
              <a:gd name="connsiteY0" fmla="*/ 0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0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0"/>
                </a:moveTo>
                <a:cubicBezTo>
                  <a:pt x="1627630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299" y="50017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  <p:pic>
        <p:nvPicPr>
          <p:cNvPr id="36" name="Picture 3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BC1A5AF-573A-479D-AF0E-DC4DB36C68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 t="37924" r="74438" b="21136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98638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rational Section 05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18" name="Picture 17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CBE96957-5C50-4915-8207-32978F3F5C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7537" r="57139" b="57954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0" name="Picture 19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396044AA-4650-45C0-AB09-6633692295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00" t="4967" r="22476" b="57954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8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2" name="Picture 21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09F873DA-18F0-47F7-B574-182DDEFB38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5" t="20834" r="6092" b="5105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1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9" name="Picture 28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E8AA76DD-BAEE-4F32-A7C4-9B24AC29E8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81" t="54090" r="6445" b="5105"/>
          <a:stretch/>
        </p:blipFill>
        <p:spPr>
          <a:xfrm>
            <a:off x="7240524" y="3119963"/>
            <a:ext cx="2008825" cy="2008825"/>
          </a:xfrm>
          <a:custGeom>
            <a:avLst/>
            <a:gdLst>
              <a:gd name="connsiteX0" fmla="*/ 1496520 w 2008825"/>
              <a:gd name="connsiteY0" fmla="*/ 0 h 2008825"/>
              <a:gd name="connsiteX1" fmla="*/ 1858775 w 2008825"/>
              <a:gd name="connsiteY1" fmla="*/ 150050 h 2008825"/>
              <a:gd name="connsiteX2" fmla="*/ 1858775 w 2008825"/>
              <a:gd name="connsiteY2" fmla="*/ 874559 h 2008825"/>
              <a:gd name="connsiteX3" fmla="*/ 874559 w 2008825"/>
              <a:gd name="connsiteY3" fmla="*/ 1858774 h 2008825"/>
              <a:gd name="connsiteX4" fmla="*/ 150051 w 2008825"/>
              <a:gd name="connsiteY4" fmla="*/ 1858774 h 2008825"/>
              <a:gd name="connsiteX5" fmla="*/ 150051 w 2008825"/>
              <a:gd name="connsiteY5" fmla="*/ 1134266 h 2008825"/>
              <a:gd name="connsiteX6" fmla="*/ 1134266 w 2008825"/>
              <a:gd name="connsiteY6" fmla="*/ 150050 h 2008825"/>
              <a:gd name="connsiteX7" fmla="*/ 1496520 w 2008825"/>
              <a:gd name="connsiteY7" fmla="*/ 0 h 20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5">
                <a:moveTo>
                  <a:pt x="1496520" y="0"/>
                </a:moveTo>
                <a:cubicBezTo>
                  <a:pt x="1627630" y="0"/>
                  <a:pt x="1758741" y="50016"/>
                  <a:pt x="1858775" y="150050"/>
                </a:cubicBezTo>
                <a:cubicBezTo>
                  <a:pt x="2058842" y="350117"/>
                  <a:pt x="2058842" y="674491"/>
                  <a:pt x="1858775" y="874559"/>
                </a:cubicBezTo>
                <a:lnTo>
                  <a:pt x="874559" y="1858774"/>
                </a:lnTo>
                <a:cubicBezTo>
                  <a:pt x="674492" y="2058842"/>
                  <a:pt x="350118" y="2058842"/>
                  <a:pt x="150051" y="1858774"/>
                </a:cubicBezTo>
                <a:cubicBezTo>
                  <a:pt x="-50017" y="1658707"/>
                  <a:pt x="-50017" y="1334333"/>
                  <a:pt x="150051" y="1134266"/>
                </a:cubicBezTo>
                <a:lnTo>
                  <a:pt x="1134266" y="150050"/>
                </a:lnTo>
                <a:cubicBezTo>
                  <a:pt x="1234300" y="50016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31" name="Picture 30" descr="A picture containing electronics&#10;&#10;Description automatically generated">
            <a:extLst>
              <a:ext uri="{FF2B5EF4-FFF2-40B4-BE49-F238E27FC236}">
                <a16:creationId xmlns:a16="http://schemas.microsoft.com/office/drawing/2014/main" id="{D7EFB588-3FBB-49C1-A4B1-945F87EC3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3" t="37356" r="54307" b="22354"/>
          <a:stretch/>
        </p:blipFill>
        <p:spPr>
          <a:xfrm>
            <a:off x="4860660" y="2296182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2477359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rational Section 06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  <p:pic>
        <p:nvPicPr>
          <p:cNvPr id="18" name="Picture 17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A296750D-C918-42BA-A5E3-1BD1418FDD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7" t="2782" r="57522" b="60635"/>
          <a:stretch/>
        </p:blipFill>
        <p:spPr>
          <a:xfrm>
            <a:off x="5002958" y="828211"/>
            <a:ext cx="1698859" cy="1698860"/>
          </a:xfrm>
          <a:custGeom>
            <a:avLst/>
            <a:gdLst>
              <a:gd name="connsiteX0" fmla="*/ 1186555 w 1698859"/>
              <a:gd name="connsiteY0" fmla="*/ 0 h 1698860"/>
              <a:gd name="connsiteX1" fmla="*/ 1548809 w 1698859"/>
              <a:gd name="connsiteY1" fmla="*/ 150051 h 1698860"/>
              <a:gd name="connsiteX2" fmla="*/ 1548809 w 1698859"/>
              <a:gd name="connsiteY2" fmla="*/ 874560 h 1698860"/>
              <a:gd name="connsiteX3" fmla="*/ 874559 w 1698859"/>
              <a:gd name="connsiteY3" fmla="*/ 1548809 h 1698860"/>
              <a:gd name="connsiteX4" fmla="*/ 150051 w 1698859"/>
              <a:gd name="connsiteY4" fmla="*/ 1548809 h 1698860"/>
              <a:gd name="connsiteX5" fmla="*/ 150051 w 1698859"/>
              <a:gd name="connsiteY5" fmla="*/ 824301 h 1698860"/>
              <a:gd name="connsiteX6" fmla="*/ 824300 w 1698859"/>
              <a:gd name="connsiteY6" fmla="*/ 150051 h 1698860"/>
              <a:gd name="connsiteX7" fmla="*/ 1186555 w 1698859"/>
              <a:gd name="connsiteY7" fmla="*/ 0 h 1698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98859" h="1698860">
                <a:moveTo>
                  <a:pt x="1186555" y="0"/>
                </a:moveTo>
                <a:cubicBezTo>
                  <a:pt x="1317665" y="0"/>
                  <a:pt x="1448775" y="50017"/>
                  <a:pt x="1548809" y="150051"/>
                </a:cubicBezTo>
                <a:cubicBezTo>
                  <a:pt x="1748876" y="350118"/>
                  <a:pt x="1748876" y="674492"/>
                  <a:pt x="1548809" y="874560"/>
                </a:cubicBezTo>
                <a:lnTo>
                  <a:pt x="874559" y="1548809"/>
                </a:lnTo>
                <a:cubicBezTo>
                  <a:pt x="674492" y="1748877"/>
                  <a:pt x="350118" y="1748877"/>
                  <a:pt x="150051" y="1548809"/>
                </a:cubicBezTo>
                <a:cubicBezTo>
                  <a:pt x="-50017" y="1348742"/>
                  <a:pt x="-50017" y="1024368"/>
                  <a:pt x="150051" y="824301"/>
                </a:cubicBezTo>
                <a:lnTo>
                  <a:pt x="824300" y="150051"/>
                </a:lnTo>
                <a:cubicBezTo>
                  <a:pt x="924334" y="50017"/>
                  <a:pt x="1055444" y="0"/>
                  <a:pt x="1186555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0" name="Picture 19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63694BD7-9FC8-4365-88E1-741CEA95171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47" t="58" r="19317" b="60635"/>
          <a:stretch/>
        </p:blipFill>
        <p:spPr>
          <a:xfrm>
            <a:off x="6618347" y="701699"/>
            <a:ext cx="1825372" cy="1825372"/>
          </a:xfrm>
          <a:custGeom>
            <a:avLst/>
            <a:gdLst>
              <a:gd name="connsiteX0" fmla="*/ 1313067 w 1825372"/>
              <a:gd name="connsiteY0" fmla="*/ 0 h 1825372"/>
              <a:gd name="connsiteX1" fmla="*/ 1675321 w 1825372"/>
              <a:gd name="connsiteY1" fmla="*/ 150051 h 1825372"/>
              <a:gd name="connsiteX2" fmla="*/ 1675321 w 1825372"/>
              <a:gd name="connsiteY2" fmla="*/ 874560 h 1825372"/>
              <a:gd name="connsiteX3" fmla="*/ 874560 w 1825372"/>
              <a:gd name="connsiteY3" fmla="*/ 1675321 h 1825372"/>
              <a:gd name="connsiteX4" fmla="*/ 150051 w 1825372"/>
              <a:gd name="connsiteY4" fmla="*/ 1675321 h 1825372"/>
              <a:gd name="connsiteX5" fmla="*/ 150051 w 1825372"/>
              <a:gd name="connsiteY5" fmla="*/ 950813 h 1825372"/>
              <a:gd name="connsiteX6" fmla="*/ 950813 w 1825372"/>
              <a:gd name="connsiteY6" fmla="*/ 150051 h 1825372"/>
              <a:gd name="connsiteX7" fmla="*/ 1313067 w 1825372"/>
              <a:gd name="connsiteY7" fmla="*/ 0 h 18253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5372" h="1825372">
                <a:moveTo>
                  <a:pt x="1313067" y="0"/>
                </a:moveTo>
                <a:cubicBezTo>
                  <a:pt x="1444177" y="0"/>
                  <a:pt x="1575288" y="50017"/>
                  <a:pt x="1675321" y="150051"/>
                </a:cubicBezTo>
                <a:cubicBezTo>
                  <a:pt x="1875389" y="350118"/>
                  <a:pt x="1875389" y="674492"/>
                  <a:pt x="1675321" y="874560"/>
                </a:cubicBezTo>
                <a:lnTo>
                  <a:pt x="874560" y="1675321"/>
                </a:lnTo>
                <a:cubicBezTo>
                  <a:pt x="674492" y="1875389"/>
                  <a:pt x="350118" y="1875389"/>
                  <a:pt x="150051" y="1675321"/>
                </a:cubicBezTo>
                <a:cubicBezTo>
                  <a:pt x="-50016" y="1475254"/>
                  <a:pt x="-50016" y="1150880"/>
                  <a:pt x="150051" y="950813"/>
                </a:cubicBezTo>
                <a:lnTo>
                  <a:pt x="950813" y="150051"/>
                </a:lnTo>
                <a:cubicBezTo>
                  <a:pt x="1050846" y="50017"/>
                  <a:pt x="1181957" y="0"/>
                  <a:pt x="1313067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2" name="Picture 21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FA0DE72F-46DA-4394-B958-C5BE47F659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75" t="16878" r="1259" b="4609"/>
          <a:stretch/>
        </p:blipFill>
        <p:spPr>
          <a:xfrm>
            <a:off x="5621099" y="1482802"/>
            <a:ext cx="3645986" cy="3645986"/>
          </a:xfrm>
          <a:custGeom>
            <a:avLst/>
            <a:gdLst>
              <a:gd name="connsiteX0" fmla="*/ 3133681 w 3645986"/>
              <a:gd name="connsiteY0" fmla="*/ 0 h 3645986"/>
              <a:gd name="connsiteX1" fmla="*/ 3495936 w 3645986"/>
              <a:gd name="connsiteY1" fmla="*/ 150051 h 3645986"/>
              <a:gd name="connsiteX2" fmla="*/ 3495936 w 3645986"/>
              <a:gd name="connsiteY2" fmla="*/ 874559 h 3645986"/>
              <a:gd name="connsiteX3" fmla="*/ 874559 w 3645986"/>
              <a:gd name="connsiteY3" fmla="*/ 3495936 h 3645986"/>
              <a:gd name="connsiteX4" fmla="*/ 150051 w 3645986"/>
              <a:gd name="connsiteY4" fmla="*/ 3495936 h 3645986"/>
              <a:gd name="connsiteX5" fmla="*/ 150051 w 3645986"/>
              <a:gd name="connsiteY5" fmla="*/ 2771427 h 3645986"/>
              <a:gd name="connsiteX6" fmla="*/ 2771427 w 3645986"/>
              <a:gd name="connsiteY6" fmla="*/ 150051 h 3645986"/>
              <a:gd name="connsiteX7" fmla="*/ 3133681 w 3645986"/>
              <a:gd name="connsiteY7" fmla="*/ 0 h 3645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45986" h="3645986">
                <a:moveTo>
                  <a:pt x="3133681" y="0"/>
                </a:moveTo>
                <a:cubicBezTo>
                  <a:pt x="3264792" y="0"/>
                  <a:pt x="3395902" y="50017"/>
                  <a:pt x="3495936" y="150051"/>
                </a:cubicBezTo>
                <a:cubicBezTo>
                  <a:pt x="3696003" y="350118"/>
                  <a:pt x="3696003" y="674492"/>
                  <a:pt x="3495936" y="874559"/>
                </a:cubicBezTo>
                <a:lnTo>
                  <a:pt x="874559" y="3495936"/>
                </a:lnTo>
                <a:cubicBezTo>
                  <a:pt x="674492" y="3696003"/>
                  <a:pt x="350118" y="3696003"/>
                  <a:pt x="150051" y="3495936"/>
                </a:cubicBezTo>
                <a:cubicBezTo>
                  <a:pt x="-50017" y="3295868"/>
                  <a:pt x="-50017" y="2971494"/>
                  <a:pt x="150051" y="2771427"/>
                </a:cubicBezTo>
                <a:lnTo>
                  <a:pt x="2771427" y="150051"/>
                </a:lnTo>
                <a:cubicBezTo>
                  <a:pt x="2871460" y="50017"/>
                  <a:pt x="3002571" y="0"/>
                  <a:pt x="313368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29" name="Picture 28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18456B8D-0674-4666-98C1-0805DA5B19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" t="34393" r="54401" b="22895"/>
          <a:stretch/>
        </p:blipFill>
        <p:spPr>
          <a:xfrm>
            <a:off x="4860660" y="2296181"/>
            <a:ext cx="1983456" cy="1983455"/>
          </a:xfrm>
          <a:custGeom>
            <a:avLst/>
            <a:gdLst>
              <a:gd name="connsiteX0" fmla="*/ 1471151 w 1983456"/>
              <a:gd name="connsiteY0" fmla="*/ 0 h 1983455"/>
              <a:gd name="connsiteX1" fmla="*/ 1833405 w 1983456"/>
              <a:gd name="connsiteY1" fmla="*/ 150050 h 1983455"/>
              <a:gd name="connsiteX2" fmla="*/ 1833405 w 1983456"/>
              <a:gd name="connsiteY2" fmla="*/ 874559 h 1983455"/>
              <a:gd name="connsiteX3" fmla="*/ 874560 w 1983456"/>
              <a:gd name="connsiteY3" fmla="*/ 1833404 h 1983455"/>
              <a:gd name="connsiteX4" fmla="*/ 150051 w 1983456"/>
              <a:gd name="connsiteY4" fmla="*/ 1833404 h 1983455"/>
              <a:gd name="connsiteX5" fmla="*/ 150051 w 1983456"/>
              <a:gd name="connsiteY5" fmla="*/ 1108895 h 1983455"/>
              <a:gd name="connsiteX6" fmla="*/ 1108897 w 1983456"/>
              <a:gd name="connsiteY6" fmla="*/ 150050 h 1983455"/>
              <a:gd name="connsiteX7" fmla="*/ 1471151 w 1983456"/>
              <a:gd name="connsiteY7" fmla="*/ 0 h 1983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83456" h="1983455">
                <a:moveTo>
                  <a:pt x="1471151" y="0"/>
                </a:moveTo>
                <a:cubicBezTo>
                  <a:pt x="1602261" y="0"/>
                  <a:pt x="1733372" y="50017"/>
                  <a:pt x="1833405" y="150050"/>
                </a:cubicBezTo>
                <a:cubicBezTo>
                  <a:pt x="2033473" y="350118"/>
                  <a:pt x="2033473" y="674491"/>
                  <a:pt x="1833405" y="874559"/>
                </a:cubicBezTo>
                <a:lnTo>
                  <a:pt x="874560" y="1833404"/>
                </a:lnTo>
                <a:cubicBezTo>
                  <a:pt x="674493" y="2033472"/>
                  <a:pt x="350119" y="2033472"/>
                  <a:pt x="150051" y="1833404"/>
                </a:cubicBezTo>
                <a:cubicBezTo>
                  <a:pt x="-50016" y="1633337"/>
                  <a:pt x="-50016" y="1308963"/>
                  <a:pt x="150051" y="1108895"/>
                </a:cubicBezTo>
                <a:lnTo>
                  <a:pt x="1108897" y="150050"/>
                </a:lnTo>
                <a:cubicBezTo>
                  <a:pt x="1208930" y="50017"/>
                  <a:pt x="1340041" y="0"/>
                  <a:pt x="1471151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  <p:pic>
        <p:nvPicPr>
          <p:cNvPr id="31" name="Picture 30" descr="A picture containing person, meal&#10;&#10;Description automatically generated">
            <a:extLst>
              <a:ext uri="{FF2B5EF4-FFF2-40B4-BE49-F238E27FC236}">
                <a16:creationId xmlns:a16="http://schemas.microsoft.com/office/drawing/2014/main" id="{A9A4CA21-3637-4F79-A9D7-199E51F9F9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93" t="52133" r="1648" b="4609"/>
          <a:stretch/>
        </p:blipFill>
        <p:spPr>
          <a:xfrm>
            <a:off x="7240524" y="3119961"/>
            <a:ext cx="2008825" cy="2008826"/>
          </a:xfrm>
          <a:custGeom>
            <a:avLst/>
            <a:gdLst>
              <a:gd name="connsiteX0" fmla="*/ 1496520 w 2008825"/>
              <a:gd name="connsiteY0" fmla="*/ 0 h 2008826"/>
              <a:gd name="connsiteX1" fmla="*/ 1858775 w 2008825"/>
              <a:gd name="connsiteY1" fmla="*/ 150051 h 2008826"/>
              <a:gd name="connsiteX2" fmla="*/ 1858775 w 2008825"/>
              <a:gd name="connsiteY2" fmla="*/ 874560 h 2008826"/>
              <a:gd name="connsiteX3" fmla="*/ 874559 w 2008825"/>
              <a:gd name="connsiteY3" fmla="*/ 1858775 h 2008826"/>
              <a:gd name="connsiteX4" fmla="*/ 150051 w 2008825"/>
              <a:gd name="connsiteY4" fmla="*/ 1858775 h 2008826"/>
              <a:gd name="connsiteX5" fmla="*/ 150051 w 2008825"/>
              <a:gd name="connsiteY5" fmla="*/ 1134267 h 2008826"/>
              <a:gd name="connsiteX6" fmla="*/ 1134266 w 2008825"/>
              <a:gd name="connsiteY6" fmla="*/ 150051 h 2008826"/>
              <a:gd name="connsiteX7" fmla="*/ 1496520 w 2008825"/>
              <a:gd name="connsiteY7" fmla="*/ 0 h 2008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8825" h="2008826">
                <a:moveTo>
                  <a:pt x="1496520" y="0"/>
                </a:moveTo>
                <a:cubicBezTo>
                  <a:pt x="1627631" y="0"/>
                  <a:pt x="1758741" y="50017"/>
                  <a:pt x="1858775" y="150051"/>
                </a:cubicBezTo>
                <a:cubicBezTo>
                  <a:pt x="2058842" y="350118"/>
                  <a:pt x="2058842" y="674492"/>
                  <a:pt x="1858775" y="874560"/>
                </a:cubicBezTo>
                <a:lnTo>
                  <a:pt x="874559" y="1858775"/>
                </a:lnTo>
                <a:cubicBezTo>
                  <a:pt x="674492" y="2058843"/>
                  <a:pt x="350118" y="2058843"/>
                  <a:pt x="150051" y="1858775"/>
                </a:cubicBezTo>
                <a:cubicBezTo>
                  <a:pt x="-50017" y="1658708"/>
                  <a:pt x="-50017" y="1334334"/>
                  <a:pt x="150051" y="1134267"/>
                </a:cubicBezTo>
                <a:lnTo>
                  <a:pt x="1134266" y="150051"/>
                </a:lnTo>
                <a:cubicBezTo>
                  <a:pt x="1234299" y="50017"/>
                  <a:pt x="1365410" y="0"/>
                  <a:pt x="1496520" y="0"/>
                </a:cubicBezTo>
                <a:close/>
              </a:path>
            </a:pathLst>
          </a:custGeom>
          <a:ln w="28575">
            <a:solidFill>
              <a:schemeClr val="accent4"/>
            </a:solidFill>
          </a:ln>
        </p:spPr>
      </p:pic>
    </p:spTree>
    <p:extLst>
      <p:ext uri="{BB962C8B-B14F-4D97-AF65-F5344CB8AC3E}">
        <p14:creationId xmlns:p14="http://schemas.microsoft.com/office/powerpoint/2010/main" val="31039904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89795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 userDrawn="1"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1D8B-0042-47E0-B04D-06A54A8D68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25600" y="1674950"/>
            <a:ext cx="9693231" cy="4473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2" name="Picture 1" descr="Shape, icon, circle&#10;&#10;Description automatically generated">
            <a:extLst>
              <a:ext uri="{FF2B5EF4-FFF2-40B4-BE49-F238E27FC236}">
                <a16:creationId xmlns:a16="http://schemas.microsoft.com/office/drawing/2014/main" id="{D6BB665A-23A8-E08E-0BC6-D23AA5E4DF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" y="331200"/>
            <a:ext cx="698400" cy="4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97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B69BE9D-1F18-42FC-8C3F-B019D012A683}"/>
              </a:ext>
            </a:extLst>
          </p:cNvPr>
          <p:cNvSpPr/>
          <p:nvPr userDrawn="1"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Insert Title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 userDrawn="1"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6B1D8B-0042-47E0-B04D-06A54A8D688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625600" y="1674950"/>
            <a:ext cx="9693231" cy="44734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764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ecutive Summary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8341EC-0F59-4BFA-A4BA-BEF361A095BC}"/>
              </a:ext>
            </a:extLst>
          </p:cNvPr>
          <p:cNvSpPr/>
          <p:nvPr userDrawn="1"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Picture 28" descr="Shape, icon, circle&#10;&#10;Description automatically generated">
            <a:extLst>
              <a:ext uri="{FF2B5EF4-FFF2-40B4-BE49-F238E27FC236}">
                <a16:creationId xmlns:a16="http://schemas.microsoft.com/office/drawing/2014/main" id="{699C74AE-AD28-4A36-9B15-F00853E3D7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Executive Summary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 userDrawn="1"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81AA10-AE1D-42C6-A046-80DFC58395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389" y="2081881"/>
            <a:ext cx="2537537" cy="853824"/>
          </a:xfrm>
          <a:prstGeom prst="rect">
            <a:avLst/>
          </a:prstGeom>
          <a:noFill/>
          <a:ln w="6350"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400" b="1" i="0" u="none"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DA9B6C6-9690-4027-9F76-ADC5D3E7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238" y="2081212"/>
            <a:ext cx="6878637" cy="2202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448545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ecutive Summary_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8341EC-0F59-4BFA-A4BA-BEF361A095BC}"/>
              </a:ext>
            </a:extLst>
          </p:cNvPr>
          <p:cNvSpPr/>
          <p:nvPr userDrawn="1"/>
        </p:nvSpPr>
        <p:spPr>
          <a:xfrm>
            <a:off x="0" y="0"/>
            <a:ext cx="12192000" cy="1804737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itle 29">
            <a:extLst>
              <a:ext uri="{FF2B5EF4-FFF2-40B4-BE49-F238E27FC236}">
                <a16:creationId xmlns:a16="http://schemas.microsoft.com/office/drawing/2014/main" id="{DA03C541-367B-4C93-BDB9-0AE00BB3A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25389" y="190800"/>
            <a:ext cx="9693819" cy="779848"/>
          </a:xfrm>
        </p:spPr>
        <p:txBody>
          <a:bodyPr anchor="t">
            <a:normAutofit/>
          </a:bodyPr>
          <a:lstStyle>
            <a:lvl1pPr algn="l">
              <a:defRPr sz="5400" i="0" baseline="0">
                <a:latin typeface="+mj-lt"/>
              </a:defRPr>
            </a:lvl1pPr>
          </a:lstStyle>
          <a:p>
            <a:r>
              <a:rPr lang="en-GB"/>
              <a:t>Executive Summary</a:t>
            </a:r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797C254B-03B8-4016-82BE-6ED6417CB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7563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fld id="{61630E6C-3D7D-4311-ACA1-72D916E71AE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C5A8355F-FF43-43DA-9575-607EAE14383C}"/>
              </a:ext>
            </a:extLst>
          </p:cNvPr>
          <p:cNvSpPr/>
          <p:nvPr userDrawn="1"/>
        </p:nvSpPr>
        <p:spPr>
          <a:xfrm>
            <a:off x="-1" y="242982"/>
            <a:ext cx="12192001" cy="1488558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081AA10-AE1D-42C6-A046-80DFC58395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25389" y="2081881"/>
            <a:ext cx="2537537" cy="853824"/>
          </a:xfrm>
          <a:prstGeom prst="rect">
            <a:avLst/>
          </a:prstGeom>
          <a:noFill/>
          <a:ln w="6350">
            <a:noFill/>
          </a:ln>
        </p:spPr>
        <p:txBody>
          <a:bodyPr anchor="ctr" anchorCtr="0">
            <a:noAutofit/>
          </a:bodyPr>
          <a:lstStyle>
            <a:lvl1pPr marL="0" indent="0" algn="ctr">
              <a:buNone/>
              <a:defRPr sz="2400" b="1" i="0" u="none"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DA9B6C6-9690-4027-9F76-ADC5D3E7D0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40238" y="2081212"/>
            <a:ext cx="6878637" cy="22020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GB"/>
              <a:t>Text</a:t>
            </a:r>
          </a:p>
        </p:txBody>
      </p:sp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2D7B88B9-6CBE-D907-208C-18FF89DBFF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89" y="331200"/>
            <a:ext cx="698400" cy="46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5022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EMPLA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211244E-202C-44D1-96AF-0233D3D510AF}"/>
              </a:ext>
            </a:extLst>
          </p:cNvPr>
          <p:cNvGrpSpPr/>
          <p:nvPr userDrawn="1"/>
        </p:nvGrpSpPr>
        <p:grpSpPr>
          <a:xfrm>
            <a:off x="5268871" y="380474"/>
            <a:ext cx="3417159" cy="5135837"/>
            <a:chOff x="5268871" y="408467"/>
            <a:chExt cx="3417159" cy="5135837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46B25BAC-4D45-4715-939C-50ED726F0BBD}"/>
                </a:ext>
              </a:extLst>
            </p:cNvPr>
            <p:cNvSpPr/>
            <p:nvPr userDrawn="1"/>
          </p:nvSpPr>
          <p:spPr>
            <a:xfrm rot="2700000">
              <a:off x="6965474" y="1443481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10C647D-3579-461C-9B35-F3DF964FAA2B}"/>
                </a:ext>
              </a:extLst>
            </p:cNvPr>
            <p:cNvSpPr/>
            <p:nvPr userDrawn="1"/>
          </p:nvSpPr>
          <p:spPr>
            <a:xfrm rot="2700000">
              <a:off x="5006982" y="2262060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3BCA3E82-EE15-4465-A519-E43D99E45542}"/>
                </a:ext>
              </a:extLst>
            </p:cNvPr>
            <p:cNvSpPr/>
            <p:nvPr userDrawn="1"/>
          </p:nvSpPr>
          <p:spPr>
            <a:xfrm rot="2700000">
              <a:off x="4590865" y="2279947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7D21F85-8B5D-4C78-9DD3-6C8E28C184A9}"/>
                </a:ext>
              </a:extLst>
            </p:cNvPr>
            <p:cNvSpPr/>
            <p:nvPr userDrawn="1"/>
          </p:nvSpPr>
          <p:spPr>
            <a:xfrm rot="2700000">
              <a:off x="6381292" y="3953470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8B23DC2A-EBA7-49FA-8D7C-437DF35F0796}"/>
                </a:ext>
              </a:extLst>
            </p:cNvPr>
            <p:cNvSpPr/>
            <p:nvPr userDrawn="1"/>
          </p:nvSpPr>
          <p:spPr>
            <a:xfrm rot="2700000">
              <a:off x="4792104" y="3890214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8A461F04-D245-48C0-8F5F-012161FA57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22D0F1C3-E6BF-4E40-9BA4-6E9FD7C189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pic>
        <p:nvPicPr>
          <p:cNvPr id="15" name="Picture 14" descr="Shape, icon, circle&#10;&#10;Description automatically generated">
            <a:extLst>
              <a:ext uri="{FF2B5EF4-FFF2-40B4-BE49-F238E27FC236}">
                <a16:creationId xmlns:a16="http://schemas.microsoft.com/office/drawing/2014/main" id="{C05BBF07-F3D2-48C4-BAC4-7F411CD0F4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13BD9136-8FF8-426F-9554-9B9DA25DC7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41504915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EMPLA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92FF63-184C-4108-B335-87BC7AA57F84}"/>
              </a:ext>
            </a:extLst>
          </p:cNvPr>
          <p:cNvGrpSpPr/>
          <p:nvPr userDrawn="1"/>
        </p:nvGrpSpPr>
        <p:grpSpPr>
          <a:xfrm>
            <a:off x="4662077" y="1102080"/>
            <a:ext cx="5147913" cy="3534599"/>
            <a:chOff x="4662077" y="1064756"/>
            <a:chExt cx="5147913" cy="35345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EB198C6-D58C-4630-83AF-1A49FB300351}"/>
                </a:ext>
              </a:extLst>
            </p:cNvPr>
            <p:cNvSpPr/>
            <p:nvPr userDrawn="1"/>
          </p:nvSpPr>
          <p:spPr>
            <a:xfrm rot="18900000" flipV="1">
              <a:off x="4662077" y="2738279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CA6350F-59B8-4E5F-A1A1-C6C900C6839B}"/>
                </a:ext>
              </a:extLst>
            </p:cNvPr>
            <p:cNvSpPr/>
            <p:nvPr userDrawn="1"/>
          </p:nvSpPr>
          <p:spPr>
            <a:xfrm rot="18900000" flipV="1">
              <a:off x="7036686" y="3574745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CA3D486-7DBD-4209-8495-2D334313489C}"/>
                </a:ext>
              </a:extLst>
            </p:cNvPr>
            <p:cNvSpPr/>
            <p:nvPr userDrawn="1"/>
          </p:nvSpPr>
          <p:spPr>
            <a:xfrm rot="18900000" flipV="1">
              <a:off x="5078194" y="2756166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D745630-CDA2-4591-9BB3-A915B272107D}"/>
                </a:ext>
              </a:extLst>
            </p:cNvPr>
            <p:cNvSpPr/>
            <p:nvPr userDrawn="1"/>
          </p:nvSpPr>
          <p:spPr>
            <a:xfrm rot="18900000" flipV="1">
              <a:off x="6452504" y="1064756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7F69C2B-412E-4291-BD6A-02D99D35482C}"/>
                </a:ext>
              </a:extLst>
            </p:cNvPr>
            <p:cNvSpPr/>
            <p:nvPr userDrawn="1"/>
          </p:nvSpPr>
          <p:spPr>
            <a:xfrm rot="18900000" flipV="1">
              <a:off x="4863316" y="1128012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Heading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bg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##</a:t>
            </a:r>
          </a:p>
        </p:txBody>
      </p:sp>
    </p:spTree>
    <p:extLst>
      <p:ext uri="{BB962C8B-B14F-4D97-AF65-F5344CB8AC3E}">
        <p14:creationId xmlns:p14="http://schemas.microsoft.com/office/powerpoint/2010/main" val="3032381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Whi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6630AD9D-6194-4FD3-A98E-CA6BFFFB2F85}"/>
              </a:ext>
            </a:extLst>
          </p:cNvPr>
          <p:cNvSpPr/>
          <p:nvPr userDrawn="1"/>
        </p:nvSpPr>
        <p:spPr>
          <a:xfrm>
            <a:off x="0" y="4968850"/>
            <a:ext cx="12192000" cy="1889150"/>
          </a:xfrm>
          <a:prstGeom prst="rect">
            <a:avLst/>
          </a:prstGeom>
          <a:solidFill>
            <a:schemeClr val="bg2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92FF63-184C-4108-B335-87BC7AA57F84}"/>
              </a:ext>
            </a:extLst>
          </p:cNvPr>
          <p:cNvGrpSpPr/>
          <p:nvPr userDrawn="1"/>
        </p:nvGrpSpPr>
        <p:grpSpPr>
          <a:xfrm>
            <a:off x="4662077" y="1102080"/>
            <a:ext cx="5147913" cy="3534599"/>
            <a:chOff x="4662077" y="1064756"/>
            <a:chExt cx="5147913" cy="353459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3EB198C6-D58C-4630-83AF-1A49FB300351}"/>
                </a:ext>
              </a:extLst>
            </p:cNvPr>
            <p:cNvSpPr/>
            <p:nvPr userDrawn="1"/>
          </p:nvSpPr>
          <p:spPr>
            <a:xfrm rot="18900000" flipV="1">
              <a:off x="4662077" y="2738279"/>
              <a:ext cx="2380622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CA6350F-59B8-4E5F-A1A1-C6C900C6839B}"/>
                </a:ext>
              </a:extLst>
            </p:cNvPr>
            <p:cNvSpPr/>
            <p:nvPr userDrawn="1"/>
          </p:nvSpPr>
          <p:spPr>
            <a:xfrm rot="18900000" flipV="1">
              <a:off x="7036686" y="3574745"/>
              <a:ext cx="2416501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ECA3D486-7DBD-4209-8495-2D334313489C}"/>
                </a:ext>
              </a:extLst>
            </p:cNvPr>
            <p:cNvSpPr/>
            <p:nvPr userDrawn="1"/>
          </p:nvSpPr>
          <p:spPr>
            <a:xfrm rot="18900000" flipV="1">
              <a:off x="5078194" y="2756166"/>
              <a:ext cx="4731796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3D745630-CDA2-4591-9BB3-A915B272107D}"/>
                </a:ext>
              </a:extLst>
            </p:cNvPr>
            <p:cNvSpPr/>
            <p:nvPr userDrawn="1"/>
          </p:nvSpPr>
          <p:spPr>
            <a:xfrm rot="18900000" flipV="1">
              <a:off x="6452504" y="1064756"/>
              <a:ext cx="2157058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E7F69C2B-412E-4291-BD6A-02D99D35482C}"/>
                </a:ext>
              </a:extLst>
            </p:cNvPr>
            <p:cNvSpPr/>
            <p:nvPr userDrawn="1"/>
          </p:nvSpPr>
          <p:spPr>
            <a:xfrm rot="18900000" flipV="1">
              <a:off x="4863316" y="1128012"/>
              <a:ext cx="1978143" cy="1024610"/>
            </a:xfrm>
            <a:prstGeom prst="roundRect">
              <a:avLst>
                <a:gd name="adj" fmla="val 50000"/>
              </a:avLst>
            </a:prstGeom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Picture 13" descr="Shape, icon, circle&#10;&#10;Description automatically generated">
            <a:extLst>
              <a:ext uri="{FF2B5EF4-FFF2-40B4-BE49-F238E27FC236}">
                <a16:creationId xmlns:a16="http://schemas.microsoft.com/office/drawing/2014/main" id="{69391D94-6C1D-4B56-8E27-0CACA17B43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029" y="951372"/>
            <a:ext cx="1093430" cy="728953"/>
          </a:xfrm>
          <a:prstGeom prst="rect">
            <a:avLst/>
          </a:prstGeom>
        </p:spPr>
      </p:pic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F72A7194-A81C-4FF3-AD8D-033DD42B05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05029" y="5303667"/>
            <a:ext cx="8768179" cy="60114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8">
            <a:extLst>
              <a:ext uri="{FF2B5EF4-FFF2-40B4-BE49-F238E27FC236}">
                <a16:creationId xmlns:a16="http://schemas.microsoft.com/office/drawing/2014/main" id="{1994EED4-9915-45FD-BB4E-79779D3ABCD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5029" y="5937115"/>
            <a:ext cx="8768179" cy="36385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i="1">
                <a:solidFill>
                  <a:schemeClr val="tx2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3E27BFF4-FCD5-416F-8254-2D312B815C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217020" y="5377175"/>
            <a:ext cx="1688841" cy="107027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7200" i="1">
                <a:solidFill>
                  <a:schemeClr val="accent1"/>
                </a:solidFill>
                <a:latin typeface="Playfair Display SemiBold" pitchFamily="2" charset="0"/>
              </a:defRPr>
            </a:lvl1pPr>
          </a:lstStyle>
          <a:p>
            <a:pPr lvl="0"/>
            <a:r>
              <a:rPr lang="en-GB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5737495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 item pur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icon, circle&#10;&#10;Description automatically generated">
            <a:extLst>
              <a:ext uri="{FF2B5EF4-FFF2-40B4-BE49-F238E27FC236}">
                <a16:creationId xmlns:a16="http://schemas.microsoft.com/office/drawing/2014/main" id="{C1C27A92-6BD6-4194-9BD4-CE98F18E54D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8" name="Picture 17" descr="A picture containing sky, outdoor, mountain, sailing vessel&#10;&#10;Description automatically generated">
            <a:extLst>
              <a:ext uri="{FF2B5EF4-FFF2-40B4-BE49-F238E27FC236}">
                <a16:creationId xmlns:a16="http://schemas.microsoft.com/office/drawing/2014/main" id="{840DCB4A-7CE4-45A6-9704-0B4A92FBAE2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37" r="21124"/>
          <a:stretch>
            <a:fillRect/>
          </a:stretch>
        </p:blipFill>
        <p:spPr>
          <a:xfrm>
            <a:off x="6581273" y="798516"/>
            <a:ext cx="7062536" cy="7062536"/>
          </a:xfrm>
          <a:custGeom>
            <a:avLst/>
            <a:gdLst>
              <a:gd name="connsiteX0" fmla="*/ 3531268 w 7062536"/>
              <a:gd name="connsiteY0" fmla="*/ 0 h 7062536"/>
              <a:gd name="connsiteX1" fmla="*/ 7062536 w 7062536"/>
              <a:gd name="connsiteY1" fmla="*/ 3531268 h 7062536"/>
              <a:gd name="connsiteX2" fmla="*/ 3531268 w 7062536"/>
              <a:gd name="connsiteY2" fmla="*/ 7062536 h 7062536"/>
              <a:gd name="connsiteX3" fmla="*/ 0 w 7062536"/>
              <a:gd name="connsiteY3" fmla="*/ 3531268 h 7062536"/>
              <a:gd name="connsiteX4" fmla="*/ 3531268 w 7062536"/>
              <a:gd name="connsiteY4" fmla="*/ 0 h 706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536" h="7062536">
                <a:moveTo>
                  <a:pt x="3531268" y="0"/>
                </a:moveTo>
                <a:cubicBezTo>
                  <a:pt x="5481533" y="0"/>
                  <a:pt x="7062536" y="1581003"/>
                  <a:pt x="7062536" y="3531268"/>
                </a:cubicBezTo>
                <a:cubicBezTo>
                  <a:pt x="7062536" y="5481533"/>
                  <a:pt x="5481533" y="7062536"/>
                  <a:pt x="3531268" y="7062536"/>
                </a:cubicBezTo>
                <a:cubicBezTo>
                  <a:pt x="1581004" y="7062536"/>
                  <a:pt x="0" y="5481533"/>
                  <a:pt x="0" y="3531268"/>
                </a:cubicBezTo>
                <a:cubicBezTo>
                  <a:pt x="0" y="1581003"/>
                  <a:pt x="1581004" y="0"/>
                  <a:pt x="35312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43252449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s item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Shape, icon, circle&#10;&#10;Description automatically generated">
            <a:extLst>
              <a:ext uri="{FF2B5EF4-FFF2-40B4-BE49-F238E27FC236}">
                <a16:creationId xmlns:a16="http://schemas.microsoft.com/office/drawing/2014/main" id="{82B7C3D3-8D23-4DA3-8DB5-258512E79A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85" y="331200"/>
            <a:ext cx="697204" cy="468613"/>
          </a:xfrm>
          <a:prstGeom prst="rect">
            <a:avLst/>
          </a:prstGeom>
        </p:spPr>
      </p:pic>
      <p:pic>
        <p:nvPicPr>
          <p:cNvPr id="7" name="Picture 6" descr="A picture containing sky, outdoor, mountain, sailing vessel&#10;&#10;Description automatically generated">
            <a:extLst>
              <a:ext uri="{FF2B5EF4-FFF2-40B4-BE49-F238E27FC236}">
                <a16:creationId xmlns:a16="http://schemas.microsoft.com/office/drawing/2014/main" id="{973C9198-CBFA-4ACB-B422-00CB59A42D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44" t="537" r="21124"/>
          <a:stretch>
            <a:fillRect/>
          </a:stretch>
        </p:blipFill>
        <p:spPr>
          <a:xfrm>
            <a:off x="6581273" y="798516"/>
            <a:ext cx="7062536" cy="7062536"/>
          </a:xfrm>
          <a:custGeom>
            <a:avLst/>
            <a:gdLst>
              <a:gd name="connsiteX0" fmla="*/ 3531268 w 7062536"/>
              <a:gd name="connsiteY0" fmla="*/ 0 h 7062536"/>
              <a:gd name="connsiteX1" fmla="*/ 7062536 w 7062536"/>
              <a:gd name="connsiteY1" fmla="*/ 3531268 h 7062536"/>
              <a:gd name="connsiteX2" fmla="*/ 3531268 w 7062536"/>
              <a:gd name="connsiteY2" fmla="*/ 7062536 h 7062536"/>
              <a:gd name="connsiteX3" fmla="*/ 0 w 7062536"/>
              <a:gd name="connsiteY3" fmla="*/ 3531268 h 7062536"/>
              <a:gd name="connsiteX4" fmla="*/ 3531268 w 7062536"/>
              <a:gd name="connsiteY4" fmla="*/ 0 h 7062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62536" h="7062536">
                <a:moveTo>
                  <a:pt x="3531268" y="0"/>
                </a:moveTo>
                <a:cubicBezTo>
                  <a:pt x="5481533" y="0"/>
                  <a:pt x="7062536" y="1581003"/>
                  <a:pt x="7062536" y="3531268"/>
                </a:cubicBezTo>
                <a:cubicBezTo>
                  <a:pt x="7062536" y="5481533"/>
                  <a:pt x="5481533" y="7062536"/>
                  <a:pt x="3531268" y="7062536"/>
                </a:cubicBezTo>
                <a:cubicBezTo>
                  <a:pt x="1581004" y="7062536"/>
                  <a:pt x="0" y="5481533"/>
                  <a:pt x="0" y="3531268"/>
                </a:cubicBezTo>
                <a:cubicBezTo>
                  <a:pt x="0" y="1581003"/>
                  <a:pt x="1581004" y="0"/>
                  <a:pt x="3531268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93042883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ws item blu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F3D82D-1328-4148-AAFF-397B332291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19" y="1674478"/>
            <a:ext cx="4884632" cy="2849396"/>
          </a:xfrm>
        </p:spPr>
        <p:txBody>
          <a:bodyPr anchor="t" anchorCtr="0">
            <a:normAutofit/>
          </a:bodyPr>
          <a:lstStyle>
            <a:lvl1pPr>
              <a:defRPr sz="72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Block heading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2776C9-4F8F-4DA2-B14F-58F278A2564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88682" y="4704012"/>
            <a:ext cx="4884737" cy="133583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FD961-BE36-41A6-AE1A-32D9CB5BF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674479"/>
            <a:ext cx="5007318" cy="2849396"/>
          </a:xfrm>
          <a:prstGeom prst="rect">
            <a:avLst/>
          </a:prstGeom>
        </p:spPr>
        <p:txBody>
          <a:bodyPr numCol="1" spcCol="0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Shape, icon, circle&#10;&#10;Description automatically generated">
            <a:extLst>
              <a:ext uri="{FF2B5EF4-FFF2-40B4-BE49-F238E27FC236}">
                <a16:creationId xmlns:a16="http://schemas.microsoft.com/office/drawing/2014/main" id="{FDA606EF-460F-488A-A174-E5AA0F3C52C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00" y="331200"/>
            <a:ext cx="702919" cy="468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75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9" Type="http://schemas.openxmlformats.org/officeDocument/2006/relationships/image" Target="../media/image5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theme" Target="../theme/theme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image" Target="../media/image6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tags" Target="../tags/tag1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theme" Target="../theme/theme7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28" Type="http://schemas.openxmlformats.org/officeDocument/2006/relationships/image" Target="../media/image9.emf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oleObject" Target="../embeddings/oleObject1.bin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9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6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7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image" Target="../media/image5.jpeg"/><Relationship Id="rId5" Type="http://schemas.openxmlformats.org/officeDocument/2006/relationships/slideLayout" Target="../slideLayouts/slideLayout104.xml"/><Relationship Id="rId10" Type="http://schemas.openxmlformats.org/officeDocument/2006/relationships/theme" Target="../theme/theme11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0.xml"/><Relationship Id="rId1" Type="http://schemas.openxmlformats.org/officeDocument/2006/relationships/slideLayout" Target="../slideLayouts/slideLayout109.xml"/><Relationship Id="rId6" Type="http://schemas.openxmlformats.org/officeDocument/2006/relationships/theme" Target="../theme/theme12.xml"/><Relationship Id="rId5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6.xml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theme" Target="../theme/theme13.xml"/><Relationship Id="rId5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7.xml"/></Relationships>
</file>

<file path=ppt/slideMasters/_rels/slideMaster1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26" Type="http://schemas.openxmlformats.org/officeDocument/2006/relationships/slideLayout" Target="../slideLayouts/slideLayout144.xml"/><Relationship Id="rId39" Type="http://schemas.openxmlformats.org/officeDocument/2006/relationships/slideLayout" Target="../slideLayouts/slideLayout157.xml"/><Relationship Id="rId21" Type="http://schemas.openxmlformats.org/officeDocument/2006/relationships/slideLayout" Target="../slideLayouts/slideLayout139.xml"/><Relationship Id="rId34" Type="http://schemas.openxmlformats.org/officeDocument/2006/relationships/slideLayout" Target="../slideLayouts/slideLayout152.xml"/><Relationship Id="rId42" Type="http://schemas.openxmlformats.org/officeDocument/2006/relationships/slideLayout" Target="../slideLayouts/slideLayout160.xml"/><Relationship Id="rId47" Type="http://schemas.openxmlformats.org/officeDocument/2006/relationships/theme" Target="../theme/theme14.xml"/><Relationship Id="rId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9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29.xml"/><Relationship Id="rId24" Type="http://schemas.openxmlformats.org/officeDocument/2006/relationships/slideLayout" Target="../slideLayouts/slideLayout142.xml"/><Relationship Id="rId32" Type="http://schemas.openxmlformats.org/officeDocument/2006/relationships/slideLayout" Target="../slideLayouts/slideLayout150.xml"/><Relationship Id="rId37" Type="http://schemas.openxmlformats.org/officeDocument/2006/relationships/slideLayout" Target="../slideLayouts/slideLayout155.xml"/><Relationship Id="rId40" Type="http://schemas.openxmlformats.org/officeDocument/2006/relationships/slideLayout" Target="../slideLayouts/slideLayout158.xml"/><Relationship Id="rId45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28" Type="http://schemas.openxmlformats.org/officeDocument/2006/relationships/slideLayout" Target="../slideLayouts/slideLayout146.xml"/><Relationship Id="rId36" Type="http://schemas.openxmlformats.org/officeDocument/2006/relationships/slideLayout" Target="../slideLayouts/slideLayout154.xml"/><Relationship Id="rId49" Type="http://schemas.openxmlformats.org/officeDocument/2006/relationships/image" Target="../media/image2.png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31" Type="http://schemas.openxmlformats.org/officeDocument/2006/relationships/slideLayout" Target="../slideLayouts/slideLayout149.xml"/><Relationship Id="rId44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Relationship Id="rId27" Type="http://schemas.openxmlformats.org/officeDocument/2006/relationships/slideLayout" Target="../slideLayouts/slideLayout145.xml"/><Relationship Id="rId30" Type="http://schemas.openxmlformats.org/officeDocument/2006/relationships/slideLayout" Target="../slideLayouts/slideLayout148.xml"/><Relationship Id="rId35" Type="http://schemas.openxmlformats.org/officeDocument/2006/relationships/slideLayout" Target="../slideLayouts/slideLayout153.xml"/><Relationship Id="rId43" Type="http://schemas.openxmlformats.org/officeDocument/2006/relationships/slideLayout" Target="../slideLayouts/slideLayout161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slideLayout" Target="../slideLayouts/slideLayout143.xml"/><Relationship Id="rId33" Type="http://schemas.openxmlformats.org/officeDocument/2006/relationships/slideLayout" Target="../slideLayouts/slideLayout151.xml"/><Relationship Id="rId38" Type="http://schemas.openxmlformats.org/officeDocument/2006/relationships/slideLayout" Target="../slideLayouts/slideLayout156.xml"/><Relationship Id="rId46" Type="http://schemas.openxmlformats.org/officeDocument/2006/relationships/slideLayout" Target="../slideLayouts/slideLayout164.xml"/><Relationship Id="rId20" Type="http://schemas.openxmlformats.org/officeDocument/2006/relationships/slideLayout" Target="../slideLayouts/slideLayout138.xml"/><Relationship Id="rId41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1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81" r:id="rId8"/>
    <p:sldLayoutId id="2147483782" r:id="rId9"/>
    <p:sldLayoutId id="2147483783" r:id="rId10"/>
    <p:sldLayoutId id="2147483784" r:id="rId11"/>
    <p:sldLayoutId id="2147483668" r:id="rId12"/>
    <p:sldLayoutId id="214748366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70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26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360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/>
              <a:t>Bodytext1column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681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776" r:id="rId2"/>
    <p:sldLayoutId id="2147483778" r:id="rId3"/>
    <p:sldLayoutId id="2147483779" r:id="rId4"/>
    <p:sldLayoutId id="2147483780" r:id="rId5"/>
    <p:sldLayoutId id="2147483839" r:id="rId6"/>
    <p:sldLayoutId id="214748384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26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66" r:id="rId2"/>
    <p:sldLayoutId id="2147483721" r:id="rId3"/>
    <p:sldLayoutId id="2147483767" r:id="rId4"/>
    <p:sldLayoutId id="2147483768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7B94E9-C7BC-4F32-9B89-F6C0A44BA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326609"/>
            <a:ext cx="10515600" cy="4079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E966B0-F2F8-4030-B4EE-DA81BAAC52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62" y="1628775"/>
            <a:ext cx="11088688" cy="45481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A5CEE66-0C7D-4CC0-A107-3E279CB5C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2961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81D0F217-5B86-41B1-BC85-807B0CD5ACB5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90A6080F-BF57-4C55-BA31-1B85C94C8F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9184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spc="200" baseline="0">
                <a:solidFill>
                  <a:schemeClr val="tx1"/>
                </a:solidFill>
                <a:latin typeface="+mj-lt"/>
              </a:defRPr>
            </a:lvl1pPr>
          </a:lstStyle>
          <a:p>
            <a:pPr algn="l">
              <a:defRPr/>
            </a:pPr>
            <a:r>
              <a:rPr lang="en-GB" cap="all" noProof="0"/>
              <a:t>Commercial in confidence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E5D7C3C-CD2B-4215-B980-E61919B18A6C}"/>
              </a:ext>
            </a:extLst>
          </p:cNvPr>
          <p:cNvSpPr/>
          <p:nvPr userDrawn="1"/>
        </p:nvSpPr>
        <p:spPr>
          <a:xfrm>
            <a:off x="412321" y="329565"/>
            <a:ext cx="138541" cy="35709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9D6736C-DA7D-4E7D-A1ED-7785DCB09764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11064" y="221566"/>
            <a:ext cx="851975" cy="6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08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37" r:id="rId4"/>
    <p:sldLayoutId id="2147483738" r:id="rId5"/>
    <p:sldLayoutId id="2147483727" r:id="rId6"/>
    <p:sldLayoutId id="2147483728" r:id="rId7"/>
    <p:sldLayoutId id="2147483729" r:id="rId8"/>
    <p:sldLayoutId id="2147483730" r:id="rId9"/>
    <p:sldLayoutId id="2147483681" r:id="rId10"/>
    <p:sldLayoutId id="2147483688" r:id="rId11"/>
    <p:sldLayoutId id="2147483731" r:id="rId12"/>
    <p:sldLayoutId id="2147483689" r:id="rId13"/>
    <p:sldLayoutId id="2147483690" r:id="rId14"/>
    <p:sldLayoutId id="2147483691" r:id="rId15"/>
    <p:sldLayoutId id="2147483692" r:id="rId16"/>
    <p:sldLayoutId id="2147483793" r:id="rId17"/>
    <p:sldLayoutId id="2147483794" r:id="rId18"/>
    <p:sldLayoutId id="2147483795" r:id="rId19"/>
    <p:sldLayoutId id="2147483796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436" userDrawn="1">
          <p15:clr>
            <a:srgbClr val="F26B43"/>
          </p15:clr>
        </p15:guide>
        <p15:guide id="4" orient="horz" pos="459" userDrawn="1">
          <p15:clr>
            <a:srgbClr val="F26B43"/>
          </p15:clr>
        </p15:guide>
        <p15:guide id="5" orient="horz" pos="1026" userDrawn="1">
          <p15:clr>
            <a:srgbClr val="F26B43"/>
          </p15:clr>
        </p15:guide>
        <p15:guide id="6" orient="horz" pos="3906" userDrawn="1">
          <p15:clr>
            <a:srgbClr val="F26B43"/>
          </p15:clr>
        </p15:guide>
        <p15:guide id="7" orient="horz" pos="4224" userDrawn="1">
          <p15:clr>
            <a:srgbClr val="F26B43"/>
          </p15:clr>
        </p15:guide>
        <p15:guide id="8" orient="horz" pos="3997" userDrawn="1">
          <p15:clr>
            <a:srgbClr val="F26B43"/>
          </p15:clr>
        </p15:guide>
        <p15:guide id="9" pos="347" userDrawn="1">
          <p15:clr>
            <a:srgbClr val="F26B43"/>
          </p15:clr>
        </p15:guide>
        <p15:guide id="10" pos="257" userDrawn="1">
          <p15:clr>
            <a:srgbClr val="F26B43"/>
          </p15:clr>
        </p15:guide>
        <p15:guide id="11" pos="52" userDrawn="1">
          <p15:clr>
            <a:srgbClr val="F26B43"/>
          </p15:clr>
        </p15:guide>
        <p15:guide id="12" pos="5881" userDrawn="1">
          <p15:clr>
            <a:srgbClr val="F26B43"/>
          </p15:clr>
        </p15:guide>
        <p15:guide id="13" pos="7355" userDrawn="1">
          <p15:clr>
            <a:srgbClr val="F26B43"/>
          </p15:clr>
        </p15:guide>
        <p15:guide id="14" pos="7605" userDrawn="1">
          <p15:clr>
            <a:srgbClr val="F26B43"/>
          </p15:clr>
        </p15:guide>
        <p15:guide id="15" orient="horz" pos="754" userDrawn="1">
          <p15:clr>
            <a:srgbClr val="F26B43"/>
          </p15:clr>
        </p15:guide>
        <p15:guide id="16" pos="3704" userDrawn="1">
          <p15:clr>
            <a:srgbClr val="F26B43"/>
          </p15:clr>
        </p15:guide>
        <p15:guide id="17" pos="3976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2EA5ACA9-9D57-4185-D997-BD210D4A9B0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465983505"/>
              </p:ext>
            </p:extLst>
          </p:nvPr>
        </p:nvGraphicFramePr>
        <p:xfrm>
          <a:off x="2118" y="2118"/>
          <a:ext cx="2117" cy="21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7" imgW="306" imgH="306" progId="TCLayout.ActiveDocument.1">
                  <p:embed/>
                </p:oleObj>
              </mc:Choice>
              <mc:Fallback>
                <p:oleObj name="think-cell Slide" r:id="rId27" imgW="306" imgH="306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2EA5ACA9-9D57-4185-D997-BD210D4A9B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2118" y="2118"/>
                        <a:ext cx="2117" cy="21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A737D0B-EFBD-190C-1EC7-3CA8A6972D7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0" y="0"/>
            <a:ext cx="3048000" cy="96000"/>
          </a:xfrm>
          <a:custGeom>
            <a:avLst/>
            <a:gdLst>
              <a:gd name="connsiteX0" fmla="*/ 0 w 2286000"/>
              <a:gd name="connsiteY0" fmla="*/ 0 h 72000"/>
              <a:gd name="connsiteX1" fmla="*/ 2286000 w 2286000"/>
              <a:gd name="connsiteY1" fmla="*/ 0 h 72000"/>
              <a:gd name="connsiteX2" fmla="*/ 2286000 w 2286000"/>
              <a:gd name="connsiteY2" fmla="*/ 72000 h 72000"/>
              <a:gd name="connsiteX3" fmla="*/ 0 w 2286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86000" h="72000">
                <a:moveTo>
                  <a:pt x="0" y="0"/>
                </a:moveTo>
                <a:lnTo>
                  <a:pt x="2286000" y="0"/>
                </a:lnTo>
                <a:lnTo>
                  <a:pt x="2286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D44AA2-C054-D019-F26E-C05BF7B09BE9}"/>
              </a:ext>
            </a:extLst>
          </p:cNvPr>
          <p:cNvSpPr txBox="1">
            <a:spLocks/>
          </p:cNvSpPr>
          <p:nvPr userDrawn="1"/>
        </p:nvSpPr>
        <p:spPr bwMode="gray">
          <a:xfrm>
            <a:off x="3048000" y="0"/>
            <a:ext cx="1524000" cy="96000"/>
          </a:xfrm>
          <a:custGeom>
            <a:avLst/>
            <a:gdLst>
              <a:gd name="connsiteX0" fmla="*/ 0 w 1143000"/>
              <a:gd name="connsiteY0" fmla="*/ 0 h 72000"/>
              <a:gd name="connsiteX1" fmla="*/ 1143000 w 1143000"/>
              <a:gd name="connsiteY1" fmla="*/ 0 h 72000"/>
              <a:gd name="connsiteX2" fmla="*/ 1143000 w 1143000"/>
              <a:gd name="connsiteY2" fmla="*/ 72000 h 72000"/>
              <a:gd name="connsiteX3" fmla="*/ 0 w 1143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3000" h="72000">
                <a:moveTo>
                  <a:pt x="0" y="0"/>
                </a:moveTo>
                <a:lnTo>
                  <a:pt x="1143000" y="0"/>
                </a:lnTo>
                <a:lnTo>
                  <a:pt x="1143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6BD5AA6-DBEF-BB56-1236-26914F4241D3}"/>
              </a:ext>
            </a:extLst>
          </p:cNvPr>
          <p:cNvSpPr txBox="1">
            <a:spLocks/>
          </p:cNvSpPr>
          <p:nvPr userDrawn="1"/>
        </p:nvSpPr>
        <p:spPr bwMode="gray">
          <a:xfrm>
            <a:off x="4572000" y="0"/>
            <a:ext cx="7620000" cy="96000"/>
          </a:xfrm>
          <a:custGeom>
            <a:avLst/>
            <a:gdLst>
              <a:gd name="connsiteX0" fmla="*/ 0 w 5715000"/>
              <a:gd name="connsiteY0" fmla="*/ 0 h 72000"/>
              <a:gd name="connsiteX1" fmla="*/ 5715000 w 5715000"/>
              <a:gd name="connsiteY1" fmla="*/ 0 h 72000"/>
              <a:gd name="connsiteX2" fmla="*/ 5715000 w 5715000"/>
              <a:gd name="connsiteY2" fmla="*/ 72000 h 72000"/>
              <a:gd name="connsiteX3" fmla="*/ 0 w 5715000"/>
              <a:gd name="connsiteY3" fmla="*/ 72000 h 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5000" h="72000">
                <a:moveTo>
                  <a:pt x="0" y="0"/>
                </a:moveTo>
                <a:lnTo>
                  <a:pt x="5715000" y="0"/>
                </a:lnTo>
                <a:lnTo>
                  <a:pt x="5715000" y="72000"/>
                </a:lnTo>
                <a:lnTo>
                  <a:pt x="0" y="72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1C0A"/>
              </a:buClr>
              <a:buFont typeface="EON Brix Sans" panose="020B0500000000000000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00" kern="100" baseline="0">
                <a:noFill/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EON Brix Sans" panose="020B0604020202020204" pitchFamily="34" charset="0"/>
              <a:buNone/>
              <a:defRPr sz="100" kern="1200">
                <a:noFill/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3" noProof="0"/>
              <a:t> 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501649" y="504001"/>
            <a:ext cx="11184000" cy="4289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r>
              <a:rPr lang="en-GB" noProof="0"/>
              <a:t>Click to edit slide title (maximum two lines)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501651" y="1828800"/>
            <a:ext cx="11184000" cy="4065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/>
              <a:t>Click to edit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10102849" y="6513601"/>
            <a:ext cx="117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 noProof="0"/>
              <a:t>04.01.2024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501651" y="6513601"/>
            <a:ext cx="705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GB" noProof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352233" y="6513601"/>
            <a:ext cx="336000" cy="17581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r">
              <a:lnSpc>
                <a:spcPts val="1500"/>
              </a:lnSpc>
              <a:defRPr sz="933" b="1">
                <a:solidFill>
                  <a:schemeClr val="tx1"/>
                </a:solidFill>
                <a:latin typeface="+mn-lt"/>
              </a:defRPr>
            </a:lvl1pPr>
          </a:lstStyle>
          <a:p>
            <a:fld id="{93C795C4-4A26-412B-AA90-98E97FF83D41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956304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67" r:id="rId5"/>
    <p:sldLayoutId id="2147483868" r:id="rId6"/>
    <p:sldLayoutId id="2147483869" r:id="rId7"/>
    <p:sldLayoutId id="2147483870" r:id="rId8"/>
    <p:sldLayoutId id="2147483871" r:id="rId9"/>
    <p:sldLayoutId id="2147483872" r:id="rId10"/>
    <p:sldLayoutId id="2147483873" r:id="rId11"/>
    <p:sldLayoutId id="2147483874" r:id="rId12"/>
    <p:sldLayoutId id="2147483875" r:id="rId13"/>
    <p:sldLayoutId id="2147483876" r:id="rId14"/>
    <p:sldLayoutId id="2147483877" r:id="rId15"/>
    <p:sldLayoutId id="2147483878" r:id="rId16"/>
    <p:sldLayoutId id="2147483879" r:id="rId17"/>
    <p:sldLayoutId id="2147483880" r:id="rId18"/>
    <p:sldLayoutId id="2147483881" r:id="rId19"/>
    <p:sldLayoutId id="2147483882" r:id="rId20"/>
    <p:sldLayoutId id="2147483883" r:id="rId21"/>
    <p:sldLayoutId id="2147483884" r:id="rId22"/>
    <p:sldLayoutId id="2147483885" r:id="rId23"/>
    <p:sldLayoutId id="2147483886" r:id="rId24"/>
  </p:sldLayoutIdLst>
  <p:hf hdr="0" ftr="0"/>
  <p:txStyles>
    <p:titleStyle>
      <a:lvl1pPr algn="l" defTabSz="1219170" rtl="0" eaLnBrk="1" latinLnBrk="0" hangingPunct="1">
        <a:lnSpc>
          <a:spcPct val="87000"/>
        </a:lnSpc>
        <a:spcBef>
          <a:spcPct val="0"/>
        </a:spcBef>
        <a:buNone/>
        <a:defRPr sz="3200" kern="100" baseline="0">
          <a:solidFill>
            <a:srgbClr val="EA1B0A"/>
          </a:solidFill>
          <a:latin typeface="+mj-lt"/>
          <a:ea typeface="+mj-ea"/>
          <a:cs typeface="+mj-cs"/>
        </a:defRPr>
      </a:lvl1pPr>
    </p:titleStyle>
    <p:bodyStyle>
      <a:lvl1pPr marL="0" indent="0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None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1pPr>
      <a:lvl2pPr marL="239178" indent="-239177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ClrTx/>
        <a:buFont typeface="EON Brix Sans" panose="020B0500000000000000" pitchFamily="34" charset="0"/>
        <a:buChar char="•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2pPr>
      <a:lvl3pPr marL="478355" indent="-239178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3pPr>
      <a:lvl4pPr marL="717533" indent="-239177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604020202020204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4pPr>
      <a:lvl5pPr marL="956709" indent="-239178" algn="l" defTabSz="1219170" rtl="0" eaLnBrk="1" latinLnBrk="0" hangingPunct="1">
        <a:lnSpc>
          <a:spcPts val="2333"/>
        </a:lnSpc>
        <a:spcBef>
          <a:spcPts val="0"/>
        </a:spcBef>
        <a:spcAft>
          <a:spcPts val="800"/>
        </a:spcAft>
        <a:buFont typeface="EON Brix Sans" panose="020B0500000000000000" pitchFamily="34" charset="0"/>
        <a:buChar char="–"/>
        <a:defRPr sz="1867" kern="100" baseline="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EON Brix Sans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1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63">
          <p15:clr>
            <a:srgbClr val="F26B43"/>
          </p15:clr>
        </p15:guide>
        <p15:guide id="2" pos="237">
          <p15:clr>
            <a:srgbClr val="F26B43"/>
          </p15:clr>
        </p15:guide>
        <p15:guide id="3" pos="5522">
          <p15:clr>
            <a:srgbClr val="F26B43"/>
          </p15:clr>
        </p15:guide>
        <p15:guide id="4" pos="987">
          <p15:clr>
            <a:srgbClr val="F26B43"/>
          </p15:clr>
        </p15:guide>
        <p15:guide id="5" pos="2052">
          <p15:clr>
            <a:srgbClr val="F26B43"/>
          </p15:clr>
        </p15:guide>
        <p15:guide id="6" pos="3707">
          <p15:clr>
            <a:srgbClr val="F26B43"/>
          </p15:clr>
        </p15:guide>
        <p15:guide id="7" pos="3866">
          <p15:clr>
            <a:srgbClr val="F26B43"/>
          </p15:clr>
        </p15:guide>
        <p15:guide id="8" orient="horz" pos="2786">
          <p15:clr>
            <a:srgbClr val="F26B43"/>
          </p15:clr>
        </p15:guide>
        <p15:guide id="9" pos="2801">
          <p15:clr>
            <a:srgbClr val="F26B43"/>
          </p15:clr>
        </p15:guide>
        <p15:guide id="10" pos="2960">
          <p15:clr>
            <a:srgbClr val="F26B43"/>
          </p15:clr>
        </p15:guide>
        <p15:guide id="11" pos="1145">
          <p15:clr>
            <a:srgbClr val="F26B43"/>
          </p15:clr>
        </p15:guide>
        <p15:guide id="12" pos="1893">
          <p15:clr>
            <a:srgbClr val="F26B43"/>
          </p15:clr>
        </p15:guide>
        <p15:guide id="13" pos="4616">
          <p15:clr>
            <a:srgbClr val="F26B43"/>
          </p15:clr>
        </p15:guide>
        <p15:guide id="14" pos="4773">
          <p15:clr>
            <a:srgbClr val="F26B43"/>
          </p15:clr>
        </p15:guide>
        <p15:guide id="15" orient="horz" pos="237">
          <p15:clr>
            <a:srgbClr val="F26B43"/>
          </p15:clr>
        </p15:guide>
        <p15:guide id="16" orient="horz" pos="3003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520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9" r:id="rId1"/>
    <p:sldLayoutId id="2147483910" r:id="rId2"/>
    <p:sldLayoutId id="2147483911" r:id="rId3"/>
    <p:sldLayoutId id="2147483912" r:id="rId4"/>
    <p:sldLayoutId id="214748391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40A57C1B-F7F0-A447-A946-6B6188755F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87200" y="6418800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21st June 2022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8E22DF-2147-CD49-A948-1DEB218098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53800" y="6418799"/>
            <a:ext cx="20844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DCC Public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9759979-7032-824D-A13C-E81415BF52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1600" y="6418800"/>
            <a:ext cx="349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800">
                <a:solidFill>
                  <a:schemeClr val="accent1"/>
                </a:solidFill>
                <a:latin typeface="Lato" panose="020F0502020204030203" pitchFamily="34" charset="77"/>
              </a:defRPr>
            </a:lvl1pPr>
          </a:lstStyle>
          <a:p>
            <a:fld id="{084BB156-FC8C-CF4E-9BBE-75A3F05FF6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42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65F7C-4532-46A8-B953-13F3DBDC298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03062" y="0"/>
            <a:ext cx="814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DCC Controlled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D217FB-75AD-4E58-8067-8C79A0913BD0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03062" y="6705600"/>
            <a:ext cx="8143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DCC Controlled</a:t>
            </a:r>
          </a:p>
        </p:txBody>
      </p:sp>
    </p:spTree>
    <p:extLst>
      <p:ext uri="{BB962C8B-B14F-4D97-AF65-F5344CB8AC3E}">
        <p14:creationId xmlns:p14="http://schemas.microsoft.com/office/powerpoint/2010/main" val="117497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</p:sldLayoutIdLst>
  <p:hf sldNum="0"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548043" y="499707"/>
            <a:ext cx="1672641" cy="1152527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33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939" r:id="rId2"/>
    <p:sldLayoutId id="2147483940" r:id="rId3"/>
    <p:sldLayoutId id="2147483941" r:id="rId4"/>
    <p:sldLayoutId id="2147483942" r:id="rId5"/>
    <p:sldLayoutId id="2147483943" r:id="rId6"/>
    <p:sldLayoutId id="2147483944" r:id="rId7"/>
    <p:sldLayoutId id="2147483945" r:id="rId8"/>
    <p:sldLayoutId id="2147483946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72000" y="360000"/>
            <a:ext cx="9000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72000" y="1440000"/>
            <a:ext cx="9000000" cy="43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54800" y="6483600"/>
            <a:ext cx="24660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 b="1">
                <a:solidFill>
                  <a:srgbClr val="1F144A"/>
                </a:solidFill>
                <a:latin typeface="Lato" panose="020F0502020204030203" pitchFamily="34" charset="77"/>
              </a:defRPr>
            </a:lvl1pPr>
          </a:lstStyle>
          <a:p>
            <a:r>
              <a:rPr lang="en-GB"/>
              <a:t>12 November 2020</a:t>
            </a:r>
            <a:endParaRPr lang="en-US"/>
          </a:p>
        </p:txBody>
      </p:sp>
      <p:sp>
        <p:nvSpPr>
          <p:cNvPr id="5" name="MSIPCMContentMarking" descr="{&quot;HashCode&quot;:2028135196,&quot;Placement&quot;:&quot;Header&quot;,&quot;Top&quot;:0.0,&quot;Left&quot;:437.873,&quot;SlideWidth&quot;:960,&quot;SlideHeight&quot;:540}">
            <a:extLst>
              <a:ext uri="{FF2B5EF4-FFF2-40B4-BE49-F238E27FC236}">
                <a16:creationId xmlns:a16="http://schemas.microsoft.com/office/drawing/2014/main" id="{F4E65F7C-4532-46A8-B953-13F3DBDC298C}"/>
              </a:ext>
            </a:extLst>
          </p:cNvPr>
          <p:cNvSpPr txBox="1"/>
          <p:nvPr userDrawn="1"/>
        </p:nvSpPr>
        <p:spPr>
          <a:xfrm>
            <a:off x="5560987" y="0"/>
            <a:ext cx="107002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DCC Controlled</a:t>
            </a:r>
          </a:p>
        </p:txBody>
      </p:sp>
      <p:sp>
        <p:nvSpPr>
          <p:cNvPr id="6" name="MSIPCMContentMarking" descr="{&quot;HashCode&quot;:2052272765,&quot;Placement&quot;:&quot;Footer&quot;,&quot;Top&quot;:519.343,&quot;Left&quot;:437.873,&quot;SlideWidth&quot;:960,&quot;SlideHeight&quot;:540}">
            <a:extLst>
              <a:ext uri="{FF2B5EF4-FFF2-40B4-BE49-F238E27FC236}">
                <a16:creationId xmlns:a16="http://schemas.microsoft.com/office/drawing/2014/main" id="{1AD217FB-75AD-4E58-8067-8C79A0913BD0}"/>
              </a:ext>
            </a:extLst>
          </p:cNvPr>
          <p:cNvSpPr txBox="1"/>
          <p:nvPr userDrawn="1"/>
        </p:nvSpPr>
        <p:spPr>
          <a:xfrm>
            <a:off x="5560987" y="6595656"/>
            <a:ext cx="1070026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000">
                <a:solidFill>
                  <a:srgbClr val="FF0000"/>
                </a:solidFill>
                <a:latin typeface="Calibri" panose="020F0502020204030204" pitchFamily="34" charset="0"/>
              </a:rPr>
              <a:t>DCC Controlled</a:t>
            </a:r>
          </a:p>
        </p:txBody>
      </p:sp>
    </p:spTree>
    <p:extLst>
      <p:ext uri="{BB962C8B-B14F-4D97-AF65-F5344CB8AC3E}">
        <p14:creationId xmlns:p14="http://schemas.microsoft.com/office/powerpoint/2010/main" val="2444737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</p:sldLayoutIdLst>
  <p:hf sldNum="0"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accent1"/>
          </a:solidFill>
          <a:latin typeface="Lato" panose="020F0502020204030203" pitchFamily="34" charset="77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FontTx/>
        <a:buNone/>
        <a:defRPr sz="1600" b="1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1pPr>
      <a:lvl2pPr marL="457189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4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2pPr>
      <a:lvl3pPr marL="914377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2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3pPr>
      <a:lvl4pPr marL="1371566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1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4pPr>
      <a:lvl5pPr marL="1828754" indent="0" algn="l" defTabSz="914377" rtl="0" eaLnBrk="1" latinLnBrk="0" hangingPunct="1">
        <a:lnSpc>
          <a:spcPct val="90000"/>
        </a:lnSpc>
        <a:spcBef>
          <a:spcPts val="500"/>
        </a:spcBef>
        <a:buFontTx/>
        <a:buNone/>
        <a:defRPr sz="1000" kern="1200">
          <a:solidFill>
            <a:srgbClr val="1F144A"/>
          </a:solidFill>
          <a:latin typeface="Lato" panose="020F0502020204030203" pitchFamily="34" charset="77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81E0A0-FF9F-5D47-8B30-43F5EF143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65916" y="1825625"/>
            <a:ext cx="8787883" cy="917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3212D-917E-AC4E-8880-44E15C589D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>
                <a:solidFill>
                  <a:schemeClr val="tx1"/>
                </a:solidFill>
                <a:latin typeface="Roboto Slab" pitchFamily="2" charset="0"/>
              </a:defRPr>
            </a:lvl1pPr>
          </a:lstStyle>
          <a:p>
            <a:r>
              <a:rPr lang="en-US" err="1"/>
              <a:t>Bodytext</a:t>
            </a:r>
            <a:r>
              <a:rPr lang="en-US"/>
              <a:t> 1 column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D2277-2DB6-1846-9E0A-6CAF7BDA7B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C090-CF47-E246-AF7D-27A7035090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144F17D0-9089-434D-AD8C-98A45BA6048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1022954" y="136525"/>
            <a:ext cx="1000492" cy="689385"/>
          </a:xfrm>
          <a:prstGeom prst="rect">
            <a:avLst/>
          </a:prstGeom>
        </p:spPr>
      </p:pic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55583BFE-DE12-D242-AD5C-77394358A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EF6D3DB-7C68-D64F-B92F-E25D0AACE7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51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000" b="1" i="0" kern="1200" cap="all" spc="250" baseline="0">
          <a:solidFill>
            <a:srgbClr val="68A495"/>
          </a:solidFill>
          <a:latin typeface="Roboto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 baseline="0">
          <a:solidFill>
            <a:schemeClr val="tx1"/>
          </a:solidFill>
          <a:latin typeface="Roboto Slab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85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  <p:sldLayoutId id="2147484068" r:id="rId12"/>
    <p:sldLayoutId id="2147484069" r:id="rId13"/>
    <p:sldLayoutId id="2147484070" r:id="rId14"/>
    <p:sldLayoutId id="2147484071" r:id="rId15"/>
    <p:sldLayoutId id="2147484072" r:id="rId16"/>
    <p:sldLayoutId id="2147484073" r:id="rId17"/>
    <p:sldLayoutId id="2147484074" r:id="rId18"/>
    <p:sldLayoutId id="2147484075" r:id="rId19"/>
    <p:sldLayoutId id="2147484076" r:id="rId20"/>
    <p:sldLayoutId id="2147484077" r:id="rId21"/>
    <p:sldLayoutId id="2147484078" r:id="rId22"/>
    <p:sldLayoutId id="2147484079" r:id="rId23"/>
    <p:sldLayoutId id="2147484080" r:id="rId24"/>
    <p:sldLayoutId id="2147484081" r:id="rId25"/>
    <p:sldLayoutId id="2147484082" r:id="rId26"/>
    <p:sldLayoutId id="2147484083" r:id="rId27"/>
    <p:sldLayoutId id="2147484084" r:id="rId28"/>
    <p:sldLayoutId id="2147484085" r:id="rId29"/>
    <p:sldLayoutId id="2147484086" r:id="rId30"/>
    <p:sldLayoutId id="2147484087" r:id="rId31"/>
    <p:sldLayoutId id="2147484088" r:id="rId32"/>
    <p:sldLayoutId id="2147484089" r:id="rId33"/>
    <p:sldLayoutId id="2147484090" r:id="rId34"/>
    <p:sldLayoutId id="2147484091" r:id="rId35"/>
    <p:sldLayoutId id="2147484092" r:id="rId36"/>
    <p:sldLayoutId id="2147484093" r:id="rId37"/>
    <p:sldLayoutId id="2147484094" r:id="rId38"/>
    <p:sldLayoutId id="2147484095" r:id="rId39"/>
    <p:sldLayoutId id="2147484096" r:id="rId40"/>
    <p:sldLayoutId id="2147484097" r:id="rId41"/>
    <p:sldLayoutId id="2147484098" r:id="rId42"/>
    <p:sldLayoutId id="2147484099" r:id="rId43"/>
    <p:sldLayoutId id="2147484100" r:id="rId44"/>
    <p:sldLayoutId id="2147484101" r:id="rId45"/>
    <p:sldLayoutId id="2147484102" r:id="rId4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REC </a:t>
            </a:r>
            <a:r>
              <a:rPr lang="en-GB" err="1"/>
              <a:t>ISSues</a:t>
            </a:r>
            <a:r>
              <a:rPr lang="en-GB"/>
              <a:t>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latin typeface="Roboto"/>
                <a:ea typeface="Roboto"/>
                <a:cs typeface="Roboto"/>
              </a:rPr>
              <a:t>09 August 2024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>
                <a:latin typeface="Roboto"/>
                <a:ea typeface="Roboto"/>
                <a:cs typeface="Roboto"/>
              </a:rPr>
              <a:t>1. </a:t>
            </a: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Introduction and agreement of agenda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Shelley rouse 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Agenda For today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DE9F281-2DB4-898F-0D79-1AE200709F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216653"/>
              </p:ext>
            </p:extLst>
          </p:nvPr>
        </p:nvGraphicFramePr>
        <p:xfrm>
          <a:off x="1143000" y="1445860"/>
          <a:ext cx="9528049" cy="447031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452342">
                  <a:extLst>
                    <a:ext uri="{9D8B030D-6E8A-4147-A177-3AD203B41FA5}">
                      <a16:colId xmlns:a16="http://schemas.microsoft.com/office/drawing/2014/main" val="2985595102"/>
                    </a:ext>
                  </a:extLst>
                </a:gridCol>
                <a:gridCol w="4171088">
                  <a:extLst>
                    <a:ext uri="{9D8B030D-6E8A-4147-A177-3AD203B41FA5}">
                      <a16:colId xmlns:a16="http://schemas.microsoft.com/office/drawing/2014/main" val="2643265497"/>
                    </a:ext>
                  </a:extLst>
                </a:gridCol>
                <a:gridCol w="1449093">
                  <a:extLst>
                    <a:ext uri="{9D8B030D-6E8A-4147-A177-3AD203B41FA5}">
                      <a16:colId xmlns:a16="http://schemas.microsoft.com/office/drawing/2014/main" val="2149799782"/>
                    </a:ext>
                  </a:extLst>
                </a:gridCol>
                <a:gridCol w="3455526">
                  <a:extLst>
                    <a:ext uri="{9D8B030D-6E8A-4147-A177-3AD203B41FA5}">
                      <a16:colId xmlns:a16="http://schemas.microsoft.com/office/drawing/2014/main" val="1672424288"/>
                    </a:ext>
                  </a:extLst>
                </a:gridCol>
              </a:tblGrid>
              <a:tr h="431688">
                <a:tc>
                  <a:txBody>
                    <a:bodyPr/>
                    <a:lstStyle/>
                    <a:p>
                      <a:pPr fontAlgn="ctr"/>
                      <a:endParaRPr lang="en-GB" sz="1000" b="1" cap="none" spc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tc>
                  <a:txBody>
                    <a:bodyPr/>
                    <a:lstStyle/>
                    <a:p>
                      <a:pPr algn="ctr" fontAlgn="ctr"/>
                      <a:endParaRPr lang="en-GB" sz="1000" b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b"/>
                </a:tc>
                <a:extLst>
                  <a:ext uri="{0D108BD9-81ED-4DB2-BD59-A6C34878D82A}">
                    <a16:rowId xmlns:a16="http://schemas.microsoft.com/office/drawing/2014/main" val="952606947"/>
                  </a:ext>
                </a:extLst>
              </a:tr>
              <a:tr h="454958">
                <a:tc>
                  <a:txBody>
                    <a:bodyPr/>
                    <a:lstStyle/>
                    <a:p>
                      <a:pPr fontAlgn="ctr"/>
                      <a:endParaRPr lang="en-GB" sz="100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rtl="0" fontAlgn="base"/>
                      <a:r>
                        <a:rPr lang="en-GB" sz="1000" b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1 </a:t>
                      </a:r>
                      <a:endParaRPr lang="en-GB" sz="1000" b="0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Introductions and Agreement of Agenda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 </a:t>
                      </a:r>
                      <a:endParaRPr lang="en-GB" sz="1000" b="1" i="0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662143624"/>
                  </a:ext>
                </a:extLst>
              </a:tr>
              <a:tr h="454958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0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Actions Log 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22051283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Cleanse Update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Performance Assurance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2348779415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Performance Assurance Operating Plan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Performance Assurance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841012203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Pre-payment Incorrect Mode Change Upon Switching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Professional Services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4230520075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Multiple Switch Requests Impacting Consumer Experience and Party Performance 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11:05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Professional Services Team</a:t>
                      </a:r>
                    </a:p>
                    <a:p>
                      <a:pPr fontAlgn="ctr"/>
                      <a:endParaRPr lang="en-GB" sz="1000" b="1" i="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625946238"/>
                  </a:ext>
                </a:extLst>
              </a:tr>
              <a:tr h="479573">
                <a:tc>
                  <a:txBody>
                    <a:bodyPr/>
                    <a:lstStyle/>
                    <a:p>
                      <a:pPr marL="0" algn="l" defTabSz="914400" rtl="0" eaLnBrk="1" fontAlgn="base" latinLnBrk="0" hangingPunct="1"/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Import &amp; Export Indicators for MAP’s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11:20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fontAlgn="ctr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Professional Services Team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083782400"/>
                  </a:ext>
                </a:extLst>
              </a:tr>
              <a:tr h="4034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marL="0" algn="l" defTabSz="914400" rtl="0" eaLnBrk="1" fontAlgn="base" latinLnBrk="0" hangingPunct="1"/>
                      <a:endParaRPr lang="en-GB" sz="1000" b="0" kern="1200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AOB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11:35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1236900721"/>
                  </a:ext>
                </a:extLst>
              </a:tr>
              <a:tr h="3273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Close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n-GB" sz="1000" b="1" i="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11:50</a:t>
                      </a:r>
                    </a:p>
                  </a:txBody>
                  <a:tcPr marL="22680" marR="11861" marT="6480" marB="48600"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000" b="1" kern="1200" cap="none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marL="22680" marR="11861" marT="6480" marB="48600" anchor="ctr"/>
                </a:tc>
                <a:extLst>
                  <a:ext uri="{0D108BD9-81ED-4DB2-BD59-A6C34878D82A}">
                    <a16:rowId xmlns:a16="http://schemas.microsoft.com/office/drawing/2014/main" val="3937098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2. Actions log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Chair </a:t>
            </a:r>
          </a:p>
        </p:txBody>
      </p:sp>
    </p:spTree>
    <p:extLst>
      <p:ext uri="{BB962C8B-B14F-4D97-AF65-F5344CB8AC3E}">
        <p14:creationId xmlns:p14="http://schemas.microsoft.com/office/powerpoint/2010/main" val="452644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Actions log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759AE38-7EC6-E377-3A86-0141B31F61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3502761"/>
              </p:ext>
            </p:extLst>
          </p:nvPr>
        </p:nvGraphicFramePr>
        <p:xfrm>
          <a:off x="1157741" y="1234440"/>
          <a:ext cx="9284854" cy="163677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30676">
                  <a:extLst>
                    <a:ext uri="{9D8B030D-6E8A-4147-A177-3AD203B41FA5}">
                      <a16:colId xmlns:a16="http://schemas.microsoft.com/office/drawing/2014/main" val="3359812394"/>
                    </a:ext>
                  </a:extLst>
                </a:gridCol>
                <a:gridCol w="2523021">
                  <a:extLst>
                    <a:ext uri="{9D8B030D-6E8A-4147-A177-3AD203B41FA5}">
                      <a16:colId xmlns:a16="http://schemas.microsoft.com/office/drawing/2014/main" val="1896672256"/>
                    </a:ext>
                  </a:extLst>
                </a:gridCol>
                <a:gridCol w="1230099">
                  <a:extLst>
                    <a:ext uri="{9D8B030D-6E8A-4147-A177-3AD203B41FA5}">
                      <a16:colId xmlns:a16="http://schemas.microsoft.com/office/drawing/2014/main" val="3524927420"/>
                    </a:ext>
                  </a:extLst>
                </a:gridCol>
                <a:gridCol w="3177589">
                  <a:extLst>
                    <a:ext uri="{9D8B030D-6E8A-4147-A177-3AD203B41FA5}">
                      <a16:colId xmlns:a16="http://schemas.microsoft.com/office/drawing/2014/main" val="1418381465"/>
                    </a:ext>
                  </a:extLst>
                </a:gridCol>
                <a:gridCol w="723469">
                  <a:extLst>
                    <a:ext uri="{9D8B030D-6E8A-4147-A177-3AD203B41FA5}">
                      <a16:colId xmlns:a16="http://schemas.microsoft.com/office/drawing/2014/main" val="1230271354"/>
                    </a:ext>
                  </a:extLst>
                </a:gridCol>
              </a:tblGrid>
              <a:tr h="367246">
                <a:tc>
                  <a:txBody>
                    <a:bodyPr/>
                    <a:lstStyle/>
                    <a:p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 REF.</a:t>
                      </a:r>
                      <a:endParaRPr lang="en-GB" sz="120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ACTION</a:t>
                      </a:r>
                      <a:endParaRPr lang="en-GB" sz="120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GB" sz="900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</a:t>
                      </a:r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NER(S)</a:t>
                      </a:r>
                      <a:endParaRPr lang="en-GB" sz="120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UPDATE</a:t>
                      </a:r>
                      <a:endParaRPr lang="en-GB" sz="120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900" b="1" spc="150">
                          <a:solidFill>
                            <a:srgbClr val="FFFFFF"/>
                          </a:solidFill>
                          <a:effectLst/>
                          <a:highlight>
                            <a:srgbClr val="68A495"/>
                          </a:highlight>
                          <a:latin typeface="Roboto Medium" panose="02000000000000000000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STATUS</a:t>
                      </a:r>
                      <a:endParaRPr lang="en-GB" sz="1200">
                        <a:effectLst/>
                        <a:highlight>
                          <a:srgbClr val="68A495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007378"/>
                  </a:ext>
                </a:extLst>
              </a:tr>
              <a:tr h="12695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RECRIG_24_0712_02_01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Roboto Slab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Chair to raise the issue of de-energising a disconnected meter as a formal REC issue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Roboto Slab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 Professional Services Team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Roboto Slab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issue was raised following last month's meeting, issue number: I0191.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Roboto Slab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Open </a:t>
                      </a:r>
                      <a:endParaRPr lang="en-GB" sz="1400" dirty="0">
                        <a:solidFill>
                          <a:srgbClr val="000000"/>
                        </a:solidFill>
                        <a:effectLst/>
                        <a:latin typeface="Roboto Slab" pitchFamily="2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06" marR="68306" marT="71468" marB="7146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231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762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0208" y="2231136"/>
            <a:ext cx="7050547" cy="2092963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3. data cleanse update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3C8D1C-9736-081E-4D60-57FAF1DD1D9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Rec performance assurance team</a:t>
            </a:r>
          </a:p>
        </p:txBody>
      </p:sp>
    </p:spTree>
    <p:extLst>
      <p:ext uri="{BB962C8B-B14F-4D97-AF65-F5344CB8AC3E}">
        <p14:creationId xmlns:p14="http://schemas.microsoft.com/office/powerpoint/2010/main" val="28005743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 fontScale="90000"/>
          </a:bodyPr>
          <a:lstStyle/>
          <a:p>
            <a:br>
              <a:rPr lang="en-GB" sz="27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</a:br>
            <a:r>
              <a:rPr lang="en-GB" sz="27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4. performance assurance operating plan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Rec performance assurance team</a:t>
            </a:r>
          </a:p>
        </p:txBody>
      </p:sp>
    </p:spTree>
    <p:extLst>
      <p:ext uri="{BB962C8B-B14F-4D97-AF65-F5344CB8AC3E}">
        <p14:creationId xmlns:p14="http://schemas.microsoft.com/office/powerpoint/2010/main" val="483781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r>
              <a:rPr lang="en-GB" sz="27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5. pre-payment incorrect mode change upon switching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Rec professional services team</a:t>
            </a:r>
          </a:p>
        </p:txBody>
      </p:sp>
    </p:spTree>
    <p:extLst>
      <p:ext uri="{BB962C8B-B14F-4D97-AF65-F5344CB8AC3E}">
        <p14:creationId xmlns:p14="http://schemas.microsoft.com/office/powerpoint/2010/main" val="3850878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C6D2-C046-1044-A137-9075B5BA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Pre-payment incorrect mode change upon switching 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D7D3B9-7B9A-3368-BB1F-F47EFA83B223}"/>
              </a:ext>
            </a:extLst>
          </p:cNvPr>
          <p:cNvSpPr txBox="1">
            <a:spLocks/>
          </p:cNvSpPr>
          <p:nvPr/>
        </p:nvSpPr>
        <p:spPr>
          <a:xfrm>
            <a:off x="906463" y="1569495"/>
            <a:ext cx="9217025" cy="47398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are experiencing a significant number of issues when we acquire customers from other suppliers. These customers are often left in prepay mode, preventing them from topping up and frequently resulting in a loss of supply. We believe the previous supplier should switch the customer to credit mode before the transfer of supply occurs 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 set out in REC Schedule 11 - Section 3 Smart PAYGE process, however this is not happening in a lot of cases.</a:t>
            </a:r>
            <a:endParaRPr lang="en-GB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have conducted some analysis to identify which suppliers are responsible for this issue. The findings are detailed below</a:t>
            </a:r>
            <a:r>
              <a:rPr lang="en-GB" sz="1400" b="0" i="0" dirty="0">
                <a:solidFill>
                  <a:srgbClr val="11111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</a:p>
          <a:p>
            <a:endParaRPr lang="en-GB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</a:t>
            </a:r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rom:</a:t>
            </a:r>
            <a:endParaRPr lang="en-GB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Supplier (1)  22.4 %</a:t>
            </a:r>
            <a:endParaRPr lang="en-GB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Supplier (2)  20.8%</a:t>
            </a:r>
            <a:endParaRPr lang="en-GB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Supplier (3)  11.7%</a:t>
            </a:r>
            <a:endParaRPr lang="en-GB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Supplier (4)  11%</a:t>
            </a:r>
            <a:endParaRPr lang="en-GB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lvl="0" indent="-285750">
              <a:buSzPts val="1000"/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en-GB" sz="14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Supplier (5)  10.4%</a:t>
            </a:r>
            <a:endParaRPr lang="en-GB" sz="1400" b="1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It would be great if we could get a view from other suppliers and see if anyone else is experiencing the same issue. </a:t>
            </a:r>
          </a:p>
        </p:txBody>
      </p:sp>
    </p:spTree>
    <p:extLst>
      <p:ext uri="{BB962C8B-B14F-4D97-AF65-F5344CB8AC3E}">
        <p14:creationId xmlns:p14="http://schemas.microsoft.com/office/powerpoint/2010/main" val="413496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 fontScale="90000"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7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6. Multiple Switch Requests impacting Consumer experience and Party performance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REC Professional services team</a:t>
            </a:r>
          </a:p>
        </p:txBody>
      </p:sp>
    </p:spTree>
    <p:extLst>
      <p:ext uri="{BB962C8B-B14F-4D97-AF65-F5344CB8AC3E}">
        <p14:creationId xmlns:p14="http://schemas.microsoft.com/office/powerpoint/2010/main" val="2444381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C5C68-7964-E293-672B-D82C0B2C2F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5094" y="828939"/>
            <a:ext cx="9144000" cy="678445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en-GB" sz="2800" dirty="0">
                <a:solidFill>
                  <a:srgbClr val="70AD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8DF74DD-71A3-4E50-1BEC-05AE4D098AC9}"/>
              </a:ext>
            </a:extLst>
          </p:cNvPr>
          <p:cNvSpPr txBox="1">
            <a:spLocks/>
          </p:cNvSpPr>
          <p:nvPr/>
        </p:nvSpPr>
        <p:spPr>
          <a:xfrm>
            <a:off x="718074" y="1854680"/>
            <a:ext cx="10755849" cy="446543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16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Roboto Slab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REC Parties have told the Code Manager that they are seeing multiple registrations attempts (10 plus attempts on consecutive days in some instances) on individual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MPxNs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. They are concerned about Consumer detriment and Party Performance impacts.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This was initially presented as a non-domestic issue, but initial Code Manager investigations have also highlighted potential concern around proposed domestic transfers as well.</a:t>
            </a:r>
          </a:p>
          <a:p>
            <a:pPr marL="538163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Consumers trying to switch are not getting time to review objection related communications from the incumbent Supplier to allow them to act.</a:t>
            </a:r>
          </a:p>
          <a:p>
            <a:pPr marL="538163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This also appears to have impacted Party performance against associated Risk Drivers, 8.9, 8.10 &amp; 8.11</a:t>
            </a:r>
          </a:p>
          <a:p>
            <a:pPr marL="538163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The Code Manager invites discussion and welcomes engagement on this matter, both here at RIG and directly via your OAM.</a:t>
            </a:r>
          </a:p>
          <a:p>
            <a:pPr marL="538163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If this issue is well supported, it may be suitable for progression to the Change Issues Group for further discussion and development.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Wingdings" pitchFamily="2" charset="2"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68A495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593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 fontScale="90000"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7</a:t>
            </a:r>
            <a:r>
              <a:rPr lang="en-GB" sz="2700" dirty="0">
                <a:latin typeface="Roboto"/>
                <a:ea typeface="Roboto"/>
                <a:cs typeface="Roboto"/>
              </a:rPr>
              <a:t>. import &amp; export indicators for map’s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REC Professional services team</a:t>
            </a:r>
          </a:p>
        </p:txBody>
      </p:sp>
    </p:spTree>
    <p:extLst>
      <p:ext uri="{BB962C8B-B14F-4D97-AF65-F5344CB8AC3E}">
        <p14:creationId xmlns:p14="http://schemas.microsoft.com/office/powerpoint/2010/main" val="2172527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C6D2-C046-1044-A137-9075B5BA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Import &amp; export indicators for map’s (d0303 Dataflow)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D7D3B9-7B9A-3368-BB1F-F47EFA83B223}"/>
              </a:ext>
            </a:extLst>
          </p:cNvPr>
          <p:cNvSpPr txBox="1">
            <a:spLocks/>
          </p:cNvSpPr>
          <p:nvPr/>
        </p:nvSpPr>
        <p:spPr>
          <a:xfrm>
            <a:off x="906463" y="1569495"/>
            <a:ext cx="9217025" cy="47398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Meter Asset Providers (MAP) are notified of changes to their portfolio via a D0303 flow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D0303 flow carries the notification of an install, removal, appointment and de-appointment event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The D0303 flow does not have a concept of whether an MPAN is Export or Import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Only the Import MPAN carries the primacy for meter rental and asset management activities by the MAP, the Export MPAN is largely superfluous to a MAP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An Import and Export MPAN will typically share the same MSN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 MAP will received D0303 notifications for both the Import &amp; Export MPAN</a:t>
            </a:r>
          </a:p>
          <a:p>
            <a:pPr lvl="1"/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Problem Statement: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On receipt of a D0303 flow, a MAP cannot readily distinguish whether a flow relates to the import or export MPAN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As the D0303 flows carry the same MSN for both Import and Export MPANs, a MAP would interpret one of the flows as a duplicate</a:t>
            </a:r>
          </a:p>
          <a:p>
            <a:pPr lvl="1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Given the Import MPAN has primacy, there is no straightforward way to identify which flow relates to the import MPAN without triage and interrogation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1112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EC6D2-C046-1044-A137-9075B5BA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Import &amp; export indicators for map’s (d0303 Dataflow)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D7D3B9-7B9A-3368-BB1F-F47EFA83B223}"/>
              </a:ext>
            </a:extLst>
          </p:cNvPr>
          <p:cNvSpPr txBox="1">
            <a:spLocks/>
          </p:cNvSpPr>
          <p:nvPr/>
        </p:nvSpPr>
        <p:spPr>
          <a:xfrm>
            <a:off x="906463" y="1569495"/>
            <a:ext cx="9217025" cy="47398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70ADA3"/>
              </a:buClr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Recommendation: 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The D0303 notification to MAPs should be updated to carry both an Import and Export indicator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would allow MAPs to interpret flows received for Import / Export sites appropriately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With the proliferation of SEG tariffs, this is a growing problem facing the MAP community</a:t>
            </a:r>
          </a:p>
          <a:p>
            <a:pPr marL="335992" lvl="1" indent="0">
              <a:buNone/>
            </a:pP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What would this mean for industry?: 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What changes would be required at a Supplier level to facilitate this change?</a:t>
            </a:r>
          </a:p>
          <a:p>
            <a:pPr lvl="1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What changes would be required at a MEM level to facilitate this change?</a:t>
            </a:r>
          </a:p>
          <a:p>
            <a:pPr lvl="2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Recognising this change would not be implemented until post MHHS, this would be changes to the MSS / MSA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0658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1CAF0-BD74-C28C-815E-BE0CDCF5AB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75E90-C6D4-F023-EC2F-579BE712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2250" y="2020824"/>
            <a:ext cx="6968505" cy="2303275"/>
          </a:xfrm>
        </p:spPr>
        <p:txBody>
          <a:bodyPr>
            <a:normAutofit/>
          </a:bodyPr>
          <a:lstStyle/>
          <a:p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sz="2400" dirty="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8. </a:t>
            </a:r>
            <a:r>
              <a:rPr lang="en-GB" sz="2400" dirty="0" err="1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aob</a:t>
            </a:r>
            <a:br>
              <a:rPr lang="en-GB" dirty="0">
                <a:latin typeface="Roboto"/>
                <a:ea typeface="Roboto"/>
                <a:cs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 </a:t>
            </a:r>
            <a:br>
              <a:rPr lang="en-GB" dirty="0">
                <a:latin typeface="Roboto"/>
                <a:ea typeface="Roboto"/>
                <a:cs typeface="Roboto"/>
              </a:rPr>
            </a:br>
            <a:br>
              <a:rPr lang="en-GB" sz="2700" dirty="0">
                <a:latin typeface="Roboto"/>
                <a:ea typeface="Roboto"/>
                <a:cs typeface="Roboto"/>
              </a:rPr>
            </a:br>
            <a:endParaRPr lang="en-GB" dirty="0">
              <a:cs typeface="Roboto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990F9B-3D8E-A5F3-9221-A4EFA231FB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all</a:t>
            </a:r>
          </a:p>
        </p:txBody>
      </p:sp>
    </p:spTree>
    <p:extLst>
      <p:ext uri="{BB962C8B-B14F-4D97-AF65-F5344CB8AC3E}">
        <p14:creationId xmlns:p14="http://schemas.microsoft.com/office/powerpoint/2010/main" val="1187341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A7D5-1EE1-44B5-DC76-072639BE3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0" y="2353586"/>
            <a:ext cx="7918703" cy="2245846"/>
          </a:xfrm>
        </p:spPr>
        <p:txBody>
          <a:bodyPr>
            <a:normAutofit fontScale="90000"/>
          </a:bodyPr>
          <a:lstStyle/>
          <a:p>
            <a:r>
              <a:rPr lang="en-GB" sz="2000" dirty="0">
                <a:latin typeface="Roboto"/>
                <a:ea typeface="Roboto"/>
                <a:cs typeface="Roboto"/>
              </a:rPr>
              <a:t>Next meeting:</a:t>
            </a:r>
            <a:br>
              <a:rPr lang="en-GB" sz="2000" dirty="0"/>
            </a:br>
            <a:br>
              <a:rPr lang="en-GB" sz="2200" dirty="0">
                <a:latin typeface="Roboto"/>
                <a:ea typeface="Roboto"/>
                <a:cs typeface="Roboto"/>
              </a:rPr>
            </a:br>
            <a:r>
              <a:rPr lang="en-GB" sz="2200" dirty="0">
                <a:latin typeface="Roboto"/>
                <a:ea typeface="Roboto"/>
                <a:cs typeface="Roboto"/>
              </a:rPr>
              <a:t>13 September 2024</a:t>
            </a:r>
            <a:br>
              <a:rPr lang="en-GB" sz="2200" dirty="0">
                <a:cs typeface="Roboto"/>
              </a:rPr>
            </a:br>
            <a:br>
              <a:rPr lang="en-GB" dirty="0"/>
            </a:br>
            <a:br>
              <a:rPr lang="en-GB" dirty="0">
                <a:latin typeface="Roboto"/>
                <a:ea typeface="Roboto"/>
              </a:rPr>
            </a:br>
            <a:r>
              <a:rPr lang="en-GB" dirty="0">
                <a:latin typeface="Roboto"/>
                <a:ea typeface="Roboto"/>
                <a:cs typeface="Roboto"/>
              </a:rPr>
              <a:t>Thanks for attending</a:t>
            </a:r>
          </a:p>
        </p:txBody>
      </p:sp>
    </p:spTree>
    <p:extLst>
      <p:ext uri="{BB962C8B-B14F-4D97-AF65-F5344CB8AC3E}">
        <p14:creationId xmlns:p14="http://schemas.microsoft.com/office/powerpoint/2010/main" val="187655729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1_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011F7A2F-2778-4C5E-AA01-4CE206B490D1}"/>
    </a:ext>
  </a:extLst>
</a:theme>
</file>

<file path=ppt/theme/theme4.xml><?xml version="1.0" encoding="utf-8"?>
<a:theme xmlns:a="http://schemas.openxmlformats.org/drawingml/2006/main" name="CONTENT SLIDE">
  <a:themeElements>
    <a:clrScheme name="REC Colours">
      <a:dk1>
        <a:sysClr val="windowText" lastClr="000000"/>
      </a:dk1>
      <a:lt1>
        <a:sysClr val="window" lastClr="FFFFFF"/>
      </a:lt1>
      <a:dk2>
        <a:srgbClr val="70ADA3"/>
      </a:dk2>
      <a:lt2>
        <a:srgbClr val="FFFFFF"/>
      </a:lt2>
      <a:accent1>
        <a:srgbClr val="4D8934"/>
      </a:accent1>
      <a:accent2>
        <a:srgbClr val="70ADA3"/>
      </a:accent2>
      <a:accent3>
        <a:srgbClr val="7B282E"/>
      </a:accent3>
      <a:accent4>
        <a:srgbClr val="BE6516"/>
      </a:accent4>
      <a:accent5>
        <a:srgbClr val="E7AB00"/>
      </a:accent5>
      <a:accent6>
        <a:srgbClr val="C4D38D"/>
      </a:accent6>
      <a:hlink>
        <a:srgbClr val="4D8934"/>
      </a:hlink>
      <a:folHlink>
        <a:srgbClr val="70ADA3"/>
      </a:folHlink>
    </a:clrScheme>
    <a:fontScheme name="REC">
      <a:majorFont>
        <a:latin typeface="Roboto"/>
        <a:ea typeface=""/>
        <a:cs typeface=""/>
      </a:majorFont>
      <a:minorFont>
        <a:latin typeface="Roboto Slab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Gemserv Content">
  <a:themeElements>
    <a:clrScheme name="Corporate Gemserv">
      <a:dk1>
        <a:srgbClr val="3A3C3B"/>
      </a:dk1>
      <a:lt1>
        <a:sysClr val="window" lastClr="FFFFFF"/>
      </a:lt1>
      <a:dk2>
        <a:srgbClr val="A8A8A8"/>
      </a:dk2>
      <a:lt2>
        <a:srgbClr val="EDEDED"/>
      </a:lt2>
      <a:accent1>
        <a:srgbClr val="6FB967"/>
      </a:accent1>
      <a:accent2>
        <a:srgbClr val="9DC977"/>
      </a:accent2>
      <a:accent3>
        <a:srgbClr val="DFE69B"/>
      </a:accent3>
      <a:accent4>
        <a:srgbClr val="58AB4F"/>
      </a:accent4>
      <a:accent5>
        <a:srgbClr val="81BA52"/>
      </a:accent5>
      <a:accent6>
        <a:srgbClr val="E6ECB2"/>
      </a:accent6>
      <a:hlink>
        <a:srgbClr val="2C6ECE"/>
      </a:hlink>
      <a:folHlink>
        <a:srgbClr val="568BD8"/>
      </a:folHlink>
    </a:clrScheme>
    <a:fontScheme name="Gemserv Internal">
      <a:majorFont>
        <a:latin typeface="Segoe U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mserv PowerPoint template" id="{E4F3FFF0-3AF6-47C2-92A7-845694BA4777}" vid="{248F4D9C-1102-4DE8-9950-5A935EFE9412}"/>
    </a:ext>
  </a:extLst>
</a:theme>
</file>

<file path=ppt/theme/theme7.xml><?xml version="1.0" encoding="utf-8"?>
<a:theme xmlns:a="http://schemas.openxmlformats.org/drawingml/2006/main" name="e-on Enjoyment Template">
  <a:themeElements>
    <a:clrScheme name="EON 2022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EA1B0A"/>
      </a:accent1>
      <a:accent2>
        <a:srgbClr val="B00402"/>
      </a:accent2>
      <a:accent3>
        <a:srgbClr val="1EA2B1"/>
      </a:accent3>
      <a:accent4>
        <a:srgbClr val="E3E000"/>
      </a:accent4>
      <a:accent5>
        <a:srgbClr val="76020D"/>
      </a:accent5>
      <a:accent6>
        <a:srgbClr val="7FC7CF"/>
      </a:accent6>
      <a:hlink>
        <a:srgbClr val="0000FF"/>
      </a:hlink>
      <a:folHlink>
        <a:srgbClr val="800080"/>
      </a:folHlink>
    </a:clrScheme>
    <a:fontScheme name="EON Brix Sans">
      <a:majorFont>
        <a:latin typeface="EON Brix Sans Black"/>
        <a:ea typeface=""/>
        <a:cs typeface=""/>
      </a:majorFont>
      <a:minorFont>
        <a:latin typeface="EON Brix San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 noProof="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>
    <a:extraClrScheme>
      <a:clrScheme name="EON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EA1B0A"/>
        </a:accent1>
        <a:accent2>
          <a:srgbClr val="B00402"/>
        </a:accent2>
        <a:accent3>
          <a:srgbClr val="5CC1CB"/>
        </a:accent3>
        <a:accent4>
          <a:srgbClr val="E3E000"/>
        </a:accent4>
        <a:accent5>
          <a:srgbClr val="C44341"/>
        </a:accent5>
        <a:accent6>
          <a:srgbClr val="85D1D8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custClrLst>
    <a:custClr>
      <a:srgbClr val="F7E8DA"/>
    </a:custClr>
    <a:custClr>
      <a:srgbClr val="F6C1B0"/>
    </a:custClr>
    <a:custClr>
      <a:srgbClr val="F59A86"/>
    </a:custClr>
    <a:custClr>
      <a:srgbClr val="F05B48"/>
    </a:custClr>
    <a:custClr>
      <a:srgbClr val="EA1B0A"/>
    </a:custClr>
    <a:custClr>
      <a:srgbClr val="E01000"/>
    </a:custClr>
    <a:custClr>
      <a:srgbClr val="C90A01"/>
    </a:custClr>
    <a:custClr>
      <a:srgbClr val="B00402"/>
    </a:custClr>
    <a:custClr>
      <a:srgbClr val="76020D"/>
    </a:custClr>
    <a:custClr>
      <a:srgbClr val="FFFFFF"/>
    </a:custClr>
    <a:custClr>
      <a:srgbClr val="F7F4D9"/>
    </a:custClr>
    <a:custClr>
      <a:srgbClr val="F2EFA3"/>
    </a:custClr>
    <a:custClr>
      <a:srgbClr val="EDEA6C"/>
    </a:custClr>
    <a:custClr>
      <a:srgbClr val="E8E536"/>
    </a:custClr>
    <a:custClr>
      <a:srgbClr val="E3E000"/>
    </a:custClr>
    <a:custClr>
      <a:srgbClr val="9EB22D"/>
    </a:custClr>
    <a:custClr>
      <a:srgbClr val="61822A"/>
    </a:custClr>
    <a:custClr>
      <a:srgbClr val="3D5327"/>
    </a:custClr>
    <a:custClr>
      <a:srgbClr val="1C301E"/>
    </a:custClr>
    <a:custClr>
      <a:srgbClr val="FFFFFF"/>
    </a:custClr>
    <a:custClr>
      <a:srgbClr val="E1EDED"/>
    </a:custClr>
    <a:custClr>
      <a:srgbClr val="B0DADE"/>
    </a:custClr>
    <a:custClr>
      <a:srgbClr val="7FC7CF"/>
    </a:custClr>
    <a:custClr>
      <a:srgbClr val="4FB5C0"/>
    </a:custClr>
    <a:custClr>
      <a:srgbClr val="1EA2B1"/>
    </a:custClr>
    <a:custClr>
      <a:srgbClr val="178A9E"/>
    </a:custClr>
    <a:custClr>
      <a:srgbClr val="0F738A"/>
    </a:custClr>
    <a:custClr>
      <a:srgbClr val="144D61"/>
    </a:custClr>
    <a:custClr>
      <a:srgbClr val="182739"/>
    </a:custClr>
    <a:custClr>
      <a:srgbClr val="FFFFFF"/>
    </a:custClr>
    <a:custClr>
      <a:srgbClr val="FFFFFF"/>
    </a:custClr>
    <a:custClr>
      <a:srgbClr val="FCFBFA"/>
    </a:custClr>
    <a:custClr>
      <a:srgbClr val="F9F6F4"/>
    </a:custClr>
    <a:custClr>
      <a:srgbClr val="E6E3E1"/>
    </a:custClr>
    <a:custClr>
      <a:srgbClr val="CCCBCA"/>
    </a:custClr>
    <a:custClr>
      <a:srgbClr val="999999"/>
    </a:custClr>
    <a:custClr>
      <a:srgbClr val="666666"/>
    </a:custClr>
    <a:custClr>
      <a:srgbClr val="262626"/>
    </a:custClr>
    <a:custClr>
      <a:srgbClr val="000000"/>
    </a:custClr>
    <a:custClr>
      <a:srgbClr val="FFFFFF"/>
    </a:custClr>
    <a:custClr>
      <a:srgbClr val="F8E3D0"/>
    </a:custClr>
    <a:custClr>
      <a:srgbClr val="F1D7BD"/>
    </a:custClr>
    <a:custClr>
      <a:srgbClr val="E9CBA9"/>
    </a:custClr>
    <a:custClr>
      <a:srgbClr val="DEBA95"/>
    </a:custClr>
    <a:custClr>
      <a:srgbClr val="D2A981"/>
    </a:custClr>
    <a:custClr>
      <a:srgbClr val="AF8A66"/>
    </a:custClr>
    <a:custClr>
      <a:srgbClr val="8C6B4C"/>
    </a:custClr>
    <a:custClr>
      <a:srgbClr val="4F3824"/>
    </a:custClr>
    <a:custClr>
      <a:srgbClr val="301E10"/>
    </a:custClr>
    <a:custClr>
      <a:srgbClr val="FFFFFF"/>
    </a:custClr>
  </a:custClrLst>
  <a:extLst>
    <a:ext uri="{05A4C25C-085E-4340-85A3-A5531E510DB2}">
      <thm15:themeFamily xmlns:thm15="http://schemas.microsoft.com/office/thememl/2012/main" name="EON_Presentation.potx" id="{7C42261A-5814-475A-AFFE-2C675987BE37}" vid="{E40C2308-C2F2-4A5C-BF3A-6A6F0716ADD3}"/>
    </a:ext>
  </a:extLst>
</a:theme>
</file>

<file path=ppt/theme/theme8.xml><?xml version="1.0" encoding="utf-8"?>
<a:theme xmlns:a="http://schemas.openxmlformats.org/drawingml/2006/main" name="2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C Slidedeck Template" id="{3EF9D6D7-E721-43F1-B125-C155637D0265}" vid="{9A5C3515-EC20-4F08-899D-028E5A3E843B}"/>
    </a:ext>
  </a:extLst>
</a:theme>
</file>

<file path=ppt/theme/theme9.xml><?xml version="1.0" encoding="utf-8"?>
<a:theme xmlns:a="http://schemas.openxmlformats.org/drawingml/2006/main" name="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3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_Smart DCC">
  <a:themeElements>
    <a:clrScheme name="DCC 2020">
      <a:dk1>
        <a:srgbClr val="000000"/>
      </a:dk1>
      <a:lt1>
        <a:srgbClr val="FFFFFF"/>
      </a:lt1>
      <a:dk2>
        <a:srgbClr val="5C2071"/>
      </a:dk2>
      <a:lt2>
        <a:srgbClr val="FFFFFF"/>
      </a:lt2>
      <a:accent1>
        <a:srgbClr val="1F1449"/>
      </a:accent1>
      <a:accent2>
        <a:srgbClr val="5C2071"/>
      </a:accent2>
      <a:accent3>
        <a:srgbClr val="861889"/>
      </a:accent3>
      <a:accent4>
        <a:srgbClr val="CA005D"/>
      </a:accent4>
      <a:accent5>
        <a:srgbClr val="505153"/>
      </a:accent5>
      <a:accent6>
        <a:srgbClr val="9CA299"/>
      </a:accent6>
      <a:hlink>
        <a:srgbClr val="861889"/>
      </a:hlink>
      <a:folHlink>
        <a:srgbClr val="C9005D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BF1B58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CONTENT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_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5" id="{13F187BB-78E3-4A7C-B20E-26E9F70DEF93}" vid="{1EAB65F2-04EF-4D79-9E87-F7D6E0961EFD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B6ABD153718F40AB257D99BCA5D342" ma:contentTypeVersion="17" ma:contentTypeDescription="Create a new document." ma:contentTypeScope="" ma:versionID="301b13d97a55f9a65467461cd509b061">
  <xsd:schema xmlns:xsd="http://www.w3.org/2001/XMLSchema" xmlns:xs="http://www.w3.org/2001/XMLSchema" xmlns:p="http://schemas.microsoft.com/office/2006/metadata/properties" xmlns:ns2="33669984-af94-4b35-9f37-f4574e663bce" xmlns:ns3="d5e8df70-7ba7-462a-92bc-0eb2af61e599" targetNamespace="http://schemas.microsoft.com/office/2006/metadata/properties" ma:root="true" ma:fieldsID="3fde56c427cf4bf5bb0626ec1799454f" ns2:_="" ns3:_="">
    <xsd:import namespace="33669984-af94-4b35-9f37-f4574e663bce"/>
    <xsd:import namespace="d5e8df70-7ba7-462a-92bc-0eb2af61e5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5e11d1ff-3de3-40aa-b1cb-720a3f5ef5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88e3084-6947-48ea-be46-cbabc134540f}" ma:internalName="TaxCatchAll" ma:showField="CatchAllData" ma:web="d5e8df70-7ba7-462a-92bc-0eb2af61e5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5e8df70-7ba7-462a-92bc-0eb2af61e599">
      <UserInfo>
        <DisplayName>Shane Denny</DisplayName>
        <AccountId>66</AccountId>
        <AccountType/>
      </UserInfo>
    </SharedWithUsers>
    <lcf76f155ced4ddcb4097134ff3c332f xmlns="33669984-af94-4b35-9f37-f4574e663bce">
      <Terms xmlns="http://schemas.microsoft.com/office/infopath/2007/PartnerControls"/>
    </lcf76f155ced4ddcb4097134ff3c332f>
    <TaxCatchAll xmlns="d5e8df70-7ba7-462a-92bc-0eb2af61e599" xsi:nil="true"/>
  </documentManagement>
</p:properties>
</file>

<file path=customXml/itemProps1.xml><?xml version="1.0" encoding="utf-8"?>
<ds:datastoreItem xmlns:ds="http://schemas.openxmlformats.org/officeDocument/2006/customXml" ds:itemID="{E75A28F7-695B-4549-9853-49499D7F64E3}">
  <ds:schemaRefs>
    <ds:schemaRef ds:uri="33669984-af94-4b35-9f37-f4574e663bce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136FFEE-8B3D-47E6-944B-D4B17342C4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27F3447-4B93-44BA-86EC-08F1999C5A12}">
  <ds:schemaRefs>
    <ds:schemaRef ds:uri="33669984-af94-4b35-9f37-f4574e663bce"/>
    <ds:schemaRef ds:uri="d5e8df70-7ba7-462a-92bc-0eb2af61e59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REC Code Manager Template</Template>
  <TotalTime>57</TotalTime>
  <Words>888</Words>
  <Application>Microsoft Office PowerPoint</Application>
  <PresentationFormat>Widescreen</PresentationFormat>
  <Paragraphs>121</Paragraphs>
  <Slides>16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15</vt:i4>
      </vt:variant>
      <vt:variant>
        <vt:lpstr>Theme</vt:lpstr>
      </vt:variant>
      <vt:variant>
        <vt:i4>14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46" baseType="lpstr">
      <vt:lpstr>Arial</vt:lpstr>
      <vt:lpstr>Calibri</vt:lpstr>
      <vt:lpstr>EON Brix Sans</vt:lpstr>
      <vt:lpstr>EON Brix Sans Black</vt:lpstr>
      <vt:lpstr>Lato</vt:lpstr>
      <vt:lpstr>Lato Heavy</vt:lpstr>
      <vt:lpstr>Outfit Medium</vt:lpstr>
      <vt:lpstr>Playfair Display Black</vt:lpstr>
      <vt:lpstr>Playfair Display SemiBold</vt:lpstr>
      <vt:lpstr>Roboto</vt:lpstr>
      <vt:lpstr>Roboto Medium</vt:lpstr>
      <vt:lpstr>Roboto Slab</vt:lpstr>
      <vt:lpstr>Segoe UI</vt:lpstr>
      <vt:lpstr>Ubuntu</vt:lpstr>
      <vt:lpstr>Wingdings</vt:lpstr>
      <vt:lpstr>REC Light Event Theme</vt:lpstr>
      <vt:lpstr>REC Alternative Event Theme</vt:lpstr>
      <vt:lpstr>1_REC Alternative Event Theme</vt:lpstr>
      <vt:lpstr>CONTENT SLIDE</vt:lpstr>
      <vt:lpstr>1_CONTENT SLIDE</vt:lpstr>
      <vt:lpstr>Gemserv Content</vt:lpstr>
      <vt:lpstr>e-on Enjoyment Template</vt:lpstr>
      <vt:lpstr>2_CONTENT SLIDE</vt:lpstr>
      <vt:lpstr>Smart DCC</vt:lpstr>
      <vt:lpstr>3_Smart DCC</vt:lpstr>
      <vt:lpstr>3_CONTENT SLIDE</vt:lpstr>
      <vt:lpstr>2_Smart DCC</vt:lpstr>
      <vt:lpstr>4_CONTENT SLIDE</vt:lpstr>
      <vt:lpstr>1_REC Light Event Theme</vt:lpstr>
      <vt:lpstr>think-cell Slide</vt:lpstr>
      <vt:lpstr>REC ISSues group</vt:lpstr>
      <vt:lpstr>1. Introduction and agreement of agenda</vt:lpstr>
      <vt:lpstr>Agenda For today</vt:lpstr>
      <vt:lpstr> 2. Actions log    </vt:lpstr>
      <vt:lpstr>Actions log</vt:lpstr>
      <vt:lpstr> 3. data cleanse update    </vt:lpstr>
      <vt:lpstr> 4. performance assurance operating plan    </vt:lpstr>
      <vt:lpstr>5. pre-payment incorrect mode change upon switching    </vt:lpstr>
      <vt:lpstr>Pre-payment incorrect mode change upon switching </vt:lpstr>
      <vt:lpstr> 6. Multiple Switch Requests impacting Consumer experience and Party performance    </vt:lpstr>
      <vt:lpstr>Background</vt:lpstr>
      <vt:lpstr> 7. import &amp; export indicators for map’s    </vt:lpstr>
      <vt:lpstr>Import &amp; export indicators for map’s (d0303 Dataflow)</vt:lpstr>
      <vt:lpstr>Import &amp; export indicators for map’s (d0303 Dataflow)</vt:lpstr>
      <vt:lpstr> 8. aob    </vt:lpstr>
      <vt:lpstr>Next meeting:  13 September 2024   Thanks for attending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 TITLE</dc:title>
  <dc:creator>Amelia Bray</dc:creator>
  <cp:lastModifiedBy>James Rees</cp:lastModifiedBy>
  <cp:revision>2</cp:revision>
  <dcterms:created xsi:type="dcterms:W3CDTF">2022-06-08T15:31:29Z</dcterms:created>
  <dcterms:modified xsi:type="dcterms:W3CDTF">2024-08-02T09:47:37Z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0x01010064B6ABD153718F40AB257D99BCA5D342</vt:lpwstr>
  </property>
  <property fmtid="{D5CDD505-2E9C-101B-9397-08002B2CF9AE}" pid="3" name="MediaServiceImageTags">
    <vt:lpwstr/>
  </property>
  <property fmtid="{D5CDD505-2E9C-101B-9397-08002B2CF9AE}" pid="4" name="MSIP_Label_2d7f055f-5347-41d4-8cbe-c035e83f4f3c_Enabled">
    <vt:lpwstr>true</vt:lpwstr>
  </property>
  <property fmtid="{D5CDD505-2E9C-101B-9397-08002B2CF9AE}" pid="5" name="MSIP_Label_2d7f055f-5347-41d4-8cbe-c035e83f4f3c_SetDate">
    <vt:lpwstr>2023-08-02T11:31:15Z</vt:lpwstr>
  </property>
  <property fmtid="{D5CDD505-2E9C-101B-9397-08002B2CF9AE}" pid="6" name="MSIP_Label_2d7f055f-5347-41d4-8cbe-c035e83f4f3c_Method">
    <vt:lpwstr>Standard</vt:lpwstr>
  </property>
  <property fmtid="{D5CDD505-2E9C-101B-9397-08002B2CF9AE}" pid="7" name="MSIP_Label_2d7f055f-5347-41d4-8cbe-c035e83f4f3c_Name">
    <vt:lpwstr>defa4170-0d19-0005-0004-bc88714345d2</vt:lpwstr>
  </property>
  <property fmtid="{D5CDD505-2E9C-101B-9397-08002B2CF9AE}" pid="8" name="MSIP_Label_2d7f055f-5347-41d4-8cbe-c035e83f4f3c_SiteId">
    <vt:lpwstr>883dbbc0-a334-4b54-87cf-04fa94aeafb8</vt:lpwstr>
  </property>
  <property fmtid="{D5CDD505-2E9C-101B-9397-08002B2CF9AE}" pid="9" name="MSIP_Label_2d7f055f-5347-41d4-8cbe-c035e83f4f3c_ActionId">
    <vt:lpwstr>0a902a3f-598b-4e9a-bccb-4b5ca5920939</vt:lpwstr>
  </property>
  <property fmtid="{D5CDD505-2E9C-101B-9397-08002B2CF9AE}" pid="10" name="MSIP_Label_2d7f055f-5347-41d4-8cbe-c035e83f4f3c_ContentBits">
    <vt:lpwstr>0</vt:lpwstr>
  </property>
</Properties>
</file>