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4.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5.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7.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8.xml" ContentType="application/vnd.openxmlformats-officedocument.theme+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theme/theme9.xml" ContentType="application/vnd.openxmlformats-officedocument.theme+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10.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theme/theme11.xml" ContentType="application/vnd.openxmlformats-officedocument.theme+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12.xml" ContentType="application/vnd.openxmlformats-officedocument.theme+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theme/theme13.xml" ContentType="application/vnd.openxmlformats-officedocument.theme+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14.xml" ContentType="application/vnd.openxmlformats-officedocument.theme+xml"/>
  <Override PartName="/ppt/theme/theme15.xml" ContentType="application/vnd.openxmlformats-officedocument.theme+xml"/>
  <Override PartName="/ppt/theme/theme1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5" r:id="rId4"/>
    <p:sldMasterId id="2147483666" r:id="rId5"/>
    <p:sldMasterId id="2147483683" r:id="rId6"/>
    <p:sldMasterId id="2147483686" r:id="rId7"/>
    <p:sldMasterId id="2147483718" r:id="rId8"/>
    <p:sldMasterId id="2147483720" r:id="rId9"/>
    <p:sldMasterId id="2147483862" r:id="rId10"/>
    <p:sldMasterId id="2147483908" r:id="rId11"/>
    <p:sldMasterId id="2147483920" r:id="rId12"/>
    <p:sldMasterId id="2147483930" r:id="rId13"/>
    <p:sldMasterId id="2147483937" r:id="rId14"/>
    <p:sldMasterId id="2147483963" r:id="rId15"/>
    <p:sldMasterId id="2147484037" r:id="rId16"/>
    <p:sldMasterId id="2147484067" r:id="rId17"/>
  </p:sldMasterIdLst>
  <p:notesMasterIdLst>
    <p:notesMasterId r:id="rId45"/>
  </p:notesMasterIdLst>
  <p:handoutMasterIdLst>
    <p:handoutMasterId r:id="rId46"/>
  </p:handoutMasterIdLst>
  <p:sldIdLst>
    <p:sldId id="256" r:id="rId18"/>
    <p:sldId id="269" r:id="rId19"/>
    <p:sldId id="263" r:id="rId20"/>
    <p:sldId id="2147377262" r:id="rId21"/>
    <p:sldId id="2147475745" r:id="rId22"/>
    <p:sldId id="2147475850" r:id="rId23"/>
    <p:sldId id="2147475721" r:id="rId24"/>
    <p:sldId id="2147475722" r:id="rId25"/>
    <p:sldId id="2147475860" r:id="rId26"/>
    <p:sldId id="2147475717" r:id="rId27"/>
    <p:sldId id="2147475723" r:id="rId28"/>
    <p:sldId id="2147475846" r:id="rId29"/>
    <p:sldId id="2147475719" r:id="rId30"/>
    <p:sldId id="2147475720" r:id="rId31"/>
    <p:sldId id="2147475711" r:id="rId32"/>
    <p:sldId id="2147475710" r:id="rId33"/>
    <p:sldId id="2147475854" r:id="rId34"/>
    <p:sldId id="2147475713" r:id="rId35"/>
    <p:sldId id="2147475857" r:id="rId36"/>
    <p:sldId id="268" r:id="rId37"/>
    <p:sldId id="265" r:id="rId38"/>
    <p:sldId id="266" r:id="rId39"/>
    <p:sldId id="2147475862" r:id="rId40"/>
    <p:sldId id="270" r:id="rId41"/>
    <p:sldId id="271" r:id="rId42"/>
    <p:sldId id="2147475861" r:id="rId43"/>
    <p:sldId id="257" r:id="rId4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52A1704-DD28-5A10-B4FA-FF1D32ED2B12}" name="Tracy Hardy" initials="TH" userId="S::tracy.hardy@retailenergycode.co.uk::3f92ccb6-dac4-499c-8615-a49d4ffe5e23" providerId="AD"/>
  <p188:author id="{F2283723-168E-52DB-6156-E47376DDA1D5}" name="Guest User" initials="GU" userId="S::urn:spo:anon#17785ecc280d2593c6a2c1ec405b007af70ba734332d574d601e196e66124c94::" providerId="AD"/>
  <p188:author id="{83E97C7E-EE36-FD2C-007B-C8BD7271793E}" name="Sharma, Vaishnavi Y" initials="SY" userId="S::vaishnsharma@deloitte.co.uk::089ce4cd-3a36-4e62-8f11-410ac0e9afdd" providerId="AD"/>
  <p188:author id="{9040898D-64CE-1916-0418-5E9191314D41}" name="Moden, Anton" initials="MA" userId="S::amoden@deloitte.co.uk::7b35dd8e-c9e7-4680-8f41-28c9dafada4a" providerId="AD"/>
  <p188:author id="{08CDB698-BFD2-A908-E4F9-5231A66A3845}" name="Kunal Kumar Sharma" initials="KKS" userId="S::kunal.sharma@expleogroup.com::35417a4b-5057-4595-828c-9b389671d9fe" providerId="AD"/>
  <p188:author id="{A08DA99B-88BC-F501-020B-0A25E50015F4}" name="Guest User" initials="GU" userId="S::urn:spo:anon#80225634143e680f46c360ac9b721546918ef28dcb593ee24d781f4bf2984418::" providerId="AD"/>
  <p188:author id="{EDD324A7-4B82-85A8-02FB-E42A87DF671F}" name="Crowe-Lamont, Amy" initials="CLA" userId="S::acrowelamont@deloitte.co.uk::380f60ef-f09e-48fa-88ac-ebaaa8acf0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0ADA3"/>
    <a:srgbClr val="4D893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C5D9874-E2EC-4A97-8D81-89F0A62FE381}" v="6" dt="2024-12-06T09:25:14.494"/>
  </p1510:revLst>
</p1510:revInfo>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512" y="52"/>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0.xml"/><Relationship Id="rId18" Type="http://schemas.openxmlformats.org/officeDocument/2006/relationships/slide" Target="slides/slide1.xml"/><Relationship Id="rId26" Type="http://schemas.openxmlformats.org/officeDocument/2006/relationships/slide" Target="slides/slide9.xml"/><Relationship Id="rId39" Type="http://schemas.openxmlformats.org/officeDocument/2006/relationships/slide" Target="slides/slide22.xml"/><Relationship Id="rId21" Type="http://schemas.openxmlformats.org/officeDocument/2006/relationships/slide" Target="slides/slide4.xml"/><Relationship Id="rId34" Type="http://schemas.openxmlformats.org/officeDocument/2006/relationships/slide" Target="slides/slide17.xml"/><Relationship Id="rId42" Type="http://schemas.openxmlformats.org/officeDocument/2006/relationships/slide" Target="slides/slide25.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Master" Target="slideMasters/slideMaster13.xml"/><Relationship Id="rId29" Type="http://schemas.openxmlformats.org/officeDocument/2006/relationships/slide" Target="slides/slide12.xml"/><Relationship Id="rId11" Type="http://schemas.openxmlformats.org/officeDocument/2006/relationships/slideMaster" Target="slideMasters/slideMaster8.xml"/><Relationship Id="rId24" Type="http://schemas.openxmlformats.org/officeDocument/2006/relationships/slide" Target="slides/slide7.xml"/><Relationship Id="rId32" Type="http://schemas.openxmlformats.org/officeDocument/2006/relationships/slide" Target="slides/slide15.xml"/><Relationship Id="rId37" Type="http://schemas.openxmlformats.org/officeDocument/2006/relationships/slide" Target="slides/slide20.xml"/><Relationship Id="rId40" Type="http://schemas.openxmlformats.org/officeDocument/2006/relationships/slide" Target="slides/slide23.xml"/><Relationship Id="rId45"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Master" Target="slideMasters/slideMaster12.xml"/><Relationship Id="rId23" Type="http://schemas.openxmlformats.org/officeDocument/2006/relationships/slide" Target="slides/slide6.xml"/><Relationship Id="rId28" Type="http://schemas.openxmlformats.org/officeDocument/2006/relationships/slide" Target="slides/slide11.xml"/><Relationship Id="rId36" Type="http://schemas.openxmlformats.org/officeDocument/2006/relationships/slide" Target="slides/slide19.xml"/><Relationship Id="rId49" Type="http://schemas.openxmlformats.org/officeDocument/2006/relationships/theme" Target="theme/theme1.xml"/><Relationship Id="rId10" Type="http://schemas.openxmlformats.org/officeDocument/2006/relationships/slideMaster" Target="slideMasters/slideMaster7.xml"/><Relationship Id="rId19" Type="http://schemas.openxmlformats.org/officeDocument/2006/relationships/slide" Target="slides/slide2.xml"/><Relationship Id="rId31" Type="http://schemas.openxmlformats.org/officeDocument/2006/relationships/slide" Target="slides/slide14.xml"/><Relationship Id="rId44" Type="http://schemas.openxmlformats.org/officeDocument/2006/relationships/slide" Target="slides/slide27.xml"/><Relationship Id="rId52"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Master" Target="slideMasters/slideMaster11.xml"/><Relationship Id="rId22" Type="http://schemas.openxmlformats.org/officeDocument/2006/relationships/slide" Target="slides/slide5.xml"/><Relationship Id="rId27" Type="http://schemas.openxmlformats.org/officeDocument/2006/relationships/slide" Target="slides/slide10.xml"/><Relationship Id="rId30" Type="http://schemas.openxmlformats.org/officeDocument/2006/relationships/slide" Target="slides/slide13.xml"/><Relationship Id="rId35" Type="http://schemas.openxmlformats.org/officeDocument/2006/relationships/slide" Target="slides/slide18.xml"/><Relationship Id="rId43" Type="http://schemas.openxmlformats.org/officeDocument/2006/relationships/slide" Target="slides/slide26.xml"/><Relationship Id="rId48" Type="http://schemas.openxmlformats.org/officeDocument/2006/relationships/viewProps" Target="viewProps.xml"/><Relationship Id="rId8" Type="http://schemas.openxmlformats.org/officeDocument/2006/relationships/slideMaster" Target="slideMasters/slideMaster5.xml"/><Relationship Id="rId51" Type="http://schemas.microsoft.com/office/2015/10/relationships/revisionInfo" Target="revisionInfo.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Master" Target="slideMasters/slideMaster14.xml"/><Relationship Id="rId25" Type="http://schemas.openxmlformats.org/officeDocument/2006/relationships/slide" Target="slides/slide8.xml"/><Relationship Id="rId33" Type="http://schemas.openxmlformats.org/officeDocument/2006/relationships/slide" Target="slides/slide16.xml"/><Relationship Id="rId38" Type="http://schemas.openxmlformats.org/officeDocument/2006/relationships/slide" Target="slides/slide21.xml"/><Relationship Id="rId46" Type="http://schemas.openxmlformats.org/officeDocument/2006/relationships/handoutMaster" Target="handoutMasters/handoutMaster1.xml"/><Relationship Id="rId20" Type="http://schemas.openxmlformats.org/officeDocument/2006/relationships/slide" Target="slides/slide3.xml"/><Relationship Id="rId41"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Master" Target="slideMasters/slideMaster3.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D7DEA8E-2369-42E7-8E65-8BD03F278631}" type="doc">
      <dgm:prSet loTypeId="urn:microsoft.com/office/officeart/2005/8/layout/process1" loCatId="process" qsTypeId="urn:microsoft.com/office/officeart/2005/8/quickstyle/simple1" qsCatId="simple" csTypeId="urn:microsoft.com/office/officeart/2005/8/colors/accent0_3" csCatId="mainScheme" phldr="1"/>
      <dgm:spPr/>
    </dgm:pt>
    <dgm:pt modelId="{9101D5BC-2470-4BB9-8CA7-5CF5545A2A51}">
      <dgm:prSet phldrT="[Text]" custT="1"/>
      <dgm:spPr/>
      <dgm:t>
        <a:bodyPr/>
        <a:lstStyle/>
        <a:p>
          <a:r>
            <a:rPr lang="en-GB" sz="1400" b="1" dirty="0">
              <a:latin typeface="Arial" panose="020B0604020202020204" pitchFamily="34" charset="0"/>
              <a:cs typeface="Arial" panose="020B0604020202020204" pitchFamily="34" charset="0"/>
            </a:rPr>
            <a:t>DECEMBER 2024:</a:t>
          </a:r>
        </a:p>
        <a:p>
          <a:r>
            <a:rPr lang="en-GB" sz="1400" dirty="0">
              <a:latin typeface="Arial" panose="020B0604020202020204" pitchFamily="34" charset="0"/>
              <a:cs typeface="Arial" panose="020B0604020202020204" pitchFamily="34" charset="0"/>
            </a:rPr>
            <a:t>Notify Suppliers to deappoint unqualified MOAs</a:t>
          </a:r>
        </a:p>
      </dgm:t>
    </dgm:pt>
    <dgm:pt modelId="{7DAAA404-E4D3-4597-9DAA-05A7EAC6A938}" type="parTrans" cxnId="{A0950947-6F39-4313-894F-0EFECA0C3221}">
      <dgm:prSet/>
      <dgm:spPr/>
      <dgm:t>
        <a:bodyPr/>
        <a:lstStyle/>
        <a:p>
          <a:endParaRPr lang="en-GB" sz="1400">
            <a:latin typeface="Arial" panose="020B0604020202020204" pitchFamily="34" charset="0"/>
            <a:cs typeface="Arial" panose="020B0604020202020204" pitchFamily="34" charset="0"/>
          </a:endParaRPr>
        </a:p>
      </dgm:t>
    </dgm:pt>
    <dgm:pt modelId="{31A88AB7-6213-4AFD-884F-6001C316555F}" type="sibTrans" cxnId="{A0950947-6F39-4313-894F-0EFECA0C3221}">
      <dgm:prSet custT="1"/>
      <dgm:spPr/>
      <dgm:t>
        <a:bodyPr/>
        <a:lstStyle/>
        <a:p>
          <a:endParaRPr lang="en-GB" sz="1400">
            <a:latin typeface="Arial" panose="020B0604020202020204" pitchFamily="34" charset="0"/>
            <a:cs typeface="Arial" panose="020B0604020202020204" pitchFamily="34" charset="0"/>
          </a:endParaRPr>
        </a:p>
      </dgm:t>
    </dgm:pt>
    <dgm:pt modelId="{D6337404-ED83-47B6-B95D-51BE4485F668}">
      <dgm:prSet phldrT="[Text]" custT="1"/>
      <dgm:spPr/>
      <dgm:t>
        <a:bodyPr/>
        <a:lstStyle/>
        <a:p>
          <a:r>
            <a:rPr lang="en-GB" sz="1400" b="1" dirty="0">
              <a:latin typeface="Arial" panose="020B0604020202020204" pitchFamily="34" charset="0"/>
              <a:cs typeface="Arial" panose="020B0604020202020204" pitchFamily="34" charset="0"/>
            </a:rPr>
            <a:t>JANUARY 2025:</a:t>
          </a:r>
        </a:p>
        <a:p>
          <a:r>
            <a:rPr lang="en-GB" sz="1400" dirty="0">
              <a:latin typeface="Arial" panose="020B0604020202020204" pitchFamily="34" charset="0"/>
              <a:cs typeface="Arial" panose="020B0604020202020204" pitchFamily="34" charset="0"/>
            </a:rPr>
            <a:t>Confirm MOA portfolio is zero</a:t>
          </a:r>
        </a:p>
      </dgm:t>
    </dgm:pt>
    <dgm:pt modelId="{D24B5C38-4AA9-445D-BAD9-1D9E3CE1DE27}" type="parTrans" cxnId="{112F6489-802B-40FD-9A5F-A4F568B66B1D}">
      <dgm:prSet/>
      <dgm:spPr/>
      <dgm:t>
        <a:bodyPr/>
        <a:lstStyle/>
        <a:p>
          <a:endParaRPr lang="en-GB" sz="1400">
            <a:latin typeface="Arial" panose="020B0604020202020204" pitchFamily="34" charset="0"/>
            <a:cs typeface="Arial" panose="020B0604020202020204" pitchFamily="34" charset="0"/>
          </a:endParaRPr>
        </a:p>
      </dgm:t>
    </dgm:pt>
    <dgm:pt modelId="{5CEEF7D2-C4A4-454F-8DBB-F0B63D43D6C1}" type="sibTrans" cxnId="{112F6489-802B-40FD-9A5F-A4F568B66B1D}">
      <dgm:prSet custT="1"/>
      <dgm:spPr/>
      <dgm:t>
        <a:bodyPr/>
        <a:lstStyle/>
        <a:p>
          <a:endParaRPr lang="en-GB" sz="1400">
            <a:latin typeface="Arial" panose="020B0604020202020204" pitchFamily="34" charset="0"/>
            <a:cs typeface="Arial" panose="020B0604020202020204" pitchFamily="34" charset="0"/>
          </a:endParaRPr>
        </a:p>
      </dgm:t>
    </dgm:pt>
    <dgm:pt modelId="{338B19FE-C4DF-4A4F-A882-7B1D9328065A}">
      <dgm:prSet phldrT="[Text]" custT="1"/>
      <dgm:spPr/>
      <dgm:t>
        <a:bodyPr/>
        <a:lstStyle/>
        <a:p>
          <a:r>
            <a:rPr lang="en-GB" sz="1400" b="1" dirty="0">
              <a:latin typeface="Arial" panose="020B0604020202020204" pitchFamily="34" charset="0"/>
              <a:cs typeface="Arial" panose="020B0604020202020204" pitchFamily="34" charset="0"/>
            </a:rPr>
            <a:t>FEBRUARY 2025:</a:t>
          </a:r>
        </a:p>
        <a:p>
          <a:r>
            <a:rPr lang="en-GB" sz="1400" dirty="0">
              <a:latin typeface="Arial" panose="020B0604020202020204" pitchFamily="34" charset="0"/>
              <a:cs typeface="Arial" panose="020B0604020202020204" pitchFamily="34" charset="0"/>
            </a:rPr>
            <a:t>Request </a:t>
          </a:r>
          <a:r>
            <a:rPr lang="en-GB" sz="1400" dirty="0" err="1">
              <a:latin typeface="Arial" panose="020B0604020202020204" pitchFamily="34" charset="0"/>
              <a:cs typeface="Arial" panose="020B0604020202020204" pitchFamily="34" charset="0"/>
            </a:rPr>
            <a:t>Elexon</a:t>
          </a:r>
          <a:r>
            <a:rPr lang="en-GB" sz="1400" dirty="0">
              <a:latin typeface="Arial" panose="020B0604020202020204" pitchFamily="34" charset="0"/>
              <a:cs typeface="Arial" panose="020B0604020202020204" pitchFamily="34" charset="0"/>
            </a:rPr>
            <a:t> to end-date the relevant MPIDs in MDD w.e.f. February release.</a:t>
          </a:r>
        </a:p>
      </dgm:t>
    </dgm:pt>
    <dgm:pt modelId="{70DE4286-D32D-4E84-AE37-45964BDAD8D2}" type="parTrans" cxnId="{07093E10-EB45-4139-839C-0933D1656739}">
      <dgm:prSet/>
      <dgm:spPr/>
      <dgm:t>
        <a:bodyPr/>
        <a:lstStyle/>
        <a:p>
          <a:endParaRPr lang="en-GB" sz="1400">
            <a:latin typeface="Arial" panose="020B0604020202020204" pitchFamily="34" charset="0"/>
            <a:cs typeface="Arial" panose="020B0604020202020204" pitchFamily="34" charset="0"/>
          </a:endParaRPr>
        </a:p>
      </dgm:t>
    </dgm:pt>
    <dgm:pt modelId="{FC13E67B-A51B-4338-8F61-A78BA17077EC}" type="sibTrans" cxnId="{07093E10-EB45-4139-839C-0933D1656739}">
      <dgm:prSet/>
      <dgm:spPr/>
      <dgm:t>
        <a:bodyPr/>
        <a:lstStyle/>
        <a:p>
          <a:endParaRPr lang="en-GB" sz="1400">
            <a:latin typeface="Arial" panose="020B0604020202020204" pitchFamily="34" charset="0"/>
            <a:cs typeface="Arial" panose="020B0604020202020204" pitchFamily="34" charset="0"/>
          </a:endParaRPr>
        </a:p>
      </dgm:t>
    </dgm:pt>
    <dgm:pt modelId="{13B5DB8E-6000-46C6-8F35-BDF1D36B4F90}" type="pres">
      <dgm:prSet presAssocID="{1D7DEA8E-2369-42E7-8E65-8BD03F278631}" presName="Name0" presStyleCnt="0">
        <dgm:presLayoutVars>
          <dgm:dir/>
          <dgm:resizeHandles val="exact"/>
        </dgm:presLayoutVars>
      </dgm:prSet>
      <dgm:spPr/>
    </dgm:pt>
    <dgm:pt modelId="{D1F9897A-C31D-408C-AD6B-A5E30592F1C4}" type="pres">
      <dgm:prSet presAssocID="{9101D5BC-2470-4BB9-8CA7-5CF5545A2A51}" presName="node" presStyleLbl="node1" presStyleIdx="0" presStyleCnt="3">
        <dgm:presLayoutVars>
          <dgm:bulletEnabled val="1"/>
        </dgm:presLayoutVars>
      </dgm:prSet>
      <dgm:spPr/>
    </dgm:pt>
    <dgm:pt modelId="{FBDD35AC-E08A-4F8D-A8B1-F69298E6DFA3}" type="pres">
      <dgm:prSet presAssocID="{31A88AB7-6213-4AFD-884F-6001C316555F}" presName="sibTrans" presStyleLbl="sibTrans2D1" presStyleIdx="0" presStyleCnt="2"/>
      <dgm:spPr/>
    </dgm:pt>
    <dgm:pt modelId="{2BCD757D-0436-473C-90A2-F188F579F7B9}" type="pres">
      <dgm:prSet presAssocID="{31A88AB7-6213-4AFD-884F-6001C316555F}" presName="connectorText" presStyleLbl="sibTrans2D1" presStyleIdx="0" presStyleCnt="2"/>
      <dgm:spPr/>
    </dgm:pt>
    <dgm:pt modelId="{19DB6BBD-DCDC-4DF2-97F1-80015313352E}" type="pres">
      <dgm:prSet presAssocID="{D6337404-ED83-47B6-B95D-51BE4485F668}" presName="node" presStyleLbl="node1" presStyleIdx="1" presStyleCnt="3">
        <dgm:presLayoutVars>
          <dgm:bulletEnabled val="1"/>
        </dgm:presLayoutVars>
      </dgm:prSet>
      <dgm:spPr/>
    </dgm:pt>
    <dgm:pt modelId="{5D52E6FA-6A15-4EA3-B49D-B0B2BB3A6308}" type="pres">
      <dgm:prSet presAssocID="{5CEEF7D2-C4A4-454F-8DBB-F0B63D43D6C1}" presName="sibTrans" presStyleLbl="sibTrans2D1" presStyleIdx="1" presStyleCnt="2"/>
      <dgm:spPr/>
    </dgm:pt>
    <dgm:pt modelId="{3BDD3B90-0B50-4282-BE86-3DCCEE15E53C}" type="pres">
      <dgm:prSet presAssocID="{5CEEF7D2-C4A4-454F-8DBB-F0B63D43D6C1}" presName="connectorText" presStyleLbl="sibTrans2D1" presStyleIdx="1" presStyleCnt="2"/>
      <dgm:spPr/>
    </dgm:pt>
    <dgm:pt modelId="{5AF5F89D-0093-4290-B6AC-6D9A69E10CCD}" type="pres">
      <dgm:prSet presAssocID="{338B19FE-C4DF-4A4F-A882-7B1D9328065A}" presName="node" presStyleLbl="node1" presStyleIdx="2" presStyleCnt="3">
        <dgm:presLayoutVars>
          <dgm:bulletEnabled val="1"/>
        </dgm:presLayoutVars>
      </dgm:prSet>
      <dgm:spPr/>
    </dgm:pt>
  </dgm:ptLst>
  <dgm:cxnLst>
    <dgm:cxn modelId="{07093E10-EB45-4139-839C-0933D1656739}" srcId="{1D7DEA8E-2369-42E7-8E65-8BD03F278631}" destId="{338B19FE-C4DF-4A4F-A882-7B1D9328065A}" srcOrd="2" destOrd="0" parTransId="{70DE4286-D32D-4E84-AE37-45964BDAD8D2}" sibTransId="{FC13E67B-A51B-4338-8F61-A78BA17077EC}"/>
    <dgm:cxn modelId="{D0BAA617-781D-4D93-B93F-8DE62C2087AB}" type="presOf" srcId="{D6337404-ED83-47B6-B95D-51BE4485F668}" destId="{19DB6BBD-DCDC-4DF2-97F1-80015313352E}" srcOrd="0" destOrd="0" presId="urn:microsoft.com/office/officeart/2005/8/layout/process1"/>
    <dgm:cxn modelId="{C343082B-C9FA-41C9-8BF1-C50763E8B54C}" type="presOf" srcId="{338B19FE-C4DF-4A4F-A882-7B1D9328065A}" destId="{5AF5F89D-0093-4290-B6AC-6D9A69E10CCD}" srcOrd="0" destOrd="0" presId="urn:microsoft.com/office/officeart/2005/8/layout/process1"/>
    <dgm:cxn modelId="{951EC545-A521-49ED-AB87-1DDF2E618529}" type="presOf" srcId="{31A88AB7-6213-4AFD-884F-6001C316555F}" destId="{FBDD35AC-E08A-4F8D-A8B1-F69298E6DFA3}" srcOrd="0" destOrd="0" presId="urn:microsoft.com/office/officeart/2005/8/layout/process1"/>
    <dgm:cxn modelId="{A0950947-6F39-4313-894F-0EFECA0C3221}" srcId="{1D7DEA8E-2369-42E7-8E65-8BD03F278631}" destId="{9101D5BC-2470-4BB9-8CA7-5CF5545A2A51}" srcOrd="0" destOrd="0" parTransId="{7DAAA404-E4D3-4597-9DAA-05A7EAC6A938}" sibTransId="{31A88AB7-6213-4AFD-884F-6001C316555F}"/>
    <dgm:cxn modelId="{300A4B4C-0A44-4F1C-B9F1-583F600F2F3E}" type="presOf" srcId="{1D7DEA8E-2369-42E7-8E65-8BD03F278631}" destId="{13B5DB8E-6000-46C6-8F35-BDF1D36B4F90}" srcOrd="0" destOrd="0" presId="urn:microsoft.com/office/officeart/2005/8/layout/process1"/>
    <dgm:cxn modelId="{8853B985-7140-42E0-A5CC-B757F99EE1B7}" type="presOf" srcId="{31A88AB7-6213-4AFD-884F-6001C316555F}" destId="{2BCD757D-0436-473C-90A2-F188F579F7B9}" srcOrd="1" destOrd="0" presId="urn:microsoft.com/office/officeart/2005/8/layout/process1"/>
    <dgm:cxn modelId="{112F6489-802B-40FD-9A5F-A4F568B66B1D}" srcId="{1D7DEA8E-2369-42E7-8E65-8BD03F278631}" destId="{D6337404-ED83-47B6-B95D-51BE4485F668}" srcOrd="1" destOrd="0" parTransId="{D24B5C38-4AA9-445D-BAD9-1D9E3CE1DE27}" sibTransId="{5CEEF7D2-C4A4-454F-8DBB-F0B63D43D6C1}"/>
    <dgm:cxn modelId="{B74B2C99-71AD-4D45-A884-27F62C14F7C2}" type="presOf" srcId="{9101D5BC-2470-4BB9-8CA7-5CF5545A2A51}" destId="{D1F9897A-C31D-408C-AD6B-A5E30592F1C4}" srcOrd="0" destOrd="0" presId="urn:microsoft.com/office/officeart/2005/8/layout/process1"/>
    <dgm:cxn modelId="{F5BF67A0-36BB-4553-8A25-CD0FBD0CCB92}" type="presOf" srcId="{5CEEF7D2-C4A4-454F-8DBB-F0B63D43D6C1}" destId="{5D52E6FA-6A15-4EA3-B49D-B0B2BB3A6308}" srcOrd="0" destOrd="0" presId="urn:microsoft.com/office/officeart/2005/8/layout/process1"/>
    <dgm:cxn modelId="{F88AC8D6-F032-4ED7-AC5D-08AE779730F5}" type="presOf" srcId="{5CEEF7D2-C4A4-454F-8DBB-F0B63D43D6C1}" destId="{3BDD3B90-0B50-4282-BE86-3DCCEE15E53C}" srcOrd="1" destOrd="0" presId="urn:microsoft.com/office/officeart/2005/8/layout/process1"/>
    <dgm:cxn modelId="{3D2480BD-2E6C-4761-BC1C-5EA9AB597DA5}" type="presParOf" srcId="{13B5DB8E-6000-46C6-8F35-BDF1D36B4F90}" destId="{D1F9897A-C31D-408C-AD6B-A5E30592F1C4}" srcOrd="0" destOrd="0" presId="urn:microsoft.com/office/officeart/2005/8/layout/process1"/>
    <dgm:cxn modelId="{1B91316A-19EE-4283-89B5-748A0CE0AA6A}" type="presParOf" srcId="{13B5DB8E-6000-46C6-8F35-BDF1D36B4F90}" destId="{FBDD35AC-E08A-4F8D-A8B1-F69298E6DFA3}" srcOrd="1" destOrd="0" presId="urn:microsoft.com/office/officeart/2005/8/layout/process1"/>
    <dgm:cxn modelId="{F714F768-7157-4A0D-80BB-0834C6A214D2}" type="presParOf" srcId="{FBDD35AC-E08A-4F8D-A8B1-F69298E6DFA3}" destId="{2BCD757D-0436-473C-90A2-F188F579F7B9}" srcOrd="0" destOrd="0" presId="urn:microsoft.com/office/officeart/2005/8/layout/process1"/>
    <dgm:cxn modelId="{A5A97CB3-DC91-4071-B07D-04F5AA820552}" type="presParOf" srcId="{13B5DB8E-6000-46C6-8F35-BDF1D36B4F90}" destId="{19DB6BBD-DCDC-4DF2-97F1-80015313352E}" srcOrd="2" destOrd="0" presId="urn:microsoft.com/office/officeart/2005/8/layout/process1"/>
    <dgm:cxn modelId="{43850AA5-718D-4052-A5E0-CBA34CAF3263}" type="presParOf" srcId="{13B5DB8E-6000-46C6-8F35-BDF1D36B4F90}" destId="{5D52E6FA-6A15-4EA3-B49D-B0B2BB3A6308}" srcOrd="3" destOrd="0" presId="urn:microsoft.com/office/officeart/2005/8/layout/process1"/>
    <dgm:cxn modelId="{98707090-0584-4041-86FA-BD380FCDFE9B}" type="presParOf" srcId="{5D52E6FA-6A15-4EA3-B49D-B0B2BB3A6308}" destId="{3BDD3B90-0B50-4282-BE86-3DCCEE15E53C}" srcOrd="0" destOrd="0" presId="urn:microsoft.com/office/officeart/2005/8/layout/process1"/>
    <dgm:cxn modelId="{1941AF5A-14AA-48D8-96B6-378E8AA1BCAF}" type="presParOf" srcId="{13B5DB8E-6000-46C6-8F35-BDF1D36B4F90}" destId="{5AF5F89D-0093-4290-B6AC-6D9A69E10CCD}" srcOrd="4"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F9897A-C31D-408C-AD6B-A5E30592F1C4}">
      <dsp:nvSpPr>
        <dsp:cNvPr id="0" name=""/>
        <dsp:cNvSpPr/>
      </dsp:nvSpPr>
      <dsp:spPr>
        <a:xfrm>
          <a:off x="8100" y="0"/>
          <a:ext cx="2421155" cy="1001487"/>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b="1" kern="1200" dirty="0">
              <a:latin typeface="Arial" panose="020B0604020202020204" pitchFamily="34" charset="0"/>
              <a:cs typeface="Arial" panose="020B0604020202020204" pitchFamily="34" charset="0"/>
            </a:rPr>
            <a:t>DECEMBER 2024:</a:t>
          </a:r>
        </a:p>
        <a:p>
          <a:pPr marL="0" lvl="0" indent="0" algn="ctr" defTabSz="622300">
            <a:lnSpc>
              <a:spcPct val="90000"/>
            </a:lnSpc>
            <a:spcBef>
              <a:spcPct val="0"/>
            </a:spcBef>
            <a:spcAft>
              <a:spcPct val="35000"/>
            </a:spcAft>
            <a:buNone/>
          </a:pPr>
          <a:r>
            <a:rPr lang="en-GB" sz="1400" kern="1200" dirty="0">
              <a:latin typeface="Arial" panose="020B0604020202020204" pitchFamily="34" charset="0"/>
              <a:cs typeface="Arial" panose="020B0604020202020204" pitchFamily="34" charset="0"/>
            </a:rPr>
            <a:t>Notify Suppliers to deappoint unqualified MOAs</a:t>
          </a:r>
        </a:p>
      </dsp:txBody>
      <dsp:txXfrm>
        <a:off x="37433" y="29333"/>
        <a:ext cx="2362489" cy="942821"/>
      </dsp:txXfrm>
    </dsp:sp>
    <dsp:sp modelId="{FBDD35AC-E08A-4F8D-A8B1-F69298E6DFA3}">
      <dsp:nvSpPr>
        <dsp:cNvPr id="0" name=""/>
        <dsp:cNvSpPr/>
      </dsp:nvSpPr>
      <dsp:spPr>
        <a:xfrm>
          <a:off x="2671371" y="200520"/>
          <a:ext cx="513284" cy="600446"/>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GB" sz="1400" kern="1200">
            <a:latin typeface="Arial" panose="020B0604020202020204" pitchFamily="34" charset="0"/>
            <a:cs typeface="Arial" panose="020B0604020202020204" pitchFamily="34" charset="0"/>
          </a:endParaRPr>
        </a:p>
      </dsp:txBody>
      <dsp:txXfrm>
        <a:off x="2671371" y="320609"/>
        <a:ext cx="359299" cy="360268"/>
      </dsp:txXfrm>
    </dsp:sp>
    <dsp:sp modelId="{19DB6BBD-DCDC-4DF2-97F1-80015313352E}">
      <dsp:nvSpPr>
        <dsp:cNvPr id="0" name=""/>
        <dsp:cNvSpPr/>
      </dsp:nvSpPr>
      <dsp:spPr>
        <a:xfrm>
          <a:off x="3397718" y="0"/>
          <a:ext cx="2421155" cy="1001487"/>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b="1" kern="1200" dirty="0">
              <a:latin typeface="Arial" panose="020B0604020202020204" pitchFamily="34" charset="0"/>
              <a:cs typeface="Arial" panose="020B0604020202020204" pitchFamily="34" charset="0"/>
            </a:rPr>
            <a:t>JANUARY 2025:</a:t>
          </a:r>
        </a:p>
        <a:p>
          <a:pPr marL="0" lvl="0" indent="0" algn="ctr" defTabSz="622300">
            <a:lnSpc>
              <a:spcPct val="90000"/>
            </a:lnSpc>
            <a:spcBef>
              <a:spcPct val="0"/>
            </a:spcBef>
            <a:spcAft>
              <a:spcPct val="35000"/>
            </a:spcAft>
            <a:buNone/>
          </a:pPr>
          <a:r>
            <a:rPr lang="en-GB" sz="1400" kern="1200" dirty="0">
              <a:latin typeface="Arial" panose="020B0604020202020204" pitchFamily="34" charset="0"/>
              <a:cs typeface="Arial" panose="020B0604020202020204" pitchFamily="34" charset="0"/>
            </a:rPr>
            <a:t>Confirm MOA portfolio is zero</a:t>
          </a:r>
        </a:p>
      </dsp:txBody>
      <dsp:txXfrm>
        <a:off x="3427051" y="29333"/>
        <a:ext cx="2362489" cy="942821"/>
      </dsp:txXfrm>
    </dsp:sp>
    <dsp:sp modelId="{5D52E6FA-6A15-4EA3-B49D-B0B2BB3A6308}">
      <dsp:nvSpPr>
        <dsp:cNvPr id="0" name=""/>
        <dsp:cNvSpPr/>
      </dsp:nvSpPr>
      <dsp:spPr>
        <a:xfrm>
          <a:off x="6060989" y="200520"/>
          <a:ext cx="513284" cy="600446"/>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GB" sz="1400" kern="1200">
            <a:latin typeface="Arial" panose="020B0604020202020204" pitchFamily="34" charset="0"/>
            <a:cs typeface="Arial" panose="020B0604020202020204" pitchFamily="34" charset="0"/>
          </a:endParaRPr>
        </a:p>
      </dsp:txBody>
      <dsp:txXfrm>
        <a:off x="6060989" y="320609"/>
        <a:ext cx="359299" cy="360268"/>
      </dsp:txXfrm>
    </dsp:sp>
    <dsp:sp modelId="{5AF5F89D-0093-4290-B6AC-6D9A69E10CCD}">
      <dsp:nvSpPr>
        <dsp:cNvPr id="0" name=""/>
        <dsp:cNvSpPr/>
      </dsp:nvSpPr>
      <dsp:spPr>
        <a:xfrm>
          <a:off x="6787335" y="0"/>
          <a:ext cx="2421155" cy="1001487"/>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b="1" kern="1200" dirty="0">
              <a:latin typeface="Arial" panose="020B0604020202020204" pitchFamily="34" charset="0"/>
              <a:cs typeface="Arial" panose="020B0604020202020204" pitchFamily="34" charset="0"/>
            </a:rPr>
            <a:t>FEBRUARY 2025:</a:t>
          </a:r>
        </a:p>
        <a:p>
          <a:pPr marL="0" lvl="0" indent="0" algn="ctr" defTabSz="622300">
            <a:lnSpc>
              <a:spcPct val="90000"/>
            </a:lnSpc>
            <a:spcBef>
              <a:spcPct val="0"/>
            </a:spcBef>
            <a:spcAft>
              <a:spcPct val="35000"/>
            </a:spcAft>
            <a:buNone/>
          </a:pPr>
          <a:r>
            <a:rPr lang="en-GB" sz="1400" kern="1200" dirty="0">
              <a:latin typeface="Arial" panose="020B0604020202020204" pitchFamily="34" charset="0"/>
              <a:cs typeface="Arial" panose="020B0604020202020204" pitchFamily="34" charset="0"/>
            </a:rPr>
            <a:t>Request </a:t>
          </a:r>
          <a:r>
            <a:rPr lang="en-GB" sz="1400" kern="1200" dirty="0" err="1">
              <a:latin typeface="Arial" panose="020B0604020202020204" pitchFamily="34" charset="0"/>
              <a:cs typeface="Arial" panose="020B0604020202020204" pitchFamily="34" charset="0"/>
            </a:rPr>
            <a:t>Elexon</a:t>
          </a:r>
          <a:r>
            <a:rPr lang="en-GB" sz="1400" kern="1200" dirty="0">
              <a:latin typeface="Arial" panose="020B0604020202020204" pitchFamily="34" charset="0"/>
              <a:cs typeface="Arial" panose="020B0604020202020204" pitchFamily="34" charset="0"/>
            </a:rPr>
            <a:t> to end-date the relevant MPIDs in MDD w.e.f. February release.</a:t>
          </a:r>
        </a:p>
      </dsp:txBody>
      <dsp:txXfrm>
        <a:off x="6816668" y="29333"/>
        <a:ext cx="2362489" cy="942821"/>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1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38F14E1-E2D8-AB19-48AB-3BF6F8C5551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ACC91DFD-FF1B-C276-1283-3B2A4B1A129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8EB37D2-E0B4-402B-A7F6-286F773C2CB9}" type="datetimeFigureOut">
              <a:rPr lang="en-GB" smtClean="0"/>
              <a:t>06/12/2024</a:t>
            </a:fld>
            <a:endParaRPr lang="en-GB"/>
          </a:p>
        </p:txBody>
      </p:sp>
      <p:sp>
        <p:nvSpPr>
          <p:cNvPr id="4" name="Footer Placeholder 3">
            <a:extLst>
              <a:ext uri="{FF2B5EF4-FFF2-40B4-BE49-F238E27FC236}">
                <a16:creationId xmlns:a16="http://schemas.microsoft.com/office/drawing/2014/main" id="{5FDAF906-3368-94F1-680A-CBCA8D39D4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ECC25D2-135B-D633-5A27-06922156481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B7E7786-0BAD-4E3E-BE7D-6E9A42EC4355}" type="slidenum">
              <a:rPr lang="en-GB" smtClean="0"/>
              <a:t>‹#›</a:t>
            </a:fld>
            <a:endParaRPr lang="en-GB"/>
          </a:p>
        </p:txBody>
      </p:sp>
    </p:spTree>
    <p:extLst>
      <p:ext uri="{BB962C8B-B14F-4D97-AF65-F5344CB8AC3E}">
        <p14:creationId xmlns:p14="http://schemas.microsoft.com/office/powerpoint/2010/main" val="31538191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C75D91-EB4A-445B-87B8-92F4D32D3D47}" type="datetimeFigureOut">
              <a:rPr lang="en-GB" smtClean="0"/>
              <a:t>06/12/2024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33067D-C8F5-4247-B26D-356F34207E7F}" type="slidenum">
              <a:rPr lang="en-GB" smtClean="0"/>
              <a:t>‹#›</a:t>
            </a:fld>
            <a:endParaRPr lang="en-GB"/>
          </a:p>
        </p:txBody>
      </p:sp>
    </p:spTree>
    <p:extLst>
      <p:ext uri="{BB962C8B-B14F-4D97-AF65-F5344CB8AC3E}">
        <p14:creationId xmlns:p14="http://schemas.microsoft.com/office/powerpoint/2010/main" val="16222340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A33067D-C8F5-4247-B26D-356F34207E7F}" type="slidenum">
              <a:rPr lang="en-GB" smtClean="0"/>
              <a:t>1</a:t>
            </a:fld>
            <a:endParaRPr lang="en-GB"/>
          </a:p>
        </p:txBody>
      </p:sp>
    </p:spTree>
    <p:extLst>
      <p:ext uri="{BB962C8B-B14F-4D97-AF65-F5344CB8AC3E}">
        <p14:creationId xmlns:p14="http://schemas.microsoft.com/office/powerpoint/2010/main" val="26810670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A33067D-C8F5-4247-B26D-356F34207E7F}" type="slidenum">
              <a:rPr lang="en-GB" smtClean="0"/>
              <a:t>3</a:t>
            </a:fld>
            <a:endParaRPr lang="en-GB"/>
          </a:p>
        </p:txBody>
      </p:sp>
    </p:spTree>
    <p:extLst>
      <p:ext uri="{BB962C8B-B14F-4D97-AF65-F5344CB8AC3E}">
        <p14:creationId xmlns:p14="http://schemas.microsoft.com/office/powerpoint/2010/main" val="21037021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A33067D-C8F5-4247-B26D-356F34207E7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224539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Discussion around how last quarter went….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2F9CE9-D17F-474A-8A2C-2DD36CAF633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3906618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7.xml"/><Relationship Id="rId1" Type="http://schemas.openxmlformats.org/officeDocument/2006/relationships/tags" Target="../tags/tag2.xml"/><Relationship Id="rId4" Type="http://schemas.openxmlformats.org/officeDocument/2006/relationships/image" Target="../media/image9.emf"/></Relationships>
</file>

<file path=ppt/slideLayouts/_rels/slideLayout61.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7.xml"/><Relationship Id="rId1" Type="http://schemas.openxmlformats.org/officeDocument/2006/relationships/tags" Target="../tags/tag3.xml"/><Relationship Id="rId4" Type="http://schemas.openxmlformats.org/officeDocument/2006/relationships/image" Target="../media/image9.emf"/></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3.jpeg"/><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4.jpeg"/><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7.jpeg"/><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8.jpeg"/><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8.jpeg"/><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8.jpeg"/><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9.jpeg"/><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0.jpeg"/><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7.jpeg"/><Relationship Id="rId1" Type="http://schemas.openxmlformats.org/officeDocument/2006/relationships/slideMaster" Target="../slideMasters/slideMaster12.xml"/></Relationships>
</file>

<file path=ppt/slideLayouts/_rels/slideLayout110.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8.jpeg"/><Relationship Id="rId1" Type="http://schemas.openxmlformats.org/officeDocument/2006/relationships/slideMaster" Target="../slideMasters/slideMaster12.xml"/></Relationships>
</file>

<file path=ppt/slideLayouts/_rels/slideLayout111.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8.jpeg"/><Relationship Id="rId1" Type="http://schemas.openxmlformats.org/officeDocument/2006/relationships/slideMaster" Target="../slideMasters/slideMaster12.xml"/></Relationships>
</file>

<file path=ppt/slideLayouts/_rels/slideLayout112.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8.jpeg"/><Relationship Id="rId1" Type="http://schemas.openxmlformats.org/officeDocument/2006/relationships/slideMaster" Target="../slideMasters/slideMaster12.xml"/></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9.jpeg"/><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554820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403140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22756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24283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97473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8041911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9557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2612568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036904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517530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341286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299297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783434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325578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5926484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6913985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2759887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33822253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6276541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31975427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41158316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93066493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299515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353397425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79802070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24468906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293185176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232665666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130322347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2877538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10867962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342294021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62364652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301410238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173706061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42750E5-7338-4325-B1EB-990C64CC4462}"/>
              </a:ext>
            </a:extLst>
          </p:cNvPr>
          <p:cNvSpPr>
            <a:spLocks noGrp="1"/>
          </p:cNvSpPr>
          <p:nvPr>
            <p:ph sz="quarter" idx="30"/>
          </p:nvPr>
        </p:nvSpPr>
        <p:spPr>
          <a:xfrm>
            <a:off x="550863" y="1222375"/>
            <a:ext cx="11090275" cy="4987925"/>
          </a:xfrm>
          <a:prstGeom prst="rect">
            <a:avLst/>
          </a:prstGeo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Title 3">
            <a:extLst>
              <a:ext uri="{FF2B5EF4-FFF2-40B4-BE49-F238E27FC236}">
                <a16:creationId xmlns:a16="http://schemas.microsoft.com/office/drawing/2014/main" id="{692B2594-A09A-4136-BB5D-0714E2600A8F}"/>
              </a:ext>
            </a:extLst>
          </p:cNvPr>
          <p:cNvSpPr>
            <a:spLocks noGrp="1"/>
          </p:cNvSpPr>
          <p:nvPr>
            <p:ph type="title"/>
          </p:nvPr>
        </p:nvSpPr>
        <p:spPr/>
        <p:txBody>
          <a:bodyPr/>
          <a:lstStyle/>
          <a:p>
            <a:r>
              <a:rPr lang="en-GB" noProof="0"/>
              <a:t>Click to edit Master title style</a:t>
            </a:r>
          </a:p>
        </p:txBody>
      </p:sp>
      <p:sp>
        <p:nvSpPr>
          <p:cNvPr id="6" name="Footer Placeholder 5">
            <a:extLst>
              <a:ext uri="{FF2B5EF4-FFF2-40B4-BE49-F238E27FC236}">
                <a16:creationId xmlns:a16="http://schemas.microsoft.com/office/drawing/2014/main" id="{E9F8B7CE-1403-4626-8A27-24FB87322E45}"/>
              </a:ext>
            </a:extLst>
          </p:cNvPr>
          <p:cNvSpPr>
            <a:spLocks noGrp="1"/>
          </p:cNvSpPr>
          <p:nvPr>
            <p:ph type="ftr" sz="quarter" idx="31"/>
          </p:nvPr>
        </p:nvSpPr>
        <p:spPr/>
        <p:txBody>
          <a:bodyPr/>
          <a:lstStyle/>
          <a:p>
            <a:pPr algn="l">
              <a:defRPr/>
            </a:pPr>
            <a:r>
              <a:rPr lang="en-GB" cap="all" noProof="0"/>
              <a:t>Commercial in confidence</a:t>
            </a:r>
          </a:p>
        </p:txBody>
      </p:sp>
      <p:sp>
        <p:nvSpPr>
          <p:cNvPr id="7" name="Slide Number Placeholder 6">
            <a:extLst>
              <a:ext uri="{FF2B5EF4-FFF2-40B4-BE49-F238E27FC236}">
                <a16:creationId xmlns:a16="http://schemas.microsoft.com/office/drawing/2014/main" id="{C84499A0-6B83-4F9D-A91A-8251FCE1A25C}"/>
              </a:ext>
            </a:extLst>
          </p:cNvPr>
          <p:cNvSpPr>
            <a:spLocks noGrp="1"/>
          </p:cNvSpPr>
          <p:nvPr>
            <p:ph type="sldNum" sz="quarter" idx="32"/>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363498175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Footer Placeholder 6">
            <a:extLst>
              <a:ext uri="{FF2B5EF4-FFF2-40B4-BE49-F238E27FC236}">
                <a16:creationId xmlns:a16="http://schemas.microsoft.com/office/drawing/2014/main" id="{E5AA5207-80EC-4927-A154-A9D3A5EC2B9B}"/>
              </a:ext>
            </a:extLst>
          </p:cNvPr>
          <p:cNvSpPr>
            <a:spLocks noGrp="1"/>
          </p:cNvSpPr>
          <p:nvPr>
            <p:ph type="ftr" sz="quarter" idx="10"/>
          </p:nvPr>
        </p:nvSpPr>
        <p:spPr/>
        <p:txBody>
          <a:bodyPr/>
          <a:lstStyle/>
          <a:p>
            <a:pPr algn="l">
              <a:defRPr/>
            </a:pPr>
            <a:r>
              <a:rPr lang="en-GB" cap="all" noProof="0"/>
              <a:t>Commercial in confidence</a:t>
            </a:r>
          </a:p>
        </p:txBody>
      </p:sp>
      <p:sp>
        <p:nvSpPr>
          <p:cNvPr id="8" name="Slide Number Placeholder 7">
            <a:extLst>
              <a:ext uri="{FF2B5EF4-FFF2-40B4-BE49-F238E27FC236}">
                <a16:creationId xmlns:a16="http://schemas.microsoft.com/office/drawing/2014/main" id="{387BDC89-30F5-466F-99D7-1C0746C16264}"/>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sp>
        <p:nvSpPr>
          <p:cNvPr id="9" name="Title 8">
            <a:extLst>
              <a:ext uri="{FF2B5EF4-FFF2-40B4-BE49-F238E27FC236}">
                <a16:creationId xmlns:a16="http://schemas.microsoft.com/office/drawing/2014/main" id="{36A24EB5-3AE7-44F7-BF59-AA50C09B4850}"/>
              </a:ext>
            </a:extLst>
          </p:cNvPr>
          <p:cNvSpPr>
            <a:spLocks noGrp="1"/>
          </p:cNvSpPr>
          <p:nvPr>
            <p:ph type="title"/>
          </p:nvPr>
        </p:nvSpPr>
        <p:spPr/>
        <p:txBody>
          <a:bodyPr/>
          <a:lstStyle/>
          <a:p>
            <a:r>
              <a:rPr lang="en-GB" noProof="0"/>
              <a:t>Click to edit Master title style</a:t>
            </a:r>
          </a:p>
        </p:txBody>
      </p:sp>
    </p:spTree>
    <p:extLst>
      <p:ext uri="{BB962C8B-B14F-4D97-AF65-F5344CB8AC3E}">
        <p14:creationId xmlns:p14="http://schemas.microsoft.com/office/powerpoint/2010/main" val="273218667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7" name="Footer Placeholder 6">
            <a:extLst>
              <a:ext uri="{FF2B5EF4-FFF2-40B4-BE49-F238E27FC236}">
                <a16:creationId xmlns:a16="http://schemas.microsoft.com/office/drawing/2014/main" id="{E5AA5207-80EC-4927-A154-A9D3A5EC2B9B}"/>
              </a:ext>
            </a:extLst>
          </p:cNvPr>
          <p:cNvSpPr>
            <a:spLocks noGrp="1"/>
          </p:cNvSpPr>
          <p:nvPr>
            <p:ph type="ftr" sz="quarter" idx="10"/>
          </p:nvPr>
        </p:nvSpPr>
        <p:spPr/>
        <p:txBody>
          <a:bodyPr/>
          <a:lstStyle/>
          <a:p>
            <a:pPr algn="l">
              <a:defRPr/>
            </a:pPr>
            <a:r>
              <a:rPr lang="en-GB" cap="all" noProof="0"/>
              <a:t>Commercial in confidence</a:t>
            </a:r>
          </a:p>
        </p:txBody>
      </p:sp>
      <p:sp>
        <p:nvSpPr>
          <p:cNvPr id="8" name="Slide Number Placeholder 7">
            <a:extLst>
              <a:ext uri="{FF2B5EF4-FFF2-40B4-BE49-F238E27FC236}">
                <a16:creationId xmlns:a16="http://schemas.microsoft.com/office/drawing/2014/main" id="{387BDC89-30F5-466F-99D7-1C0746C16264}"/>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pic>
        <p:nvPicPr>
          <p:cNvPr id="5" name="Picture 4">
            <a:extLst>
              <a:ext uri="{FF2B5EF4-FFF2-40B4-BE49-F238E27FC236}">
                <a16:creationId xmlns:a16="http://schemas.microsoft.com/office/drawing/2014/main" id="{6558016D-ECBF-4667-87E2-61AE7320C3A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11064" y="221566"/>
            <a:ext cx="851975" cy="630743"/>
          </a:xfrm>
          <a:prstGeom prst="rect">
            <a:avLst/>
          </a:prstGeom>
        </p:spPr>
      </p:pic>
    </p:spTree>
    <p:extLst>
      <p:ext uri="{BB962C8B-B14F-4D97-AF65-F5344CB8AC3E}">
        <p14:creationId xmlns:p14="http://schemas.microsoft.com/office/powerpoint/2010/main" val="239613535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1" name="Slide Number Placeholder 5">
            <a:extLst>
              <a:ext uri="{FF2B5EF4-FFF2-40B4-BE49-F238E27FC236}">
                <a16:creationId xmlns:a16="http://schemas.microsoft.com/office/drawing/2014/main" id="{CF9015EE-45C2-4272-8B6E-ACD9A6FC6669}"/>
              </a:ext>
            </a:extLst>
          </p:cNvPr>
          <p:cNvSpPr>
            <a:spLocks noGrp="1"/>
          </p:cNvSpPr>
          <p:nvPr>
            <p:ph type="sldNum" sz="quarter" idx="4"/>
          </p:nvPr>
        </p:nvSpPr>
        <p:spPr>
          <a:xfrm>
            <a:off x="9329616" y="6356350"/>
            <a:ext cx="2743200" cy="365125"/>
          </a:xfrm>
          <a:prstGeom prst="rect">
            <a:avLst/>
          </a:prstGeom>
        </p:spPr>
        <p:txBody>
          <a:bodyPr vert="horz" lIns="91440" tIns="45720" rIns="91440" bIns="45720" rtlCol="0" anchor="ctr"/>
          <a:lstStyle>
            <a:lvl1pPr algn="r">
              <a:defRPr sz="1000" b="1">
                <a:solidFill>
                  <a:schemeClr val="accent1"/>
                </a:solidFill>
                <a:latin typeface="+mj-lt"/>
              </a:defRPr>
            </a:lvl1pPr>
          </a:lstStyle>
          <a:p>
            <a:fld id="{81D0F217-5B86-41B1-BC85-807B0CD5ACB5}" type="slidenum">
              <a:rPr lang="en-GB" noProof="0" smtClean="0"/>
              <a:pPr/>
              <a:t>‹#›</a:t>
            </a:fld>
            <a:endParaRPr lang="en-GB" noProof="0"/>
          </a:p>
        </p:txBody>
      </p:sp>
      <p:sp>
        <p:nvSpPr>
          <p:cNvPr id="15" name="Footer Placeholder 3">
            <a:extLst>
              <a:ext uri="{FF2B5EF4-FFF2-40B4-BE49-F238E27FC236}">
                <a16:creationId xmlns:a16="http://schemas.microsoft.com/office/drawing/2014/main" id="{DD49D8C2-F82A-4A65-B170-9025BA3BC72E}"/>
              </a:ext>
            </a:extLst>
          </p:cNvPr>
          <p:cNvSpPr>
            <a:spLocks noGrp="1"/>
          </p:cNvSpPr>
          <p:nvPr>
            <p:ph type="ftr" sz="quarter" idx="3"/>
          </p:nvPr>
        </p:nvSpPr>
        <p:spPr>
          <a:xfrm>
            <a:off x="119184" y="6356350"/>
            <a:ext cx="4114800" cy="365125"/>
          </a:xfrm>
          <a:prstGeom prst="rect">
            <a:avLst/>
          </a:prstGeom>
        </p:spPr>
        <p:txBody>
          <a:bodyPr vert="horz" lIns="91440" tIns="45720" rIns="91440" bIns="45720" rtlCol="0" anchor="ctr"/>
          <a:lstStyle>
            <a:lvl1pPr algn="ctr">
              <a:defRPr sz="1000" spc="200" baseline="0">
                <a:solidFill>
                  <a:schemeClr val="tx1"/>
                </a:solidFill>
                <a:latin typeface="+mj-lt"/>
              </a:defRPr>
            </a:lvl1pPr>
          </a:lstStyle>
          <a:p>
            <a:pPr algn="l">
              <a:defRPr/>
            </a:pPr>
            <a:r>
              <a:rPr lang="en-GB" cap="all" noProof="0"/>
              <a:t>Commercial in confidence</a:t>
            </a:r>
          </a:p>
        </p:txBody>
      </p:sp>
      <p:sp>
        <p:nvSpPr>
          <p:cNvPr id="2" name="Title 1">
            <a:extLst>
              <a:ext uri="{FF2B5EF4-FFF2-40B4-BE49-F238E27FC236}">
                <a16:creationId xmlns:a16="http://schemas.microsoft.com/office/drawing/2014/main" id="{D032E758-444E-42CA-8EE2-0F9B1C9201CA}"/>
              </a:ext>
            </a:extLst>
          </p:cNvPr>
          <p:cNvSpPr>
            <a:spLocks noGrp="1"/>
          </p:cNvSpPr>
          <p:nvPr>
            <p:ph type="title"/>
          </p:nvPr>
        </p:nvSpPr>
        <p:spPr/>
        <p:txBody>
          <a:bodyPr/>
          <a:lstStyle/>
          <a:p>
            <a:r>
              <a:rPr lang="en-GB" noProof="0"/>
              <a:t>Click to edit Master title style</a:t>
            </a:r>
          </a:p>
        </p:txBody>
      </p:sp>
      <p:sp>
        <p:nvSpPr>
          <p:cNvPr id="4" name="Content Placeholder 2">
            <a:extLst>
              <a:ext uri="{FF2B5EF4-FFF2-40B4-BE49-F238E27FC236}">
                <a16:creationId xmlns:a16="http://schemas.microsoft.com/office/drawing/2014/main" id="{EE162B27-77E0-4044-A0B3-750AF4D603BC}"/>
              </a:ext>
            </a:extLst>
          </p:cNvPr>
          <p:cNvSpPr>
            <a:spLocks noGrp="1"/>
          </p:cNvSpPr>
          <p:nvPr>
            <p:ph sz="quarter" idx="31"/>
          </p:nvPr>
        </p:nvSpPr>
        <p:spPr>
          <a:xfrm>
            <a:off x="550863" y="1196975"/>
            <a:ext cx="5326062" cy="5013325"/>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7" name="Content Placeholder 3">
            <a:extLst>
              <a:ext uri="{FF2B5EF4-FFF2-40B4-BE49-F238E27FC236}">
                <a16:creationId xmlns:a16="http://schemas.microsoft.com/office/drawing/2014/main" id="{CF71008C-56CE-4D4C-B11C-EE053DB14A60}"/>
              </a:ext>
            </a:extLst>
          </p:cNvPr>
          <p:cNvSpPr>
            <a:spLocks noGrp="1"/>
          </p:cNvSpPr>
          <p:nvPr>
            <p:ph sz="quarter" idx="32"/>
          </p:nvPr>
        </p:nvSpPr>
        <p:spPr>
          <a:xfrm>
            <a:off x="6311900" y="1196975"/>
            <a:ext cx="5364163" cy="5003800"/>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Tree>
    <p:extLst>
      <p:ext uri="{BB962C8B-B14F-4D97-AF65-F5344CB8AC3E}">
        <p14:creationId xmlns:p14="http://schemas.microsoft.com/office/powerpoint/2010/main" val="100072598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CE964-886F-4F28-B9B5-45541DAACA49}"/>
              </a:ext>
            </a:extLst>
          </p:cNvPr>
          <p:cNvSpPr>
            <a:spLocks noGrp="1"/>
          </p:cNvSpPr>
          <p:nvPr>
            <p:ph type="title"/>
          </p:nvPr>
        </p:nvSpPr>
        <p:spPr/>
        <p:txBody>
          <a:bodyPr/>
          <a:lstStyle/>
          <a:p>
            <a:r>
              <a:rPr lang="en-GB" noProof="0"/>
              <a:t>Click to edit Master title style</a:t>
            </a:r>
          </a:p>
        </p:txBody>
      </p:sp>
      <p:sp>
        <p:nvSpPr>
          <p:cNvPr id="15" name="Slide Number Placeholder 5">
            <a:extLst>
              <a:ext uri="{FF2B5EF4-FFF2-40B4-BE49-F238E27FC236}">
                <a16:creationId xmlns:a16="http://schemas.microsoft.com/office/drawing/2014/main" id="{F1E9F0DF-A5B2-4A5D-B754-B9EFF637A784}"/>
              </a:ext>
            </a:extLst>
          </p:cNvPr>
          <p:cNvSpPr>
            <a:spLocks noGrp="1"/>
          </p:cNvSpPr>
          <p:nvPr>
            <p:ph type="sldNum" sz="quarter" idx="4"/>
          </p:nvPr>
        </p:nvSpPr>
        <p:spPr>
          <a:xfrm>
            <a:off x="9329616" y="6356350"/>
            <a:ext cx="2743200" cy="365125"/>
          </a:xfrm>
          <a:prstGeom prst="rect">
            <a:avLst/>
          </a:prstGeom>
        </p:spPr>
        <p:txBody>
          <a:bodyPr vert="horz" lIns="91440" tIns="45720" rIns="91440" bIns="45720" rtlCol="0" anchor="ctr"/>
          <a:lstStyle>
            <a:lvl1pPr algn="r">
              <a:defRPr sz="1000" b="1">
                <a:solidFill>
                  <a:schemeClr val="accent1"/>
                </a:solidFill>
                <a:latin typeface="+mj-lt"/>
              </a:defRPr>
            </a:lvl1pPr>
          </a:lstStyle>
          <a:p>
            <a:fld id="{81D0F217-5B86-41B1-BC85-807B0CD5ACB5}" type="slidenum">
              <a:rPr lang="en-GB" noProof="0" smtClean="0"/>
              <a:pPr/>
              <a:t>‹#›</a:t>
            </a:fld>
            <a:endParaRPr lang="en-GB" noProof="0"/>
          </a:p>
        </p:txBody>
      </p:sp>
      <p:sp>
        <p:nvSpPr>
          <p:cNvPr id="18" name="Footer Placeholder 3">
            <a:extLst>
              <a:ext uri="{FF2B5EF4-FFF2-40B4-BE49-F238E27FC236}">
                <a16:creationId xmlns:a16="http://schemas.microsoft.com/office/drawing/2014/main" id="{E198066E-75B7-4380-BE80-92082757D114}"/>
              </a:ext>
            </a:extLst>
          </p:cNvPr>
          <p:cNvSpPr>
            <a:spLocks noGrp="1"/>
          </p:cNvSpPr>
          <p:nvPr>
            <p:ph type="ftr" sz="quarter" idx="3"/>
          </p:nvPr>
        </p:nvSpPr>
        <p:spPr>
          <a:xfrm>
            <a:off x="119184" y="6356350"/>
            <a:ext cx="4114800" cy="365125"/>
          </a:xfrm>
          <a:prstGeom prst="rect">
            <a:avLst/>
          </a:prstGeom>
        </p:spPr>
        <p:txBody>
          <a:bodyPr vert="horz" lIns="91440" tIns="45720" rIns="91440" bIns="45720" rtlCol="0" anchor="ctr"/>
          <a:lstStyle>
            <a:lvl1pPr algn="ctr">
              <a:defRPr sz="1000" spc="200" baseline="0">
                <a:solidFill>
                  <a:schemeClr val="tx1"/>
                </a:solidFill>
                <a:latin typeface="+mj-lt"/>
              </a:defRPr>
            </a:lvl1pPr>
          </a:lstStyle>
          <a:p>
            <a:pPr algn="l">
              <a:defRPr/>
            </a:pPr>
            <a:r>
              <a:rPr lang="en-GB" cap="all" noProof="0"/>
              <a:t>Commercial in confidence</a:t>
            </a:r>
          </a:p>
        </p:txBody>
      </p:sp>
      <p:sp>
        <p:nvSpPr>
          <p:cNvPr id="9" name="Content Placeholder 2">
            <a:extLst>
              <a:ext uri="{FF2B5EF4-FFF2-40B4-BE49-F238E27FC236}">
                <a16:creationId xmlns:a16="http://schemas.microsoft.com/office/drawing/2014/main" id="{9FE27231-2F9D-4B9C-8C2E-FEF5766A7D9B}"/>
              </a:ext>
            </a:extLst>
          </p:cNvPr>
          <p:cNvSpPr>
            <a:spLocks noGrp="1"/>
          </p:cNvSpPr>
          <p:nvPr>
            <p:ph sz="quarter" idx="31"/>
          </p:nvPr>
        </p:nvSpPr>
        <p:spPr>
          <a:xfrm>
            <a:off x="550863" y="1628775"/>
            <a:ext cx="5326062" cy="4581525"/>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0" name="Content Placeholder 3">
            <a:extLst>
              <a:ext uri="{FF2B5EF4-FFF2-40B4-BE49-F238E27FC236}">
                <a16:creationId xmlns:a16="http://schemas.microsoft.com/office/drawing/2014/main" id="{2A2012D5-64C7-4210-A7E4-6066A27671AA}"/>
              </a:ext>
            </a:extLst>
          </p:cNvPr>
          <p:cNvSpPr>
            <a:spLocks noGrp="1"/>
          </p:cNvSpPr>
          <p:nvPr>
            <p:ph sz="quarter" idx="32"/>
          </p:nvPr>
        </p:nvSpPr>
        <p:spPr>
          <a:xfrm>
            <a:off x="6311900" y="1627955"/>
            <a:ext cx="5364163" cy="4572820"/>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7" name="Text Placeholder 2">
            <a:extLst>
              <a:ext uri="{FF2B5EF4-FFF2-40B4-BE49-F238E27FC236}">
                <a16:creationId xmlns:a16="http://schemas.microsoft.com/office/drawing/2014/main" id="{4C7A13FD-A263-4E3A-A8E6-41907673FA96}"/>
              </a:ext>
            </a:extLst>
          </p:cNvPr>
          <p:cNvSpPr>
            <a:spLocks noGrp="1"/>
          </p:cNvSpPr>
          <p:nvPr>
            <p:ph type="body" idx="1" hasCustomPrompt="1"/>
          </p:nvPr>
        </p:nvSpPr>
        <p:spPr>
          <a:xfrm>
            <a:off x="550862" y="1063625"/>
            <a:ext cx="5326061" cy="358775"/>
          </a:xfrm>
        </p:spPr>
        <p:txBody>
          <a:bodyPr lIns="91440" rIns="91440" anchor="ctr">
            <a:normAutofit/>
          </a:bodyPr>
          <a:lstStyle>
            <a:lvl1pPr marL="0" indent="0">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Heading</a:t>
            </a:r>
          </a:p>
        </p:txBody>
      </p:sp>
      <p:sp>
        <p:nvSpPr>
          <p:cNvPr id="21" name="Text Placeholder 2">
            <a:extLst>
              <a:ext uri="{FF2B5EF4-FFF2-40B4-BE49-F238E27FC236}">
                <a16:creationId xmlns:a16="http://schemas.microsoft.com/office/drawing/2014/main" id="{70296569-F4E4-461B-8771-38C2726A45F6}"/>
              </a:ext>
            </a:extLst>
          </p:cNvPr>
          <p:cNvSpPr>
            <a:spLocks noGrp="1"/>
          </p:cNvSpPr>
          <p:nvPr>
            <p:ph type="body" idx="33" hasCustomPrompt="1"/>
          </p:nvPr>
        </p:nvSpPr>
        <p:spPr>
          <a:xfrm>
            <a:off x="6311900" y="1063625"/>
            <a:ext cx="5364163" cy="358775"/>
          </a:xfrm>
        </p:spPr>
        <p:txBody>
          <a:bodyPr lIns="91440" rIns="91440" anchor="ctr">
            <a:normAutofit/>
          </a:bodyPr>
          <a:lstStyle>
            <a:lvl1pPr marL="0" indent="0">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Heading</a:t>
            </a:r>
          </a:p>
        </p:txBody>
      </p:sp>
    </p:spTree>
    <p:extLst>
      <p:ext uri="{BB962C8B-B14F-4D97-AF65-F5344CB8AC3E}">
        <p14:creationId xmlns:p14="http://schemas.microsoft.com/office/powerpoint/2010/main" val="161869081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4FBA1-B101-4563-9913-E570237C664F}"/>
              </a:ext>
            </a:extLst>
          </p:cNvPr>
          <p:cNvSpPr>
            <a:spLocks noGrp="1"/>
          </p:cNvSpPr>
          <p:nvPr>
            <p:ph type="title"/>
          </p:nvPr>
        </p:nvSpPr>
        <p:spPr>
          <a:xfrm>
            <a:off x="839788" y="333375"/>
            <a:ext cx="3932237" cy="1724025"/>
          </a:xfrm>
        </p:spPr>
        <p:txBody>
          <a:bodyPr anchor="t"/>
          <a:lstStyle>
            <a:lvl1pPr>
              <a:defRPr sz="3200"/>
            </a:lvl1pPr>
          </a:lstStyle>
          <a:p>
            <a:r>
              <a:rPr lang="en-GB" noProof="0"/>
              <a:t>Click to edit Master title style</a:t>
            </a:r>
          </a:p>
        </p:txBody>
      </p:sp>
      <p:sp>
        <p:nvSpPr>
          <p:cNvPr id="3" name="Content Placeholder 2">
            <a:extLst>
              <a:ext uri="{FF2B5EF4-FFF2-40B4-BE49-F238E27FC236}">
                <a16:creationId xmlns:a16="http://schemas.microsoft.com/office/drawing/2014/main" id="{79571B95-4032-415F-8873-9F021ADAEB8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Text Placeholder 3">
            <a:extLst>
              <a:ext uri="{FF2B5EF4-FFF2-40B4-BE49-F238E27FC236}">
                <a16:creationId xmlns:a16="http://schemas.microsoft.com/office/drawing/2014/main" id="{57CF7997-B4F9-4E17-B358-0E2EC418291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noProof="0"/>
              <a:t>Click to edit Master text styles</a:t>
            </a:r>
          </a:p>
        </p:txBody>
      </p:sp>
      <p:sp>
        <p:nvSpPr>
          <p:cNvPr id="5" name="Date Placeholder 4">
            <a:extLst>
              <a:ext uri="{FF2B5EF4-FFF2-40B4-BE49-F238E27FC236}">
                <a16:creationId xmlns:a16="http://schemas.microsoft.com/office/drawing/2014/main" id="{540E0012-39EA-4C27-9DD4-25553E042412}"/>
              </a:ext>
            </a:extLst>
          </p:cNvPr>
          <p:cNvSpPr>
            <a:spLocks noGrp="1"/>
          </p:cNvSpPr>
          <p:nvPr>
            <p:ph type="dt" sz="half" idx="10"/>
          </p:nvPr>
        </p:nvSpPr>
        <p:spPr>
          <a:xfrm>
            <a:off x="838200" y="6356350"/>
            <a:ext cx="2743200" cy="365125"/>
          </a:xfrm>
          <a:prstGeom prst="rect">
            <a:avLst/>
          </a:prstGeom>
        </p:spPr>
        <p:txBody>
          <a:bodyPr/>
          <a:lstStyle/>
          <a:p>
            <a:fld id="{8810577E-EEF6-442B-8AF9-26FB6A7BC1E4}" type="datetimeFigureOut">
              <a:rPr lang="en-GB" noProof="0" smtClean="0"/>
              <a:t>06/12/2024</a:t>
            </a:fld>
            <a:endParaRPr lang="en-GB" noProof="0"/>
          </a:p>
        </p:txBody>
      </p:sp>
      <p:sp>
        <p:nvSpPr>
          <p:cNvPr id="6" name="Footer Placeholder 5">
            <a:extLst>
              <a:ext uri="{FF2B5EF4-FFF2-40B4-BE49-F238E27FC236}">
                <a16:creationId xmlns:a16="http://schemas.microsoft.com/office/drawing/2014/main" id="{EE9DDE1C-3AF1-4906-AC3D-60E55C66BAA0}"/>
              </a:ext>
            </a:extLst>
          </p:cNvPr>
          <p:cNvSpPr>
            <a:spLocks noGrp="1"/>
          </p:cNvSpPr>
          <p:nvPr>
            <p:ph type="ftr" sz="quarter" idx="11"/>
          </p:nvPr>
        </p:nvSpPr>
        <p:spPr>
          <a:xfrm>
            <a:off x="4038600" y="6356350"/>
            <a:ext cx="4114800" cy="365125"/>
          </a:xfrm>
          <a:prstGeom prst="rect">
            <a:avLst/>
          </a:prstGeom>
        </p:spPr>
        <p:txBody>
          <a:bodyPr/>
          <a:lstStyle/>
          <a:p>
            <a:endParaRPr lang="en-GB" noProof="0"/>
          </a:p>
        </p:txBody>
      </p:sp>
      <p:sp>
        <p:nvSpPr>
          <p:cNvPr id="7" name="Slide Number Placeholder 6">
            <a:extLst>
              <a:ext uri="{FF2B5EF4-FFF2-40B4-BE49-F238E27FC236}">
                <a16:creationId xmlns:a16="http://schemas.microsoft.com/office/drawing/2014/main" id="{0549F1F1-EAB5-4273-A7F7-E7F44ECDE252}"/>
              </a:ext>
            </a:extLst>
          </p:cNvPr>
          <p:cNvSpPr>
            <a:spLocks noGrp="1"/>
          </p:cNvSpPr>
          <p:nvPr>
            <p:ph type="sldNum" sz="quarter" idx="12"/>
          </p:nvPr>
        </p:nvSpPr>
        <p:spPr>
          <a:xfrm>
            <a:off x="8610600" y="6356350"/>
            <a:ext cx="2743200" cy="365125"/>
          </a:xfrm>
          <a:prstGeom prst="rect">
            <a:avLst/>
          </a:prstGeom>
        </p:spPr>
        <p:txBody>
          <a:bodyPr/>
          <a:lstStyle/>
          <a:p>
            <a:fld id="{0E73C5D0-967A-4C14-8618-CF4A780E236B}" type="slidenum">
              <a:rPr lang="en-GB" noProof="0" smtClean="0"/>
              <a:t>‹#›</a:t>
            </a:fld>
            <a:endParaRPr lang="en-GB" noProof="0"/>
          </a:p>
        </p:txBody>
      </p:sp>
    </p:spTree>
    <p:extLst>
      <p:ext uri="{BB962C8B-B14F-4D97-AF65-F5344CB8AC3E}">
        <p14:creationId xmlns:p14="http://schemas.microsoft.com/office/powerpoint/2010/main" val="29560617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8A94A-F3F8-4FC4-A1C1-8FD62B09708D}"/>
              </a:ext>
            </a:extLst>
          </p:cNvPr>
          <p:cNvSpPr>
            <a:spLocks noGrp="1"/>
          </p:cNvSpPr>
          <p:nvPr>
            <p:ph type="title"/>
          </p:nvPr>
        </p:nvSpPr>
        <p:spPr>
          <a:xfrm>
            <a:off x="550864" y="246491"/>
            <a:ext cx="4221162" cy="1810910"/>
          </a:xfrm>
        </p:spPr>
        <p:txBody>
          <a:bodyPr anchor="t">
            <a:normAutofit/>
          </a:bodyPr>
          <a:lstStyle>
            <a:lvl1pPr>
              <a:defRPr sz="3600"/>
            </a:lvl1pPr>
          </a:lstStyle>
          <a:p>
            <a:r>
              <a:rPr lang="en-GB" noProof="0"/>
              <a:t>Click to edit Master title style</a:t>
            </a:r>
          </a:p>
        </p:txBody>
      </p:sp>
      <p:sp>
        <p:nvSpPr>
          <p:cNvPr id="3" name="Picture Placeholder 2">
            <a:extLst>
              <a:ext uri="{FF2B5EF4-FFF2-40B4-BE49-F238E27FC236}">
                <a16:creationId xmlns:a16="http://schemas.microsoft.com/office/drawing/2014/main" id="{2DC6E018-E326-4BDE-85F1-F6C295F56147}"/>
              </a:ext>
            </a:extLst>
          </p:cNvPr>
          <p:cNvSpPr>
            <a:spLocks noGrp="1"/>
          </p:cNvSpPr>
          <p:nvPr>
            <p:ph type="pic" idx="1"/>
          </p:nvPr>
        </p:nvSpPr>
        <p:spPr>
          <a:xfrm>
            <a:off x="5183188" y="1628775"/>
            <a:ext cx="6172200" cy="42322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noProof="0"/>
          </a:p>
        </p:txBody>
      </p:sp>
      <p:sp>
        <p:nvSpPr>
          <p:cNvPr id="4" name="Text Placeholder 3">
            <a:extLst>
              <a:ext uri="{FF2B5EF4-FFF2-40B4-BE49-F238E27FC236}">
                <a16:creationId xmlns:a16="http://schemas.microsoft.com/office/drawing/2014/main" id="{0A12725E-B87A-4B92-87EE-D0844687AD80}"/>
              </a:ext>
            </a:extLst>
          </p:cNvPr>
          <p:cNvSpPr>
            <a:spLocks noGrp="1"/>
          </p:cNvSpPr>
          <p:nvPr>
            <p:ph type="body" sz="half" idx="2"/>
          </p:nvPr>
        </p:nvSpPr>
        <p:spPr>
          <a:xfrm>
            <a:off x="550863" y="2057400"/>
            <a:ext cx="4221162"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noProof="0"/>
              <a:t>Click to edit Master text styles</a:t>
            </a:r>
          </a:p>
        </p:txBody>
      </p:sp>
      <p:sp>
        <p:nvSpPr>
          <p:cNvPr id="8" name="Footer Placeholder 7">
            <a:extLst>
              <a:ext uri="{FF2B5EF4-FFF2-40B4-BE49-F238E27FC236}">
                <a16:creationId xmlns:a16="http://schemas.microsoft.com/office/drawing/2014/main" id="{FAD66111-495B-4F2A-8E78-702A66308FBD}"/>
              </a:ext>
            </a:extLst>
          </p:cNvPr>
          <p:cNvSpPr>
            <a:spLocks noGrp="1"/>
          </p:cNvSpPr>
          <p:nvPr>
            <p:ph type="ftr" sz="quarter" idx="10"/>
          </p:nvPr>
        </p:nvSpPr>
        <p:spPr/>
        <p:txBody>
          <a:bodyPr/>
          <a:lstStyle/>
          <a:p>
            <a:pPr algn="l">
              <a:defRPr/>
            </a:pPr>
            <a:r>
              <a:rPr lang="en-GB" cap="all" noProof="0"/>
              <a:t>Commercial in confidence</a:t>
            </a:r>
          </a:p>
        </p:txBody>
      </p:sp>
      <p:sp>
        <p:nvSpPr>
          <p:cNvPr id="9" name="Slide Number Placeholder 8">
            <a:extLst>
              <a:ext uri="{FF2B5EF4-FFF2-40B4-BE49-F238E27FC236}">
                <a16:creationId xmlns:a16="http://schemas.microsoft.com/office/drawing/2014/main" id="{B329CA7F-DD98-40AC-9258-9D7A1112E97C}"/>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164618423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69320B-1FFD-411B-9BBB-8CB268A54A39}"/>
              </a:ext>
            </a:extLst>
          </p:cNvPr>
          <p:cNvSpPr>
            <a:spLocks noGrp="1"/>
          </p:cNvSpPr>
          <p:nvPr>
            <p:ph type="title"/>
          </p:nvPr>
        </p:nvSpPr>
        <p:spPr/>
        <p:txBody>
          <a:bodyPr/>
          <a:lstStyle/>
          <a:p>
            <a:r>
              <a:rPr lang="en-GB" noProof="0"/>
              <a:t>Click to edit Master title style</a:t>
            </a:r>
          </a:p>
        </p:txBody>
      </p:sp>
      <p:sp>
        <p:nvSpPr>
          <p:cNvPr id="3" name="Vertical Text Placeholder 2">
            <a:extLst>
              <a:ext uri="{FF2B5EF4-FFF2-40B4-BE49-F238E27FC236}">
                <a16:creationId xmlns:a16="http://schemas.microsoft.com/office/drawing/2014/main" id="{E5EDA933-430B-4802-8912-8FD5830F2935}"/>
              </a:ext>
            </a:extLst>
          </p:cNvPr>
          <p:cNvSpPr>
            <a:spLocks noGrp="1"/>
          </p:cNvSpPr>
          <p:nvPr>
            <p:ph type="body" orient="vert" idx="1"/>
          </p:nvPr>
        </p:nvSpPr>
        <p:spPr/>
        <p:txBody>
          <a:bodyPr vert="eaVert"/>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7" name="Footer Placeholder 6">
            <a:extLst>
              <a:ext uri="{FF2B5EF4-FFF2-40B4-BE49-F238E27FC236}">
                <a16:creationId xmlns:a16="http://schemas.microsoft.com/office/drawing/2014/main" id="{D0FDA926-4265-4EED-9D3F-02240930EE93}"/>
              </a:ext>
            </a:extLst>
          </p:cNvPr>
          <p:cNvSpPr>
            <a:spLocks noGrp="1"/>
          </p:cNvSpPr>
          <p:nvPr>
            <p:ph type="ftr" sz="quarter" idx="10"/>
          </p:nvPr>
        </p:nvSpPr>
        <p:spPr/>
        <p:txBody>
          <a:bodyPr/>
          <a:lstStyle/>
          <a:p>
            <a:pPr algn="l">
              <a:defRPr/>
            </a:pPr>
            <a:r>
              <a:rPr lang="en-GB" cap="all" noProof="0"/>
              <a:t>Commercial in confidence</a:t>
            </a:r>
          </a:p>
        </p:txBody>
      </p:sp>
      <p:sp>
        <p:nvSpPr>
          <p:cNvPr id="8" name="Slide Number Placeholder 7">
            <a:extLst>
              <a:ext uri="{FF2B5EF4-FFF2-40B4-BE49-F238E27FC236}">
                <a16:creationId xmlns:a16="http://schemas.microsoft.com/office/drawing/2014/main" id="{95D41608-018E-4170-BF99-7558C1BB9368}"/>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268719313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7568273-E380-480A-8D23-42DBA4112C07}"/>
              </a:ext>
            </a:extLst>
          </p:cNvPr>
          <p:cNvSpPr>
            <a:spLocks noGrp="1"/>
          </p:cNvSpPr>
          <p:nvPr>
            <p:ph type="title" orient="vert"/>
          </p:nvPr>
        </p:nvSpPr>
        <p:spPr>
          <a:xfrm>
            <a:off x="8724900" y="365125"/>
            <a:ext cx="2628900" cy="5811838"/>
          </a:xfrm>
        </p:spPr>
        <p:txBody>
          <a:bodyPr vert="eaVert"/>
          <a:lstStyle/>
          <a:p>
            <a:r>
              <a:rPr lang="en-GB" noProof="0"/>
              <a:t>Click to edit Master title style</a:t>
            </a:r>
          </a:p>
        </p:txBody>
      </p:sp>
      <p:sp>
        <p:nvSpPr>
          <p:cNvPr id="3" name="Vertical Text Placeholder 2">
            <a:extLst>
              <a:ext uri="{FF2B5EF4-FFF2-40B4-BE49-F238E27FC236}">
                <a16:creationId xmlns:a16="http://schemas.microsoft.com/office/drawing/2014/main" id="{0551EC2A-4B64-4F4A-B58D-5EE020D41826}"/>
              </a:ext>
            </a:extLst>
          </p:cNvPr>
          <p:cNvSpPr>
            <a:spLocks noGrp="1"/>
          </p:cNvSpPr>
          <p:nvPr>
            <p:ph type="body" orient="vert" idx="1"/>
          </p:nvPr>
        </p:nvSpPr>
        <p:spPr>
          <a:xfrm>
            <a:off x="838200" y="365125"/>
            <a:ext cx="7734300" cy="5811838"/>
          </a:xfrm>
        </p:spPr>
        <p:txBody>
          <a:bodyPr vert="eaVert"/>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pic>
        <p:nvPicPr>
          <p:cNvPr id="7" name="Picture 6">
            <a:extLst>
              <a:ext uri="{FF2B5EF4-FFF2-40B4-BE49-F238E27FC236}">
                <a16:creationId xmlns:a16="http://schemas.microsoft.com/office/drawing/2014/main" id="{7390C331-2795-4F90-B02E-378E77B79D7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11064" y="221566"/>
            <a:ext cx="851975" cy="630743"/>
          </a:xfrm>
          <a:prstGeom prst="rect">
            <a:avLst/>
          </a:prstGeom>
        </p:spPr>
      </p:pic>
      <p:sp>
        <p:nvSpPr>
          <p:cNvPr id="8" name="Footer Placeholder 7">
            <a:extLst>
              <a:ext uri="{FF2B5EF4-FFF2-40B4-BE49-F238E27FC236}">
                <a16:creationId xmlns:a16="http://schemas.microsoft.com/office/drawing/2014/main" id="{063AC59B-065C-4B77-B9E4-18652B26F5DE}"/>
              </a:ext>
            </a:extLst>
          </p:cNvPr>
          <p:cNvSpPr>
            <a:spLocks noGrp="1"/>
          </p:cNvSpPr>
          <p:nvPr>
            <p:ph type="ftr" sz="quarter" idx="10"/>
          </p:nvPr>
        </p:nvSpPr>
        <p:spPr/>
        <p:txBody>
          <a:bodyPr/>
          <a:lstStyle/>
          <a:p>
            <a:pPr algn="l">
              <a:defRPr/>
            </a:pPr>
            <a:r>
              <a:rPr lang="en-GB" cap="all" noProof="0"/>
              <a:t>Commercial in confidence</a:t>
            </a:r>
          </a:p>
        </p:txBody>
      </p:sp>
      <p:sp>
        <p:nvSpPr>
          <p:cNvPr id="9" name="Slide Number Placeholder 8">
            <a:extLst>
              <a:ext uri="{FF2B5EF4-FFF2-40B4-BE49-F238E27FC236}">
                <a16:creationId xmlns:a16="http://schemas.microsoft.com/office/drawing/2014/main" id="{B0E061F3-37E5-4720-90BF-2D612ACC55AE}"/>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243181256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4 Columns with Icons">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13A72C1-1624-4480-A075-23961A8C05D2}"/>
              </a:ext>
            </a:extLst>
          </p:cNvPr>
          <p:cNvSpPr>
            <a:spLocks noGrp="1"/>
          </p:cNvSpPr>
          <p:nvPr>
            <p:ph sz="quarter" idx="29" hasCustomPrompt="1"/>
          </p:nvPr>
        </p:nvSpPr>
        <p:spPr>
          <a:xfrm>
            <a:off x="383137" y="3666752"/>
            <a:ext cx="2662852" cy="450836"/>
          </a:xfrm>
        </p:spPr>
        <p:txBody>
          <a:bodyPr>
            <a:noAutofit/>
          </a:bodyPr>
          <a:lstStyle>
            <a:lvl1pPr marL="0" indent="0" algn="ctr">
              <a:buNone/>
              <a:defRPr sz="2400" cap="all" baseline="0">
                <a:solidFill>
                  <a:schemeClr val="tx1"/>
                </a:solidFill>
                <a:latin typeface="+mj-lt"/>
              </a:defRPr>
            </a:lvl1pPr>
            <a:lvl2pPr marL="457200" indent="0">
              <a:buNone/>
              <a:defRPr sz="2000">
                <a:latin typeface="+mj-lt"/>
              </a:defRPr>
            </a:lvl2pPr>
            <a:lvl3pPr marL="914400" indent="0">
              <a:buNone/>
              <a:defRPr sz="2000">
                <a:latin typeface="+mj-lt"/>
              </a:defRPr>
            </a:lvl3pPr>
            <a:lvl4pPr marL="1371600" indent="0">
              <a:buNone/>
              <a:defRPr sz="2000">
                <a:latin typeface="+mj-lt"/>
              </a:defRPr>
            </a:lvl4pPr>
            <a:lvl5pPr marL="1828800" indent="0">
              <a:buNone/>
              <a:defRPr sz="2000">
                <a:latin typeface="+mj-lt"/>
              </a:defRPr>
            </a:lvl5pPr>
          </a:lstStyle>
          <a:p>
            <a:pPr lvl="0"/>
            <a:r>
              <a:rPr lang="en-GB" noProof="0"/>
              <a:t>heading</a:t>
            </a:r>
          </a:p>
        </p:txBody>
      </p:sp>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383137" y="4193670"/>
            <a:ext cx="2662852" cy="1799782"/>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16" name="Rectangle 15">
            <a:extLst>
              <a:ext uri="{FF2B5EF4-FFF2-40B4-BE49-F238E27FC236}">
                <a16:creationId xmlns:a16="http://schemas.microsoft.com/office/drawing/2014/main" id="{3C5A3EA8-BA32-44F1-A126-0C5039201986}"/>
              </a:ext>
            </a:extLst>
          </p:cNvPr>
          <p:cNvSpPr/>
          <p:nvPr userDrawn="1"/>
        </p:nvSpPr>
        <p:spPr>
          <a:xfrm rot="2700000">
            <a:off x="9834480" y="1620035"/>
            <a:ext cx="1594268" cy="1594268"/>
          </a:xfrm>
          <a:prstGeom prst="rect">
            <a:avLst/>
          </a:prstGeom>
          <a:solidFill>
            <a:schemeClr val="bg1"/>
          </a:solid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8" name="Rectangle 17">
            <a:extLst>
              <a:ext uri="{FF2B5EF4-FFF2-40B4-BE49-F238E27FC236}">
                <a16:creationId xmlns:a16="http://schemas.microsoft.com/office/drawing/2014/main" id="{F35E2F48-D1CC-45A4-AD24-4C047DC4CE3C}"/>
              </a:ext>
            </a:extLst>
          </p:cNvPr>
          <p:cNvSpPr/>
          <p:nvPr userDrawn="1"/>
        </p:nvSpPr>
        <p:spPr>
          <a:xfrm rot="2700000">
            <a:off x="917429" y="1620036"/>
            <a:ext cx="1594268" cy="1594268"/>
          </a:xfrm>
          <a:prstGeom prst="rect">
            <a:avLst/>
          </a:prstGeom>
          <a:solidFill>
            <a:schemeClr val="bg1"/>
          </a:solid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25" name="Content Placeholder 4">
            <a:extLst>
              <a:ext uri="{FF2B5EF4-FFF2-40B4-BE49-F238E27FC236}">
                <a16:creationId xmlns:a16="http://schemas.microsoft.com/office/drawing/2014/main" id="{D73C3A9F-AF64-4932-970C-0921349B65D3}"/>
              </a:ext>
            </a:extLst>
          </p:cNvPr>
          <p:cNvSpPr>
            <a:spLocks noGrp="1"/>
          </p:cNvSpPr>
          <p:nvPr>
            <p:ph sz="quarter" idx="32" hasCustomPrompt="1"/>
          </p:nvPr>
        </p:nvSpPr>
        <p:spPr>
          <a:xfrm>
            <a:off x="3357221" y="3666752"/>
            <a:ext cx="2662852" cy="450836"/>
          </a:xfrm>
        </p:spPr>
        <p:txBody>
          <a:bodyPr>
            <a:noAutofit/>
          </a:bodyPr>
          <a:lstStyle>
            <a:lvl1pPr marL="0" indent="0" algn="ctr">
              <a:buNone/>
              <a:defRPr sz="2400" cap="all" baseline="0">
                <a:solidFill>
                  <a:schemeClr val="tx1"/>
                </a:solidFill>
                <a:latin typeface="+mj-lt"/>
              </a:defRPr>
            </a:lvl1pPr>
            <a:lvl2pPr marL="457200" indent="0">
              <a:buNone/>
              <a:defRPr sz="2000">
                <a:latin typeface="+mj-lt"/>
              </a:defRPr>
            </a:lvl2pPr>
            <a:lvl3pPr marL="914400" indent="0">
              <a:buNone/>
              <a:defRPr sz="2000">
                <a:latin typeface="+mj-lt"/>
              </a:defRPr>
            </a:lvl3pPr>
            <a:lvl4pPr marL="1371600" indent="0">
              <a:buNone/>
              <a:defRPr sz="2000">
                <a:latin typeface="+mj-lt"/>
              </a:defRPr>
            </a:lvl4pPr>
            <a:lvl5pPr marL="1828800" indent="0">
              <a:buNone/>
              <a:defRPr sz="2000">
                <a:latin typeface="+mj-lt"/>
              </a:defRPr>
            </a:lvl5pPr>
          </a:lstStyle>
          <a:p>
            <a:pPr lvl="0"/>
            <a:r>
              <a:rPr lang="en-GB" noProof="0"/>
              <a:t>heading</a:t>
            </a:r>
          </a:p>
        </p:txBody>
      </p:sp>
      <p:sp>
        <p:nvSpPr>
          <p:cNvPr id="26" name="Content Placeholder 4">
            <a:extLst>
              <a:ext uri="{FF2B5EF4-FFF2-40B4-BE49-F238E27FC236}">
                <a16:creationId xmlns:a16="http://schemas.microsoft.com/office/drawing/2014/main" id="{169B7C15-0ADD-4490-B4A5-46163FC52672}"/>
              </a:ext>
            </a:extLst>
          </p:cNvPr>
          <p:cNvSpPr>
            <a:spLocks noGrp="1"/>
          </p:cNvSpPr>
          <p:nvPr>
            <p:ph sz="quarter" idx="33" hasCustomPrompt="1"/>
          </p:nvPr>
        </p:nvSpPr>
        <p:spPr>
          <a:xfrm>
            <a:off x="3357221" y="4193670"/>
            <a:ext cx="2662852" cy="1799782"/>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27" name="Rectangle 26">
            <a:extLst>
              <a:ext uri="{FF2B5EF4-FFF2-40B4-BE49-F238E27FC236}">
                <a16:creationId xmlns:a16="http://schemas.microsoft.com/office/drawing/2014/main" id="{154929C9-F393-41E0-843A-66BC214F939E}"/>
              </a:ext>
            </a:extLst>
          </p:cNvPr>
          <p:cNvSpPr/>
          <p:nvPr userDrawn="1"/>
        </p:nvSpPr>
        <p:spPr>
          <a:xfrm rot="2700000">
            <a:off x="3891513" y="1620036"/>
            <a:ext cx="1594268" cy="1594268"/>
          </a:xfrm>
          <a:prstGeom prst="rect">
            <a:avLst/>
          </a:prstGeom>
          <a:solidFill>
            <a:schemeClr val="bg1"/>
          </a:solid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28" name="Content Placeholder 4">
            <a:extLst>
              <a:ext uri="{FF2B5EF4-FFF2-40B4-BE49-F238E27FC236}">
                <a16:creationId xmlns:a16="http://schemas.microsoft.com/office/drawing/2014/main" id="{0B6A0D47-1017-4CF1-A7FF-959AAB7AFEF2}"/>
              </a:ext>
            </a:extLst>
          </p:cNvPr>
          <p:cNvSpPr>
            <a:spLocks noGrp="1"/>
          </p:cNvSpPr>
          <p:nvPr>
            <p:ph sz="quarter" idx="34" hasCustomPrompt="1"/>
          </p:nvPr>
        </p:nvSpPr>
        <p:spPr>
          <a:xfrm>
            <a:off x="6331304" y="3666751"/>
            <a:ext cx="2662852" cy="450836"/>
          </a:xfrm>
        </p:spPr>
        <p:txBody>
          <a:bodyPr>
            <a:noAutofit/>
          </a:bodyPr>
          <a:lstStyle>
            <a:lvl1pPr marL="0" indent="0" algn="ctr">
              <a:buNone/>
              <a:defRPr sz="2400" cap="all" baseline="0">
                <a:solidFill>
                  <a:schemeClr val="tx1"/>
                </a:solidFill>
                <a:latin typeface="+mj-lt"/>
              </a:defRPr>
            </a:lvl1pPr>
            <a:lvl2pPr marL="457200" indent="0">
              <a:buNone/>
              <a:defRPr sz="2000">
                <a:latin typeface="+mj-lt"/>
              </a:defRPr>
            </a:lvl2pPr>
            <a:lvl3pPr marL="914400" indent="0">
              <a:buNone/>
              <a:defRPr sz="2000">
                <a:latin typeface="+mj-lt"/>
              </a:defRPr>
            </a:lvl3pPr>
            <a:lvl4pPr marL="1371600" indent="0">
              <a:buNone/>
              <a:defRPr sz="2000">
                <a:latin typeface="+mj-lt"/>
              </a:defRPr>
            </a:lvl4pPr>
            <a:lvl5pPr marL="1828800" indent="0">
              <a:buNone/>
              <a:defRPr sz="2000">
                <a:latin typeface="+mj-lt"/>
              </a:defRPr>
            </a:lvl5pPr>
          </a:lstStyle>
          <a:p>
            <a:pPr lvl="0"/>
            <a:r>
              <a:rPr lang="en-GB" noProof="0"/>
              <a:t>heading</a:t>
            </a:r>
          </a:p>
        </p:txBody>
      </p:sp>
      <p:sp>
        <p:nvSpPr>
          <p:cNvPr id="29" name="Content Placeholder 4">
            <a:extLst>
              <a:ext uri="{FF2B5EF4-FFF2-40B4-BE49-F238E27FC236}">
                <a16:creationId xmlns:a16="http://schemas.microsoft.com/office/drawing/2014/main" id="{5CC051D1-C0D8-42EA-BDD4-DBC273B1B58E}"/>
              </a:ext>
            </a:extLst>
          </p:cNvPr>
          <p:cNvSpPr>
            <a:spLocks noGrp="1"/>
          </p:cNvSpPr>
          <p:nvPr>
            <p:ph sz="quarter" idx="35" hasCustomPrompt="1"/>
          </p:nvPr>
        </p:nvSpPr>
        <p:spPr>
          <a:xfrm>
            <a:off x="6331304" y="4193669"/>
            <a:ext cx="2662852" cy="1799782"/>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0" name="Rectangle 29">
            <a:extLst>
              <a:ext uri="{FF2B5EF4-FFF2-40B4-BE49-F238E27FC236}">
                <a16:creationId xmlns:a16="http://schemas.microsoft.com/office/drawing/2014/main" id="{989192B6-C9D6-401F-BE32-0C425B50AA9E}"/>
              </a:ext>
            </a:extLst>
          </p:cNvPr>
          <p:cNvSpPr/>
          <p:nvPr userDrawn="1"/>
        </p:nvSpPr>
        <p:spPr>
          <a:xfrm rot="2700000">
            <a:off x="6865596" y="1620035"/>
            <a:ext cx="1594268" cy="1594268"/>
          </a:xfrm>
          <a:prstGeom prst="rect">
            <a:avLst/>
          </a:prstGeom>
          <a:solidFill>
            <a:schemeClr val="bg1"/>
          </a:solid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31" name="Content Placeholder 4">
            <a:extLst>
              <a:ext uri="{FF2B5EF4-FFF2-40B4-BE49-F238E27FC236}">
                <a16:creationId xmlns:a16="http://schemas.microsoft.com/office/drawing/2014/main" id="{745D83CC-B168-4666-8A3D-307F7B685E2F}"/>
              </a:ext>
            </a:extLst>
          </p:cNvPr>
          <p:cNvSpPr>
            <a:spLocks noGrp="1"/>
          </p:cNvSpPr>
          <p:nvPr>
            <p:ph sz="quarter" idx="36" hasCustomPrompt="1"/>
          </p:nvPr>
        </p:nvSpPr>
        <p:spPr>
          <a:xfrm>
            <a:off x="9300188" y="3666749"/>
            <a:ext cx="2662852" cy="450836"/>
          </a:xfrm>
        </p:spPr>
        <p:txBody>
          <a:bodyPr>
            <a:noAutofit/>
          </a:bodyPr>
          <a:lstStyle>
            <a:lvl1pPr marL="0" indent="0" algn="ctr">
              <a:buNone/>
              <a:defRPr sz="2400" cap="all" baseline="0">
                <a:solidFill>
                  <a:schemeClr val="tx1"/>
                </a:solidFill>
                <a:latin typeface="+mj-lt"/>
              </a:defRPr>
            </a:lvl1pPr>
            <a:lvl2pPr marL="457200" indent="0">
              <a:buNone/>
              <a:defRPr sz="2000">
                <a:latin typeface="+mj-lt"/>
              </a:defRPr>
            </a:lvl2pPr>
            <a:lvl3pPr marL="914400" indent="0">
              <a:buNone/>
              <a:defRPr sz="2000">
                <a:latin typeface="+mj-lt"/>
              </a:defRPr>
            </a:lvl3pPr>
            <a:lvl4pPr marL="1371600" indent="0">
              <a:buNone/>
              <a:defRPr sz="2000">
                <a:latin typeface="+mj-lt"/>
              </a:defRPr>
            </a:lvl4pPr>
            <a:lvl5pPr marL="1828800" indent="0">
              <a:buNone/>
              <a:defRPr sz="2000">
                <a:latin typeface="+mj-lt"/>
              </a:defRPr>
            </a:lvl5pPr>
          </a:lstStyle>
          <a:p>
            <a:pPr lvl="0"/>
            <a:r>
              <a:rPr lang="en-GB" noProof="0"/>
              <a:t>heading</a:t>
            </a:r>
          </a:p>
        </p:txBody>
      </p:sp>
      <p:sp>
        <p:nvSpPr>
          <p:cNvPr id="32" name="Content Placeholder 4">
            <a:extLst>
              <a:ext uri="{FF2B5EF4-FFF2-40B4-BE49-F238E27FC236}">
                <a16:creationId xmlns:a16="http://schemas.microsoft.com/office/drawing/2014/main" id="{90B8001A-D908-4DFE-8044-A61634562377}"/>
              </a:ext>
            </a:extLst>
          </p:cNvPr>
          <p:cNvSpPr>
            <a:spLocks noGrp="1"/>
          </p:cNvSpPr>
          <p:nvPr>
            <p:ph sz="quarter" idx="37" hasCustomPrompt="1"/>
          </p:nvPr>
        </p:nvSpPr>
        <p:spPr>
          <a:xfrm>
            <a:off x="9300188" y="4193667"/>
            <a:ext cx="2662852" cy="1799782"/>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4" name="Picture Placeholder 33">
            <a:extLst>
              <a:ext uri="{FF2B5EF4-FFF2-40B4-BE49-F238E27FC236}">
                <a16:creationId xmlns:a16="http://schemas.microsoft.com/office/drawing/2014/main" id="{EC0DBDAB-38E8-4D45-8FEC-A032A3F1D6B9}"/>
              </a:ext>
            </a:extLst>
          </p:cNvPr>
          <p:cNvSpPr>
            <a:spLocks noGrp="1"/>
          </p:cNvSpPr>
          <p:nvPr>
            <p:ph type="pic" sz="quarter" idx="38" hasCustomPrompt="1"/>
          </p:nvPr>
        </p:nvSpPr>
        <p:spPr>
          <a:xfrm>
            <a:off x="1118406" y="1868594"/>
            <a:ext cx="1158852" cy="1157796"/>
          </a:xfrm>
        </p:spPr>
        <p:txBody>
          <a:bodyPr anchor="ctr">
            <a:normAutofit/>
          </a:bodyPr>
          <a:lstStyle>
            <a:lvl1pPr marL="0" indent="0" algn="ctr">
              <a:buNone/>
              <a:defRPr sz="1800">
                <a:solidFill>
                  <a:schemeClr val="tx1"/>
                </a:solidFill>
              </a:defRPr>
            </a:lvl1pPr>
          </a:lstStyle>
          <a:p>
            <a:r>
              <a:rPr lang="en-GB" noProof="0"/>
              <a:t>Double Click to insert Icon</a:t>
            </a:r>
          </a:p>
        </p:txBody>
      </p:sp>
      <p:sp>
        <p:nvSpPr>
          <p:cNvPr id="38" name="Picture Placeholder 33">
            <a:extLst>
              <a:ext uri="{FF2B5EF4-FFF2-40B4-BE49-F238E27FC236}">
                <a16:creationId xmlns:a16="http://schemas.microsoft.com/office/drawing/2014/main" id="{2531097B-63DB-44BF-BE11-FAD8811EC715}"/>
              </a:ext>
            </a:extLst>
          </p:cNvPr>
          <p:cNvSpPr>
            <a:spLocks noGrp="1"/>
          </p:cNvSpPr>
          <p:nvPr>
            <p:ph type="pic" sz="quarter" idx="39" hasCustomPrompt="1"/>
          </p:nvPr>
        </p:nvSpPr>
        <p:spPr>
          <a:xfrm>
            <a:off x="4109221" y="1868594"/>
            <a:ext cx="1158852" cy="1157796"/>
          </a:xfrm>
        </p:spPr>
        <p:txBody>
          <a:bodyPr anchor="ctr">
            <a:normAutofit/>
          </a:bodyPr>
          <a:lstStyle>
            <a:lvl1pPr marL="0" indent="0" algn="ctr">
              <a:buNone/>
              <a:defRPr sz="1800">
                <a:solidFill>
                  <a:schemeClr val="tx1"/>
                </a:solidFill>
              </a:defRPr>
            </a:lvl1pPr>
          </a:lstStyle>
          <a:p>
            <a:r>
              <a:rPr lang="en-GB" noProof="0"/>
              <a:t>Double Click to insert Icon</a:t>
            </a:r>
          </a:p>
        </p:txBody>
      </p:sp>
      <p:sp>
        <p:nvSpPr>
          <p:cNvPr id="39" name="Picture Placeholder 33">
            <a:extLst>
              <a:ext uri="{FF2B5EF4-FFF2-40B4-BE49-F238E27FC236}">
                <a16:creationId xmlns:a16="http://schemas.microsoft.com/office/drawing/2014/main" id="{C2B0C4B2-5D5F-4E3A-B6B4-6CA43248E2E0}"/>
              </a:ext>
            </a:extLst>
          </p:cNvPr>
          <p:cNvSpPr>
            <a:spLocks noGrp="1"/>
          </p:cNvSpPr>
          <p:nvPr>
            <p:ph type="pic" sz="quarter" idx="40" hasCustomPrompt="1"/>
          </p:nvPr>
        </p:nvSpPr>
        <p:spPr>
          <a:xfrm>
            <a:off x="7083304" y="1868594"/>
            <a:ext cx="1158852" cy="1157796"/>
          </a:xfrm>
        </p:spPr>
        <p:txBody>
          <a:bodyPr anchor="ctr">
            <a:normAutofit/>
          </a:bodyPr>
          <a:lstStyle>
            <a:lvl1pPr marL="0" indent="0" algn="ctr">
              <a:buNone/>
              <a:defRPr sz="1800">
                <a:solidFill>
                  <a:schemeClr val="tx1"/>
                </a:solidFill>
              </a:defRPr>
            </a:lvl1pPr>
          </a:lstStyle>
          <a:p>
            <a:r>
              <a:rPr lang="en-GB" noProof="0"/>
              <a:t>Double Click to insert Icon</a:t>
            </a:r>
          </a:p>
        </p:txBody>
      </p:sp>
      <p:sp>
        <p:nvSpPr>
          <p:cNvPr id="40" name="Picture Placeholder 33">
            <a:extLst>
              <a:ext uri="{FF2B5EF4-FFF2-40B4-BE49-F238E27FC236}">
                <a16:creationId xmlns:a16="http://schemas.microsoft.com/office/drawing/2014/main" id="{E87E7C5C-26B9-4EB7-AD44-471BB1DF0870}"/>
              </a:ext>
            </a:extLst>
          </p:cNvPr>
          <p:cNvSpPr>
            <a:spLocks noGrp="1"/>
          </p:cNvSpPr>
          <p:nvPr>
            <p:ph type="pic" sz="quarter" idx="41" hasCustomPrompt="1"/>
          </p:nvPr>
        </p:nvSpPr>
        <p:spPr>
          <a:xfrm>
            <a:off x="10052188" y="1868594"/>
            <a:ext cx="1158852" cy="1157796"/>
          </a:xfrm>
        </p:spPr>
        <p:txBody>
          <a:bodyPr anchor="ctr">
            <a:normAutofit/>
          </a:bodyPr>
          <a:lstStyle>
            <a:lvl1pPr marL="0" indent="0" algn="ctr">
              <a:buNone/>
              <a:defRPr sz="1800">
                <a:solidFill>
                  <a:schemeClr val="tx1"/>
                </a:solidFill>
              </a:defRPr>
            </a:lvl1pPr>
          </a:lstStyle>
          <a:p>
            <a:r>
              <a:rPr lang="en-GB" noProof="0"/>
              <a:t>Double Click to insert Icon</a:t>
            </a:r>
          </a:p>
        </p:txBody>
      </p:sp>
      <p:sp>
        <p:nvSpPr>
          <p:cNvPr id="2" name="Title 1">
            <a:extLst>
              <a:ext uri="{FF2B5EF4-FFF2-40B4-BE49-F238E27FC236}">
                <a16:creationId xmlns:a16="http://schemas.microsoft.com/office/drawing/2014/main" id="{233EFCCE-DE0E-4782-B28C-CC27EB98533C}"/>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C5B658C7-628A-4863-B9EA-CEBFFA946A9D}"/>
              </a:ext>
            </a:extLst>
          </p:cNvPr>
          <p:cNvSpPr>
            <a:spLocks noGrp="1"/>
          </p:cNvSpPr>
          <p:nvPr>
            <p:ph type="ftr" sz="quarter" idx="42"/>
          </p:nvPr>
        </p:nvSpPr>
        <p:spPr/>
        <p:txBody>
          <a:bodyPr/>
          <a:lstStyle/>
          <a:p>
            <a:pPr algn="l">
              <a:defRPr/>
            </a:pPr>
            <a:r>
              <a:rPr lang="en-GB" cap="all" noProof="0"/>
              <a:t>Commercial in confidence</a:t>
            </a:r>
          </a:p>
        </p:txBody>
      </p:sp>
      <p:sp>
        <p:nvSpPr>
          <p:cNvPr id="6" name="Slide Number Placeholder 5">
            <a:extLst>
              <a:ext uri="{FF2B5EF4-FFF2-40B4-BE49-F238E27FC236}">
                <a16:creationId xmlns:a16="http://schemas.microsoft.com/office/drawing/2014/main" id="{C2EA70D4-2B0D-40D8-8DAC-BB83CE23335E}"/>
              </a:ext>
            </a:extLst>
          </p:cNvPr>
          <p:cNvSpPr>
            <a:spLocks noGrp="1"/>
          </p:cNvSpPr>
          <p:nvPr>
            <p:ph type="sldNum" sz="quarter" idx="43"/>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239771280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Overview of 8 Items">
    <p:spTree>
      <p:nvGrpSpPr>
        <p:cNvPr id="1" name=""/>
        <p:cNvGrpSpPr/>
        <p:nvPr/>
      </p:nvGrpSpPr>
      <p:grpSpPr>
        <a:xfrm>
          <a:off x="0" y="0"/>
          <a:ext cx="0" cy="0"/>
          <a:chOff x="0" y="0"/>
          <a:chExt cx="0" cy="0"/>
        </a:xfrm>
      </p:grpSpPr>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1840461" y="1154156"/>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18" name="Rectangle 17">
            <a:extLst>
              <a:ext uri="{FF2B5EF4-FFF2-40B4-BE49-F238E27FC236}">
                <a16:creationId xmlns:a16="http://schemas.microsoft.com/office/drawing/2014/main" id="{F35E2F48-D1CC-45A4-AD24-4C047DC4CE3C}"/>
              </a:ext>
            </a:extLst>
          </p:cNvPr>
          <p:cNvSpPr/>
          <p:nvPr userDrawn="1"/>
        </p:nvSpPr>
        <p:spPr>
          <a:xfrm rot="2700000">
            <a:off x="689261" y="1217766"/>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34" name="Picture Placeholder 33">
            <a:extLst>
              <a:ext uri="{FF2B5EF4-FFF2-40B4-BE49-F238E27FC236}">
                <a16:creationId xmlns:a16="http://schemas.microsoft.com/office/drawing/2014/main" id="{EC0DBDAB-38E8-4D45-8FEC-A032A3F1D6B9}"/>
              </a:ext>
            </a:extLst>
          </p:cNvPr>
          <p:cNvSpPr>
            <a:spLocks noGrp="1"/>
          </p:cNvSpPr>
          <p:nvPr>
            <p:ph type="pic" sz="quarter" idx="38" hasCustomPrompt="1"/>
          </p:nvPr>
        </p:nvSpPr>
        <p:spPr>
          <a:xfrm>
            <a:off x="821481" y="1347147"/>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33" name="Content Placeholder 4">
            <a:extLst>
              <a:ext uri="{FF2B5EF4-FFF2-40B4-BE49-F238E27FC236}">
                <a16:creationId xmlns:a16="http://schemas.microsoft.com/office/drawing/2014/main" id="{596CBF72-AC5D-4DDD-BF65-3EA411A2E361}"/>
              </a:ext>
            </a:extLst>
          </p:cNvPr>
          <p:cNvSpPr>
            <a:spLocks noGrp="1"/>
          </p:cNvSpPr>
          <p:nvPr>
            <p:ph sz="quarter" idx="39" hasCustomPrompt="1"/>
          </p:nvPr>
        </p:nvSpPr>
        <p:spPr>
          <a:xfrm>
            <a:off x="1840461" y="2479980"/>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5" name="Rectangle 34">
            <a:extLst>
              <a:ext uri="{FF2B5EF4-FFF2-40B4-BE49-F238E27FC236}">
                <a16:creationId xmlns:a16="http://schemas.microsoft.com/office/drawing/2014/main" id="{D344E163-AFC3-4703-B3C9-073BFF5A401A}"/>
              </a:ext>
            </a:extLst>
          </p:cNvPr>
          <p:cNvSpPr/>
          <p:nvPr userDrawn="1"/>
        </p:nvSpPr>
        <p:spPr>
          <a:xfrm rot="2700000">
            <a:off x="689261" y="2543590"/>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36" name="Picture Placeholder 33">
            <a:extLst>
              <a:ext uri="{FF2B5EF4-FFF2-40B4-BE49-F238E27FC236}">
                <a16:creationId xmlns:a16="http://schemas.microsoft.com/office/drawing/2014/main" id="{5F7915A6-DFF8-456C-8546-AA9934653B0C}"/>
              </a:ext>
            </a:extLst>
          </p:cNvPr>
          <p:cNvSpPr>
            <a:spLocks noGrp="1"/>
          </p:cNvSpPr>
          <p:nvPr>
            <p:ph type="pic" sz="quarter" idx="40" hasCustomPrompt="1"/>
          </p:nvPr>
        </p:nvSpPr>
        <p:spPr>
          <a:xfrm>
            <a:off x="821481" y="2672971"/>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37" name="Content Placeholder 4">
            <a:extLst>
              <a:ext uri="{FF2B5EF4-FFF2-40B4-BE49-F238E27FC236}">
                <a16:creationId xmlns:a16="http://schemas.microsoft.com/office/drawing/2014/main" id="{AABA16BC-02EC-4D5B-B9B2-69593BC456EC}"/>
              </a:ext>
            </a:extLst>
          </p:cNvPr>
          <p:cNvSpPr>
            <a:spLocks noGrp="1"/>
          </p:cNvSpPr>
          <p:nvPr>
            <p:ph sz="quarter" idx="41" hasCustomPrompt="1"/>
          </p:nvPr>
        </p:nvSpPr>
        <p:spPr>
          <a:xfrm>
            <a:off x="1840462" y="3805803"/>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41" name="Rectangle 40">
            <a:extLst>
              <a:ext uri="{FF2B5EF4-FFF2-40B4-BE49-F238E27FC236}">
                <a16:creationId xmlns:a16="http://schemas.microsoft.com/office/drawing/2014/main" id="{B2CB2BD6-DB0F-4D26-859E-65F429FB5901}"/>
              </a:ext>
            </a:extLst>
          </p:cNvPr>
          <p:cNvSpPr/>
          <p:nvPr userDrawn="1"/>
        </p:nvSpPr>
        <p:spPr>
          <a:xfrm rot="2700000">
            <a:off x="689262" y="3869413"/>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42" name="Picture Placeholder 33">
            <a:extLst>
              <a:ext uri="{FF2B5EF4-FFF2-40B4-BE49-F238E27FC236}">
                <a16:creationId xmlns:a16="http://schemas.microsoft.com/office/drawing/2014/main" id="{A65DD786-EE8C-482B-87F4-653FA3C8990E}"/>
              </a:ext>
            </a:extLst>
          </p:cNvPr>
          <p:cNvSpPr>
            <a:spLocks noGrp="1"/>
          </p:cNvSpPr>
          <p:nvPr>
            <p:ph type="pic" sz="quarter" idx="42" hasCustomPrompt="1"/>
          </p:nvPr>
        </p:nvSpPr>
        <p:spPr>
          <a:xfrm>
            <a:off x="821482" y="3998794"/>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43" name="Content Placeholder 4">
            <a:extLst>
              <a:ext uri="{FF2B5EF4-FFF2-40B4-BE49-F238E27FC236}">
                <a16:creationId xmlns:a16="http://schemas.microsoft.com/office/drawing/2014/main" id="{D54BD051-6EEF-409D-91E5-8F2ADB7D47AF}"/>
              </a:ext>
            </a:extLst>
          </p:cNvPr>
          <p:cNvSpPr>
            <a:spLocks noGrp="1"/>
          </p:cNvSpPr>
          <p:nvPr>
            <p:ph sz="quarter" idx="43" hasCustomPrompt="1"/>
          </p:nvPr>
        </p:nvSpPr>
        <p:spPr>
          <a:xfrm>
            <a:off x="1840463" y="5155410"/>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44" name="Rectangle 43">
            <a:extLst>
              <a:ext uri="{FF2B5EF4-FFF2-40B4-BE49-F238E27FC236}">
                <a16:creationId xmlns:a16="http://schemas.microsoft.com/office/drawing/2014/main" id="{9DED66C9-33F4-40CC-9312-C4AE30BB951B}"/>
              </a:ext>
            </a:extLst>
          </p:cNvPr>
          <p:cNvSpPr/>
          <p:nvPr userDrawn="1"/>
        </p:nvSpPr>
        <p:spPr>
          <a:xfrm rot="2700000">
            <a:off x="689263" y="5219020"/>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45" name="Picture Placeholder 33">
            <a:extLst>
              <a:ext uri="{FF2B5EF4-FFF2-40B4-BE49-F238E27FC236}">
                <a16:creationId xmlns:a16="http://schemas.microsoft.com/office/drawing/2014/main" id="{EA654074-AE8F-4D07-836D-CB658552B82E}"/>
              </a:ext>
            </a:extLst>
          </p:cNvPr>
          <p:cNvSpPr>
            <a:spLocks noGrp="1"/>
          </p:cNvSpPr>
          <p:nvPr>
            <p:ph type="pic" sz="quarter" idx="44" hasCustomPrompt="1"/>
          </p:nvPr>
        </p:nvSpPr>
        <p:spPr>
          <a:xfrm>
            <a:off x="821483" y="5348401"/>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46" name="Content Placeholder 4">
            <a:extLst>
              <a:ext uri="{FF2B5EF4-FFF2-40B4-BE49-F238E27FC236}">
                <a16:creationId xmlns:a16="http://schemas.microsoft.com/office/drawing/2014/main" id="{A61B33E6-E6CA-4AD5-8435-75B1D62E356B}"/>
              </a:ext>
            </a:extLst>
          </p:cNvPr>
          <p:cNvSpPr>
            <a:spLocks noGrp="1"/>
          </p:cNvSpPr>
          <p:nvPr>
            <p:ph sz="quarter" idx="45" hasCustomPrompt="1"/>
          </p:nvPr>
        </p:nvSpPr>
        <p:spPr>
          <a:xfrm>
            <a:off x="7674554" y="1154156"/>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47" name="Rectangle 46">
            <a:extLst>
              <a:ext uri="{FF2B5EF4-FFF2-40B4-BE49-F238E27FC236}">
                <a16:creationId xmlns:a16="http://schemas.microsoft.com/office/drawing/2014/main" id="{8F4CF1C4-BE46-4760-A243-050C94125DAE}"/>
              </a:ext>
            </a:extLst>
          </p:cNvPr>
          <p:cNvSpPr/>
          <p:nvPr userDrawn="1"/>
        </p:nvSpPr>
        <p:spPr>
          <a:xfrm rot="2700000">
            <a:off x="6523354" y="1217766"/>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48" name="Picture Placeholder 33">
            <a:extLst>
              <a:ext uri="{FF2B5EF4-FFF2-40B4-BE49-F238E27FC236}">
                <a16:creationId xmlns:a16="http://schemas.microsoft.com/office/drawing/2014/main" id="{B6B9CF30-40A6-44B7-8759-196924BE200A}"/>
              </a:ext>
            </a:extLst>
          </p:cNvPr>
          <p:cNvSpPr>
            <a:spLocks noGrp="1"/>
          </p:cNvSpPr>
          <p:nvPr>
            <p:ph type="pic" sz="quarter" idx="46" hasCustomPrompt="1"/>
          </p:nvPr>
        </p:nvSpPr>
        <p:spPr>
          <a:xfrm>
            <a:off x="6655574" y="1347147"/>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49" name="Content Placeholder 4">
            <a:extLst>
              <a:ext uri="{FF2B5EF4-FFF2-40B4-BE49-F238E27FC236}">
                <a16:creationId xmlns:a16="http://schemas.microsoft.com/office/drawing/2014/main" id="{36CEC82E-9CD9-42E6-A7C3-FAD7E87F900C}"/>
              </a:ext>
            </a:extLst>
          </p:cNvPr>
          <p:cNvSpPr>
            <a:spLocks noGrp="1"/>
          </p:cNvSpPr>
          <p:nvPr>
            <p:ph sz="quarter" idx="47" hasCustomPrompt="1"/>
          </p:nvPr>
        </p:nvSpPr>
        <p:spPr>
          <a:xfrm>
            <a:off x="7674554" y="2479980"/>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50" name="Rectangle 49">
            <a:extLst>
              <a:ext uri="{FF2B5EF4-FFF2-40B4-BE49-F238E27FC236}">
                <a16:creationId xmlns:a16="http://schemas.microsoft.com/office/drawing/2014/main" id="{0A110F51-B12D-44FD-ABF8-C75E5DADB01A}"/>
              </a:ext>
            </a:extLst>
          </p:cNvPr>
          <p:cNvSpPr/>
          <p:nvPr userDrawn="1"/>
        </p:nvSpPr>
        <p:spPr>
          <a:xfrm rot="2700000">
            <a:off x="6523354" y="2543590"/>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51" name="Picture Placeholder 33">
            <a:extLst>
              <a:ext uri="{FF2B5EF4-FFF2-40B4-BE49-F238E27FC236}">
                <a16:creationId xmlns:a16="http://schemas.microsoft.com/office/drawing/2014/main" id="{D25629FD-3C86-4B30-A270-723E3E57818F}"/>
              </a:ext>
            </a:extLst>
          </p:cNvPr>
          <p:cNvSpPr>
            <a:spLocks noGrp="1"/>
          </p:cNvSpPr>
          <p:nvPr>
            <p:ph type="pic" sz="quarter" idx="48" hasCustomPrompt="1"/>
          </p:nvPr>
        </p:nvSpPr>
        <p:spPr>
          <a:xfrm>
            <a:off x="6655574" y="2672971"/>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52" name="Content Placeholder 4">
            <a:extLst>
              <a:ext uri="{FF2B5EF4-FFF2-40B4-BE49-F238E27FC236}">
                <a16:creationId xmlns:a16="http://schemas.microsoft.com/office/drawing/2014/main" id="{42E4F6C0-EC89-4324-80EF-B02D1408FA68}"/>
              </a:ext>
            </a:extLst>
          </p:cNvPr>
          <p:cNvSpPr>
            <a:spLocks noGrp="1"/>
          </p:cNvSpPr>
          <p:nvPr>
            <p:ph sz="quarter" idx="49" hasCustomPrompt="1"/>
          </p:nvPr>
        </p:nvSpPr>
        <p:spPr>
          <a:xfrm>
            <a:off x="7674555" y="3805803"/>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53" name="Rectangle 52">
            <a:extLst>
              <a:ext uri="{FF2B5EF4-FFF2-40B4-BE49-F238E27FC236}">
                <a16:creationId xmlns:a16="http://schemas.microsoft.com/office/drawing/2014/main" id="{57AB9FF1-F3A5-4398-BEF4-BCCC5469BC50}"/>
              </a:ext>
            </a:extLst>
          </p:cNvPr>
          <p:cNvSpPr/>
          <p:nvPr userDrawn="1"/>
        </p:nvSpPr>
        <p:spPr>
          <a:xfrm rot="2700000">
            <a:off x="6523355" y="3869413"/>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54" name="Picture Placeholder 33">
            <a:extLst>
              <a:ext uri="{FF2B5EF4-FFF2-40B4-BE49-F238E27FC236}">
                <a16:creationId xmlns:a16="http://schemas.microsoft.com/office/drawing/2014/main" id="{A7C8B0F1-11B3-4F04-8AA3-68E546FA5D00}"/>
              </a:ext>
            </a:extLst>
          </p:cNvPr>
          <p:cNvSpPr>
            <a:spLocks noGrp="1"/>
          </p:cNvSpPr>
          <p:nvPr>
            <p:ph type="pic" sz="quarter" idx="50" hasCustomPrompt="1"/>
          </p:nvPr>
        </p:nvSpPr>
        <p:spPr>
          <a:xfrm>
            <a:off x="6655575" y="3998794"/>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55" name="Content Placeholder 4">
            <a:extLst>
              <a:ext uri="{FF2B5EF4-FFF2-40B4-BE49-F238E27FC236}">
                <a16:creationId xmlns:a16="http://schemas.microsoft.com/office/drawing/2014/main" id="{1F863852-49BA-4E01-9E0A-852D890AD2FD}"/>
              </a:ext>
            </a:extLst>
          </p:cNvPr>
          <p:cNvSpPr>
            <a:spLocks noGrp="1"/>
          </p:cNvSpPr>
          <p:nvPr>
            <p:ph sz="quarter" idx="51" hasCustomPrompt="1"/>
          </p:nvPr>
        </p:nvSpPr>
        <p:spPr>
          <a:xfrm>
            <a:off x="7674556" y="5155410"/>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56" name="Rectangle 55">
            <a:extLst>
              <a:ext uri="{FF2B5EF4-FFF2-40B4-BE49-F238E27FC236}">
                <a16:creationId xmlns:a16="http://schemas.microsoft.com/office/drawing/2014/main" id="{5F0068CC-21FF-4C9C-96C6-2B10E5464498}"/>
              </a:ext>
            </a:extLst>
          </p:cNvPr>
          <p:cNvSpPr/>
          <p:nvPr userDrawn="1"/>
        </p:nvSpPr>
        <p:spPr>
          <a:xfrm rot="2700000">
            <a:off x="6523356" y="5219020"/>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57" name="Picture Placeholder 33">
            <a:extLst>
              <a:ext uri="{FF2B5EF4-FFF2-40B4-BE49-F238E27FC236}">
                <a16:creationId xmlns:a16="http://schemas.microsoft.com/office/drawing/2014/main" id="{DAFC9FDF-D9F7-4191-9830-681EB7A40A20}"/>
              </a:ext>
            </a:extLst>
          </p:cNvPr>
          <p:cNvSpPr>
            <a:spLocks noGrp="1"/>
          </p:cNvSpPr>
          <p:nvPr>
            <p:ph type="pic" sz="quarter" idx="52" hasCustomPrompt="1"/>
          </p:nvPr>
        </p:nvSpPr>
        <p:spPr>
          <a:xfrm>
            <a:off x="6655576" y="5348401"/>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2" name="Title 1">
            <a:extLst>
              <a:ext uri="{FF2B5EF4-FFF2-40B4-BE49-F238E27FC236}">
                <a16:creationId xmlns:a16="http://schemas.microsoft.com/office/drawing/2014/main" id="{1F273EE0-B29C-4EAA-ACCE-DC85959C5C13}"/>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D68DD6D9-2BF1-4C3E-957B-65B9BF7D4B90}"/>
              </a:ext>
            </a:extLst>
          </p:cNvPr>
          <p:cNvSpPr>
            <a:spLocks noGrp="1"/>
          </p:cNvSpPr>
          <p:nvPr>
            <p:ph type="ftr" sz="quarter" idx="53"/>
          </p:nvPr>
        </p:nvSpPr>
        <p:spPr/>
        <p:txBody>
          <a:bodyPr/>
          <a:lstStyle/>
          <a:p>
            <a:pPr algn="l">
              <a:defRPr/>
            </a:pPr>
            <a:r>
              <a:rPr lang="en-GB" cap="all" noProof="0"/>
              <a:t>Commercial in confidence</a:t>
            </a:r>
          </a:p>
        </p:txBody>
      </p:sp>
      <p:sp>
        <p:nvSpPr>
          <p:cNvPr id="5" name="Slide Number Placeholder 4">
            <a:extLst>
              <a:ext uri="{FF2B5EF4-FFF2-40B4-BE49-F238E27FC236}">
                <a16:creationId xmlns:a16="http://schemas.microsoft.com/office/drawing/2014/main" id="{9310C812-512C-44F8-BD76-21F6334C46C6}"/>
              </a:ext>
            </a:extLst>
          </p:cNvPr>
          <p:cNvSpPr>
            <a:spLocks noGrp="1"/>
          </p:cNvSpPr>
          <p:nvPr>
            <p:ph type="sldNum" sz="quarter" idx="54"/>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78863838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ontent with Diamon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BA5E624-B0F5-48C1-93F7-38800BD3D89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0"/>
            <a:ext cx="12191997" cy="6857998"/>
          </a:xfrm>
          <a:prstGeom prst="rect">
            <a:avLst/>
          </a:prstGeom>
        </p:spPr>
      </p:pic>
      <p:sp>
        <p:nvSpPr>
          <p:cNvPr id="2" name="Title 1">
            <a:extLst>
              <a:ext uri="{FF2B5EF4-FFF2-40B4-BE49-F238E27FC236}">
                <a16:creationId xmlns:a16="http://schemas.microsoft.com/office/drawing/2014/main" id="{CC745DF2-A496-44EC-AB8C-97D4FD4D03A6}"/>
              </a:ext>
            </a:extLst>
          </p:cNvPr>
          <p:cNvSpPr>
            <a:spLocks noGrp="1"/>
          </p:cNvSpPr>
          <p:nvPr>
            <p:ph type="title"/>
          </p:nvPr>
        </p:nvSpPr>
        <p:spPr/>
        <p:txBody>
          <a:bodyPr/>
          <a:lstStyle/>
          <a:p>
            <a:r>
              <a:rPr lang="en-US"/>
              <a:t>Click to edit Master title style</a:t>
            </a:r>
            <a:endParaRPr lang="en-GB"/>
          </a:p>
        </p:txBody>
      </p:sp>
      <p:sp>
        <p:nvSpPr>
          <p:cNvPr id="4" name="Footer Placeholder 3">
            <a:extLst>
              <a:ext uri="{FF2B5EF4-FFF2-40B4-BE49-F238E27FC236}">
                <a16:creationId xmlns:a16="http://schemas.microsoft.com/office/drawing/2014/main" id="{614A2EC2-EBCA-4C19-877D-DE1D89F8DDDF}"/>
              </a:ext>
            </a:extLst>
          </p:cNvPr>
          <p:cNvSpPr>
            <a:spLocks noGrp="1"/>
          </p:cNvSpPr>
          <p:nvPr>
            <p:ph type="ftr" sz="quarter" idx="11"/>
          </p:nvPr>
        </p:nvSpPr>
        <p:spPr/>
        <p:txBody>
          <a:bodyPr/>
          <a:lstStyle/>
          <a:p>
            <a:pPr algn="l">
              <a:defRPr/>
            </a:pPr>
            <a:r>
              <a:rPr lang="en-GB" cap="all" noProof="0"/>
              <a:t>Commercial in confidence</a:t>
            </a:r>
          </a:p>
        </p:txBody>
      </p:sp>
      <p:sp>
        <p:nvSpPr>
          <p:cNvPr id="6" name="Content Placeholder 5">
            <a:extLst>
              <a:ext uri="{FF2B5EF4-FFF2-40B4-BE49-F238E27FC236}">
                <a16:creationId xmlns:a16="http://schemas.microsoft.com/office/drawing/2014/main" id="{E5B205D4-5DF8-4313-A63D-062CB5F309AE}"/>
              </a:ext>
            </a:extLst>
          </p:cNvPr>
          <p:cNvSpPr>
            <a:spLocks noGrp="1"/>
          </p:cNvSpPr>
          <p:nvPr>
            <p:ph sz="quarter" idx="12"/>
          </p:nvPr>
        </p:nvSpPr>
        <p:spPr>
          <a:xfrm>
            <a:off x="550863" y="1828800"/>
            <a:ext cx="7200900" cy="43864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icture Placeholder 25">
            <a:extLst>
              <a:ext uri="{FF2B5EF4-FFF2-40B4-BE49-F238E27FC236}">
                <a16:creationId xmlns:a16="http://schemas.microsoft.com/office/drawing/2014/main" id="{810E7AD7-7CDD-4C1D-B2D6-77F331B42D25}"/>
              </a:ext>
            </a:extLst>
          </p:cNvPr>
          <p:cNvSpPr>
            <a:spLocks noGrp="1"/>
          </p:cNvSpPr>
          <p:nvPr>
            <p:ph type="pic" sz="quarter" idx="31" hasCustomPrompt="1"/>
          </p:nvPr>
        </p:nvSpPr>
        <p:spPr>
          <a:xfrm>
            <a:off x="7939476" y="-9144"/>
            <a:ext cx="4280024" cy="5852355"/>
          </a:xfrm>
          <a:custGeom>
            <a:avLst/>
            <a:gdLst>
              <a:gd name="connsiteX0" fmla="*/ 3595521 w 4280024"/>
              <a:gd name="connsiteY0" fmla="*/ 486266 h 5852355"/>
              <a:gd name="connsiteX1" fmla="*/ 3401858 w 4280024"/>
              <a:gd name="connsiteY1" fmla="*/ 679870 h 5852355"/>
              <a:gd name="connsiteX2" fmla="*/ 3595521 w 4280024"/>
              <a:gd name="connsiteY2" fmla="*/ 873473 h 5852355"/>
              <a:gd name="connsiteX3" fmla="*/ 3789242 w 4280024"/>
              <a:gd name="connsiteY3" fmla="*/ 679870 h 5852355"/>
              <a:gd name="connsiteX4" fmla="*/ 3826729 w 4280024"/>
              <a:gd name="connsiteY4" fmla="*/ 254999 h 5852355"/>
              <a:gd name="connsiteX5" fmla="*/ 3632949 w 4280024"/>
              <a:gd name="connsiteY5" fmla="*/ 448720 h 5852355"/>
              <a:gd name="connsiteX6" fmla="*/ 3826729 w 4280024"/>
              <a:gd name="connsiteY6" fmla="*/ 642324 h 5852355"/>
              <a:gd name="connsiteX7" fmla="*/ 4020333 w 4280024"/>
              <a:gd name="connsiteY7" fmla="*/ 448720 h 5852355"/>
              <a:gd name="connsiteX8" fmla="*/ 3364313 w 4280024"/>
              <a:gd name="connsiteY8" fmla="*/ 254999 h 5852355"/>
              <a:gd name="connsiteX9" fmla="*/ 3170709 w 4280024"/>
              <a:gd name="connsiteY9" fmla="*/ 448720 h 5852355"/>
              <a:gd name="connsiteX10" fmla="*/ 3364313 w 4280024"/>
              <a:gd name="connsiteY10" fmla="*/ 642324 h 5852355"/>
              <a:gd name="connsiteX11" fmla="*/ 3557976 w 4280024"/>
              <a:gd name="connsiteY11" fmla="*/ 448720 h 5852355"/>
              <a:gd name="connsiteX12" fmla="*/ 3428475 w 4280024"/>
              <a:gd name="connsiteY12" fmla="*/ 244071 h 5852355"/>
              <a:gd name="connsiteX13" fmla="*/ 3595521 w 4280024"/>
              <a:gd name="connsiteY13" fmla="*/ 411175 h 5852355"/>
              <a:gd name="connsiteX14" fmla="*/ 3762625 w 4280024"/>
              <a:gd name="connsiteY14" fmla="*/ 244071 h 5852355"/>
              <a:gd name="connsiteX15" fmla="*/ 4279632 w 4280024"/>
              <a:gd name="connsiteY15" fmla="*/ 0 h 5852355"/>
              <a:gd name="connsiteX16" fmla="*/ 4270074 w 4280024"/>
              <a:gd name="connsiteY16" fmla="*/ 5021930 h 5852355"/>
              <a:gd name="connsiteX17" fmla="*/ 3424562 w 4280024"/>
              <a:gd name="connsiteY17" fmla="*/ 5852355 h 5852355"/>
              <a:gd name="connsiteX18" fmla="*/ 0 w 4280024"/>
              <a:gd name="connsiteY18" fmla="*/ 2453950 h 5852355"/>
              <a:gd name="connsiteX19" fmla="*/ 2424401 w 4280024"/>
              <a:gd name="connsiteY19" fmla="*/ 12152 h 5852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280024" h="5852355">
                <a:moveTo>
                  <a:pt x="3595521" y="486266"/>
                </a:moveTo>
                <a:lnTo>
                  <a:pt x="3401858" y="679870"/>
                </a:lnTo>
                <a:lnTo>
                  <a:pt x="3595521" y="873473"/>
                </a:lnTo>
                <a:lnTo>
                  <a:pt x="3789242" y="679870"/>
                </a:lnTo>
                <a:close/>
                <a:moveTo>
                  <a:pt x="3826729" y="254999"/>
                </a:moveTo>
                <a:lnTo>
                  <a:pt x="3632949" y="448720"/>
                </a:lnTo>
                <a:lnTo>
                  <a:pt x="3826729" y="642324"/>
                </a:lnTo>
                <a:lnTo>
                  <a:pt x="4020333" y="448720"/>
                </a:lnTo>
                <a:close/>
                <a:moveTo>
                  <a:pt x="3364313" y="254999"/>
                </a:moveTo>
                <a:lnTo>
                  <a:pt x="3170709" y="448720"/>
                </a:lnTo>
                <a:lnTo>
                  <a:pt x="3364313" y="642324"/>
                </a:lnTo>
                <a:lnTo>
                  <a:pt x="3557976" y="448720"/>
                </a:lnTo>
                <a:close/>
                <a:moveTo>
                  <a:pt x="3428475" y="244071"/>
                </a:moveTo>
                <a:lnTo>
                  <a:pt x="3595521" y="411175"/>
                </a:lnTo>
                <a:lnTo>
                  <a:pt x="3762625" y="244071"/>
                </a:lnTo>
                <a:close/>
                <a:moveTo>
                  <a:pt x="4279632" y="0"/>
                </a:moveTo>
                <a:cubicBezTo>
                  <a:pt x="4282666" y="1667756"/>
                  <a:pt x="4267040" y="3354174"/>
                  <a:pt x="4270074" y="5021930"/>
                </a:cubicBezTo>
                <a:lnTo>
                  <a:pt x="3424562" y="5852355"/>
                </a:lnTo>
                <a:lnTo>
                  <a:pt x="0" y="2453950"/>
                </a:lnTo>
                <a:lnTo>
                  <a:pt x="2424401" y="12152"/>
                </a:lnTo>
                <a:close/>
              </a:path>
            </a:pathLst>
          </a:custGeom>
          <a:noFill/>
          <a:effectLst/>
        </p:spPr>
        <p:txBody>
          <a:bodyPr wrap="square" anchor="ctr">
            <a:noAutofit/>
          </a:bodyPr>
          <a:lstStyle>
            <a:lvl1pPr algn="ctr">
              <a:defRPr sz="2400"/>
            </a:lvl1pPr>
            <a:lvl3pPr marL="914400" indent="0" algn="ctr">
              <a:buNone/>
              <a:defRPr sz="3600" baseline="0">
                <a:solidFill>
                  <a:schemeClr val="tx1"/>
                </a:solidFill>
                <a:effectLst/>
              </a:defRPr>
            </a:lvl3pPr>
          </a:lstStyle>
          <a:p>
            <a:pPr marL="1371600" marR="0" lvl="2" indent="-457200" algn="l" defTabSz="914400" rtl="0" eaLnBrk="1" fontAlgn="auto" latinLnBrk="0" hangingPunct="1">
              <a:lnSpc>
                <a:spcPct val="90000"/>
              </a:lnSpc>
              <a:spcBef>
                <a:spcPts val="1000"/>
              </a:spcBef>
              <a:spcAft>
                <a:spcPts val="0"/>
              </a:spcAft>
              <a:buClrTx/>
              <a:buSzTx/>
              <a:tabLst/>
              <a:defRPr/>
            </a:pPr>
            <a:r>
              <a:rPr lang="en-GB" noProof="0"/>
              <a:t>Click to add image</a:t>
            </a:r>
          </a:p>
        </p:txBody>
      </p:sp>
      <p:pic>
        <p:nvPicPr>
          <p:cNvPr id="11" name="Picture 10">
            <a:extLst>
              <a:ext uri="{FF2B5EF4-FFF2-40B4-BE49-F238E27FC236}">
                <a16:creationId xmlns:a16="http://schemas.microsoft.com/office/drawing/2014/main" id="{BBD70952-CB2A-480D-B594-BED55CBF07AE}"/>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1111064" y="221566"/>
            <a:ext cx="851975" cy="630743"/>
          </a:xfrm>
          <a:prstGeom prst="rect">
            <a:avLst/>
          </a:prstGeom>
        </p:spPr>
      </p:pic>
      <p:sp>
        <p:nvSpPr>
          <p:cNvPr id="3" name="Slide Number Placeholder 2">
            <a:extLst>
              <a:ext uri="{FF2B5EF4-FFF2-40B4-BE49-F238E27FC236}">
                <a16:creationId xmlns:a16="http://schemas.microsoft.com/office/drawing/2014/main" id="{280601AB-A8A2-4302-8F7C-A8C696830EDD}"/>
              </a:ext>
            </a:extLst>
          </p:cNvPr>
          <p:cNvSpPr>
            <a:spLocks noGrp="1"/>
          </p:cNvSpPr>
          <p:nvPr>
            <p:ph type="sldNum" sz="quarter" idx="10"/>
          </p:nvPr>
        </p:nvSpPr>
        <p:spPr/>
        <p:txBody>
          <a:bodyPr/>
          <a:lstStyle>
            <a:lvl1pPr>
              <a:defRPr>
                <a:solidFill>
                  <a:schemeClr val="bg1"/>
                </a:solidFill>
              </a:defRPr>
            </a:lvl1pPr>
          </a:lstStyle>
          <a:p>
            <a:fld id="{81D0F217-5B86-41B1-BC85-807B0CD5ACB5}" type="slidenum">
              <a:rPr lang="en-GB" smtClean="0"/>
              <a:pPr/>
              <a:t>‹#›</a:t>
            </a:fld>
            <a:endParaRPr lang="en-GB"/>
          </a:p>
        </p:txBody>
      </p:sp>
    </p:spTree>
    <p:extLst>
      <p:ext uri="{BB962C8B-B14F-4D97-AF65-F5344CB8AC3E}">
        <p14:creationId xmlns:p14="http://schemas.microsoft.com/office/powerpoint/2010/main" val="328989652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6 Step Blocks">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3B95E85B-397D-4049-86BB-5307129C174E}"/>
              </a:ext>
            </a:extLst>
          </p:cNvPr>
          <p:cNvSpPr/>
          <p:nvPr userDrawn="1"/>
        </p:nvSpPr>
        <p:spPr>
          <a:xfrm rot="2700000">
            <a:off x="568436" y="1714300"/>
            <a:ext cx="2330227" cy="233022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0" name="Rectangle 19">
            <a:extLst>
              <a:ext uri="{FF2B5EF4-FFF2-40B4-BE49-F238E27FC236}">
                <a16:creationId xmlns:a16="http://schemas.microsoft.com/office/drawing/2014/main" id="{17F98C36-5CDE-40D6-A3CE-D33A29BF1611}"/>
              </a:ext>
            </a:extLst>
          </p:cNvPr>
          <p:cNvSpPr/>
          <p:nvPr userDrawn="1"/>
        </p:nvSpPr>
        <p:spPr>
          <a:xfrm rot="2700000">
            <a:off x="4054587" y="1714300"/>
            <a:ext cx="2330227" cy="2330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1" name="Rectangle 20">
            <a:extLst>
              <a:ext uri="{FF2B5EF4-FFF2-40B4-BE49-F238E27FC236}">
                <a16:creationId xmlns:a16="http://schemas.microsoft.com/office/drawing/2014/main" id="{619B4162-6530-4140-B58A-BEDBB22DEF71}"/>
              </a:ext>
            </a:extLst>
          </p:cNvPr>
          <p:cNvSpPr/>
          <p:nvPr userDrawn="1"/>
        </p:nvSpPr>
        <p:spPr>
          <a:xfrm rot="2700000">
            <a:off x="7540738" y="1714300"/>
            <a:ext cx="2330227" cy="233022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2" name="Rectangle 21">
            <a:extLst>
              <a:ext uri="{FF2B5EF4-FFF2-40B4-BE49-F238E27FC236}">
                <a16:creationId xmlns:a16="http://schemas.microsoft.com/office/drawing/2014/main" id="{9A8402FA-FFD7-40C0-A2CA-6FA835FAFC7B}"/>
              </a:ext>
            </a:extLst>
          </p:cNvPr>
          <p:cNvSpPr/>
          <p:nvPr userDrawn="1"/>
        </p:nvSpPr>
        <p:spPr>
          <a:xfrm rot="2700000">
            <a:off x="2330560" y="3458857"/>
            <a:ext cx="2330227" cy="233022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3" name="Rectangle 22">
            <a:extLst>
              <a:ext uri="{FF2B5EF4-FFF2-40B4-BE49-F238E27FC236}">
                <a16:creationId xmlns:a16="http://schemas.microsoft.com/office/drawing/2014/main" id="{67898E8C-722C-4A8A-9EE1-FF10C4FDECAF}"/>
              </a:ext>
            </a:extLst>
          </p:cNvPr>
          <p:cNvSpPr/>
          <p:nvPr userDrawn="1"/>
        </p:nvSpPr>
        <p:spPr>
          <a:xfrm rot="2700000">
            <a:off x="5816711" y="3458857"/>
            <a:ext cx="2330227" cy="233022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4" name="Rectangle 23">
            <a:extLst>
              <a:ext uri="{FF2B5EF4-FFF2-40B4-BE49-F238E27FC236}">
                <a16:creationId xmlns:a16="http://schemas.microsoft.com/office/drawing/2014/main" id="{44A17ED8-0BF5-476D-BF83-F347E53040BF}"/>
              </a:ext>
            </a:extLst>
          </p:cNvPr>
          <p:cNvSpPr/>
          <p:nvPr userDrawn="1"/>
        </p:nvSpPr>
        <p:spPr>
          <a:xfrm rot="2700000">
            <a:off x="9302862" y="3458857"/>
            <a:ext cx="2330227" cy="2330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6" name="Rectangle 25">
            <a:extLst>
              <a:ext uri="{FF2B5EF4-FFF2-40B4-BE49-F238E27FC236}">
                <a16:creationId xmlns:a16="http://schemas.microsoft.com/office/drawing/2014/main" id="{AE7FDF42-439C-49FD-9731-AF3BD5CD9511}"/>
              </a:ext>
            </a:extLst>
          </p:cNvPr>
          <p:cNvSpPr/>
          <p:nvPr userDrawn="1"/>
        </p:nvSpPr>
        <p:spPr>
          <a:xfrm rot="2700000">
            <a:off x="-1155591" y="3458857"/>
            <a:ext cx="2330227" cy="2330227"/>
          </a:xfrm>
          <a:custGeom>
            <a:avLst/>
            <a:gdLst>
              <a:gd name="connsiteX0" fmla="*/ 0 w 2330227"/>
              <a:gd name="connsiteY0" fmla="*/ 0 h 2330227"/>
              <a:gd name="connsiteX1" fmla="*/ 2330227 w 2330227"/>
              <a:gd name="connsiteY1" fmla="*/ 0 h 2330227"/>
              <a:gd name="connsiteX2" fmla="*/ 2330227 w 2330227"/>
              <a:gd name="connsiteY2" fmla="*/ 2330227 h 2330227"/>
              <a:gd name="connsiteX3" fmla="*/ 0 w 2330227"/>
              <a:gd name="connsiteY3" fmla="*/ 2330227 h 2330227"/>
              <a:gd name="connsiteX4" fmla="*/ 0 w 2330227"/>
              <a:gd name="connsiteY4" fmla="*/ 0 h 2330227"/>
              <a:gd name="connsiteX0" fmla="*/ 0 w 2330227"/>
              <a:gd name="connsiteY0" fmla="*/ 0 h 2330227"/>
              <a:gd name="connsiteX1" fmla="*/ 2330227 w 2330227"/>
              <a:gd name="connsiteY1" fmla="*/ 0 h 2330227"/>
              <a:gd name="connsiteX2" fmla="*/ 2330227 w 2330227"/>
              <a:gd name="connsiteY2" fmla="*/ 2330227 h 2330227"/>
              <a:gd name="connsiteX3" fmla="*/ 0 w 2330227"/>
              <a:gd name="connsiteY3" fmla="*/ 0 h 2330227"/>
            </a:gdLst>
            <a:ahLst/>
            <a:cxnLst>
              <a:cxn ang="0">
                <a:pos x="connsiteX0" y="connsiteY0"/>
              </a:cxn>
              <a:cxn ang="0">
                <a:pos x="connsiteX1" y="connsiteY1"/>
              </a:cxn>
              <a:cxn ang="0">
                <a:pos x="connsiteX2" y="connsiteY2"/>
              </a:cxn>
              <a:cxn ang="0">
                <a:pos x="connsiteX3" y="connsiteY3"/>
              </a:cxn>
            </a:cxnLst>
            <a:rect l="l" t="t" r="r" b="b"/>
            <a:pathLst>
              <a:path w="2330227" h="2330227">
                <a:moveTo>
                  <a:pt x="0" y="0"/>
                </a:moveTo>
                <a:lnTo>
                  <a:pt x="2330227" y="0"/>
                </a:lnTo>
                <a:lnTo>
                  <a:pt x="2330227" y="2330227"/>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5">
            <a:extLst>
              <a:ext uri="{FF2B5EF4-FFF2-40B4-BE49-F238E27FC236}">
                <a16:creationId xmlns:a16="http://schemas.microsoft.com/office/drawing/2014/main" id="{99D99A1E-5562-4E81-BB47-02BE2A04A65B}"/>
              </a:ext>
            </a:extLst>
          </p:cNvPr>
          <p:cNvSpPr/>
          <p:nvPr userDrawn="1"/>
        </p:nvSpPr>
        <p:spPr>
          <a:xfrm rot="13500000">
            <a:off x="11017362" y="1709352"/>
            <a:ext cx="2330227" cy="2330227"/>
          </a:xfrm>
          <a:custGeom>
            <a:avLst/>
            <a:gdLst>
              <a:gd name="connsiteX0" fmla="*/ 0 w 2330227"/>
              <a:gd name="connsiteY0" fmla="*/ 0 h 2330227"/>
              <a:gd name="connsiteX1" fmla="*/ 2330227 w 2330227"/>
              <a:gd name="connsiteY1" fmla="*/ 0 h 2330227"/>
              <a:gd name="connsiteX2" fmla="*/ 2330227 w 2330227"/>
              <a:gd name="connsiteY2" fmla="*/ 2330227 h 2330227"/>
              <a:gd name="connsiteX3" fmla="*/ 0 w 2330227"/>
              <a:gd name="connsiteY3" fmla="*/ 2330227 h 2330227"/>
              <a:gd name="connsiteX4" fmla="*/ 0 w 2330227"/>
              <a:gd name="connsiteY4" fmla="*/ 0 h 2330227"/>
              <a:gd name="connsiteX0" fmla="*/ 0 w 2330227"/>
              <a:gd name="connsiteY0" fmla="*/ 0 h 2330227"/>
              <a:gd name="connsiteX1" fmla="*/ 2330227 w 2330227"/>
              <a:gd name="connsiteY1" fmla="*/ 0 h 2330227"/>
              <a:gd name="connsiteX2" fmla="*/ 2330227 w 2330227"/>
              <a:gd name="connsiteY2" fmla="*/ 2330227 h 2330227"/>
              <a:gd name="connsiteX3" fmla="*/ 0 w 2330227"/>
              <a:gd name="connsiteY3" fmla="*/ 0 h 2330227"/>
            </a:gdLst>
            <a:ahLst/>
            <a:cxnLst>
              <a:cxn ang="0">
                <a:pos x="connsiteX0" y="connsiteY0"/>
              </a:cxn>
              <a:cxn ang="0">
                <a:pos x="connsiteX1" y="connsiteY1"/>
              </a:cxn>
              <a:cxn ang="0">
                <a:pos x="connsiteX2" y="connsiteY2"/>
              </a:cxn>
              <a:cxn ang="0">
                <a:pos x="connsiteX3" y="connsiteY3"/>
              </a:cxn>
            </a:cxnLst>
            <a:rect l="l" t="t" r="r" b="b"/>
            <a:pathLst>
              <a:path w="2330227" h="2330227">
                <a:moveTo>
                  <a:pt x="0" y="0"/>
                </a:moveTo>
                <a:lnTo>
                  <a:pt x="2330227" y="0"/>
                </a:lnTo>
                <a:lnTo>
                  <a:pt x="2330227" y="2330227"/>
                </a:lnTo>
                <a:lnTo>
                  <a:pt x="0"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Picture Placeholder 33">
            <a:extLst>
              <a:ext uri="{FF2B5EF4-FFF2-40B4-BE49-F238E27FC236}">
                <a16:creationId xmlns:a16="http://schemas.microsoft.com/office/drawing/2014/main" id="{DFDE4F05-9D29-4FEC-932C-5ECDE7BF6915}"/>
              </a:ext>
            </a:extLst>
          </p:cNvPr>
          <p:cNvSpPr>
            <a:spLocks noGrp="1"/>
          </p:cNvSpPr>
          <p:nvPr>
            <p:ph type="pic" sz="quarter" idx="38" hasCustomPrompt="1"/>
          </p:nvPr>
        </p:nvSpPr>
        <p:spPr>
          <a:xfrm>
            <a:off x="822320" y="1964067"/>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29" name="Picture Placeholder 33">
            <a:extLst>
              <a:ext uri="{FF2B5EF4-FFF2-40B4-BE49-F238E27FC236}">
                <a16:creationId xmlns:a16="http://schemas.microsoft.com/office/drawing/2014/main" id="{77F201DE-A77F-4A4C-B848-5C67A8C26AE5}"/>
              </a:ext>
            </a:extLst>
          </p:cNvPr>
          <p:cNvSpPr>
            <a:spLocks noGrp="1"/>
          </p:cNvSpPr>
          <p:nvPr>
            <p:ph type="pic" sz="quarter" idx="39" hasCustomPrompt="1"/>
          </p:nvPr>
        </p:nvSpPr>
        <p:spPr>
          <a:xfrm>
            <a:off x="4308471" y="1964067"/>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0" name="Picture Placeholder 33">
            <a:extLst>
              <a:ext uri="{FF2B5EF4-FFF2-40B4-BE49-F238E27FC236}">
                <a16:creationId xmlns:a16="http://schemas.microsoft.com/office/drawing/2014/main" id="{5E3D4D22-B4D2-4C50-8FAA-A76F41A7DCB0}"/>
              </a:ext>
            </a:extLst>
          </p:cNvPr>
          <p:cNvSpPr>
            <a:spLocks noGrp="1"/>
          </p:cNvSpPr>
          <p:nvPr>
            <p:ph type="pic" sz="quarter" idx="40" hasCustomPrompt="1"/>
          </p:nvPr>
        </p:nvSpPr>
        <p:spPr>
          <a:xfrm>
            <a:off x="7789859" y="1964067"/>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1" name="Picture Placeholder 33">
            <a:extLst>
              <a:ext uri="{FF2B5EF4-FFF2-40B4-BE49-F238E27FC236}">
                <a16:creationId xmlns:a16="http://schemas.microsoft.com/office/drawing/2014/main" id="{122CEC1E-9FFD-4A98-B80A-B1BEE233372F}"/>
              </a:ext>
            </a:extLst>
          </p:cNvPr>
          <p:cNvSpPr>
            <a:spLocks noGrp="1"/>
          </p:cNvSpPr>
          <p:nvPr>
            <p:ph type="pic" sz="quarter" idx="41" hasCustomPrompt="1"/>
          </p:nvPr>
        </p:nvSpPr>
        <p:spPr>
          <a:xfrm>
            <a:off x="2555870" y="3739614"/>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2" name="Picture Placeholder 33">
            <a:extLst>
              <a:ext uri="{FF2B5EF4-FFF2-40B4-BE49-F238E27FC236}">
                <a16:creationId xmlns:a16="http://schemas.microsoft.com/office/drawing/2014/main" id="{78470C70-7AD5-4A1D-BE1F-6F5F11EBA8E1}"/>
              </a:ext>
            </a:extLst>
          </p:cNvPr>
          <p:cNvSpPr>
            <a:spLocks noGrp="1"/>
          </p:cNvSpPr>
          <p:nvPr>
            <p:ph type="pic" sz="quarter" idx="42" hasCustomPrompt="1"/>
          </p:nvPr>
        </p:nvSpPr>
        <p:spPr>
          <a:xfrm>
            <a:off x="6042021" y="3739614"/>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3" name="Picture Placeholder 33">
            <a:extLst>
              <a:ext uri="{FF2B5EF4-FFF2-40B4-BE49-F238E27FC236}">
                <a16:creationId xmlns:a16="http://schemas.microsoft.com/office/drawing/2014/main" id="{D90B03F8-CFA8-49C6-BC1B-962A1B68229D}"/>
              </a:ext>
            </a:extLst>
          </p:cNvPr>
          <p:cNvSpPr>
            <a:spLocks noGrp="1"/>
          </p:cNvSpPr>
          <p:nvPr>
            <p:ph type="pic" sz="quarter" idx="43" hasCustomPrompt="1"/>
          </p:nvPr>
        </p:nvSpPr>
        <p:spPr>
          <a:xfrm>
            <a:off x="9523409" y="3739614"/>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4" name="Text Placeholder 31">
            <a:extLst>
              <a:ext uri="{FF2B5EF4-FFF2-40B4-BE49-F238E27FC236}">
                <a16:creationId xmlns:a16="http://schemas.microsoft.com/office/drawing/2014/main" id="{B815717A-4E7C-4CE4-A059-A91F24B6E576}"/>
              </a:ext>
            </a:extLst>
          </p:cNvPr>
          <p:cNvSpPr>
            <a:spLocks noGrp="1"/>
          </p:cNvSpPr>
          <p:nvPr>
            <p:ph type="body" sz="quarter" idx="14" hasCustomPrompt="1"/>
          </p:nvPr>
        </p:nvSpPr>
        <p:spPr>
          <a:xfrm rot="2700000">
            <a:off x="1308288" y="2015004"/>
            <a:ext cx="2333032" cy="216083"/>
          </a:xfrm>
        </p:spPr>
        <p:txBody>
          <a:bodyPr>
            <a:normAutofit/>
          </a:bodyPr>
          <a:lstStyle>
            <a:lvl1pPr marL="0" indent="0" algn="ctr">
              <a:buNone/>
              <a:defRPr sz="1100" cap="all" baseline="0">
                <a:solidFill>
                  <a:schemeClr val="bg1"/>
                </a:solidFill>
                <a:latin typeface="+mj-lt"/>
              </a:defRPr>
            </a:lvl1pPr>
          </a:lstStyle>
          <a:p>
            <a:pPr lvl="0"/>
            <a:r>
              <a:rPr lang="en-GB" noProof="0"/>
              <a:t>Step one - title</a:t>
            </a:r>
          </a:p>
        </p:txBody>
      </p:sp>
      <p:sp>
        <p:nvSpPr>
          <p:cNvPr id="35" name="Text Placeholder 31">
            <a:extLst>
              <a:ext uri="{FF2B5EF4-FFF2-40B4-BE49-F238E27FC236}">
                <a16:creationId xmlns:a16="http://schemas.microsoft.com/office/drawing/2014/main" id="{296FAB1A-8008-424F-A291-BBF6905982F7}"/>
              </a:ext>
            </a:extLst>
          </p:cNvPr>
          <p:cNvSpPr>
            <a:spLocks noGrp="1"/>
          </p:cNvSpPr>
          <p:nvPr>
            <p:ph type="body" sz="quarter" idx="44" hasCustomPrompt="1"/>
          </p:nvPr>
        </p:nvSpPr>
        <p:spPr>
          <a:xfrm rot="2700000">
            <a:off x="3063038" y="3759558"/>
            <a:ext cx="2333032" cy="216083"/>
          </a:xfrm>
        </p:spPr>
        <p:txBody>
          <a:bodyPr>
            <a:noAutofit/>
          </a:bodyPr>
          <a:lstStyle>
            <a:lvl1pPr marL="0" indent="0" algn="ctr">
              <a:buNone/>
              <a:defRPr sz="1100" cap="all" baseline="0">
                <a:solidFill>
                  <a:schemeClr val="bg1"/>
                </a:solidFill>
                <a:latin typeface="+mj-lt"/>
              </a:defRPr>
            </a:lvl1pPr>
          </a:lstStyle>
          <a:p>
            <a:pPr lvl="0"/>
            <a:r>
              <a:rPr lang="en-GB" noProof="0"/>
              <a:t>Step two - title</a:t>
            </a:r>
          </a:p>
        </p:txBody>
      </p:sp>
      <p:sp>
        <p:nvSpPr>
          <p:cNvPr id="36" name="Text Placeholder 31">
            <a:extLst>
              <a:ext uri="{FF2B5EF4-FFF2-40B4-BE49-F238E27FC236}">
                <a16:creationId xmlns:a16="http://schemas.microsoft.com/office/drawing/2014/main" id="{48B5DA4F-6EB1-4973-9430-D0C0680EB474}"/>
              </a:ext>
            </a:extLst>
          </p:cNvPr>
          <p:cNvSpPr>
            <a:spLocks noGrp="1"/>
          </p:cNvSpPr>
          <p:nvPr>
            <p:ph type="body" sz="quarter" idx="45" hasCustomPrompt="1"/>
          </p:nvPr>
        </p:nvSpPr>
        <p:spPr>
          <a:xfrm rot="2700000">
            <a:off x="4796376" y="2015004"/>
            <a:ext cx="2333032" cy="216083"/>
          </a:xfrm>
        </p:spPr>
        <p:txBody>
          <a:bodyPr>
            <a:noAutofit/>
          </a:bodyPr>
          <a:lstStyle>
            <a:lvl1pPr marL="0" indent="0" algn="ctr">
              <a:buNone/>
              <a:defRPr sz="1100" cap="all" baseline="0">
                <a:solidFill>
                  <a:schemeClr val="bg1"/>
                </a:solidFill>
                <a:latin typeface="+mj-lt"/>
              </a:defRPr>
            </a:lvl1pPr>
          </a:lstStyle>
          <a:p>
            <a:pPr lvl="0"/>
            <a:r>
              <a:rPr lang="en-GB" noProof="0"/>
              <a:t>Step three - title</a:t>
            </a:r>
          </a:p>
        </p:txBody>
      </p:sp>
      <p:sp>
        <p:nvSpPr>
          <p:cNvPr id="37" name="Text Placeholder 31">
            <a:extLst>
              <a:ext uri="{FF2B5EF4-FFF2-40B4-BE49-F238E27FC236}">
                <a16:creationId xmlns:a16="http://schemas.microsoft.com/office/drawing/2014/main" id="{CAD50298-6615-4ED0-B03B-7932A7A588AB}"/>
              </a:ext>
            </a:extLst>
          </p:cNvPr>
          <p:cNvSpPr>
            <a:spLocks noGrp="1"/>
          </p:cNvSpPr>
          <p:nvPr>
            <p:ph type="body" sz="quarter" idx="46" hasCustomPrompt="1"/>
          </p:nvPr>
        </p:nvSpPr>
        <p:spPr>
          <a:xfrm rot="2700000">
            <a:off x="6551125" y="3759559"/>
            <a:ext cx="2333032" cy="216083"/>
          </a:xfrm>
        </p:spPr>
        <p:txBody>
          <a:bodyPr>
            <a:noAutofit/>
          </a:bodyPr>
          <a:lstStyle>
            <a:lvl1pPr marL="0" indent="0" algn="ctr">
              <a:buNone/>
              <a:defRPr sz="1100" cap="all" baseline="0">
                <a:solidFill>
                  <a:schemeClr val="bg1"/>
                </a:solidFill>
                <a:latin typeface="+mj-lt"/>
              </a:defRPr>
            </a:lvl1pPr>
          </a:lstStyle>
          <a:p>
            <a:pPr lvl="0"/>
            <a:r>
              <a:rPr lang="en-GB" noProof="0"/>
              <a:t>Step four - title</a:t>
            </a:r>
          </a:p>
        </p:txBody>
      </p:sp>
      <p:sp>
        <p:nvSpPr>
          <p:cNvPr id="38" name="Text Placeholder 31">
            <a:extLst>
              <a:ext uri="{FF2B5EF4-FFF2-40B4-BE49-F238E27FC236}">
                <a16:creationId xmlns:a16="http://schemas.microsoft.com/office/drawing/2014/main" id="{280CF028-EA54-4DED-8D72-6E0375A5FB3D}"/>
              </a:ext>
            </a:extLst>
          </p:cNvPr>
          <p:cNvSpPr>
            <a:spLocks noGrp="1"/>
          </p:cNvSpPr>
          <p:nvPr>
            <p:ph type="body" sz="quarter" idx="47" hasCustomPrompt="1"/>
          </p:nvPr>
        </p:nvSpPr>
        <p:spPr>
          <a:xfrm rot="2700000">
            <a:off x="8290944" y="2015004"/>
            <a:ext cx="2333032" cy="216083"/>
          </a:xfrm>
        </p:spPr>
        <p:txBody>
          <a:bodyPr>
            <a:noAutofit/>
          </a:bodyPr>
          <a:lstStyle>
            <a:lvl1pPr marL="0" indent="0" algn="ctr">
              <a:buNone/>
              <a:defRPr sz="1100" cap="all" baseline="0">
                <a:solidFill>
                  <a:schemeClr val="bg1"/>
                </a:solidFill>
                <a:latin typeface="+mj-lt"/>
              </a:defRPr>
            </a:lvl1pPr>
          </a:lstStyle>
          <a:p>
            <a:pPr lvl="0"/>
            <a:r>
              <a:rPr lang="en-GB" noProof="0"/>
              <a:t>Step five - title</a:t>
            </a:r>
          </a:p>
        </p:txBody>
      </p:sp>
      <p:sp>
        <p:nvSpPr>
          <p:cNvPr id="39" name="Text Placeholder 31">
            <a:extLst>
              <a:ext uri="{FF2B5EF4-FFF2-40B4-BE49-F238E27FC236}">
                <a16:creationId xmlns:a16="http://schemas.microsoft.com/office/drawing/2014/main" id="{CE757868-42DE-4D19-A846-0F58D0B7CCF2}"/>
              </a:ext>
            </a:extLst>
          </p:cNvPr>
          <p:cNvSpPr>
            <a:spLocks noGrp="1"/>
          </p:cNvSpPr>
          <p:nvPr>
            <p:ph type="body" sz="quarter" idx="48" hasCustomPrompt="1"/>
          </p:nvPr>
        </p:nvSpPr>
        <p:spPr>
          <a:xfrm rot="2700000">
            <a:off x="10045693" y="3759559"/>
            <a:ext cx="2333032" cy="216083"/>
          </a:xfrm>
        </p:spPr>
        <p:txBody>
          <a:bodyPr>
            <a:normAutofit/>
          </a:bodyPr>
          <a:lstStyle>
            <a:lvl1pPr marL="0" indent="0" algn="ctr">
              <a:buNone/>
              <a:defRPr sz="1100" cap="all" baseline="0">
                <a:solidFill>
                  <a:schemeClr val="bg1"/>
                </a:solidFill>
                <a:latin typeface="+mj-lt"/>
              </a:defRPr>
            </a:lvl1pPr>
          </a:lstStyle>
          <a:p>
            <a:pPr lvl="0"/>
            <a:r>
              <a:rPr lang="en-GB" noProof="0"/>
              <a:t>Step six - title</a:t>
            </a:r>
          </a:p>
        </p:txBody>
      </p:sp>
      <p:sp>
        <p:nvSpPr>
          <p:cNvPr id="3" name="Title 2">
            <a:extLst>
              <a:ext uri="{FF2B5EF4-FFF2-40B4-BE49-F238E27FC236}">
                <a16:creationId xmlns:a16="http://schemas.microsoft.com/office/drawing/2014/main" id="{09BABE25-96E7-492C-9F07-17CDD7ED2F65}"/>
              </a:ext>
            </a:extLst>
          </p:cNvPr>
          <p:cNvSpPr>
            <a:spLocks noGrp="1"/>
          </p:cNvSpPr>
          <p:nvPr>
            <p:ph type="title"/>
          </p:nvPr>
        </p:nvSpPr>
        <p:spPr/>
        <p:txBody>
          <a:bodyPr/>
          <a:lstStyle/>
          <a:p>
            <a:r>
              <a:rPr lang="en-GB" noProof="0"/>
              <a:t>Click to edit Master title style</a:t>
            </a:r>
          </a:p>
        </p:txBody>
      </p:sp>
      <p:sp>
        <p:nvSpPr>
          <p:cNvPr id="4" name="Footer Placeholder 3">
            <a:extLst>
              <a:ext uri="{FF2B5EF4-FFF2-40B4-BE49-F238E27FC236}">
                <a16:creationId xmlns:a16="http://schemas.microsoft.com/office/drawing/2014/main" id="{AFEB7F32-FDE9-4C5B-A182-693F8B272237}"/>
              </a:ext>
            </a:extLst>
          </p:cNvPr>
          <p:cNvSpPr>
            <a:spLocks noGrp="1"/>
          </p:cNvSpPr>
          <p:nvPr>
            <p:ph type="ftr" sz="quarter" idx="49"/>
          </p:nvPr>
        </p:nvSpPr>
        <p:spPr/>
        <p:txBody>
          <a:bodyPr/>
          <a:lstStyle/>
          <a:p>
            <a:pPr algn="l">
              <a:defRPr/>
            </a:pPr>
            <a:r>
              <a:rPr lang="en-GB" cap="all" noProof="0"/>
              <a:t>Commercial in confidence</a:t>
            </a:r>
          </a:p>
        </p:txBody>
      </p:sp>
      <p:sp>
        <p:nvSpPr>
          <p:cNvPr id="5" name="Slide Number Placeholder 4">
            <a:extLst>
              <a:ext uri="{FF2B5EF4-FFF2-40B4-BE49-F238E27FC236}">
                <a16:creationId xmlns:a16="http://schemas.microsoft.com/office/drawing/2014/main" id="{86E147E7-4CFD-420C-A314-8142AA08B90F}"/>
              </a:ext>
            </a:extLst>
          </p:cNvPr>
          <p:cNvSpPr>
            <a:spLocks noGrp="1"/>
          </p:cNvSpPr>
          <p:nvPr>
            <p:ph type="sldNum" sz="quarter" idx="50"/>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409044840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meline_Start">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E33B78C5-2602-419C-BC85-3F9208CBC88F}"/>
              </a:ext>
            </a:extLst>
          </p:cNvPr>
          <p:cNvCxnSpPr/>
          <p:nvPr userDrawn="1"/>
        </p:nvCxnSpPr>
        <p:spPr>
          <a:xfrm>
            <a:off x="1666875" y="3642646"/>
            <a:ext cx="10525125"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314325"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9" name="Text Placeholder 8">
            <a:extLst>
              <a:ext uri="{FF2B5EF4-FFF2-40B4-BE49-F238E27FC236}">
                <a16:creationId xmlns:a16="http://schemas.microsoft.com/office/drawing/2014/main" id="{AAD5D65A-00C7-4394-B97F-CD70D4CE09F5}"/>
              </a:ext>
            </a:extLst>
          </p:cNvPr>
          <p:cNvSpPr>
            <a:spLocks noGrp="1"/>
          </p:cNvSpPr>
          <p:nvPr>
            <p:ph type="body" sz="quarter" idx="37" hasCustomPrompt="1"/>
          </p:nvPr>
        </p:nvSpPr>
        <p:spPr>
          <a:xfrm>
            <a:off x="865734"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01</a:t>
            </a:r>
          </a:p>
        </p:txBody>
      </p:sp>
      <p:sp>
        <p:nvSpPr>
          <p:cNvPr id="33" name="Text Placeholder 8">
            <a:extLst>
              <a:ext uri="{FF2B5EF4-FFF2-40B4-BE49-F238E27FC236}">
                <a16:creationId xmlns:a16="http://schemas.microsoft.com/office/drawing/2014/main" id="{3F8F37E9-4F18-4204-8692-5D6E46267657}"/>
              </a:ext>
            </a:extLst>
          </p:cNvPr>
          <p:cNvSpPr>
            <a:spLocks noGrp="1"/>
          </p:cNvSpPr>
          <p:nvPr>
            <p:ph type="body" sz="quarter" idx="38" hasCustomPrompt="1"/>
          </p:nvPr>
        </p:nvSpPr>
        <p:spPr>
          <a:xfrm>
            <a:off x="5024863"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02</a:t>
            </a:r>
          </a:p>
        </p:txBody>
      </p:sp>
      <p:sp>
        <p:nvSpPr>
          <p:cNvPr id="35" name="Text Placeholder 8">
            <a:extLst>
              <a:ext uri="{FF2B5EF4-FFF2-40B4-BE49-F238E27FC236}">
                <a16:creationId xmlns:a16="http://schemas.microsoft.com/office/drawing/2014/main" id="{68639336-0768-46CC-82E0-5503F7A7AD6C}"/>
              </a:ext>
            </a:extLst>
          </p:cNvPr>
          <p:cNvSpPr>
            <a:spLocks noGrp="1"/>
          </p:cNvSpPr>
          <p:nvPr>
            <p:ph type="body" sz="quarter" idx="39" hasCustomPrompt="1"/>
          </p:nvPr>
        </p:nvSpPr>
        <p:spPr>
          <a:xfrm>
            <a:off x="9183992"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03</a:t>
            </a:r>
          </a:p>
        </p:txBody>
      </p:sp>
      <p:sp>
        <p:nvSpPr>
          <p:cNvPr id="36" name="Content Placeholder 4">
            <a:extLst>
              <a:ext uri="{FF2B5EF4-FFF2-40B4-BE49-F238E27FC236}">
                <a16:creationId xmlns:a16="http://schemas.microsoft.com/office/drawing/2014/main" id="{F15C8BEB-6365-4167-B7AD-B3EADF61F3C7}"/>
              </a:ext>
            </a:extLst>
          </p:cNvPr>
          <p:cNvSpPr>
            <a:spLocks noGrp="1"/>
          </p:cNvSpPr>
          <p:nvPr>
            <p:ph sz="quarter" idx="40" hasCustomPrompt="1"/>
          </p:nvPr>
        </p:nvSpPr>
        <p:spPr>
          <a:xfrm>
            <a:off x="4480467" y="4345891"/>
            <a:ext cx="2239730" cy="1581574"/>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7" name="Content Placeholder 4">
            <a:extLst>
              <a:ext uri="{FF2B5EF4-FFF2-40B4-BE49-F238E27FC236}">
                <a16:creationId xmlns:a16="http://schemas.microsoft.com/office/drawing/2014/main" id="{AE91B603-8D66-48B4-B273-5D41E0933C48}"/>
              </a:ext>
            </a:extLst>
          </p:cNvPr>
          <p:cNvSpPr>
            <a:spLocks noGrp="1"/>
          </p:cNvSpPr>
          <p:nvPr>
            <p:ph sz="quarter" idx="41" hasCustomPrompt="1"/>
          </p:nvPr>
        </p:nvSpPr>
        <p:spPr>
          <a:xfrm>
            <a:off x="8639596"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2" name="Title 1">
            <a:extLst>
              <a:ext uri="{FF2B5EF4-FFF2-40B4-BE49-F238E27FC236}">
                <a16:creationId xmlns:a16="http://schemas.microsoft.com/office/drawing/2014/main" id="{87C81994-9C70-4C03-AD83-DB3C23CE1954}"/>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01F96C90-DC55-43AA-AC76-66AE2F134E85}"/>
              </a:ext>
            </a:extLst>
          </p:cNvPr>
          <p:cNvSpPr>
            <a:spLocks noGrp="1"/>
          </p:cNvSpPr>
          <p:nvPr>
            <p:ph type="ftr" sz="quarter" idx="42"/>
          </p:nvPr>
        </p:nvSpPr>
        <p:spPr/>
        <p:txBody>
          <a:bodyPr/>
          <a:lstStyle/>
          <a:p>
            <a:pPr algn="l">
              <a:defRPr/>
            </a:pPr>
            <a:r>
              <a:rPr lang="en-GB" cap="all" noProof="0"/>
              <a:t>Commercial in confidence</a:t>
            </a:r>
          </a:p>
        </p:txBody>
      </p:sp>
      <p:sp>
        <p:nvSpPr>
          <p:cNvPr id="4" name="Slide Number Placeholder 3">
            <a:extLst>
              <a:ext uri="{FF2B5EF4-FFF2-40B4-BE49-F238E27FC236}">
                <a16:creationId xmlns:a16="http://schemas.microsoft.com/office/drawing/2014/main" id="{5018EF52-8FD9-446E-BE1A-8EC727B75E4D}"/>
              </a:ext>
            </a:extLst>
          </p:cNvPr>
          <p:cNvSpPr>
            <a:spLocks noGrp="1"/>
          </p:cNvSpPr>
          <p:nvPr>
            <p:ph type="sldNum" sz="quarter" idx="43"/>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119993341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meline_Central">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E33B78C5-2602-419C-BC85-3F9208CBC88F}"/>
              </a:ext>
            </a:extLst>
          </p:cNvPr>
          <p:cNvCxnSpPr>
            <a:cxnSpLocks/>
          </p:cNvCxnSpPr>
          <p:nvPr userDrawn="1"/>
        </p:nvCxnSpPr>
        <p:spPr>
          <a:xfrm>
            <a:off x="0" y="3642646"/>
            <a:ext cx="12192000"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819150"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9" name="Text Placeholder 8">
            <a:extLst>
              <a:ext uri="{FF2B5EF4-FFF2-40B4-BE49-F238E27FC236}">
                <a16:creationId xmlns:a16="http://schemas.microsoft.com/office/drawing/2014/main" id="{AAD5D65A-00C7-4394-B97F-CD70D4CE09F5}"/>
              </a:ext>
            </a:extLst>
          </p:cNvPr>
          <p:cNvSpPr>
            <a:spLocks noGrp="1"/>
          </p:cNvSpPr>
          <p:nvPr>
            <p:ph type="body" sz="quarter" idx="37" hasCustomPrompt="1"/>
          </p:nvPr>
        </p:nvSpPr>
        <p:spPr>
          <a:xfrm>
            <a:off x="1370559"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04</a:t>
            </a:r>
          </a:p>
        </p:txBody>
      </p:sp>
      <p:sp>
        <p:nvSpPr>
          <p:cNvPr id="33" name="Text Placeholder 8">
            <a:extLst>
              <a:ext uri="{FF2B5EF4-FFF2-40B4-BE49-F238E27FC236}">
                <a16:creationId xmlns:a16="http://schemas.microsoft.com/office/drawing/2014/main" id="{3F8F37E9-4F18-4204-8692-5D6E46267657}"/>
              </a:ext>
            </a:extLst>
          </p:cNvPr>
          <p:cNvSpPr>
            <a:spLocks noGrp="1"/>
          </p:cNvSpPr>
          <p:nvPr>
            <p:ph type="body" sz="quarter" idx="38" hasCustomPrompt="1"/>
          </p:nvPr>
        </p:nvSpPr>
        <p:spPr>
          <a:xfrm>
            <a:off x="5520531"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05</a:t>
            </a:r>
          </a:p>
        </p:txBody>
      </p:sp>
      <p:sp>
        <p:nvSpPr>
          <p:cNvPr id="35" name="Text Placeholder 8">
            <a:extLst>
              <a:ext uri="{FF2B5EF4-FFF2-40B4-BE49-F238E27FC236}">
                <a16:creationId xmlns:a16="http://schemas.microsoft.com/office/drawing/2014/main" id="{68639336-0768-46CC-82E0-5503F7A7AD6C}"/>
              </a:ext>
            </a:extLst>
          </p:cNvPr>
          <p:cNvSpPr>
            <a:spLocks noGrp="1"/>
          </p:cNvSpPr>
          <p:nvPr>
            <p:ph type="body" sz="quarter" idx="39" hasCustomPrompt="1"/>
          </p:nvPr>
        </p:nvSpPr>
        <p:spPr>
          <a:xfrm>
            <a:off x="9677516"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06</a:t>
            </a:r>
          </a:p>
        </p:txBody>
      </p:sp>
      <p:sp>
        <p:nvSpPr>
          <p:cNvPr id="36" name="Content Placeholder 4">
            <a:extLst>
              <a:ext uri="{FF2B5EF4-FFF2-40B4-BE49-F238E27FC236}">
                <a16:creationId xmlns:a16="http://schemas.microsoft.com/office/drawing/2014/main" id="{F15C8BEB-6365-4167-B7AD-B3EADF61F3C7}"/>
              </a:ext>
            </a:extLst>
          </p:cNvPr>
          <p:cNvSpPr>
            <a:spLocks noGrp="1"/>
          </p:cNvSpPr>
          <p:nvPr>
            <p:ph sz="quarter" idx="40" hasCustomPrompt="1"/>
          </p:nvPr>
        </p:nvSpPr>
        <p:spPr>
          <a:xfrm>
            <a:off x="4976135" y="4345891"/>
            <a:ext cx="2239730" cy="1581574"/>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7" name="Content Placeholder 4">
            <a:extLst>
              <a:ext uri="{FF2B5EF4-FFF2-40B4-BE49-F238E27FC236}">
                <a16:creationId xmlns:a16="http://schemas.microsoft.com/office/drawing/2014/main" id="{AE91B603-8D66-48B4-B273-5D41E0933C48}"/>
              </a:ext>
            </a:extLst>
          </p:cNvPr>
          <p:cNvSpPr>
            <a:spLocks noGrp="1"/>
          </p:cNvSpPr>
          <p:nvPr>
            <p:ph sz="quarter" idx="41" hasCustomPrompt="1"/>
          </p:nvPr>
        </p:nvSpPr>
        <p:spPr>
          <a:xfrm>
            <a:off x="9133120"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2" name="Title 1">
            <a:extLst>
              <a:ext uri="{FF2B5EF4-FFF2-40B4-BE49-F238E27FC236}">
                <a16:creationId xmlns:a16="http://schemas.microsoft.com/office/drawing/2014/main" id="{6E6F65D2-F2B3-498E-BAC5-08B10EA39E2C}"/>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B7D008FB-1EC5-4072-A7D7-A27F96D8C58D}"/>
              </a:ext>
            </a:extLst>
          </p:cNvPr>
          <p:cNvSpPr>
            <a:spLocks noGrp="1"/>
          </p:cNvSpPr>
          <p:nvPr>
            <p:ph type="ftr" sz="quarter" idx="42"/>
          </p:nvPr>
        </p:nvSpPr>
        <p:spPr/>
        <p:txBody>
          <a:bodyPr/>
          <a:lstStyle/>
          <a:p>
            <a:pPr algn="l">
              <a:defRPr/>
            </a:pPr>
            <a:r>
              <a:rPr lang="en-GB" cap="all" noProof="0"/>
              <a:t>Commercial in confidence</a:t>
            </a:r>
          </a:p>
        </p:txBody>
      </p:sp>
      <p:sp>
        <p:nvSpPr>
          <p:cNvPr id="5" name="Slide Number Placeholder 4">
            <a:extLst>
              <a:ext uri="{FF2B5EF4-FFF2-40B4-BE49-F238E27FC236}">
                <a16:creationId xmlns:a16="http://schemas.microsoft.com/office/drawing/2014/main" id="{311EEEF2-CE31-4499-8D44-A0D815647152}"/>
              </a:ext>
            </a:extLst>
          </p:cNvPr>
          <p:cNvSpPr>
            <a:spLocks noGrp="1"/>
          </p:cNvSpPr>
          <p:nvPr>
            <p:ph type="sldNum" sz="quarter" idx="43"/>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41736735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imeline_End">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E33B78C5-2602-419C-BC85-3F9208CBC88F}"/>
              </a:ext>
            </a:extLst>
          </p:cNvPr>
          <p:cNvCxnSpPr/>
          <p:nvPr userDrawn="1"/>
        </p:nvCxnSpPr>
        <p:spPr>
          <a:xfrm>
            <a:off x="0" y="3642646"/>
            <a:ext cx="10525125"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1333818"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9" name="Text Placeholder 8">
            <a:extLst>
              <a:ext uri="{FF2B5EF4-FFF2-40B4-BE49-F238E27FC236}">
                <a16:creationId xmlns:a16="http://schemas.microsoft.com/office/drawing/2014/main" id="{AAD5D65A-00C7-4394-B97F-CD70D4CE09F5}"/>
              </a:ext>
            </a:extLst>
          </p:cNvPr>
          <p:cNvSpPr>
            <a:spLocks noGrp="1"/>
          </p:cNvSpPr>
          <p:nvPr>
            <p:ph type="body" sz="quarter" idx="37" hasCustomPrompt="1"/>
          </p:nvPr>
        </p:nvSpPr>
        <p:spPr>
          <a:xfrm>
            <a:off x="1885227"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07</a:t>
            </a:r>
          </a:p>
        </p:txBody>
      </p:sp>
      <p:sp>
        <p:nvSpPr>
          <p:cNvPr id="33" name="Text Placeholder 8">
            <a:extLst>
              <a:ext uri="{FF2B5EF4-FFF2-40B4-BE49-F238E27FC236}">
                <a16:creationId xmlns:a16="http://schemas.microsoft.com/office/drawing/2014/main" id="{3F8F37E9-4F18-4204-8692-5D6E46267657}"/>
              </a:ext>
            </a:extLst>
          </p:cNvPr>
          <p:cNvSpPr>
            <a:spLocks noGrp="1"/>
          </p:cNvSpPr>
          <p:nvPr>
            <p:ph type="body" sz="quarter" idx="38" hasCustomPrompt="1"/>
          </p:nvPr>
        </p:nvSpPr>
        <p:spPr>
          <a:xfrm>
            <a:off x="6044356"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08</a:t>
            </a:r>
          </a:p>
        </p:txBody>
      </p:sp>
      <p:sp>
        <p:nvSpPr>
          <p:cNvPr id="35" name="Text Placeholder 8">
            <a:extLst>
              <a:ext uri="{FF2B5EF4-FFF2-40B4-BE49-F238E27FC236}">
                <a16:creationId xmlns:a16="http://schemas.microsoft.com/office/drawing/2014/main" id="{68639336-0768-46CC-82E0-5503F7A7AD6C}"/>
              </a:ext>
            </a:extLst>
          </p:cNvPr>
          <p:cNvSpPr>
            <a:spLocks noGrp="1"/>
          </p:cNvSpPr>
          <p:nvPr>
            <p:ph type="body" sz="quarter" idx="39" hasCustomPrompt="1"/>
          </p:nvPr>
        </p:nvSpPr>
        <p:spPr>
          <a:xfrm>
            <a:off x="10203485"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09</a:t>
            </a:r>
          </a:p>
        </p:txBody>
      </p:sp>
      <p:sp>
        <p:nvSpPr>
          <p:cNvPr id="36" name="Content Placeholder 4">
            <a:extLst>
              <a:ext uri="{FF2B5EF4-FFF2-40B4-BE49-F238E27FC236}">
                <a16:creationId xmlns:a16="http://schemas.microsoft.com/office/drawing/2014/main" id="{F15C8BEB-6365-4167-B7AD-B3EADF61F3C7}"/>
              </a:ext>
            </a:extLst>
          </p:cNvPr>
          <p:cNvSpPr>
            <a:spLocks noGrp="1"/>
          </p:cNvSpPr>
          <p:nvPr>
            <p:ph sz="quarter" idx="40" hasCustomPrompt="1"/>
          </p:nvPr>
        </p:nvSpPr>
        <p:spPr>
          <a:xfrm>
            <a:off x="5499960" y="4345891"/>
            <a:ext cx="2239730" cy="1581574"/>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7" name="Content Placeholder 4">
            <a:extLst>
              <a:ext uri="{FF2B5EF4-FFF2-40B4-BE49-F238E27FC236}">
                <a16:creationId xmlns:a16="http://schemas.microsoft.com/office/drawing/2014/main" id="{AE91B603-8D66-48B4-B273-5D41E0933C48}"/>
              </a:ext>
            </a:extLst>
          </p:cNvPr>
          <p:cNvSpPr>
            <a:spLocks noGrp="1"/>
          </p:cNvSpPr>
          <p:nvPr>
            <p:ph sz="quarter" idx="41" hasCustomPrompt="1"/>
          </p:nvPr>
        </p:nvSpPr>
        <p:spPr>
          <a:xfrm>
            <a:off x="9659089"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2" name="Title 1">
            <a:extLst>
              <a:ext uri="{FF2B5EF4-FFF2-40B4-BE49-F238E27FC236}">
                <a16:creationId xmlns:a16="http://schemas.microsoft.com/office/drawing/2014/main" id="{3AFE858C-2A38-44D0-9EFA-E41C1D38C03A}"/>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9ECE2467-00F4-45BD-BEFD-889C86D021EC}"/>
              </a:ext>
            </a:extLst>
          </p:cNvPr>
          <p:cNvSpPr>
            <a:spLocks noGrp="1"/>
          </p:cNvSpPr>
          <p:nvPr>
            <p:ph type="ftr" sz="quarter" idx="42"/>
          </p:nvPr>
        </p:nvSpPr>
        <p:spPr/>
        <p:txBody>
          <a:bodyPr/>
          <a:lstStyle/>
          <a:p>
            <a:pPr algn="l">
              <a:defRPr/>
            </a:pPr>
            <a:r>
              <a:rPr lang="en-GB" cap="all" noProof="0"/>
              <a:t>Commercial in confidence</a:t>
            </a:r>
          </a:p>
        </p:txBody>
      </p:sp>
      <p:sp>
        <p:nvSpPr>
          <p:cNvPr id="5" name="Slide Number Placeholder 4">
            <a:extLst>
              <a:ext uri="{FF2B5EF4-FFF2-40B4-BE49-F238E27FC236}">
                <a16:creationId xmlns:a16="http://schemas.microsoft.com/office/drawing/2014/main" id="{0C08A18C-CAB8-44BE-8D99-2D32AD539E80}"/>
              </a:ext>
            </a:extLst>
          </p:cNvPr>
          <p:cNvSpPr>
            <a:spLocks noGrp="1"/>
          </p:cNvSpPr>
          <p:nvPr>
            <p:ph type="sldNum" sz="quarter" idx="43"/>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350848049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6 Members of the Team">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C29AB0E-DA7A-4109-A655-28997D663092}"/>
              </a:ext>
            </a:extLst>
          </p:cNvPr>
          <p:cNvSpPr>
            <a:spLocks noGrp="1"/>
          </p:cNvSpPr>
          <p:nvPr>
            <p:ph type="sldNum" sz="quarter" idx="10"/>
          </p:nvPr>
        </p:nvSpPr>
        <p:spPr>
          <a:xfrm>
            <a:off x="9329616" y="6356350"/>
            <a:ext cx="2743200" cy="365125"/>
          </a:xfrm>
          <a:prstGeom prst="rect">
            <a:avLst/>
          </a:prstGeom>
        </p:spPr>
        <p:txBody>
          <a:bodyPr/>
          <a:lstStyle/>
          <a:p>
            <a:fld id="{81D0F217-5B86-41B1-BC85-807B0CD5ACB5}" type="slidenum">
              <a:rPr lang="en-GB" noProof="0" smtClean="0"/>
              <a:pPr/>
              <a:t>‹#›</a:t>
            </a:fld>
            <a:endParaRPr lang="en-GB" noProof="0"/>
          </a:p>
        </p:txBody>
      </p:sp>
      <p:sp>
        <p:nvSpPr>
          <p:cNvPr id="10" name="Rectangle 9">
            <a:extLst>
              <a:ext uri="{FF2B5EF4-FFF2-40B4-BE49-F238E27FC236}">
                <a16:creationId xmlns:a16="http://schemas.microsoft.com/office/drawing/2014/main" id="{EC33A23B-CB11-438D-AEEA-E4106F5005F6}"/>
              </a:ext>
            </a:extLst>
          </p:cNvPr>
          <p:cNvSpPr/>
          <p:nvPr userDrawn="1"/>
        </p:nvSpPr>
        <p:spPr>
          <a:xfrm rot="2700000">
            <a:off x="1243678" y="1730298"/>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1" name="Rectangle 10">
            <a:extLst>
              <a:ext uri="{FF2B5EF4-FFF2-40B4-BE49-F238E27FC236}">
                <a16:creationId xmlns:a16="http://schemas.microsoft.com/office/drawing/2014/main" id="{0FF4AD8D-0F08-46EC-BB36-1FC9C6DCB177}"/>
              </a:ext>
            </a:extLst>
          </p:cNvPr>
          <p:cNvSpPr/>
          <p:nvPr userDrawn="1"/>
        </p:nvSpPr>
        <p:spPr>
          <a:xfrm rot="2700000">
            <a:off x="4719664" y="1730299"/>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2" name="Rectangle 11">
            <a:extLst>
              <a:ext uri="{FF2B5EF4-FFF2-40B4-BE49-F238E27FC236}">
                <a16:creationId xmlns:a16="http://schemas.microsoft.com/office/drawing/2014/main" id="{911E38AD-76CF-42CE-9230-E2D83FADB745}"/>
              </a:ext>
            </a:extLst>
          </p:cNvPr>
          <p:cNvSpPr/>
          <p:nvPr userDrawn="1"/>
        </p:nvSpPr>
        <p:spPr>
          <a:xfrm rot="2700000">
            <a:off x="8195650" y="1730300"/>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3" name="Rectangle 12">
            <a:extLst>
              <a:ext uri="{FF2B5EF4-FFF2-40B4-BE49-F238E27FC236}">
                <a16:creationId xmlns:a16="http://schemas.microsoft.com/office/drawing/2014/main" id="{948C5BF5-FDE9-4B47-94E1-2936B5F199FF}"/>
              </a:ext>
            </a:extLst>
          </p:cNvPr>
          <p:cNvSpPr/>
          <p:nvPr userDrawn="1"/>
        </p:nvSpPr>
        <p:spPr>
          <a:xfrm rot="2700000">
            <a:off x="2980159" y="3430330"/>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4" name="Rectangle 13">
            <a:extLst>
              <a:ext uri="{FF2B5EF4-FFF2-40B4-BE49-F238E27FC236}">
                <a16:creationId xmlns:a16="http://schemas.microsoft.com/office/drawing/2014/main" id="{18459F2F-0E67-4BC8-889A-AF2FFD704A63}"/>
              </a:ext>
            </a:extLst>
          </p:cNvPr>
          <p:cNvSpPr/>
          <p:nvPr userDrawn="1"/>
        </p:nvSpPr>
        <p:spPr>
          <a:xfrm rot="2700000">
            <a:off x="6456145" y="3430331"/>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5" name="Rectangle 14">
            <a:extLst>
              <a:ext uri="{FF2B5EF4-FFF2-40B4-BE49-F238E27FC236}">
                <a16:creationId xmlns:a16="http://schemas.microsoft.com/office/drawing/2014/main" id="{59027D89-1E11-45AF-8E61-B492E292787C}"/>
              </a:ext>
            </a:extLst>
          </p:cNvPr>
          <p:cNvSpPr/>
          <p:nvPr userDrawn="1"/>
        </p:nvSpPr>
        <p:spPr>
          <a:xfrm rot="2700000">
            <a:off x="9932131" y="3430332"/>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6" name="Text Placeholder 31">
            <a:extLst>
              <a:ext uri="{FF2B5EF4-FFF2-40B4-BE49-F238E27FC236}">
                <a16:creationId xmlns:a16="http://schemas.microsoft.com/office/drawing/2014/main" id="{718FD54F-2073-498A-A724-4DEBF9D864F2}"/>
              </a:ext>
            </a:extLst>
          </p:cNvPr>
          <p:cNvSpPr>
            <a:spLocks noGrp="1"/>
          </p:cNvSpPr>
          <p:nvPr>
            <p:ph type="body" sz="quarter" idx="14" hasCustomPrompt="1"/>
          </p:nvPr>
        </p:nvSpPr>
        <p:spPr>
          <a:xfrm rot="2700000">
            <a:off x="2292764" y="1736509"/>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17" name="Text Placeholder 31">
            <a:extLst>
              <a:ext uri="{FF2B5EF4-FFF2-40B4-BE49-F238E27FC236}">
                <a16:creationId xmlns:a16="http://schemas.microsoft.com/office/drawing/2014/main" id="{0A3EA7ED-24DF-4266-AE54-E827B20A4942}"/>
              </a:ext>
            </a:extLst>
          </p:cNvPr>
          <p:cNvSpPr>
            <a:spLocks noGrp="1"/>
          </p:cNvSpPr>
          <p:nvPr>
            <p:ph type="body" sz="quarter" idx="15" hasCustomPrompt="1"/>
          </p:nvPr>
        </p:nvSpPr>
        <p:spPr>
          <a:xfrm rot="2700000">
            <a:off x="2165546" y="1864509"/>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18" name="Text Placeholder 31">
            <a:extLst>
              <a:ext uri="{FF2B5EF4-FFF2-40B4-BE49-F238E27FC236}">
                <a16:creationId xmlns:a16="http://schemas.microsoft.com/office/drawing/2014/main" id="{09455DDB-A12F-4E0A-857D-6124EDD9D274}"/>
              </a:ext>
            </a:extLst>
          </p:cNvPr>
          <p:cNvSpPr>
            <a:spLocks noGrp="1"/>
          </p:cNvSpPr>
          <p:nvPr>
            <p:ph type="body" sz="quarter" idx="16" hasCustomPrompt="1"/>
          </p:nvPr>
        </p:nvSpPr>
        <p:spPr>
          <a:xfrm rot="2700000">
            <a:off x="5779155" y="1736509"/>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19" name="Text Placeholder 31">
            <a:extLst>
              <a:ext uri="{FF2B5EF4-FFF2-40B4-BE49-F238E27FC236}">
                <a16:creationId xmlns:a16="http://schemas.microsoft.com/office/drawing/2014/main" id="{379612F1-A85E-4D9B-BA31-A9CC0D960E95}"/>
              </a:ext>
            </a:extLst>
          </p:cNvPr>
          <p:cNvSpPr>
            <a:spLocks noGrp="1"/>
          </p:cNvSpPr>
          <p:nvPr>
            <p:ph type="body" sz="quarter" idx="17" hasCustomPrompt="1"/>
          </p:nvPr>
        </p:nvSpPr>
        <p:spPr>
          <a:xfrm rot="2700000">
            <a:off x="5651938" y="1864508"/>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0" name="Text Placeholder 31">
            <a:extLst>
              <a:ext uri="{FF2B5EF4-FFF2-40B4-BE49-F238E27FC236}">
                <a16:creationId xmlns:a16="http://schemas.microsoft.com/office/drawing/2014/main" id="{79A668ED-BD10-4300-BE92-D98C80844993}"/>
              </a:ext>
            </a:extLst>
          </p:cNvPr>
          <p:cNvSpPr>
            <a:spLocks noGrp="1"/>
          </p:cNvSpPr>
          <p:nvPr>
            <p:ph type="body" sz="quarter" idx="18" hasCustomPrompt="1"/>
          </p:nvPr>
        </p:nvSpPr>
        <p:spPr>
          <a:xfrm rot="2700000">
            <a:off x="9265544" y="1736508"/>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21" name="Text Placeholder 31">
            <a:extLst>
              <a:ext uri="{FF2B5EF4-FFF2-40B4-BE49-F238E27FC236}">
                <a16:creationId xmlns:a16="http://schemas.microsoft.com/office/drawing/2014/main" id="{E01A0968-6EB1-4E99-9484-B842081E2450}"/>
              </a:ext>
            </a:extLst>
          </p:cNvPr>
          <p:cNvSpPr>
            <a:spLocks noGrp="1"/>
          </p:cNvSpPr>
          <p:nvPr>
            <p:ph type="body" sz="quarter" idx="19" hasCustomPrompt="1"/>
          </p:nvPr>
        </p:nvSpPr>
        <p:spPr>
          <a:xfrm rot="2700000">
            <a:off x="9138326" y="1864508"/>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2" name="Text Placeholder 31">
            <a:extLst>
              <a:ext uri="{FF2B5EF4-FFF2-40B4-BE49-F238E27FC236}">
                <a16:creationId xmlns:a16="http://schemas.microsoft.com/office/drawing/2014/main" id="{C45ACEEB-EF35-4F69-BCDE-FDBA71213279}"/>
              </a:ext>
            </a:extLst>
          </p:cNvPr>
          <p:cNvSpPr>
            <a:spLocks noGrp="1"/>
          </p:cNvSpPr>
          <p:nvPr>
            <p:ph type="body" sz="quarter" idx="20" hasCustomPrompt="1"/>
          </p:nvPr>
        </p:nvSpPr>
        <p:spPr>
          <a:xfrm rot="2700000">
            <a:off x="2055372" y="5446735"/>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23" name="Text Placeholder 31">
            <a:extLst>
              <a:ext uri="{FF2B5EF4-FFF2-40B4-BE49-F238E27FC236}">
                <a16:creationId xmlns:a16="http://schemas.microsoft.com/office/drawing/2014/main" id="{8C9CACDF-D931-4C3B-AEEA-D29E3CED672F}"/>
              </a:ext>
            </a:extLst>
          </p:cNvPr>
          <p:cNvSpPr>
            <a:spLocks noGrp="1"/>
          </p:cNvSpPr>
          <p:nvPr>
            <p:ph type="body" sz="quarter" idx="21" hasCustomPrompt="1"/>
          </p:nvPr>
        </p:nvSpPr>
        <p:spPr>
          <a:xfrm rot="2700000">
            <a:off x="1928153" y="5574736"/>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4" name="Text Placeholder 31">
            <a:extLst>
              <a:ext uri="{FF2B5EF4-FFF2-40B4-BE49-F238E27FC236}">
                <a16:creationId xmlns:a16="http://schemas.microsoft.com/office/drawing/2014/main" id="{3D1B5F51-461B-4B59-9234-FD1CA77199E3}"/>
              </a:ext>
            </a:extLst>
          </p:cNvPr>
          <p:cNvSpPr>
            <a:spLocks noGrp="1"/>
          </p:cNvSpPr>
          <p:nvPr>
            <p:ph type="body" sz="quarter" idx="22" hasCustomPrompt="1"/>
          </p:nvPr>
        </p:nvSpPr>
        <p:spPr>
          <a:xfrm rot="2700000">
            <a:off x="5508509" y="5446735"/>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25" name="Text Placeholder 31">
            <a:extLst>
              <a:ext uri="{FF2B5EF4-FFF2-40B4-BE49-F238E27FC236}">
                <a16:creationId xmlns:a16="http://schemas.microsoft.com/office/drawing/2014/main" id="{3E09FACA-941A-4D71-B75B-983099652D9F}"/>
              </a:ext>
            </a:extLst>
          </p:cNvPr>
          <p:cNvSpPr>
            <a:spLocks noGrp="1"/>
          </p:cNvSpPr>
          <p:nvPr>
            <p:ph type="body" sz="quarter" idx="23" hasCustomPrompt="1"/>
          </p:nvPr>
        </p:nvSpPr>
        <p:spPr>
          <a:xfrm rot="2700000">
            <a:off x="5381291" y="5574735"/>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6" name="Text Placeholder 31">
            <a:extLst>
              <a:ext uri="{FF2B5EF4-FFF2-40B4-BE49-F238E27FC236}">
                <a16:creationId xmlns:a16="http://schemas.microsoft.com/office/drawing/2014/main" id="{899DFD5F-C553-482F-AFF6-457F75ADC7CF}"/>
              </a:ext>
            </a:extLst>
          </p:cNvPr>
          <p:cNvSpPr>
            <a:spLocks noGrp="1"/>
          </p:cNvSpPr>
          <p:nvPr>
            <p:ph type="body" sz="quarter" idx="24" hasCustomPrompt="1"/>
          </p:nvPr>
        </p:nvSpPr>
        <p:spPr>
          <a:xfrm rot="2700000">
            <a:off x="8986411" y="5446735"/>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27" name="Text Placeholder 31">
            <a:extLst>
              <a:ext uri="{FF2B5EF4-FFF2-40B4-BE49-F238E27FC236}">
                <a16:creationId xmlns:a16="http://schemas.microsoft.com/office/drawing/2014/main" id="{2D9BD842-0674-410F-9007-27A2EC1DFFDF}"/>
              </a:ext>
            </a:extLst>
          </p:cNvPr>
          <p:cNvSpPr>
            <a:spLocks noGrp="1"/>
          </p:cNvSpPr>
          <p:nvPr>
            <p:ph type="body" sz="quarter" idx="25" hasCustomPrompt="1"/>
          </p:nvPr>
        </p:nvSpPr>
        <p:spPr>
          <a:xfrm rot="2700000">
            <a:off x="8859193" y="5574735"/>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9" name="Picture Placeholder 34">
            <a:extLst>
              <a:ext uri="{FF2B5EF4-FFF2-40B4-BE49-F238E27FC236}">
                <a16:creationId xmlns:a16="http://schemas.microsoft.com/office/drawing/2014/main" id="{B3DEF154-122B-4CB4-BD45-9CBBD1B8ABFE}"/>
              </a:ext>
            </a:extLst>
          </p:cNvPr>
          <p:cNvSpPr>
            <a:spLocks noGrp="1"/>
          </p:cNvSpPr>
          <p:nvPr>
            <p:ph type="pic" sz="quarter" idx="27" hasCustomPrompt="1"/>
          </p:nvPr>
        </p:nvSpPr>
        <p:spPr>
          <a:xfrm>
            <a:off x="907798" y="1387032"/>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0" name="Picture Placeholder 34">
            <a:extLst>
              <a:ext uri="{FF2B5EF4-FFF2-40B4-BE49-F238E27FC236}">
                <a16:creationId xmlns:a16="http://schemas.microsoft.com/office/drawing/2014/main" id="{C4E49C09-4226-4181-A2F1-4AA7FD96AE8B}"/>
              </a:ext>
            </a:extLst>
          </p:cNvPr>
          <p:cNvSpPr>
            <a:spLocks noGrp="1"/>
          </p:cNvSpPr>
          <p:nvPr>
            <p:ph type="pic" sz="quarter" idx="28" hasCustomPrompt="1"/>
          </p:nvPr>
        </p:nvSpPr>
        <p:spPr>
          <a:xfrm>
            <a:off x="4380759" y="1387032"/>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1" name="Picture Placeholder 34">
            <a:extLst>
              <a:ext uri="{FF2B5EF4-FFF2-40B4-BE49-F238E27FC236}">
                <a16:creationId xmlns:a16="http://schemas.microsoft.com/office/drawing/2014/main" id="{24E3CAF1-5754-4201-9315-3363637723B1}"/>
              </a:ext>
            </a:extLst>
          </p:cNvPr>
          <p:cNvSpPr>
            <a:spLocks noGrp="1"/>
          </p:cNvSpPr>
          <p:nvPr>
            <p:ph type="pic" sz="quarter" idx="29" hasCustomPrompt="1"/>
          </p:nvPr>
        </p:nvSpPr>
        <p:spPr>
          <a:xfrm>
            <a:off x="7858258" y="1387032"/>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2" name="Picture Placeholder 34">
            <a:extLst>
              <a:ext uri="{FF2B5EF4-FFF2-40B4-BE49-F238E27FC236}">
                <a16:creationId xmlns:a16="http://schemas.microsoft.com/office/drawing/2014/main" id="{9754915C-447B-4888-A177-A7CFE0E0E742}"/>
              </a:ext>
            </a:extLst>
          </p:cNvPr>
          <p:cNvSpPr>
            <a:spLocks noGrp="1"/>
          </p:cNvSpPr>
          <p:nvPr>
            <p:ph type="pic" sz="quarter" idx="30" hasCustomPrompt="1"/>
          </p:nvPr>
        </p:nvSpPr>
        <p:spPr>
          <a:xfrm>
            <a:off x="2644278" y="3085270"/>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3" name="Picture Placeholder 34">
            <a:extLst>
              <a:ext uri="{FF2B5EF4-FFF2-40B4-BE49-F238E27FC236}">
                <a16:creationId xmlns:a16="http://schemas.microsoft.com/office/drawing/2014/main" id="{5BFF682A-15DB-4A4C-9640-5128F15D9B0E}"/>
              </a:ext>
            </a:extLst>
          </p:cNvPr>
          <p:cNvSpPr>
            <a:spLocks noGrp="1"/>
          </p:cNvSpPr>
          <p:nvPr>
            <p:ph type="pic" sz="quarter" idx="31" hasCustomPrompt="1"/>
          </p:nvPr>
        </p:nvSpPr>
        <p:spPr>
          <a:xfrm>
            <a:off x="6117239" y="3085270"/>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4" name="Picture Placeholder 34">
            <a:extLst>
              <a:ext uri="{FF2B5EF4-FFF2-40B4-BE49-F238E27FC236}">
                <a16:creationId xmlns:a16="http://schemas.microsoft.com/office/drawing/2014/main" id="{F93C62F6-10A8-4D6A-8893-0668710757DB}"/>
              </a:ext>
            </a:extLst>
          </p:cNvPr>
          <p:cNvSpPr>
            <a:spLocks noGrp="1"/>
          </p:cNvSpPr>
          <p:nvPr>
            <p:ph type="pic" sz="quarter" idx="32" hasCustomPrompt="1"/>
          </p:nvPr>
        </p:nvSpPr>
        <p:spPr>
          <a:xfrm>
            <a:off x="9594738" y="3085270"/>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US"/>
              <a:t>Double click center to add a picture</a:t>
            </a:r>
            <a:endParaRPr lang="en-GB"/>
          </a:p>
        </p:txBody>
      </p:sp>
      <p:sp>
        <p:nvSpPr>
          <p:cNvPr id="4" name="Title 3">
            <a:extLst>
              <a:ext uri="{FF2B5EF4-FFF2-40B4-BE49-F238E27FC236}">
                <a16:creationId xmlns:a16="http://schemas.microsoft.com/office/drawing/2014/main" id="{B9AA3DBE-2197-4598-9B58-595960457B3E}"/>
              </a:ext>
            </a:extLst>
          </p:cNvPr>
          <p:cNvSpPr>
            <a:spLocks noGrp="1"/>
          </p:cNvSpPr>
          <p:nvPr>
            <p:ph type="title"/>
          </p:nvPr>
        </p:nvSpPr>
        <p:spPr/>
        <p:txBody>
          <a:bodyPr/>
          <a:lstStyle/>
          <a:p>
            <a:r>
              <a:rPr lang="en-GB" noProof="0"/>
              <a:t>Click to edit Master title style</a:t>
            </a:r>
          </a:p>
        </p:txBody>
      </p:sp>
      <p:sp>
        <p:nvSpPr>
          <p:cNvPr id="5" name="Footer Placeholder 4">
            <a:extLst>
              <a:ext uri="{FF2B5EF4-FFF2-40B4-BE49-F238E27FC236}">
                <a16:creationId xmlns:a16="http://schemas.microsoft.com/office/drawing/2014/main" id="{3AB3F26A-3058-4305-AE37-EF3CD2D7E0FE}"/>
              </a:ext>
            </a:extLst>
          </p:cNvPr>
          <p:cNvSpPr>
            <a:spLocks noGrp="1"/>
          </p:cNvSpPr>
          <p:nvPr>
            <p:ph type="ftr" sz="quarter" idx="33"/>
          </p:nvPr>
        </p:nvSpPr>
        <p:spPr/>
        <p:txBody>
          <a:bodyPr/>
          <a:lstStyle/>
          <a:p>
            <a:pPr algn="l">
              <a:defRPr/>
            </a:pPr>
            <a:r>
              <a:rPr lang="en-GB" cap="all" noProof="0"/>
              <a:t>Commercial in confidence</a:t>
            </a:r>
          </a:p>
        </p:txBody>
      </p:sp>
    </p:spTree>
    <p:extLst>
      <p:ext uri="{BB962C8B-B14F-4D97-AF65-F5344CB8AC3E}">
        <p14:creationId xmlns:p14="http://schemas.microsoft.com/office/powerpoint/2010/main" val="3502994165"/>
      </p:ext>
    </p:extLst>
  </p:cSld>
  <p:clrMapOvr>
    <a:masterClrMapping/>
  </p:clrMapOvr>
  <p:hf sldNum="0" hdr="0" dt="0"/>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3 Members of the Team">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5BEDD8C2-CDCE-4C15-B6CC-AD80A9577ED6}"/>
              </a:ext>
            </a:extLst>
          </p:cNvPr>
          <p:cNvSpPr/>
          <p:nvPr userDrawn="1"/>
        </p:nvSpPr>
        <p:spPr>
          <a:xfrm rot="2700000">
            <a:off x="769702" y="2144063"/>
            <a:ext cx="2670092" cy="267009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4" name="Picture Placeholder 34">
            <a:extLst>
              <a:ext uri="{FF2B5EF4-FFF2-40B4-BE49-F238E27FC236}">
                <a16:creationId xmlns:a16="http://schemas.microsoft.com/office/drawing/2014/main" id="{EAD36108-793B-4073-92C6-2AE3C15AA63D}"/>
              </a:ext>
            </a:extLst>
          </p:cNvPr>
          <p:cNvSpPr>
            <a:spLocks noGrp="1"/>
          </p:cNvSpPr>
          <p:nvPr>
            <p:ph type="pic" sz="quarter" idx="27" hasCustomPrompt="1"/>
          </p:nvPr>
        </p:nvSpPr>
        <p:spPr>
          <a:xfrm>
            <a:off x="386112" y="1752038"/>
            <a:ext cx="3437273" cy="3454143"/>
          </a:xfrm>
          <a:prstGeom prst="diamond">
            <a:avLst/>
          </a:prstGeom>
          <a:solidFill>
            <a:schemeClr val="bg1"/>
          </a:solidFill>
        </p:spPr>
        <p:txBody>
          <a:bodyPr anchor="ctr">
            <a:noAutofit/>
          </a:bodyPr>
          <a:lstStyle>
            <a:lvl1pPr marL="0" indent="0" algn="ctr">
              <a:buFont typeface="Arial" panose="020B0604020202020204" pitchFamily="34" charset="0"/>
              <a:buChar char="•"/>
              <a:defRPr sz="1800" baseline="0"/>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15" name="Text Placeholder 31">
            <a:extLst>
              <a:ext uri="{FF2B5EF4-FFF2-40B4-BE49-F238E27FC236}">
                <a16:creationId xmlns:a16="http://schemas.microsoft.com/office/drawing/2014/main" id="{5C92F28C-A9F8-4360-83A7-6295A71CD750}"/>
              </a:ext>
            </a:extLst>
          </p:cNvPr>
          <p:cNvSpPr>
            <a:spLocks noGrp="1"/>
          </p:cNvSpPr>
          <p:nvPr>
            <p:ph type="body" sz="quarter" idx="14" hasCustomPrompt="1"/>
          </p:nvPr>
        </p:nvSpPr>
        <p:spPr>
          <a:xfrm>
            <a:off x="386111" y="4425046"/>
            <a:ext cx="3437274" cy="339746"/>
          </a:xfrm>
          <a:prstGeom prst="rect">
            <a:avLst/>
          </a:prstGeom>
          <a:solidFill>
            <a:schemeClr val="bg1"/>
          </a:solidFill>
        </p:spPr>
        <p:txBody>
          <a:bodyPr>
            <a:noAutofit/>
          </a:bodyPr>
          <a:lstStyle>
            <a:lvl1pPr marL="0" indent="0" algn="ctr">
              <a:buNone/>
              <a:defRPr sz="1600" cap="all" baseline="0">
                <a:solidFill>
                  <a:schemeClr val="tx1"/>
                </a:solidFill>
                <a:latin typeface="+mj-lt"/>
              </a:defRPr>
            </a:lvl1pPr>
          </a:lstStyle>
          <a:p>
            <a:pPr lvl="0"/>
            <a:r>
              <a:rPr lang="en-GB" noProof="0"/>
              <a:t>Name</a:t>
            </a:r>
          </a:p>
        </p:txBody>
      </p:sp>
      <p:sp>
        <p:nvSpPr>
          <p:cNvPr id="16" name="Text Placeholder 31">
            <a:extLst>
              <a:ext uri="{FF2B5EF4-FFF2-40B4-BE49-F238E27FC236}">
                <a16:creationId xmlns:a16="http://schemas.microsoft.com/office/drawing/2014/main" id="{040CDFCF-3341-4824-8C63-FB97C01F2B5A}"/>
              </a:ext>
            </a:extLst>
          </p:cNvPr>
          <p:cNvSpPr>
            <a:spLocks noGrp="1"/>
          </p:cNvSpPr>
          <p:nvPr>
            <p:ph type="body" sz="quarter" idx="15" hasCustomPrompt="1"/>
          </p:nvPr>
        </p:nvSpPr>
        <p:spPr>
          <a:xfrm>
            <a:off x="386111" y="4674334"/>
            <a:ext cx="3437274" cy="216083"/>
          </a:xfrm>
          <a:prstGeom prst="rect">
            <a:avLst/>
          </a:prstGeom>
          <a:solidFill>
            <a:schemeClr val="bg1"/>
          </a:solidFill>
        </p:spPr>
        <p:txBody>
          <a:bodyPr>
            <a:noAutofit/>
          </a:bodyPr>
          <a:lstStyle>
            <a:lvl1pPr marL="0" indent="0" algn="ctr">
              <a:buNone/>
              <a:defRPr sz="1400" b="1">
                <a:solidFill>
                  <a:schemeClr val="tx1"/>
                </a:solidFill>
                <a:latin typeface="+mn-lt"/>
              </a:defRPr>
            </a:lvl1pPr>
          </a:lstStyle>
          <a:p>
            <a:pPr lvl="0"/>
            <a:r>
              <a:rPr lang="en-GB" noProof="0"/>
              <a:t>Job Title</a:t>
            </a:r>
          </a:p>
        </p:txBody>
      </p:sp>
      <p:sp>
        <p:nvSpPr>
          <p:cNvPr id="17" name="Rectangle 16">
            <a:extLst>
              <a:ext uri="{FF2B5EF4-FFF2-40B4-BE49-F238E27FC236}">
                <a16:creationId xmlns:a16="http://schemas.microsoft.com/office/drawing/2014/main" id="{538514A5-117A-4F9E-BD28-F41A254B3865}"/>
              </a:ext>
            </a:extLst>
          </p:cNvPr>
          <p:cNvSpPr/>
          <p:nvPr userDrawn="1"/>
        </p:nvSpPr>
        <p:spPr>
          <a:xfrm rot="2700000">
            <a:off x="4760953" y="2144063"/>
            <a:ext cx="2670092" cy="267009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8" name="Picture Placeholder 34">
            <a:extLst>
              <a:ext uri="{FF2B5EF4-FFF2-40B4-BE49-F238E27FC236}">
                <a16:creationId xmlns:a16="http://schemas.microsoft.com/office/drawing/2014/main" id="{78B0003B-FCFF-4511-BF15-F7B78704BA05}"/>
              </a:ext>
            </a:extLst>
          </p:cNvPr>
          <p:cNvSpPr>
            <a:spLocks noGrp="1"/>
          </p:cNvSpPr>
          <p:nvPr>
            <p:ph type="pic" sz="quarter" idx="28" hasCustomPrompt="1"/>
          </p:nvPr>
        </p:nvSpPr>
        <p:spPr>
          <a:xfrm>
            <a:off x="4377363" y="1752038"/>
            <a:ext cx="3437273" cy="3454143"/>
          </a:xfrm>
          <a:prstGeom prst="diamond">
            <a:avLst/>
          </a:prstGeom>
          <a:solidFill>
            <a:schemeClr val="bg1"/>
          </a:solidFill>
        </p:spPr>
        <p:txBody>
          <a:bodyPr anchor="ctr">
            <a:noAutofit/>
          </a:bodyPr>
          <a:lstStyle>
            <a:lvl1pPr marL="0" indent="0" algn="ctr">
              <a:buFont typeface="Arial" panose="020B0604020202020204" pitchFamily="34" charset="0"/>
              <a:buChar char="•"/>
              <a:defRPr sz="1800" baseline="0"/>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19" name="Text Placeholder 31">
            <a:extLst>
              <a:ext uri="{FF2B5EF4-FFF2-40B4-BE49-F238E27FC236}">
                <a16:creationId xmlns:a16="http://schemas.microsoft.com/office/drawing/2014/main" id="{E839C3C1-CD99-4F96-A560-434B67CA719B}"/>
              </a:ext>
            </a:extLst>
          </p:cNvPr>
          <p:cNvSpPr>
            <a:spLocks noGrp="1"/>
          </p:cNvSpPr>
          <p:nvPr>
            <p:ph type="body" sz="quarter" idx="29" hasCustomPrompt="1"/>
          </p:nvPr>
        </p:nvSpPr>
        <p:spPr>
          <a:xfrm>
            <a:off x="4377362" y="4425046"/>
            <a:ext cx="3437274" cy="339746"/>
          </a:xfrm>
          <a:prstGeom prst="rect">
            <a:avLst/>
          </a:prstGeom>
          <a:solidFill>
            <a:schemeClr val="bg1"/>
          </a:solidFill>
        </p:spPr>
        <p:txBody>
          <a:bodyPr>
            <a:noAutofit/>
          </a:bodyPr>
          <a:lstStyle>
            <a:lvl1pPr marL="0" indent="0" algn="ctr">
              <a:buNone/>
              <a:defRPr sz="1600" cap="all" baseline="0">
                <a:solidFill>
                  <a:schemeClr val="tx1"/>
                </a:solidFill>
                <a:latin typeface="+mj-lt"/>
              </a:defRPr>
            </a:lvl1pPr>
          </a:lstStyle>
          <a:p>
            <a:pPr lvl="0"/>
            <a:r>
              <a:rPr lang="en-GB" noProof="0"/>
              <a:t>Name</a:t>
            </a:r>
          </a:p>
        </p:txBody>
      </p:sp>
      <p:sp>
        <p:nvSpPr>
          <p:cNvPr id="20" name="Text Placeholder 31">
            <a:extLst>
              <a:ext uri="{FF2B5EF4-FFF2-40B4-BE49-F238E27FC236}">
                <a16:creationId xmlns:a16="http://schemas.microsoft.com/office/drawing/2014/main" id="{755187FD-6CD5-4908-9B87-CA586DAD5400}"/>
              </a:ext>
            </a:extLst>
          </p:cNvPr>
          <p:cNvSpPr>
            <a:spLocks noGrp="1"/>
          </p:cNvSpPr>
          <p:nvPr>
            <p:ph type="body" sz="quarter" idx="30" hasCustomPrompt="1"/>
          </p:nvPr>
        </p:nvSpPr>
        <p:spPr>
          <a:xfrm>
            <a:off x="4377362" y="4674334"/>
            <a:ext cx="3437274" cy="216083"/>
          </a:xfrm>
          <a:prstGeom prst="rect">
            <a:avLst/>
          </a:prstGeom>
          <a:solidFill>
            <a:schemeClr val="bg1"/>
          </a:solidFill>
        </p:spPr>
        <p:txBody>
          <a:bodyPr>
            <a:noAutofit/>
          </a:bodyPr>
          <a:lstStyle>
            <a:lvl1pPr marL="0" indent="0" algn="ctr">
              <a:buNone/>
              <a:defRPr sz="1400" b="1">
                <a:solidFill>
                  <a:schemeClr val="tx1"/>
                </a:solidFill>
                <a:latin typeface="+mn-lt"/>
              </a:defRPr>
            </a:lvl1pPr>
          </a:lstStyle>
          <a:p>
            <a:pPr lvl="0"/>
            <a:r>
              <a:rPr lang="en-GB" noProof="0"/>
              <a:t>Job Title</a:t>
            </a:r>
          </a:p>
        </p:txBody>
      </p:sp>
      <p:sp>
        <p:nvSpPr>
          <p:cNvPr id="21" name="Rectangle 20">
            <a:extLst>
              <a:ext uri="{FF2B5EF4-FFF2-40B4-BE49-F238E27FC236}">
                <a16:creationId xmlns:a16="http://schemas.microsoft.com/office/drawing/2014/main" id="{D27FA852-D0A8-4F94-8CDE-14CDD0A8A686}"/>
              </a:ext>
            </a:extLst>
          </p:cNvPr>
          <p:cNvSpPr/>
          <p:nvPr userDrawn="1"/>
        </p:nvSpPr>
        <p:spPr>
          <a:xfrm rot="2700000">
            <a:off x="8732892" y="2144063"/>
            <a:ext cx="2670092" cy="267009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2" name="Picture Placeholder 34">
            <a:extLst>
              <a:ext uri="{FF2B5EF4-FFF2-40B4-BE49-F238E27FC236}">
                <a16:creationId xmlns:a16="http://schemas.microsoft.com/office/drawing/2014/main" id="{0827E951-4C42-41D4-9C87-A7CAA2278DFB}"/>
              </a:ext>
            </a:extLst>
          </p:cNvPr>
          <p:cNvSpPr>
            <a:spLocks noGrp="1"/>
          </p:cNvSpPr>
          <p:nvPr>
            <p:ph type="pic" sz="quarter" idx="31" hasCustomPrompt="1"/>
          </p:nvPr>
        </p:nvSpPr>
        <p:spPr>
          <a:xfrm>
            <a:off x="8349302" y="1752038"/>
            <a:ext cx="3437273" cy="3454143"/>
          </a:xfrm>
          <a:prstGeom prst="diamond">
            <a:avLst/>
          </a:prstGeom>
          <a:solidFill>
            <a:schemeClr val="bg1"/>
          </a:solidFill>
        </p:spPr>
        <p:txBody>
          <a:bodyPr anchor="ctr">
            <a:noAutofit/>
          </a:bodyPr>
          <a:lstStyle>
            <a:lvl1pPr marL="0" indent="0" algn="ctr">
              <a:buFont typeface="Arial" panose="020B0604020202020204" pitchFamily="34" charset="0"/>
              <a:buChar char="•"/>
              <a:defRPr sz="1800" baseline="0"/>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23" name="Text Placeholder 31">
            <a:extLst>
              <a:ext uri="{FF2B5EF4-FFF2-40B4-BE49-F238E27FC236}">
                <a16:creationId xmlns:a16="http://schemas.microsoft.com/office/drawing/2014/main" id="{0B6709C2-CCE9-4EAC-A520-A864A76FF601}"/>
              </a:ext>
            </a:extLst>
          </p:cNvPr>
          <p:cNvSpPr>
            <a:spLocks noGrp="1"/>
          </p:cNvSpPr>
          <p:nvPr>
            <p:ph type="body" sz="quarter" idx="32" hasCustomPrompt="1"/>
          </p:nvPr>
        </p:nvSpPr>
        <p:spPr>
          <a:xfrm>
            <a:off x="8349301" y="4425046"/>
            <a:ext cx="3437274" cy="339746"/>
          </a:xfrm>
          <a:prstGeom prst="rect">
            <a:avLst/>
          </a:prstGeom>
          <a:solidFill>
            <a:schemeClr val="bg1"/>
          </a:solidFill>
        </p:spPr>
        <p:txBody>
          <a:bodyPr>
            <a:noAutofit/>
          </a:bodyPr>
          <a:lstStyle>
            <a:lvl1pPr marL="0" indent="0" algn="ctr">
              <a:buNone/>
              <a:defRPr sz="1600" cap="all" baseline="0">
                <a:solidFill>
                  <a:schemeClr val="tx1"/>
                </a:solidFill>
                <a:latin typeface="+mj-lt"/>
              </a:defRPr>
            </a:lvl1pPr>
          </a:lstStyle>
          <a:p>
            <a:pPr lvl="0"/>
            <a:r>
              <a:rPr lang="en-GB" noProof="0"/>
              <a:t>Name</a:t>
            </a:r>
          </a:p>
        </p:txBody>
      </p:sp>
      <p:sp>
        <p:nvSpPr>
          <p:cNvPr id="24" name="Text Placeholder 31">
            <a:extLst>
              <a:ext uri="{FF2B5EF4-FFF2-40B4-BE49-F238E27FC236}">
                <a16:creationId xmlns:a16="http://schemas.microsoft.com/office/drawing/2014/main" id="{5EE375A0-8A81-4176-A7B5-9205250896AF}"/>
              </a:ext>
            </a:extLst>
          </p:cNvPr>
          <p:cNvSpPr>
            <a:spLocks noGrp="1"/>
          </p:cNvSpPr>
          <p:nvPr>
            <p:ph type="body" sz="quarter" idx="33" hasCustomPrompt="1"/>
          </p:nvPr>
        </p:nvSpPr>
        <p:spPr>
          <a:xfrm>
            <a:off x="8349301" y="4674334"/>
            <a:ext cx="3437274" cy="216083"/>
          </a:xfrm>
          <a:prstGeom prst="rect">
            <a:avLst/>
          </a:prstGeom>
          <a:solidFill>
            <a:schemeClr val="bg1"/>
          </a:solidFill>
        </p:spPr>
        <p:txBody>
          <a:bodyPr>
            <a:noAutofit/>
          </a:bodyPr>
          <a:lstStyle>
            <a:lvl1pPr marL="0" indent="0" algn="ctr">
              <a:buNone/>
              <a:defRPr sz="1400" b="1">
                <a:solidFill>
                  <a:schemeClr val="tx1"/>
                </a:solidFill>
                <a:latin typeface="+mn-lt"/>
              </a:defRPr>
            </a:lvl1pPr>
          </a:lstStyle>
          <a:p>
            <a:pPr lvl="0"/>
            <a:r>
              <a:rPr lang="en-GB" noProof="0"/>
              <a:t>Job Title</a:t>
            </a:r>
          </a:p>
        </p:txBody>
      </p:sp>
      <p:sp>
        <p:nvSpPr>
          <p:cNvPr id="25" name="Slide Number Placeholder 5">
            <a:extLst>
              <a:ext uri="{FF2B5EF4-FFF2-40B4-BE49-F238E27FC236}">
                <a16:creationId xmlns:a16="http://schemas.microsoft.com/office/drawing/2014/main" id="{2E9633AE-21E6-4452-BAF5-43EE61B6A684}"/>
              </a:ext>
            </a:extLst>
          </p:cNvPr>
          <p:cNvSpPr txBox="1">
            <a:spLocks/>
          </p:cNvSpPr>
          <p:nvPr userDrawn="1"/>
        </p:nvSpPr>
        <p:spPr>
          <a:xfrm>
            <a:off x="9329616"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000" b="1" kern="1200">
                <a:solidFill>
                  <a:schemeClr val="accent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1D0F217-5B86-41B1-BC85-807B0CD5ACB5}" type="slidenum">
              <a:rPr lang="en-GB" noProof="0" smtClean="0"/>
              <a:pPr/>
              <a:t>‹#›</a:t>
            </a:fld>
            <a:endParaRPr lang="en-GB" noProof="0"/>
          </a:p>
        </p:txBody>
      </p:sp>
      <p:sp>
        <p:nvSpPr>
          <p:cNvPr id="2" name="Title 1">
            <a:extLst>
              <a:ext uri="{FF2B5EF4-FFF2-40B4-BE49-F238E27FC236}">
                <a16:creationId xmlns:a16="http://schemas.microsoft.com/office/drawing/2014/main" id="{269DACB8-273E-49A8-A860-854823F4322D}"/>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E809F5AA-44C2-45DD-88CE-A43FD3C0E5CD}"/>
              </a:ext>
            </a:extLst>
          </p:cNvPr>
          <p:cNvSpPr>
            <a:spLocks noGrp="1"/>
          </p:cNvSpPr>
          <p:nvPr>
            <p:ph type="ftr" sz="quarter" idx="34"/>
          </p:nvPr>
        </p:nvSpPr>
        <p:spPr/>
        <p:txBody>
          <a:bodyPr/>
          <a:lstStyle/>
          <a:p>
            <a:pPr algn="l">
              <a:defRPr/>
            </a:pPr>
            <a:r>
              <a:rPr lang="en-GB" cap="all" noProof="0"/>
              <a:t>Commercial in confidence</a:t>
            </a:r>
          </a:p>
        </p:txBody>
      </p:sp>
      <p:sp>
        <p:nvSpPr>
          <p:cNvPr id="4" name="Slide Number Placeholder 3">
            <a:extLst>
              <a:ext uri="{FF2B5EF4-FFF2-40B4-BE49-F238E27FC236}">
                <a16:creationId xmlns:a16="http://schemas.microsoft.com/office/drawing/2014/main" id="{ACF784A5-E19D-486A-B3E9-91A3948617C2}"/>
              </a:ext>
            </a:extLst>
          </p:cNvPr>
          <p:cNvSpPr>
            <a:spLocks noGrp="1"/>
          </p:cNvSpPr>
          <p:nvPr>
            <p:ph type="sldNum" sz="quarter" idx="35"/>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497211162"/>
      </p:ext>
    </p:extLst>
  </p:cSld>
  <p:clrMapOvr>
    <a:masterClrMapping/>
  </p:clrMapOvr>
  <p:hf sldNum="0" hdr="0" dt="0"/>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2 Members of the Team">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56DF6A2B-A531-473E-8D7E-6F6A9AD2B922}"/>
              </a:ext>
            </a:extLst>
          </p:cNvPr>
          <p:cNvSpPr/>
          <p:nvPr userDrawn="1"/>
        </p:nvSpPr>
        <p:spPr>
          <a:xfrm rot="2700000">
            <a:off x="604122" y="1567779"/>
            <a:ext cx="2028479" cy="202847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4" name="Picture Placeholder 34">
            <a:extLst>
              <a:ext uri="{FF2B5EF4-FFF2-40B4-BE49-F238E27FC236}">
                <a16:creationId xmlns:a16="http://schemas.microsoft.com/office/drawing/2014/main" id="{7AD40BD5-8C94-4964-98FC-222DF603EEBE}"/>
              </a:ext>
            </a:extLst>
          </p:cNvPr>
          <p:cNvSpPr>
            <a:spLocks noGrp="1"/>
          </p:cNvSpPr>
          <p:nvPr>
            <p:ph type="pic" sz="quarter" idx="27" hasCustomPrompt="1"/>
          </p:nvPr>
        </p:nvSpPr>
        <p:spPr>
          <a:xfrm>
            <a:off x="312706" y="1269955"/>
            <a:ext cx="2611310" cy="2624126"/>
          </a:xfrm>
          <a:prstGeom prst="diamond">
            <a:avLst/>
          </a:prstGeom>
          <a:solidFill>
            <a:schemeClr val="bg1"/>
          </a:solidFill>
        </p:spPr>
        <p:txBody>
          <a:bodyPr anchor="ctr">
            <a:noAutofit/>
          </a:bodyPr>
          <a:lstStyle>
            <a:lvl1pPr marL="0" indent="0" algn="ctr">
              <a:buFont typeface="Arial" panose="020B0604020202020204" pitchFamily="34" charset="0"/>
              <a:buChar char="•"/>
              <a:defRPr sz="14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15" name="Text Placeholder 31">
            <a:extLst>
              <a:ext uri="{FF2B5EF4-FFF2-40B4-BE49-F238E27FC236}">
                <a16:creationId xmlns:a16="http://schemas.microsoft.com/office/drawing/2014/main" id="{9F94C5E3-A1FB-493F-BFDE-8DB86B265666}"/>
              </a:ext>
            </a:extLst>
          </p:cNvPr>
          <p:cNvSpPr>
            <a:spLocks noGrp="1"/>
          </p:cNvSpPr>
          <p:nvPr>
            <p:ph type="body" sz="quarter" idx="14" hasCustomPrompt="1"/>
          </p:nvPr>
        </p:nvSpPr>
        <p:spPr>
          <a:xfrm>
            <a:off x="2496265" y="1122933"/>
            <a:ext cx="3437274" cy="1170137"/>
          </a:xfrm>
          <a:prstGeom prst="rect">
            <a:avLst/>
          </a:prstGeom>
          <a:noFill/>
        </p:spPr>
        <p:txBody>
          <a:bodyPr>
            <a:noAutofit/>
          </a:bodyPr>
          <a:lstStyle>
            <a:lvl1pPr marL="0" indent="0" algn="r">
              <a:lnSpc>
                <a:spcPct val="100000"/>
              </a:lnSpc>
              <a:buNone/>
              <a:defRPr sz="2800" cap="all" baseline="0">
                <a:solidFill>
                  <a:schemeClr val="tx1"/>
                </a:solidFill>
                <a:latin typeface="+mj-lt"/>
              </a:defRPr>
            </a:lvl1pPr>
          </a:lstStyle>
          <a:p>
            <a:pPr lvl="0"/>
            <a:r>
              <a:rPr lang="en-GB" noProof="0"/>
              <a:t>Name </a:t>
            </a:r>
            <a:br>
              <a:rPr lang="en-GB" noProof="0"/>
            </a:br>
            <a:r>
              <a:rPr lang="en-GB" noProof="0"/>
              <a:t>surname</a:t>
            </a:r>
          </a:p>
        </p:txBody>
      </p:sp>
      <p:sp>
        <p:nvSpPr>
          <p:cNvPr id="16" name="Text Placeholder 31">
            <a:extLst>
              <a:ext uri="{FF2B5EF4-FFF2-40B4-BE49-F238E27FC236}">
                <a16:creationId xmlns:a16="http://schemas.microsoft.com/office/drawing/2014/main" id="{174CECFF-44FA-4779-BACB-A721089412B4}"/>
              </a:ext>
            </a:extLst>
          </p:cNvPr>
          <p:cNvSpPr>
            <a:spLocks noGrp="1"/>
          </p:cNvSpPr>
          <p:nvPr>
            <p:ph type="body" sz="quarter" idx="15" hasCustomPrompt="1"/>
          </p:nvPr>
        </p:nvSpPr>
        <p:spPr>
          <a:xfrm>
            <a:off x="3181409" y="2360177"/>
            <a:ext cx="2752130" cy="997926"/>
          </a:xfrm>
          <a:prstGeom prst="rect">
            <a:avLst/>
          </a:prstGeom>
          <a:noFill/>
        </p:spPr>
        <p:txBody>
          <a:bodyPr>
            <a:noAutofit/>
          </a:bodyPr>
          <a:lstStyle>
            <a:lvl1pPr marL="0" indent="0" algn="r">
              <a:lnSpc>
                <a:spcPts val="2100"/>
              </a:lnSpc>
              <a:buNone/>
              <a:defRPr sz="1800" b="1">
                <a:solidFill>
                  <a:schemeClr val="tx1"/>
                </a:solidFill>
                <a:latin typeface="+mn-lt"/>
              </a:defRPr>
            </a:lvl1pPr>
          </a:lstStyle>
          <a:p>
            <a:pPr lvl="0"/>
            <a:r>
              <a:rPr lang="en-GB" noProof="0"/>
              <a:t>Job</a:t>
            </a:r>
            <a:br>
              <a:rPr lang="en-GB" noProof="0"/>
            </a:br>
            <a:r>
              <a:rPr lang="en-GB" noProof="0"/>
              <a:t>Title</a:t>
            </a:r>
            <a:br>
              <a:rPr lang="en-GB" noProof="0"/>
            </a:br>
            <a:r>
              <a:rPr lang="en-GB" noProof="0"/>
              <a:t>Consultant</a:t>
            </a:r>
          </a:p>
        </p:txBody>
      </p:sp>
      <p:sp>
        <p:nvSpPr>
          <p:cNvPr id="27" name="Text Placeholder 26">
            <a:extLst>
              <a:ext uri="{FF2B5EF4-FFF2-40B4-BE49-F238E27FC236}">
                <a16:creationId xmlns:a16="http://schemas.microsoft.com/office/drawing/2014/main" id="{9901A6FE-5A96-4B46-A2F9-8F2730B7CD97}"/>
              </a:ext>
            </a:extLst>
          </p:cNvPr>
          <p:cNvSpPr>
            <a:spLocks noGrp="1"/>
          </p:cNvSpPr>
          <p:nvPr>
            <p:ph type="body" sz="quarter" idx="28" hasCustomPrompt="1"/>
          </p:nvPr>
        </p:nvSpPr>
        <p:spPr>
          <a:xfrm>
            <a:off x="2432050" y="3505374"/>
            <a:ext cx="3502025" cy="2727325"/>
          </a:xfrm>
          <a:prstGeom prst="rect">
            <a:avLst/>
          </a:prstGeom>
        </p:spPr>
        <p:txBody>
          <a:bodyPr>
            <a:normAutofit/>
          </a:bodyPr>
          <a:lstStyle>
            <a:lvl1pPr marL="0" indent="0" algn="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Description about the employee </a:t>
            </a:r>
          </a:p>
        </p:txBody>
      </p:sp>
      <p:cxnSp>
        <p:nvCxnSpPr>
          <p:cNvPr id="29" name="Straight Connector 28">
            <a:extLst>
              <a:ext uri="{FF2B5EF4-FFF2-40B4-BE49-F238E27FC236}">
                <a16:creationId xmlns:a16="http://schemas.microsoft.com/office/drawing/2014/main" id="{59843B8A-30A1-42E9-B128-7D4EE63A8E30}"/>
              </a:ext>
            </a:extLst>
          </p:cNvPr>
          <p:cNvCxnSpPr/>
          <p:nvPr userDrawn="1"/>
        </p:nvCxnSpPr>
        <p:spPr>
          <a:xfrm>
            <a:off x="6096000" y="1379345"/>
            <a:ext cx="0" cy="4910504"/>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2" name="Rectangle 31">
            <a:extLst>
              <a:ext uri="{FF2B5EF4-FFF2-40B4-BE49-F238E27FC236}">
                <a16:creationId xmlns:a16="http://schemas.microsoft.com/office/drawing/2014/main" id="{5C686652-9152-4A23-AD16-F2F3150F916F}"/>
              </a:ext>
            </a:extLst>
          </p:cNvPr>
          <p:cNvSpPr/>
          <p:nvPr userDrawn="1"/>
        </p:nvSpPr>
        <p:spPr>
          <a:xfrm rot="2700000">
            <a:off x="9514448" y="1567779"/>
            <a:ext cx="2028479" cy="202847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33" name="Picture Placeholder 34">
            <a:extLst>
              <a:ext uri="{FF2B5EF4-FFF2-40B4-BE49-F238E27FC236}">
                <a16:creationId xmlns:a16="http://schemas.microsoft.com/office/drawing/2014/main" id="{1D3C337B-D389-4AA0-9064-55E8386C9B70}"/>
              </a:ext>
            </a:extLst>
          </p:cNvPr>
          <p:cNvSpPr>
            <a:spLocks noGrp="1"/>
          </p:cNvSpPr>
          <p:nvPr>
            <p:ph type="pic" sz="quarter" idx="29" hasCustomPrompt="1"/>
          </p:nvPr>
        </p:nvSpPr>
        <p:spPr>
          <a:xfrm>
            <a:off x="9223032" y="1269955"/>
            <a:ext cx="2611310" cy="2624126"/>
          </a:xfrm>
          <a:prstGeom prst="diamond">
            <a:avLst/>
          </a:prstGeom>
          <a:solidFill>
            <a:schemeClr val="bg1"/>
          </a:solidFill>
        </p:spPr>
        <p:txBody>
          <a:bodyPr anchor="ctr">
            <a:noAutofit/>
          </a:bodyPr>
          <a:lstStyle>
            <a:lvl1pPr marL="0" indent="0" algn="ctr">
              <a:buFont typeface="Arial" panose="020B0604020202020204" pitchFamily="34" charset="0"/>
              <a:buChar char="•"/>
              <a:defRPr sz="1400" baseline="0"/>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4" name="Text Placeholder 31">
            <a:extLst>
              <a:ext uri="{FF2B5EF4-FFF2-40B4-BE49-F238E27FC236}">
                <a16:creationId xmlns:a16="http://schemas.microsoft.com/office/drawing/2014/main" id="{9C0A2D27-60D4-42BE-8FB1-77EF2D698D56}"/>
              </a:ext>
            </a:extLst>
          </p:cNvPr>
          <p:cNvSpPr>
            <a:spLocks noGrp="1"/>
          </p:cNvSpPr>
          <p:nvPr>
            <p:ph type="body" sz="quarter" idx="30" hasCustomPrompt="1"/>
          </p:nvPr>
        </p:nvSpPr>
        <p:spPr>
          <a:xfrm>
            <a:off x="6258461" y="1122933"/>
            <a:ext cx="3437274" cy="1170137"/>
          </a:xfrm>
          <a:prstGeom prst="rect">
            <a:avLst/>
          </a:prstGeom>
          <a:noFill/>
        </p:spPr>
        <p:txBody>
          <a:bodyPr>
            <a:noAutofit/>
          </a:bodyPr>
          <a:lstStyle>
            <a:lvl1pPr marL="0" indent="0" algn="l">
              <a:lnSpc>
                <a:spcPct val="100000"/>
              </a:lnSpc>
              <a:buNone/>
              <a:defRPr sz="2800" cap="all" baseline="0">
                <a:solidFill>
                  <a:schemeClr val="tx1"/>
                </a:solidFill>
                <a:latin typeface="+mj-lt"/>
              </a:defRPr>
            </a:lvl1pPr>
          </a:lstStyle>
          <a:p>
            <a:pPr lvl="0"/>
            <a:r>
              <a:rPr lang="en-GB" noProof="0"/>
              <a:t>Name </a:t>
            </a:r>
            <a:br>
              <a:rPr lang="en-GB" noProof="0"/>
            </a:br>
            <a:r>
              <a:rPr lang="en-GB" noProof="0"/>
              <a:t>surname</a:t>
            </a:r>
          </a:p>
        </p:txBody>
      </p:sp>
      <p:sp>
        <p:nvSpPr>
          <p:cNvPr id="36" name="Text Placeholder 31">
            <a:extLst>
              <a:ext uri="{FF2B5EF4-FFF2-40B4-BE49-F238E27FC236}">
                <a16:creationId xmlns:a16="http://schemas.microsoft.com/office/drawing/2014/main" id="{ED29B6FD-E223-4E45-AC69-3A3569234CF5}"/>
              </a:ext>
            </a:extLst>
          </p:cNvPr>
          <p:cNvSpPr>
            <a:spLocks noGrp="1"/>
          </p:cNvSpPr>
          <p:nvPr>
            <p:ph type="body" sz="quarter" idx="31" hasCustomPrompt="1"/>
          </p:nvPr>
        </p:nvSpPr>
        <p:spPr>
          <a:xfrm>
            <a:off x="6257926" y="2360177"/>
            <a:ext cx="2752130" cy="997926"/>
          </a:xfrm>
          <a:prstGeom prst="rect">
            <a:avLst/>
          </a:prstGeom>
          <a:noFill/>
        </p:spPr>
        <p:txBody>
          <a:bodyPr>
            <a:noAutofit/>
          </a:bodyPr>
          <a:lstStyle>
            <a:lvl1pPr marL="0" indent="0" algn="l">
              <a:lnSpc>
                <a:spcPts val="2100"/>
              </a:lnSpc>
              <a:buNone/>
              <a:defRPr sz="1800" b="1">
                <a:solidFill>
                  <a:schemeClr val="tx1"/>
                </a:solidFill>
                <a:latin typeface="+mn-lt"/>
              </a:defRPr>
            </a:lvl1pPr>
          </a:lstStyle>
          <a:p>
            <a:pPr lvl="0"/>
            <a:r>
              <a:rPr lang="en-GB" noProof="0"/>
              <a:t>Job</a:t>
            </a:r>
            <a:br>
              <a:rPr lang="en-GB" noProof="0"/>
            </a:br>
            <a:r>
              <a:rPr lang="en-GB" noProof="0"/>
              <a:t>Title</a:t>
            </a:r>
            <a:br>
              <a:rPr lang="en-GB" noProof="0"/>
            </a:br>
            <a:r>
              <a:rPr lang="en-GB" noProof="0"/>
              <a:t>Consultant</a:t>
            </a:r>
          </a:p>
        </p:txBody>
      </p:sp>
      <p:sp>
        <p:nvSpPr>
          <p:cNvPr id="37" name="Text Placeholder 26">
            <a:extLst>
              <a:ext uri="{FF2B5EF4-FFF2-40B4-BE49-F238E27FC236}">
                <a16:creationId xmlns:a16="http://schemas.microsoft.com/office/drawing/2014/main" id="{5CA66CE4-D367-4EE9-862F-9538B97A6A9B}"/>
              </a:ext>
            </a:extLst>
          </p:cNvPr>
          <p:cNvSpPr>
            <a:spLocks noGrp="1"/>
          </p:cNvSpPr>
          <p:nvPr>
            <p:ph type="body" sz="quarter" idx="32" hasCustomPrompt="1"/>
          </p:nvPr>
        </p:nvSpPr>
        <p:spPr>
          <a:xfrm>
            <a:off x="6257926" y="3505374"/>
            <a:ext cx="3502025" cy="2727325"/>
          </a:xfrm>
          <a:prstGeom prst="rect">
            <a:avLst/>
          </a:prstGeom>
        </p:spPr>
        <p:txBody>
          <a:bodyPr>
            <a:normAutofit/>
          </a:bodyPr>
          <a:lstStyle>
            <a:lvl1pPr marL="0" indent="0">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Description about the employee </a:t>
            </a:r>
          </a:p>
        </p:txBody>
      </p:sp>
      <p:sp>
        <p:nvSpPr>
          <p:cNvPr id="2" name="Title 1">
            <a:extLst>
              <a:ext uri="{FF2B5EF4-FFF2-40B4-BE49-F238E27FC236}">
                <a16:creationId xmlns:a16="http://schemas.microsoft.com/office/drawing/2014/main" id="{B05F4B8E-8504-4D42-A29A-00B5DD5D912B}"/>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86743A95-6CA1-4C45-B4DA-1610BB5A9185}"/>
              </a:ext>
            </a:extLst>
          </p:cNvPr>
          <p:cNvSpPr>
            <a:spLocks noGrp="1"/>
          </p:cNvSpPr>
          <p:nvPr>
            <p:ph type="ftr" sz="quarter" idx="33"/>
          </p:nvPr>
        </p:nvSpPr>
        <p:spPr/>
        <p:txBody>
          <a:bodyPr/>
          <a:lstStyle/>
          <a:p>
            <a:pPr algn="l">
              <a:defRPr/>
            </a:pPr>
            <a:r>
              <a:rPr lang="en-GB" cap="all" noProof="0"/>
              <a:t>Commercial in confidence</a:t>
            </a:r>
          </a:p>
        </p:txBody>
      </p:sp>
      <p:sp>
        <p:nvSpPr>
          <p:cNvPr id="4" name="Slide Number Placeholder 3">
            <a:extLst>
              <a:ext uri="{FF2B5EF4-FFF2-40B4-BE49-F238E27FC236}">
                <a16:creationId xmlns:a16="http://schemas.microsoft.com/office/drawing/2014/main" id="{2C6A89E4-A83A-48AE-9C8E-CF9647A34975}"/>
              </a:ext>
            </a:extLst>
          </p:cNvPr>
          <p:cNvSpPr>
            <a:spLocks noGrp="1"/>
          </p:cNvSpPr>
          <p:nvPr>
            <p:ph type="sldNum" sz="quarter" idx="34"/>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58967759"/>
      </p:ext>
    </p:extLst>
  </p:cSld>
  <p:clrMapOvr>
    <a:masterClrMapping/>
  </p:clrMapOvr>
  <p:hf sldNum="0" hdr="0" dt="0"/>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Spotlight of Member of the Team">
    <p:spTree>
      <p:nvGrpSpPr>
        <p:cNvPr id="1" name=""/>
        <p:cNvGrpSpPr/>
        <p:nvPr/>
      </p:nvGrpSpPr>
      <p:grpSpPr>
        <a:xfrm>
          <a:off x="0" y="0"/>
          <a:ext cx="0" cy="0"/>
          <a:chOff x="0" y="0"/>
          <a:chExt cx="0" cy="0"/>
        </a:xfrm>
      </p:grpSpPr>
      <p:sp>
        <p:nvSpPr>
          <p:cNvPr id="11" name="Text Placeholder 31">
            <a:extLst>
              <a:ext uri="{FF2B5EF4-FFF2-40B4-BE49-F238E27FC236}">
                <a16:creationId xmlns:a16="http://schemas.microsoft.com/office/drawing/2014/main" id="{1D5BD2D3-0F06-42D5-AE41-458159D7BDDD}"/>
              </a:ext>
            </a:extLst>
          </p:cNvPr>
          <p:cNvSpPr>
            <a:spLocks noGrp="1"/>
          </p:cNvSpPr>
          <p:nvPr>
            <p:ph type="body" sz="quarter" idx="30" hasCustomPrompt="1"/>
          </p:nvPr>
        </p:nvSpPr>
        <p:spPr>
          <a:xfrm>
            <a:off x="4600417" y="1439167"/>
            <a:ext cx="6827300" cy="505314"/>
          </a:xfrm>
          <a:prstGeom prst="rect">
            <a:avLst/>
          </a:prstGeom>
          <a:noFill/>
        </p:spPr>
        <p:txBody>
          <a:bodyPr>
            <a:noAutofit/>
          </a:bodyPr>
          <a:lstStyle>
            <a:lvl1pPr marL="0" indent="0" algn="l">
              <a:lnSpc>
                <a:spcPct val="100000"/>
              </a:lnSpc>
              <a:buNone/>
              <a:defRPr sz="2800" cap="all" baseline="0">
                <a:solidFill>
                  <a:schemeClr val="tx1"/>
                </a:solidFill>
                <a:latin typeface="+mj-lt"/>
              </a:defRPr>
            </a:lvl1pPr>
          </a:lstStyle>
          <a:p>
            <a:pPr lvl="0"/>
            <a:r>
              <a:rPr lang="en-GB" noProof="0"/>
              <a:t>Name surname</a:t>
            </a:r>
          </a:p>
        </p:txBody>
      </p:sp>
      <p:sp>
        <p:nvSpPr>
          <p:cNvPr id="12" name="Text Placeholder 31">
            <a:extLst>
              <a:ext uri="{FF2B5EF4-FFF2-40B4-BE49-F238E27FC236}">
                <a16:creationId xmlns:a16="http://schemas.microsoft.com/office/drawing/2014/main" id="{3BE2DCED-BAAE-4225-AB1C-9DDB5B96A6E4}"/>
              </a:ext>
            </a:extLst>
          </p:cNvPr>
          <p:cNvSpPr>
            <a:spLocks noGrp="1"/>
          </p:cNvSpPr>
          <p:nvPr>
            <p:ph type="body" sz="quarter" idx="31" hasCustomPrompt="1"/>
          </p:nvPr>
        </p:nvSpPr>
        <p:spPr>
          <a:xfrm>
            <a:off x="4600417" y="2076597"/>
            <a:ext cx="6827301" cy="257430"/>
          </a:xfrm>
          <a:prstGeom prst="rect">
            <a:avLst/>
          </a:prstGeom>
          <a:noFill/>
        </p:spPr>
        <p:txBody>
          <a:bodyPr>
            <a:noAutofit/>
          </a:bodyPr>
          <a:lstStyle>
            <a:lvl1pPr marL="0" indent="0" algn="l">
              <a:lnSpc>
                <a:spcPts val="2100"/>
              </a:lnSpc>
              <a:buNone/>
              <a:defRPr sz="1800" b="1">
                <a:solidFill>
                  <a:schemeClr val="tx1"/>
                </a:solidFill>
                <a:latin typeface="+mn-lt"/>
              </a:defRPr>
            </a:lvl1pPr>
          </a:lstStyle>
          <a:p>
            <a:pPr lvl="0"/>
            <a:r>
              <a:rPr lang="en-GB" noProof="0"/>
              <a:t>Job Title</a:t>
            </a:r>
          </a:p>
        </p:txBody>
      </p:sp>
      <p:sp>
        <p:nvSpPr>
          <p:cNvPr id="13" name="Text Placeholder 26">
            <a:extLst>
              <a:ext uri="{FF2B5EF4-FFF2-40B4-BE49-F238E27FC236}">
                <a16:creationId xmlns:a16="http://schemas.microsoft.com/office/drawing/2014/main" id="{AF6525B3-F53B-4DE9-9A60-191EF87DBEE6}"/>
              </a:ext>
            </a:extLst>
          </p:cNvPr>
          <p:cNvSpPr>
            <a:spLocks noGrp="1"/>
          </p:cNvSpPr>
          <p:nvPr>
            <p:ph type="body" sz="quarter" idx="32" hasCustomPrompt="1"/>
          </p:nvPr>
        </p:nvSpPr>
        <p:spPr>
          <a:xfrm>
            <a:off x="4600417" y="2823222"/>
            <a:ext cx="6896014" cy="3055082"/>
          </a:xfrm>
          <a:prstGeom prst="rect">
            <a:avLst/>
          </a:prstGeom>
        </p:spPr>
        <p:txBody>
          <a:bodyPr>
            <a:normAutofit/>
          </a:bodyPr>
          <a:lstStyle>
            <a:lvl1pPr marL="0" indent="0">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Description about the employee </a:t>
            </a:r>
          </a:p>
        </p:txBody>
      </p:sp>
      <p:cxnSp>
        <p:nvCxnSpPr>
          <p:cNvPr id="14" name="Straight Connector 13">
            <a:extLst>
              <a:ext uri="{FF2B5EF4-FFF2-40B4-BE49-F238E27FC236}">
                <a16:creationId xmlns:a16="http://schemas.microsoft.com/office/drawing/2014/main" id="{3A247D73-B56C-423E-9501-9FB5DB45E1A7}"/>
              </a:ext>
            </a:extLst>
          </p:cNvPr>
          <p:cNvCxnSpPr>
            <a:cxnSpLocks/>
          </p:cNvCxnSpPr>
          <p:nvPr userDrawn="1"/>
        </p:nvCxnSpPr>
        <p:spPr>
          <a:xfrm flipH="1">
            <a:off x="4691917" y="2503280"/>
            <a:ext cx="3404821"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8" name="Pentagon 17">
            <a:extLst>
              <a:ext uri="{FF2B5EF4-FFF2-40B4-BE49-F238E27FC236}">
                <a16:creationId xmlns:a16="http://schemas.microsoft.com/office/drawing/2014/main" id="{ACF829BA-0B45-4E15-9ECF-28C635A7B5AD}"/>
              </a:ext>
            </a:extLst>
          </p:cNvPr>
          <p:cNvSpPr/>
          <p:nvPr userDrawn="1"/>
        </p:nvSpPr>
        <p:spPr>
          <a:xfrm rot="2700000">
            <a:off x="-391188" y="1677880"/>
            <a:ext cx="3954800" cy="3934496"/>
          </a:xfrm>
          <a:custGeom>
            <a:avLst/>
            <a:gdLst>
              <a:gd name="connsiteX0" fmla="*/ 4 w 3909281"/>
              <a:gd name="connsiteY0" fmla="*/ 1493209 h 3909281"/>
              <a:gd name="connsiteX1" fmla="*/ 1954641 w 3909281"/>
              <a:gd name="connsiteY1" fmla="*/ 0 h 3909281"/>
              <a:gd name="connsiteX2" fmla="*/ 3909277 w 3909281"/>
              <a:gd name="connsiteY2" fmla="*/ 1493209 h 3909281"/>
              <a:gd name="connsiteX3" fmla="*/ 3162672 w 3909281"/>
              <a:gd name="connsiteY3" fmla="*/ 3909271 h 3909281"/>
              <a:gd name="connsiteX4" fmla="*/ 746609 w 3909281"/>
              <a:gd name="connsiteY4" fmla="*/ 3909271 h 3909281"/>
              <a:gd name="connsiteX5" fmla="*/ 4 w 3909281"/>
              <a:gd name="connsiteY5" fmla="*/ 1493209 h 3909281"/>
              <a:gd name="connsiteX0" fmla="*/ 0 w 3927402"/>
              <a:gd name="connsiteY0" fmla="*/ 639 h 3909271"/>
              <a:gd name="connsiteX1" fmla="*/ 1972766 w 3927402"/>
              <a:gd name="connsiteY1" fmla="*/ 0 h 3909271"/>
              <a:gd name="connsiteX2" fmla="*/ 3927402 w 3927402"/>
              <a:gd name="connsiteY2" fmla="*/ 1493209 h 3909271"/>
              <a:gd name="connsiteX3" fmla="*/ 3180797 w 3927402"/>
              <a:gd name="connsiteY3" fmla="*/ 3909271 h 3909271"/>
              <a:gd name="connsiteX4" fmla="*/ 764734 w 3927402"/>
              <a:gd name="connsiteY4" fmla="*/ 3909271 h 3909271"/>
              <a:gd name="connsiteX5" fmla="*/ 0 w 3927402"/>
              <a:gd name="connsiteY5" fmla="*/ 639 h 3909271"/>
              <a:gd name="connsiteX0" fmla="*/ 0 w 3954800"/>
              <a:gd name="connsiteY0" fmla="*/ 639 h 3909271"/>
              <a:gd name="connsiteX1" fmla="*/ 3954800 w 3954800"/>
              <a:gd name="connsiteY1" fmla="*/ 0 h 3909271"/>
              <a:gd name="connsiteX2" fmla="*/ 3927402 w 3954800"/>
              <a:gd name="connsiteY2" fmla="*/ 1493209 h 3909271"/>
              <a:gd name="connsiteX3" fmla="*/ 3180797 w 3954800"/>
              <a:gd name="connsiteY3" fmla="*/ 3909271 h 3909271"/>
              <a:gd name="connsiteX4" fmla="*/ 764734 w 3954800"/>
              <a:gd name="connsiteY4" fmla="*/ 3909271 h 3909271"/>
              <a:gd name="connsiteX5" fmla="*/ 0 w 3954800"/>
              <a:gd name="connsiteY5" fmla="*/ 639 h 3909271"/>
              <a:gd name="connsiteX0" fmla="*/ 0 w 3954800"/>
              <a:gd name="connsiteY0" fmla="*/ 639 h 3934496"/>
              <a:gd name="connsiteX1" fmla="*/ 3954800 w 3954800"/>
              <a:gd name="connsiteY1" fmla="*/ 0 h 3934496"/>
              <a:gd name="connsiteX2" fmla="*/ 3939488 w 3954800"/>
              <a:gd name="connsiteY2" fmla="*/ 3934496 h 3934496"/>
              <a:gd name="connsiteX3" fmla="*/ 3180797 w 3954800"/>
              <a:gd name="connsiteY3" fmla="*/ 3909271 h 3934496"/>
              <a:gd name="connsiteX4" fmla="*/ 764734 w 3954800"/>
              <a:gd name="connsiteY4" fmla="*/ 3909271 h 3934496"/>
              <a:gd name="connsiteX5" fmla="*/ 0 w 3954800"/>
              <a:gd name="connsiteY5" fmla="*/ 639 h 3934496"/>
              <a:gd name="connsiteX0" fmla="*/ 0 w 3954800"/>
              <a:gd name="connsiteY0" fmla="*/ 639 h 3934496"/>
              <a:gd name="connsiteX1" fmla="*/ 3954800 w 3954800"/>
              <a:gd name="connsiteY1" fmla="*/ 0 h 3934496"/>
              <a:gd name="connsiteX2" fmla="*/ 3939488 w 3954800"/>
              <a:gd name="connsiteY2" fmla="*/ 3934496 h 3934496"/>
              <a:gd name="connsiteX3" fmla="*/ 1627799 w 3954800"/>
              <a:gd name="connsiteY3" fmla="*/ 3915313 h 3934496"/>
              <a:gd name="connsiteX4" fmla="*/ 764734 w 3954800"/>
              <a:gd name="connsiteY4" fmla="*/ 3909271 h 3934496"/>
              <a:gd name="connsiteX5" fmla="*/ 0 w 3954800"/>
              <a:gd name="connsiteY5" fmla="*/ 639 h 3934496"/>
              <a:gd name="connsiteX0" fmla="*/ 0 w 3954800"/>
              <a:gd name="connsiteY0" fmla="*/ 639 h 3934496"/>
              <a:gd name="connsiteX1" fmla="*/ 3954800 w 3954800"/>
              <a:gd name="connsiteY1" fmla="*/ 0 h 3934496"/>
              <a:gd name="connsiteX2" fmla="*/ 3939488 w 3954800"/>
              <a:gd name="connsiteY2" fmla="*/ 3934496 h 3934496"/>
              <a:gd name="connsiteX3" fmla="*/ 1627799 w 3954800"/>
              <a:gd name="connsiteY3" fmla="*/ 3915313 h 3934496"/>
              <a:gd name="connsiteX4" fmla="*/ 3342 w 3954800"/>
              <a:gd name="connsiteY4" fmla="*/ 2277718 h 3934496"/>
              <a:gd name="connsiteX5" fmla="*/ 0 w 3954800"/>
              <a:gd name="connsiteY5" fmla="*/ 639 h 393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54800" h="3934496">
                <a:moveTo>
                  <a:pt x="0" y="639"/>
                </a:moveTo>
                <a:lnTo>
                  <a:pt x="3954800" y="0"/>
                </a:lnTo>
                <a:lnTo>
                  <a:pt x="3939488" y="3934496"/>
                </a:lnTo>
                <a:lnTo>
                  <a:pt x="1627799" y="3915313"/>
                </a:lnTo>
                <a:lnTo>
                  <a:pt x="3342" y="2277718"/>
                </a:lnTo>
                <a:lnTo>
                  <a:pt x="0" y="639"/>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9" name="Picture Placeholder 34">
            <a:extLst>
              <a:ext uri="{FF2B5EF4-FFF2-40B4-BE49-F238E27FC236}">
                <a16:creationId xmlns:a16="http://schemas.microsoft.com/office/drawing/2014/main" id="{5A444853-131A-455B-8653-0F64691A5AF5}"/>
              </a:ext>
            </a:extLst>
          </p:cNvPr>
          <p:cNvSpPr>
            <a:spLocks noGrp="1"/>
          </p:cNvSpPr>
          <p:nvPr>
            <p:ph type="pic" sz="quarter" idx="27" hasCustomPrompt="1"/>
          </p:nvPr>
        </p:nvSpPr>
        <p:spPr>
          <a:xfrm>
            <a:off x="-38270" y="1133375"/>
            <a:ext cx="4144081" cy="5024742"/>
          </a:xfrm>
          <a:custGeom>
            <a:avLst/>
            <a:gdLst>
              <a:gd name="connsiteX0" fmla="*/ 5 w 5032511"/>
              <a:gd name="connsiteY0" fmla="*/ 1931677 h 5057210"/>
              <a:gd name="connsiteX1" fmla="*/ 2516256 w 5032511"/>
              <a:gd name="connsiteY1" fmla="*/ 0 h 5057210"/>
              <a:gd name="connsiteX2" fmla="*/ 5032506 w 5032511"/>
              <a:gd name="connsiteY2" fmla="*/ 1931677 h 5057210"/>
              <a:gd name="connsiteX3" fmla="*/ 4071384 w 5032511"/>
              <a:gd name="connsiteY3" fmla="*/ 5057197 h 5057210"/>
              <a:gd name="connsiteX4" fmla="*/ 961127 w 5032511"/>
              <a:gd name="connsiteY4" fmla="*/ 5057197 h 5057210"/>
              <a:gd name="connsiteX5" fmla="*/ 5 w 5032511"/>
              <a:gd name="connsiteY5" fmla="*/ 1931677 h 5057210"/>
              <a:gd name="connsiteX0" fmla="*/ 0 w 5032501"/>
              <a:gd name="connsiteY0" fmla="*/ 2153868 h 5279388"/>
              <a:gd name="connsiteX1" fmla="*/ 2507705 w 5032501"/>
              <a:gd name="connsiteY1" fmla="*/ 0 h 5279388"/>
              <a:gd name="connsiteX2" fmla="*/ 5032501 w 5032501"/>
              <a:gd name="connsiteY2" fmla="*/ 2153868 h 5279388"/>
              <a:gd name="connsiteX3" fmla="*/ 4071379 w 5032501"/>
              <a:gd name="connsiteY3" fmla="*/ 5279388 h 5279388"/>
              <a:gd name="connsiteX4" fmla="*/ 961122 w 5032501"/>
              <a:gd name="connsiteY4" fmla="*/ 5279388 h 5279388"/>
              <a:gd name="connsiteX5" fmla="*/ 0 w 5032501"/>
              <a:gd name="connsiteY5" fmla="*/ 2153868 h 5279388"/>
              <a:gd name="connsiteX0" fmla="*/ 0 w 5280329"/>
              <a:gd name="connsiteY0" fmla="*/ 2153868 h 5279388"/>
              <a:gd name="connsiteX1" fmla="*/ 2507705 w 5280329"/>
              <a:gd name="connsiteY1" fmla="*/ 0 h 5279388"/>
              <a:gd name="connsiteX2" fmla="*/ 5280329 w 5280329"/>
              <a:gd name="connsiteY2" fmla="*/ 2743528 h 5279388"/>
              <a:gd name="connsiteX3" fmla="*/ 4071379 w 5280329"/>
              <a:gd name="connsiteY3" fmla="*/ 5279388 h 5279388"/>
              <a:gd name="connsiteX4" fmla="*/ 961122 w 5280329"/>
              <a:gd name="connsiteY4" fmla="*/ 5279388 h 5279388"/>
              <a:gd name="connsiteX5" fmla="*/ 0 w 5280329"/>
              <a:gd name="connsiteY5" fmla="*/ 2153868 h 5279388"/>
              <a:gd name="connsiteX0" fmla="*/ 0 w 5280329"/>
              <a:gd name="connsiteY0" fmla="*/ 2153868 h 5527216"/>
              <a:gd name="connsiteX1" fmla="*/ 2507705 w 5280329"/>
              <a:gd name="connsiteY1" fmla="*/ 0 h 5527216"/>
              <a:gd name="connsiteX2" fmla="*/ 5280329 w 5280329"/>
              <a:gd name="connsiteY2" fmla="*/ 2743528 h 5527216"/>
              <a:gd name="connsiteX3" fmla="*/ 2498953 w 5280329"/>
              <a:gd name="connsiteY3" fmla="*/ 5527216 h 5527216"/>
              <a:gd name="connsiteX4" fmla="*/ 961122 w 5280329"/>
              <a:gd name="connsiteY4" fmla="*/ 5279388 h 5527216"/>
              <a:gd name="connsiteX5" fmla="*/ 0 w 5280329"/>
              <a:gd name="connsiteY5" fmla="*/ 2153868 h 5527216"/>
              <a:gd name="connsiteX0" fmla="*/ 354930 w 4319207"/>
              <a:gd name="connsiteY0" fmla="*/ 1487296 h 5527216"/>
              <a:gd name="connsiteX1" fmla="*/ 1546583 w 4319207"/>
              <a:gd name="connsiteY1" fmla="*/ 0 h 5527216"/>
              <a:gd name="connsiteX2" fmla="*/ 4319207 w 4319207"/>
              <a:gd name="connsiteY2" fmla="*/ 2743528 h 5527216"/>
              <a:gd name="connsiteX3" fmla="*/ 1537831 w 4319207"/>
              <a:gd name="connsiteY3" fmla="*/ 5527216 h 5527216"/>
              <a:gd name="connsiteX4" fmla="*/ 0 w 4319207"/>
              <a:gd name="connsiteY4" fmla="*/ 5279388 h 5527216"/>
              <a:gd name="connsiteX5" fmla="*/ 354930 w 4319207"/>
              <a:gd name="connsiteY5" fmla="*/ 1487296 h 5527216"/>
              <a:gd name="connsiteX0" fmla="*/ 0 w 4374475"/>
              <a:gd name="connsiteY0" fmla="*/ 1624029 h 5527216"/>
              <a:gd name="connsiteX1" fmla="*/ 1601851 w 4374475"/>
              <a:gd name="connsiteY1" fmla="*/ 0 h 5527216"/>
              <a:gd name="connsiteX2" fmla="*/ 4374475 w 4374475"/>
              <a:gd name="connsiteY2" fmla="*/ 2743528 h 5527216"/>
              <a:gd name="connsiteX3" fmla="*/ 1593099 w 4374475"/>
              <a:gd name="connsiteY3" fmla="*/ 5527216 h 5527216"/>
              <a:gd name="connsiteX4" fmla="*/ 55268 w 4374475"/>
              <a:gd name="connsiteY4" fmla="*/ 5279388 h 5527216"/>
              <a:gd name="connsiteX5" fmla="*/ 0 w 4374475"/>
              <a:gd name="connsiteY5" fmla="*/ 1624029 h 5527216"/>
              <a:gd name="connsiteX0" fmla="*/ 0 w 4374475"/>
              <a:gd name="connsiteY0" fmla="*/ 1624029 h 5527216"/>
              <a:gd name="connsiteX1" fmla="*/ 1601851 w 4374475"/>
              <a:gd name="connsiteY1" fmla="*/ 0 h 5527216"/>
              <a:gd name="connsiteX2" fmla="*/ 4374475 w 4374475"/>
              <a:gd name="connsiteY2" fmla="*/ 2743528 h 5527216"/>
              <a:gd name="connsiteX3" fmla="*/ 1593099 w 4374475"/>
              <a:gd name="connsiteY3" fmla="*/ 5527216 h 5527216"/>
              <a:gd name="connsiteX4" fmla="*/ 3993 w 4374475"/>
              <a:gd name="connsiteY4" fmla="*/ 3894969 h 5527216"/>
              <a:gd name="connsiteX5" fmla="*/ 0 w 4374475"/>
              <a:gd name="connsiteY5" fmla="*/ 1624029 h 5527216"/>
              <a:gd name="connsiteX0" fmla="*/ 0 w 4408658"/>
              <a:gd name="connsiteY0" fmla="*/ 2230780 h 5527216"/>
              <a:gd name="connsiteX1" fmla="*/ 1636034 w 4408658"/>
              <a:gd name="connsiteY1" fmla="*/ 0 h 5527216"/>
              <a:gd name="connsiteX2" fmla="*/ 4408658 w 4408658"/>
              <a:gd name="connsiteY2" fmla="*/ 2743528 h 5527216"/>
              <a:gd name="connsiteX3" fmla="*/ 1627282 w 4408658"/>
              <a:gd name="connsiteY3" fmla="*/ 5527216 h 5527216"/>
              <a:gd name="connsiteX4" fmla="*/ 38176 w 4408658"/>
              <a:gd name="connsiteY4" fmla="*/ 3894969 h 5527216"/>
              <a:gd name="connsiteX5" fmla="*/ 0 w 4408658"/>
              <a:gd name="connsiteY5" fmla="*/ 2230780 h 5527216"/>
              <a:gd name="connsiteX0" fmla="*/ 0 w 4374475"/>
              <a:gd name="connsiteY0" fmla="*/ 1589846 h 5527216"/>
              <a:gd name="connsiteX1" fmla="*/ 1601851 w 4374475"/>
              <a:gd name="connsiteY1" fmla="*/ 0 h 5527216"/>
              <a:gd name="connsiteX2" fmla="*/ 4374475 w 4374475"/>
              <a:gd name="connsiteY2" fmla="*/ 2743528 h 5527216"/>
              <a:gd name="connsiteX3" fmla="*/ 1593099 w 4374475"/>
              <a:gd name="connsiteY3" fmla="*/ 5527216 h 5527216"/>
              <a:gd name="connsiteX4" fmla="*/ 3993 w 4374475"/>
              <a:gd name="connsiteY4" fmla="*/ 3894969 h 5527216"/>
              <a:gd name="connsiteX5" fmla="*/ 0 w 4374475"/>
              <a:gd name="connsiteY5" fmla="*/ 1589846 h 5527216"/>
              <a:gd name="connsiteX0" fmla="*/ 0 w 4374475"/>
              <a:gd name="connsiteY0" fmla="*/ 1042915 h 4980285"/>
              <a:gd name="connsiteX1" fmla="*/ 1601851 w 4374475"/>
              <a:gd name="connsiteY1" fmla="*/ 0 h 4980285"/>
              <a:gd name="connsiteX2" fmla="*/ 4374475 w 4374475"/>
              <a:gd name="connsiteY2" fmla="*/ 2196597 h 4980285"/>
              <a:gd name="connsiteX3" fmla="*/ 1593099 w 4374475"/>
              <a:gd name="connsiteY3" fmla="*/ 4980285 h 4980285"/>
              <a:gd name="connsiteX4" fmla="*/ 3993 w 4374475"/>
              <a:gd name="connsiteY4" fmla="*/ 3348038 h 4980285"/>
              <a:gd name="connsiteX5" fmla="*/ 0 w 4374475"/>
              <a:gd name="connsiteY5" fmla="*/ 1042915 h 4980285"/>
              <a:gd name="connsiteX0" fmla="*/ 0 w 4374475"/>
              <a:gd name="connsiteY0" fmla="*/ 1606938 h 5544308"/>
              <a:gd name="connsiteX1" fmla="*/ 1610397 w 4374475"/>
              <a:gd name="connsiteY1" fmla="*/ 0 h 5544308"/>
              <a:gd name="connsiteX2" fmla="*/ 4374475 w 4374475"/>
              <a:gd name="connsiteY2" fmla="*/ 2760620 h 5544308"/>
              <a:gd name="connsiteX3" fmla="*/ 1593099 w 4374475"/>
              <a:gd name="connsiteY3" fmla="*/ 5544308 h 5544308"/>
              <a:gd name="connsiteX4" fmla="*/ 3993 w 4374475"/>
              <a:gd name="connsiteY4" fmla="*/ 3912061 h 5544308"/>
              <a:gd name="connsiteX5" fmla="*/ 0 w 4374475"/>
              <a:gd name="connsiteY5" fmla="*/ 1606938 h 5544308"/>
              <a:gd name="connsiteX0" fmla="*/ 0 w 3930094"/>
              <a:gd name="connsiteY0" fmla="*/ 1606938 h 5544308"/>
              <a:gd name="connsiteX1" fmla="*/ 1610397 w 3930094"/>
              <a:gd name="connsiteY1" fmla="*/ 0 h 5544308"/>
              <a:gd name="connsiteX2" fmla="*/ 3930094 w 3930094"/>
              <a:gd name="connsiteY2" fmla="*/ 2709346 h 5544308"/>
              <a:gd name="connsiteX3" fmla="*/ 1593099 w 3930094"/>
              <a:gd name="connsiteY3" fmla="*/ 5544308 h 5544308"/>
              <a:gd name="connsiteX4" fmla="*/ 3993 w 3930094"/>
              <a:gd name="connsiteY4" fmla="*/ 3912061 h 5544308"/>
              <a:gd name="connsiteX5" fmla="*/ 0 w 3930094"/>
              <a:gd name="connsiteY5" fmla="*/ 1606938 h 5544308"/>
              <a:gd name="connsiteX0" fmla="*/ 0 w 4374475"/>
              <a:gd name="connsiteY0" fmla="*/ 1606938 h 5544308"/>
              <a:gd name="connsiteX1" fmla="*/ 1610397 w 4374475"/>
              <a:gd name="connsiteY1" fmla="*/ 0 h 5544308"/>
              <a:gd name="connsiteX2" fmla="*/ 4374475 w 4374475"/>
              <a:gd name="connsiteY2" fmla="*/ 2769167 h 5544308"/>
              <a:gd name="connsiteX3" fmla="*/ 1593099 w 4374475"/>
              <a:gd name="connsiteY3" fmla="*/ 5544308 h 5544308"/>
              <a:gd name="connsiteX4" fmla="*/ 3993 w 4374475"/>
              <a:gd name="connsiteY4" fmla="*/ 3912061 h 5544308"/>
              <a:gd name="connsiteX5" fmla="*/ 0 w 4374475"/>
              <a:gd name="connsiteY5" fmla="*/ 1606938 h 5544308"/>
              <a:gd name="connsiteX0" fmla="*/ 0 w 4374475"/>
              <a:gd name="connsiteY0" fmla="*/ 1606938 h 4886282"/>
              <a:gd name="connsiteX1" fmla="*/ 1610397 w 4374475"/>
              <a:gd name="connsiteY1" fmla="*/ 0 h 4886282"/>
              <a:gd name="connsiteX2" fmla="*/ 4374475 w 4374475"/>
              <a:gd name="connsiteY2" fmla="*/ 2769167 h 4886282"/>
              <a:gd name="connsiteX3" fmla="*/ 1618736 w 4374475"/>
              <a:gd name="connsiteY3" fmla="*/ 4886282 h 4886282"/>
              <a:gd name="connsiteX4" fmla="*/ 3993 w 4374475"/>
              <a:gd name="connsiteY4" fmla="*/ 3912061 h 4886282"/>
              <a:gd name="connsiteX5" fmla="*/ 0 w 4374475"/>
              <a:gd name="connsiteY5" fmla="*/ 1606938 h 4886282"/>
              <a:gd name="connsiteX0" fmla="*/ 0 w 4374475"/>
              <a:gd name="connsiteY0" fmla="*/ 1606938 h 5527216"/>
              <a:gd name="connsiteX1" fmla="*/ 1610397 w 4374475"/>
              <a:gd name="connsiteY1" fmla="*/ 0 h 5527216"/>
              <a:gd name="connsiteX2" fmla="*/ 4374475 w 4374475"/>
              <a:gd name="connsiteY2" fmla="*/ 2769167 h 5527216"/>
              <a:gd name="connsiteX3" fmla="*/ 1601645 w 4374475"/>
              <a:gd name="connsiteY3" fmla="*/ 5527216 h 5527216"/>
              <a:gd name="connsiteX4" fmla="*/ 3993 w 4374475"/>
              <a:gd name="connsiteY4" fmla="*/ 3912061 h 5527216"/>
              <a:gd name="connsiteX5" fmla="*/ 0 w 4374475"/>
              <a:gd name="connsiteY5" fmla="*/ 1606938 h 5527216"/>
              <a:gd name="connsiteX0" fmla="*/ 0 w 4553082"/>
              <a:gd name="connsiteY0" fmla="*/ 1804346 h 5527216"/>
              <a:gd name="connsiteX1" fmla="*/ 1789004 w 4553082"/>
              <a:gd name="connsiteY1" fmla="*/ 0 h 5527216"/>
              <a:gd name="connsiteX2" fmla="*/ 4553082 w 4553082"/>
              <a:gd name="connsiteY2" fmla="*/ 2769167 h 5527216"/>
              <a:gd name="connsiteX3" fmla="*/ 1780252 w 4553082"/>
              <a:gd name="connsiteY3" fmla="*/ 5527216 h 5527216"/>
              <a:gd name="connsiteX4" fmla="*/ 182600 w 4553082"/>
              <a:gd name="connsiteY4" fmla="*/ 3912061 h 5527216"/>
              <a:gd name="connsiteX5" fmla="*/ 0 w 4553082"/>
              <a:gd name="connsiteY5" fmla="*/ 1804346 h 5527216"/>
              <a:gd name="connsiteX0" fmla="*/ 5408 w 4558490"/>
              <a:gd name="connsiteY0" fmla="*/ 1804346 h 5527216"/>
              <a:gd name="connsiteX1" fmla="*/ 1794412 w 4558490"/>
              <a:gd name="connsiteY1" fmla="*/ 0 h 5527216"/>
              <a:gd name="connsiteX2" fmla="*/ 4558490 w 4558490"/>
              <a:gd name="connsiteY2" fmla="*/ 2769167 h 5527216"/>
              <a:gd name="connsiteX3" fmla="*/ 1785660 w 4558490"/>
              <a:gd name="connsiteY3" fmla="*/ 5527216 h 5527216"/>
              <a:gd name="connsiteX4" fmla="*/ 0 w 4558490"/>
              <a:gd name="connsiteY4" fmla="*/ 3705252 h 5527216"/>
              <a:gd name="connsiteX5" fmla="*/ 5408 w 4558490"/>
              <a:gd name="connsiteY5" fmla="*/ 1804346 h 5527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58490" h="5527216">
                <a:moveTo>
                  <a:pt x="5408" y="1804346"/>
                </a:moveTo>
                <a:lnTo>
                  <a:pt x="1794412" y="0"/>
                </a:lnTo>
                <a:lnTo>
                  <a:pt x="4558490" y="2769167"/>
                </a:lnTo>
                <a:lnTo>
                  <a:pt x="1785660" y="5527216"/>
                </a:lnTo>
                <a:lnTo>
                  <a:pt x="0" y="3705252"/>
                </a:lnTo>
                <a:cubicBezTo>
                  <a:pt x="1803" y="3071617"/>
                  <a:pt x="3605" y="2437981"/>
                  <a:pt x="5408" y="1804346"/>
                </a:cubicBezTo>
                <a:close/>
              </a:path>
            </a:pathLst>
          </a:custGeom>
          <a:solidFill>
            <a:schemeClr val="bg1"/>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2" name="Title 1">
            <a:extLst>
              <a:ext uri="{FF2B5EF4-FFF2-40B4-BE49-F238E27FC236}">
                <a16:creationId xmlns:a16="http://schemas.microsoft.com/office/drawing/2014/main" id="{659EFB75-4A0D-43B5-B72E-532045384D31}"/>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1948A1EE-6473-4615-A9DC-BF9C7CE23A69}"/>
              </a:ext>
            </a:extLst>
          </p:cNvPr>
          <p:cNvSpPr>
            <a:spLocks noGrp="1"/>
          </p:cNvSpPr>
          <p:nvPr>
            <p:ph type="ftr" sz="quarter" idx="33"/>
          </p:nvPr>
        </p:nvSpPr>
        <p:spPr/>
        <p:txBody>
          <a:bodyPr/>
          <a:lstStyle/>
          <a:p>
            <a:pPr algn="l">
              <a:defRPr/>
            </a:pPr>
            <a:r>
              <a:rPr lang="en-GB" cap="all" noProof="0"/>
              <a:t>Commercial in confidence</a:t>
            </a:r>
          </a:p>
        </p:txBody>
      </p:sp>
      <p:sp>
        <p:nvSpPr>
          <p:cNvPr id="4" name="Slide Number Placeholder 3">
            <a:extLst>
              <a:ext uri="{FF2B5EF4-FFF2-40B4-BE49-F238E27FC236}">
                <a16:creationId xmlns:a16="http://schemas.microsoft.com/office/drawing/2014/main" id="{0A8A6E96-1A3F-4C71-9E88-C7B9E2F4734A}"/>
              </a:ext>
            </a:extLst>
          </p:cNvPr>
          <p:cNvSpPr>
            <a:spLocks noGrp="1"/>
          </p:cNvSpPr>
          <p:nvPr>
            <p:ph type="sldNum" sz="quarter" idx="34"/>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3448324493"/>
      </p:ext>
    </p:extLst>
  </p:cSld>
  <p:clrMapOvr>
    <a:masterClrMapping/>
  </p:clrMapOvr>
  <p:hf sldNum="0" hdr="0" dt="0"/>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less color">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504000" y="499200"/>
            <a:ext cx="9264000" cy="1368000"/>
          </a:xfrm>
        </p:spPr>
        <p:txBody>
          <a:bodyPr anchor="t" anchorCtr="0">
            <a:noAutofit/>
          </a:bodyPr>
          <a:lstStyle>
            <a:lvl1pPr algn="l">
              <a:lnSpc>
                <a:spcPts val="5333"/>
              </a:lnSpc>
              <a:defRPr sz="5333" kern="100" baseline="0">
                <a:solidFill>
                  <a:srgbClr val="EA1B0A"/>
                </a:solidFill>
              </a:defRPr>
            </a:lvl1pPr>
          </a:lstStyle>
          <a:p>
            <a:r>
              <a:rPr lang="en-US"/>
              <a:t>Click to edit presentation title (maximum three lines)</a:t>
            </a:r>
            <a:endParaRPr lang="de-DE"/>
          </a:p>
        </p:txBody>
      </p:sp>
      <p:sp>
        <p:nvSpPr>
          <p:cNvPr id="3" name="Untertitel 2"/>
          <p:cNvSpPr>
            <a:spLocks noGrp="1"/>
          </p:cNvSpPr>
          <p:nvPr>
            <p:ph type="subTitle" idx="1" hasCustomPrompt="1"/>
          </p:nvPr>
        </p:nvSpPr>
        <p:spPr>
          <a:xfrm>
            <a:off x="504000" y="2846400"/>
            <a:ext cx="5424000" cy="273600"/>
          </a:xfrm>
        </p:spPr>
        <p:txBody>
          <a:bodyPr>
            <a:noAutofit/>
          </a:bodyPr>
          <a:lstStyle>
            <a:lvl1pPr marL="0" indent="0" algn="l">
              <a:lnSpc>
                <a:spcPts val="2133"/>
              </a:lnSpc>
              <a:spcAft>
                <a:spcPts val="0"/>
              </a:spcAft>
              <a:buNone/>
              <a:defRPr sz="1867" kern="100" baseline="0">
                <a:solidFill>
                  <a:srgbClr val="EA1B0A"/>
                </a:solidFill>
                <a:latin typeface="+mj-l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de-DE"/>
              <a:t>Click </a:t>
            </a:r>
            <a:r>
              <a:rPr lang="de-DE" err="1"/>
              <a:t>to</a:t>
            </a:r>
            <a:r>
              <a:rPr lang="de-DE"/>
              <a:t> </a:t>
            </a:r>
            <a:r>
              <a:rPr lang="de-DE" err="1"/>
              <a:t>edit</a:t>
            </a:r>
            <a:r>
              <a:rPr lang="de-DE"/>
              <a:t> </a:t>
            </a:r>
            <a:r>
              <a:rPr lang="de-DE" err="1"/>
              <a:t>subtitle</a:t>
            </a:r>
            <a:endParaRPr lang="de-DE"/>
          </a:p>
        </p:txBody>
      </p:sp>
      <p:sp>
        <p:nvSpPr>
          <p:cNvPr id="4" name="Datumsplatzhalter 3"/>
          <p:cNvSpPr>
            <a:spLocks noGrp="1"/>
          </p:cNvSpPr>
          <p:nvPr>
            <p:ph type="dt" sz="half" idx="10"/>
          </p:nvPr>
        </p:nvSpPr>
        <p:spPr>
          <a:xfrm>
            <a:off x="504000" y="3235201"/>
            <a:ext cx="1584000" cy="180370"/>
          </a:xfrm>
        </p:spPr>
        <p:txBody>
          <a:bodyPr/>
          <a:lstStyle>
            <a:lvl1pPr algn="l">
              <a:defRPr sz="1067">
                <a:solidFill>
                  <a:srgbClr val="EA1B0A"/>
                </a:solidFill>
              </a:defRPr>
            </a:lvl1pPr>
          </a:lstStyle>
          <a:p>
            <a:r>
              <a:rPr lang="de-DE"/>
              <a:t>04.01.2024</a:t>
            </a:r>
          </a:p>
        </p:txBody>
      </p:sp>
      <p:pic>
        <p:nvPicPr>
          <p:cNvPr id="11" name="EON_Logo_r">
            <a:extLst>
              <a:ext uri="{FF2B5EF4-FFF2-40B4-BE49-F238E27FC236}">
                <a16:creationId xmlns:a16="http://schemas.microsoft.com/office/drawing/2014/main" id="{2CB9535E-E967-3D15-1B82-1927609AF7C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505893" y="5836800"/>
            <a:ext cx="1749836" cy="523200"/>
          </a:xfrm>
          <a:prstGeom prst="rect">
            <a:avLst/>
          </a:prstGeom>
        </p:spPr>
      </p:pic>
    </p:spTree>
    <p:extLst>
      <p:ext uri="{BB962C8B-B14F-4D97-AF65-F5344CB8AC3E}">
        <p14:creationId xmlns:p14="http://schemas.microsoft.com/office/powerpoint/2010/main" val="4241011408"/>
      </p:ext>
    </p:extLst>
  </p:cSld>
  <p:clrMapOvr>
    <a:masterClrMapping/>
  </p:clrMapOvr>
  <p:hf hdr="0" ftr="0"/>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itle with Image V01">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E61B843B-E575-4959-C629-74105537F29F}"/>
              </a:ext>
            </a:extLst>
          </p:cNvPr>
          <p:cNvSpPr>
            <a:spLocks noGrp="1"/>
          </p:cNvSpPr>
          <p:nvPr>
            <p:ph type="pic" sz="quarter" idx="15" hasCustomPrompt="1"/>
          </p:nvPr>
        </p:nvSpPr>
        <p:spPr>
          <a:xfrm>
            <a:off x="0" y="96000"/>
            <a:ext cx="12192000" cy="6762000"/>
          </a:xfrm>
          <a:solidFill>
            <a:schemeClr val="bg1">
              <a:lumMod val="50000"/>
            </a:schemeClr>
          </a:solidFill>
        </p:spPr>
        <p:txBody>
          <a:bodyPr tIns="576000" anchor="ctr"/>
          <a:lstStyle>
            <a:lvl1pPr algn="ctr">
              <a:defRPr>
                <a:solidFill>
                  <a:schemeClr val="bg1"/>
                </a:solidFill>
              </a:defRPr>
            </a:lvl1pPr>
          </a:lstStyle>
          <a:p>
            <a:r>
              <a:rPr lang="en-GB" noProof="0"/>
              <a:t>Add image by clicking on icon</a:t>
            </a:r>
          </a:p>
        </p:txBody>
      </p:sp>
      <p:sp>
        <p:nvSpPr>
          <p:cNvPr id="2" name="Titel 1"/>
          <p:cNvSpPr>
            <a:spLocks noGrp="1"/>
          </p:cNvSpPr>
          <p:nvPr>
            <p:ph type="ctrTitle" hasCustomPrompt="1"/>
          </p:nvPr>
        </p:nvSpPr>
        <p:spPr>
          <a:xfrm>
            <a:off x="504000" y="500675"/>
            <a:ext cx="9264000" cy="1367896"/>
          </a:xfrm>
        </p:spPr>
        <p:txBody>
          <a:bodyPr anchor="t" anchorCtr="0">
            <a:spAutoFit/>
          </a:bodyPr>
          <a:lstStyle>
            <a:lvl1pPr algn="l">
              <a:lnSpc>
                <a:spcPts val="5333"/>
              </a:lnSpc>
              <a:defRPr sz="5333" kern="100" baseline="0">
                <a:solidFill>
                  <a:schemeClr val="bg1"/>
                </a:solidFill>
              </a:defRPr>
            </a:lvl1pPr>
          </a:lstStyle>
          <a:p>
            <a:r>
              <a:rPr lang="en-GB" noProof="0"/>
              <a:t>Click to edit presentation title (maximum three lines)</a:t>
            </a:r>
          </a:p>
        </p:txBody>
      </p:sp>
      <p:sp>
        <p:nvSpPr>
          <p:cNvPr id="3" name="Untertitel 2"/>
          <p:cNvSpPr>
            <a:spLocks noGrp="1"/>
          </p:cNvSpPr>
          <p:nvPr>
            <p:ph type="subTitle" idx="1" hasCustomPrompt="1"/>
          </p:nvPr>
        </p:nvSpPr>
        <p:spPr>
          <a:xfrm>
            <a:off x="504000" y="2846380"/>
            <a:ext cx="5424784" cy="273579"/>
          </a:xfrm>
        </p:spPr>
        <p:txBody>
          <a:bodyPr anchor="b">
            <a:spAutoFit/>
          </a:bodyPr>
          <a:lstStyle>
            <a:lvl1pPr marL="0" indent="0" algn="l">
              <a:lnSpc>
                <a:spcPts val="2133"/>
              </a:lnSpc>
              <a:spcBef>
                <a:spcPts val="0"/>
              </a:spcBef>
              <a:spcAft>
                <a:spcPts val="0"/>
              </a:spcAft>
              <a:buFont typeface="EON Brix Sans" panose="020B0604020202020204" pitchFamily="34" charset="0"/>
              <a:buNone/>
              <a:defRPr sz="1867" kern="100" baseline="0">
                <a:solidFill>
                  <a:schemeClr val="bg1"/>
                </a:solidFill>
                <a:latin typeface="+mj-lt"/>
              </a:defRPr>
            </a:lvl1pPr>
            <a:lvl2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2pPr>
            <a:lvl3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3pPr>
            <a:lvl4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4pPr>
            <a:lvl5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5pPr>
            <a:lvl6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6pPr>
            <a:lvl7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7pPr>
            <a:lvl8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8pPr>
            <a:lvl9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9pPr>
          </a:lstStyle>
          <a:p>
            <a:pPr lvl="0"/>
            <a:r>
              <a:rPr lang="en-GB" noProof="0"/>
              <a:t>Click to edit subtitle</a:t>
            </a:r>
          </a:p>
        </p:txBody>
      </p:sp>
      <p:sp>
        <p:nvSpPr>
          <p:cNvPr id="4" name="Datumsplatzhalter 3"/>
          <p:cNvSpPr>
            <a:spLocks noGrp="1"/>
          </p:cNvSpPr>
          <p:nvPr>
            <p:ph type="dt" sz="half" idx="10"/>
          </p:nvPr>
        </p:nvSpPr>
        <p:spPr>
          <a:xfrm>
            <a:off x="504001" y="3235201"/>
            <a:ext cx="1585151" cy="180370"/>
          </a:xfrm>
        </p:spPr>
        <p:txBody>
          <a:bodyPr/>
          <a:lstStyle>
            <a:lvl1pPr marL="0" algn="l">
              <a:lnSpc>
                <a:spcPts val="1500"/>
              </a:lnSpc>
              <a:defRPr sz="1067" b="1">
                <a:solidFill>
                  <a:schemeClr val="bg1"/>
                </a:solidFill>
              </a:defRPr>
            </a:lvl1pPr>
            <a:lvl2pPr marL="0" algn="l">
              <a:lnSpc>
                <a:spcPts val="1500"/>
              </a:lnSpc>
              <a:defRPr sz="1067" b="1"/>
            </a:lvl2pPr>
            <a:lvl3pPr marL="0" algn="l">
              <a:lnSpc>
                <a:spcPts val="1500"/>
              </a:lnSpc>
              <a:defRPr sz="1067" b="1"/>
            </a:lvl3pPr>
            <a:lvl4pPr marL="0" algn="l">
              <a:lnSpc>
                <a:spcPts val="1500"/>
              </a:lnSpc>
              <a:defRPr sz="1067" b="1"/>
            </a:lvl4pPr>
            <a:lvl5pPr marL="0" algn="l">
              <a:lnSpc>
                <a:spcPts val="1500"/>
              </a:lnSpc>
              <a:defRPr sz="1067" b="1"/>
            </a:lvl5pPr>
            <a:lvl6pPr marL="0" algn="l">
              <a:lnSpc>
                <a:spcPts val="1500"/>
              </a:lnSpc>
              <a:defRPr sz="1067" b="1"/>
            </a:lvl6pPr>
            <a:lvl7pPr marL="0" algn="l">
              <a:lnSpc>
                <a:spcPts val="1500"/>
              </a:lnSpc>
              <a:defRPr sz="1067" b="1"/>
            </a:lvl7pPr>
            <a:lvl8pPr marL="0" algn="l">
              <a:lnSpc>
                <a:spcPts val="1500"/>
              </a:lnSpc>
              <a:defRPr sz="1067" b="1"/>
            </a:lvl8pPr>
            <a:lvl9pPr marL="0" algn="l">
              <a:lnSpc>
                <a:spcPts val="1500"/>
              </a:lnSpc>
              <a:defRPr sz="1067" b="1"/>
            </a:lvl9pPr>
          </a:lstStyle>
          <a:p>
            <a:r>
              <a:rPr lang="en-GB" noProof="0">
                <a:solidFill>
                  <a:schemeClr val="bg1"/>
                </a:solidFill>
              </a:rPr>
              <a:t>04.01.2024</a:t>
            </a:r>
          </a:p>
        </p:txBody>
      </p:sp>
      <p:sp>
        <p:nvSpPr>
          <p:cNvPr id="6" name="Text Placeholder 5">
            <a:extLst>
              <a:ext uri="{FF2B5EF4-FFF2-40B4-BE49-F238E27FC236}">
                <a16:creationId xmlns:a16="http://schemas.microsoft.com/office/drawing/2014/main" id="{764CDDD4-E41C-2594-51E3-E26B0BC08072}"/>
              </a:ext>
            </a:extLst>
          </p:cNvPr>
          <p:cNvSpPr>
            <a:spLocks noGrp="1" noChangeAspect="1"/>
          </p:cNvSpPr>
          <p:nvPr>
            <p:ph type="body" sz="quarter" idx="16" hasCustomPrompt="1"/>
          </p:nvPr>
        </p:nvSpPr>
        <p:spPr>
          <a:xfrm>
            <a:off x="505893" y="5836801"/>
            <a:ext cx="1751561" cy="523716"/>
          </a:xfrm>
          <a:custGeom>
            <a:avLst/>
            <a:gdLst>
              <a:gd name="connsiteX0" fmla="*/ 0 w 5715000"/>
              <a:gd name="connsiteY0" fmla="*/ 0 h 72000"/>
              <a:gd name="connsiteX1" fmla="*/ 5715000 w 5715000"/>
              <a:gd name="connsiteY1" fmla="*/ 0 h 72000"/>
              <a:gd name="connsiteX2" fmla="*/ 5715000 w 5715000"/>
              <a:gd name="connsiteY2" fmla="*/ 72000 h 72000"/>
              <a:gd name="connsiteX3" fmla="*/ 0 w 5715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5715000" h="72000">
                <a:moveTo>
                  <a:pt x="0" y="0"/>
                </a:moveTo>
                <a:lnTo>
                  <a:pt x="5715000" y="0"/>
                </a:lnTo>
                <a:lnTo>
                  <a:pt x="5715000" y="72000"/>
                </a:lnTo>
                <a:lnTo>
                  <a:pt x="0" y="72000"/>
                </a:lnTo>
                <a:close/>
              </a:path>
            </a:pathLst>
          </a:custGeom>
          <a:blipFill>
            <a:blip r:embed="rId2"/>
            <a:stretch>
              <a:fillRect/>
            </a:stretch>
          </a:blipFill>
        </p:spPr>
        <p:txBody>
          <a:bodyPr wrap="square">
            <a:noAutofit/>
          </a:bodyPr>
          <a:lstStyle>
            <a:lvl1pPr marL="0" indent="0">
              <a:lnSpc>
                <a:spcPct val="100000"/>
              </a:lnSpc>
              <a:spcBef>
                <a:spcPts val="0"/>
              </a:spcBef>
              <a:spcAft>
                <a:spcPts val="0"/>
              </a:spcAft>
              <a:buFont typeface="EON Brix Sans" panose="020B0604020202020204" pitchFamily="34" charset="0"/>
              <a:buNone/>
              <a:defRPr sz="133">
                <a:noFill/>
              </a:defRPr>
            </a:lvl1pPr>
            <a:lvl2pPr marL="0" indent="0">
              <a:lnSpc>
                <a:spcPct val="100000"/>
              </a:lnSpc>
              <a:spcBef>
                <a:spcPts val="0"/>
              </a:spcBef>
              <a:spcAft>
                <a:spcPts val="0"/>
              </a:spcAft>
              <a:buNone/>
              <a:defRPr sz="133">
                <a:noFill/>
              </a:defRPr>
            </a:lvl2pPr>
            <a:lvl3pPr marL="0" indent="0">
              <a:lnSpc>
                <a:spcPct val="100000"/>
              </a:lnSpc>
              <a:spcBef>
                <a:spcPts val="0"/>
              </a:spcBef>
              <a:spcAft>
                <a:spcPts val="0"/>
              </a:spcAft>
              <a:buNone/>
              <a:defRPr sz="133">
                <a:noFill/>
              </a:defRPr>
            </a:lvl3pPr>
            <a:lvl4pPr marL="0" indent="0">
              <a:lnSpc>
                <a:spcPct val="100000"/>
              </a:lnSpc>
              <a:spcBef>
                <a:spcPts val="0"/>
              </a:spcBef>
              <a:spcAft>
                <a:spcPts val="0"/>
              </a:spcAft>
              <a:buNone/>
              <a:defRPr sz="133">
                <a:noFill/>
              </a:defRPr>
            </a:lvl4pPr>
            <a:lvl5pPr marL="0" indent="0">
              <a:lnSpc>
                <a:spcPct val="100000"/>
              </a:lnSpc>
              <a:spcBef>
                <a:spcPts val="0"/>
              </a:spcBef>
              <a:spcAft>
                <a:spcPts val="0"/>
              </a:spcAft>
              <a:buNone/>
              <a:defRPr sz="133">
                <a:noFill/>
              </a:defRPr>
            </a:lvl5pPr>
            <a:lvl6pPr marL="0" indent="0">
              <a:lnSpc>
                <a:spcPct val="100000"/>
              </a:lnSpc>
              <a:spcBef>
                <a:spcPts val="0"/>
              </a:spcBef>
              <a:spcAft>
                <a:spcPts val="0"/>
              </a:spcAft>
              <a:buNone/>
              <a:defRPr sz="133">
                <a:noFill/>
              </a:defRPr>
            </a:lvl6pPr>
            <a:lvl7pPr marL="0" indent="0">
              <a:lnSpc>
                <a:spcPct val="100000"/>
              </a:lnSpc>
              <a:spcBef>
                <a:spcPts val="0"/>
              </a:spcBef>
              <a:spcAft>
                <a:spcPts val="0"/>
              </a:spcAft>
              <a:buNone/>
              <a:defRPr sz="133">
                <a:noFill/>
              </a:defRPr>
            </a:lvl7pPr>
            <a:lvl8pPr marL="0" indent="0">
              <a:lnSpc>
                <a:spcPct val="100000"/>
              </a:lnSpc>
              <a:spcBef>
                <a:spcPts val="0"/>
              </a:spcBef>
              <a:spcAft>
                <a:spcPts val="0"/>
              </a:spcAft>
              <a:buNone/>
              <a:defRPr sz="133">
                <a:noFill/>
              </a:defRPr>
            </a:lvl8pPr>
            <a:lvl9pPr marL="0" indent="0">
              <a:lnSpc>
                <a:spcPct val="100000"/>
              </a:lnSpc>
              <a:spcBef>
                <a:spcPts val="0"/>
              </a:spcBef>
              <a:spcAft>
                <a:spcPts val="0"/>
              </a:spcAft>
              <a:buNone/>
              <a:defRPr sz="133">
                <a:noFill/>
              </a:defRPr>
            </a:lvl9pPr>
          </a:lstStyle>
          <a:p>
            <a:pPr lvl="0"/>
            <a:r>
              <a:rPr lang="en-GB" noProof="0"/>
              <a:t> </a:t>
            </a:r>
          </a:p>
        </p:txBody>
      </p:sp>
    </p:spTree>
    <p:extLst>
      <p:ext uri="{BB962C8B-B14F-4D97-AF65-F5344CB8AC3E}">
        <p14:creationId xmlns:p14="http://schemas.microsoft.com/office/powerpoint/2010/main" val="1120221498"/>
      </p:ext>
    </p:extLst>
  </p:cSld>
  <p:clrMapOvr>
    <a:masterClrMapping/>
  </p:clrMapOvr>
  <p:hf hdr="0" ftr="0"/>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itle with Image V02">
    <p:bg>
      <p:bgPr>
        <a:solidFill>
          <a:srgbClr val="EA1B0A"/>
        </a:solidFill>
        <a:effectLst/>
      </p:bgPr>
    </p:bg>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E61B843B-E575-4959-C629-74105537F29F}"/>
              </a:ext>
            </a:extLst>
          </p:cNvPr>
          <p:cNvSpPr>
            <a:spLocks noGrp="1"/>
          </p:cNvSpPr>
          <p:nvPr>
            <p:ph type="pic" sz="quarter" idx="15" hasCustomPrompt="1"/>
          </p:nvPr>
        </p:nvSpPr>
        <p:spPr>
          <a:xfrm>
            <a:off x="4572000" y="96000"/>
            <a:ext cx="7620000" cy="6762000"/>
          </a:xfrm>
          <a:solidFill>
            <a:schemeClr val="bg1">
              <a:lumMod val="50000"/>
            </a:schemeClr>
          </a:solidFill>
        </p:spPr>
        <p:txBody>
          <a:bodyPr tIns="576000" anchor="ctr"/>
          <a:lstStyle>
            <a:lvl1pPr algn="ctr">
              <a:defRPr>
                <a:solidFill>
                  <a:schemeClr val="bg1"/>
                </a:solidFill>
              </a:defRPr>
            </a:lvl1pPr>
          </a:lstStyle>
          <a:p>
            <a:r>
              <a:rPr lang="en-GB" noProof="0"/>
              <a:t>Add image by clicking on icon</a:t>
            </a:r>
          </a:p>
        </p:txBody>
      </p:sp>
      <p:sp>
        <p:nvSpPr>
          <p:cNvPr id="2" name="Titel 1"/>
          <p:cNvSpPr>
            <a:spLocks noGrp="1"/>
          </p:cNvSpPr>
          <p:nvPr>
            <p:ph type="ctrTitle" hasCustomPrompt="1"/>
          </p:nvPr>
        </p:nvSpPr>
        <p:spPr>
          <a:xfrm>
            <a:off x="504000" y="500675"/>
            <a:ext cx="3504000" cy="1846660"/>
          </a:xfrm>
        </p:spPr>
        <p:txBody>
          <a:bodyPr anchor="t" anchorCtr="0">
            <a:spAutoFit/>
          </a:bodyPr>
          <a:lstStyle>
            <a:lvl1pPr algn="l">
              <a:lnSpc>
                <a:spcPts val="4800"/>
              </a:lnSpc>
              <a:defRPr sz="4800" kern="100" baseline="0">
                <a:solidFill>
                  <a:schemeClr val="bg1"/>
                </a:solidFill>
              </a:defRPr>
            </a:lvl1pPr>
          </a:lstStyle>
          <a:p>
            <a:r>
              <a:rPr lang="en-GB" noProof="0"/>
              <a:t>Click to edit presentation title</a:t>
            </a:r>
          </a:p>
        </p:txBody>
      </p:sp>
      <p:sp>
        <p:nvSpPr>
          <p:cNvPr id="3" name="Untertitel 2"/>
          <p:cNvSpPr>
            <a:spLocks noGrp="1"/>
          </p:cNvSpPr>
          <p:nvPr>
            <p:ph type="subTitle" idx="1" hasCustomPrompt="1"/>
          </p:nvPr>
        </p:nvSpPr>
        <p:spPr>
          <a:xfrm>
            <a:off x="504000" y="2846380"/>
            <a:ext cx="3502851" cy="273579"/>
          </a:xfrm>
        </p:spPr>
        <p:txBody>
          <a:bodyPr wrap="square" anchor="b">
            <a:spAutoFit/>
          </a:bodyPr>
          <a:lstStyle>
            <a:lvl1pPr marL="0" indent="0" algn="l">
              <a:lnSpc>
                <a:spcPts val="2133"/>
              </a:lnSpc>
              <a:spcBef>
                <a:spcPts val="0"/>
              </a:spcBef>
              <a:spcAft>
                <a:spcPts val="0"/>
              </a:spcAft>
              <a:buFont typeface="EON Brix Sans" panose="020B0604020202020204" pitchFamily="34" charset="0"/>
              <a:buNone/>
              <a:defRPr sz="1867" kern="100" baseline="0">
                <a:solidFill>
                  <a:schemeClr val="bg1"/>
                </a:solidFill>
                <a:latin typeface="+mj-lt"/>
              </a:defRPr>
            </a:lvl1pPr>
            <a:lvl2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2pPr>
            <a:lvl3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3pPr>
            <a:lvl4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4pPr>
            <a:lvl5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5pPr>
            <a:lvl6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6pPr>
            <a:lvl7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7pPr>
            <a:lvl8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8pPr>
            <a:lvl9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9pPr>
          </a:lstStyle>
          <a:p>
            <a:pPr lvl="0"/>
            <a:r>
              <a:rPr lang="en-GB" noProof="0"/>
              <a:t>Click to edit subtitle</a:t>
            </a:r>
          </a:p>
        </p:txBody>
      </p:sp>
      <p:sp>
        <p:nvSpPr>
          <p:cNvPr id="4" name="Datumsplatzhalter 3"/>
          <p:cNvSpPr>
            <a:spLocks noGrp="1"/>
          </p:cNvSpPr>
          <p:nvPr>
            <p:ph type="dt" sz="half" idx="10"/>
          </p:nvPr>
        </p:nvSpPr>
        <p:spPr>
          <a:xfrm>
            <a:off x="504001" y="3235201"/>
            <a:ext cx="1585151" cy="180370"/>
          </a:xfrm>
        </p:spPr>
        <p:txBody>
          <a:bodyPr/>
          <a:lstStyle>
            <a:lvl1pPr marL="0" algn="l">
              <a:lnSpc>
                <a:spcPts val="1500"/>
              </a:lnSpc>
              <a:defRPr sz="1067" b="1">
                <a:solidFill>
                  <a:schemeClr val="bg1"/>
                </a:solidFill>
              </a:defRPr>
            </a:lvl1pPr>
            <a:lvl2pPr marL="0" algn="l">
              <a:lnSpc>
                <a:spcPts val="1500"/>
              </a:lnSpc>
              <a:defRPr sz="1067" b="1"/>
            </a:lvl2pPr>
            <a:lvl3pPr marL="0" algn="l">
              <a:lnSpc>
                <a:spcPts val="1500"/>
              </a:lnSpc>
              <a:defRPr sz="1067" b="1"/>
            </a:lvl3pPr>
            <a:lvl4pPr marL="0" algn="l">
              <a:lnSpc>
                <a:spcPts val="1500"/>
              </a:lnSpc>
              <a:defRPr sz="1067" b="1"/>
            </a:lvl4pPr>
            <a:lvl5pPr marL="0" algn="l">
              <a:lnSpc>
                <a:spcPts val="1500"/>
              </a:lnSpc>
              <a:defRPr sz="1067" b="1"/>
            </a:lvl5pPr>
            <a:lvl6pPr marL="0" algn="l">
              <a:lnSpc>
                <a:spcPts val="1500"/>
              </a:lnSpc>
              <a:defRPr sz="1067" b="1"/>
            </a:lvl6pPr>
            <a:lvl7pPr marL="0" algn="l">
              <a:lnSpc>
                <a:spcPts val="1500"/>
              </a:lnSpc>
              <a:defRPr sz="1067" b="1"/>
            </a:lvl7pPr>
            <a:lvl8pPr marL="0" algn="l">
              <a:lnSpc>
                <a:spcPts val="1500"/>
              </a:lnSpc>
              <a:defRPr sz="1067" b="1"/>
            </a:lvl8pPr>
            <a:lvl9pPr marL="0" algn="l">
              <a:lnSpc>
                <a:spcPts val="1500"/>
              </a:lnSpc>
              <a:defRPr sz="1067" b="1"/>
            </a:lvl9pPr>
          </a:lstStyle>
          <a:p>
            <a:r>
              <a:rPr lang="en-GB" noProof="0">
                <a:solidFill>
                  <a:schemeClr val="bg1"/>
                </a:solidFill>
              </a:rPr>
              <a:t>04.01.2024</a:t>
            </a:r>
          </a:p>
        </p:txBody>
      </p:sp>
      <p:sp>
        <p:nvSpPr>
          <p:cNvPr id="10" name="Text Placeholder 5">
            <a:extLst>
              <a:ext uri="{FF2B5EF4-FFF2-40B4-BE49-F238E27FC236}">
                <a16:creationId xmlns:a16="http://schemas.microsoft.com/office/drawing/2014/main" id="{AEA9D219-8CB4-2BD5-C5A4-2AB1601E05BF}"/>
              </a:ext>
            </a:extLst>
          </p:cNvPr>
          <p:cNvSpPr txBox="1">
            <a:spLocks noChangeAspect="1"/>
          </p:cNvSpPr>
          <p:nvPr userDrawn="1"/>
        </p:nvSpPr>
        <p:spPr>
          <a:xfrm>
            <a:off x="505893" y="5836801"/>
            <a:ext cx="1751561" cy="523716"/>
          </a:xfrm>
          <a:custGeom>
            <a:avLst/>
            <a:gdLst>
              <a:gd name="connsiteX0" fmla="*/ 0 w 5715000"/>
              <a:gd name="connsiteY0" fmla="*/ 0 h 72000"/>
              <a:gd name="connsiteX1" fmla="*/ 5715000 w 5715000"/>
              <a:gd name="connsiteY1" fmla="*/ 0 h 72000"/>
              <a:gd name="connsiteX2" fmla="*/ 5715000 w 5715000"/>
              <a:gd name="connsiteY2" fmla="*/ 72000 h 72000"/>
              <a:gd name="connsiteX3" fmla="*/ 0 w 5715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5715000" h="72000">
                <a:moveTo>
                  <a:pt x="0" y="0"/>
                </a:moveTo>
                <a:lnTo>
                  <a:pt x="5715000" y="0"/>
                </a:lnTo>
                <a:lnTo>
                  <a:pt x="5715000" y="72000"/>
                </a:lnTo>
                <a:lnTo>
                  <a:pt x="0" y="72000"/>
                </a:lnTo>
                <a:close/>
              </a:path>
            </a:pathLst>
          </a:custGeom>
          <a:blipFill>
            <a:blip r:embed="rId2"/>
            <a:stretch>
              <a:fillRect/>
            </a:stretch>
          </a:blipFill>
        </p:spPr>
        <p:txBody>
          <a:bodyPr wrap="square">
            <a:noAutofit/>
          </a:bodyPr>
          <a:lstStyle>
            <a:lvl1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1pPr>
            <a:lvl2pPr marL="0" indent="0" algn="l" defTabSz="914400" rtl="0" eaLnBrk="1" latinLnBrk="0" hangingPunct="1">
              <a:lnSpc>
                <a:spcPct val="100000"/>
              </a:lnSpc>
              <a:spcBef>
                <a:spcPts val="0"/>
              </a:spcBef>
              <a:spcAft>
                <a:spcPts val="0"/>
              </a:spcAft>
              <a:buClr>
                <a:srgbClr val="EA1C0A"/>
              </a:buClr>
              <a:buFont typeface="EON Brix Sans" panose="020B0500000000000000" pitchFamily="34" charset="0"/>
              <a:buNone/>
              <a:defRPr sz="100" kern="100" baseline="0">
                <a:noFill/>
                <a:latin typeface="+mn-lt"/>
                <a:ea typeface="+mn-ea"/>
                <a:cs typeface="+mn-cs"/>
              </a:defRPr>
            </a:lvl2pPr>
            <a:lvl3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3pPr>
            <a:lvl4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4pPr>
            <a:lvl5pPr marL="0" indent="0" algn="l" defTabSz="914400" rtl="0" eaLnBrk="1" latinLnBrk="0" hangingPunct="1">
              <a:lnSpc>
                <a:spcPct val="100000"/>
              </a:lnSpc>
              <a:spcBef>
                <a:spcPts val="0"/>
              </a:spcBef>
              <a:spcAft>
                <a:spcPts val="0"/>
              </a:spcAft>
              <a:buFont typeface="Symbol" panose="05050102010706020507" pitchFamily="18" charset="2"/>
              <a:buNone/>
              <a:defRPr sz="100" kern="100" baseline="0">
                <a:noFill/>
                <a:latin typeface="+mn-lt"/>
                <a:ea typeface="+mn-ea"/>
                <a:cs typeface="+mn-cs"/>
              </a:defRPr>
            </a:lvl5pPr>
            <a:lvl6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6pPr>
            <a:lvl7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7pPr>
            <a:lvl8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8pPr>
            <a:lvl9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9pPr>
          </a:lstStyle>
          <a:p>
            <a:r>
              <a:rPr lang="en-GB" sz="133" noProof="0"/>
              <a:t> </a:t>
            </a:r>
          </a:p>
        </p:txBody>
      </p:sp>
    </p:spTree>
    <p:extLst>
      <p:ext uri="{BB962C8B-B14F-4D97-AF65-F5344CB8AC3E}">
        <p14:creationId xmlns:p14="http://schemas.microsoft.com/office/powerpoint/2010/main" val="3000756944"/>
      </p:ext>
    </p:extLst>
  </p:cSld>
  <p:clrMapOvr>
    <a:masterClrMapping/>
  </p:clrMapOvr>
  <p:hf hdr="0" ftr="0"/>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Content 1 column">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en-GB" noProof="0"/>
              <a:t>Click to edit slide title (maximum two lines)</a:t>
            </a:r>
          </a:p>
        </p:txBody>
      </p:sp>
      <p:sp>
        <p:nvSpPr>
          <p:cNvPr id="3" name="Inhaltsplatzhalter 2"/>
          <p:cNvSpPr>
            <a:spLocks noGrp="1"/>
          </p:cNvSpPr>
          <p:nvPr>
            <p:ph idx="1" hasCustomPrompt="1"/>
          </p:nvPr>
        </p:nvSpPr>
        <p:spPr>
          <a:xfrm>
            <a:off x="501651" y="1828800"/>
            <a:ext cx="11184000" cy="4065600"/>
          </a:xfrm>
        </p:spPr>
        <p:txBody>
          <a:body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Datumsplatzhalter 3"/>
          <p:cNvSpPr>
            <a:spLocks noGrp="1"/>
          </p:cNvSpPr>
          <p:nvPr>
            <p:ph type="dt" sz="half" idx="10"/>
          </p:nvPr>
        </p:nvSpPr>
        <p:spPr/>
        <p:txBody>
          <a:bodyPr/>
          <a:lstStyle/>
          <a:p>
            <a:r>
              <a:rPr lang="en-GB" noProof="0"/>
              <a:t>04.01.2024</a:t>
            </a:r>
          </a:p>
        </p:txBody>
      </p:sp>
      <p:sp>
        <p:nvSpPr>
          <p:cNvPr id="5" name="Fußzeilenplatzhalter 4"/>
          <p:cNvSpPr>
            <a:spLocks noGrp="1"/>
          </p:cNvSpPr>
          <p:nvPr>
            <p:ph type="ftr" sz="quarter" idx="11"/>
          </p:nvPr>
        </p:nvSpPr>
        <p:spPr/>
        <p:txBody>
          <a:bodyPr/>
          <a:lstStyle/>
          <a:p>
            <a:endParaRPr lang="en-GB" noProof="0"/>
          </a:p>
        </p:txBody>
      </p:sp>
      <p:sp>
        <p:nvSpPr>
          <p:cNvPr id="6" name="Foliennummernplatzhalter 5"/>
          <p:cNvSpPr>
            <a:spLocks noGrp="1"/>
          </p:cNvSpPr>
          <p:nvPr>
            <p:ph type="sldNum" sz="quarter" idx="12"/>
          </p:nvPr>
        </p:nvSpPr>
        <p:spPr/>
        <p:txBody>
          <a:bodyPr/>
          <a:lstStyle/>
          <a:p>
            <a:fld id="{93C795C4-4A26-412B-AA90-98E97FF83D41}" type="slidenum">
              <a:rPr lang="en-GB" noProof="0" smtClean="0"/>
              <a:t>‹#›</a:t>
            </a:fld>
            <a:endParaRPr lang="en-GB" noProof="0"/>
          </a:p>
        </p:txBody>
      </p:sp>
    </p:spTree>
    <p:extLst>
      <p:ext uri="{BB962C8B-B14F-4D97-AF65-F5344CB8AC3E}">
        <p14:creationId xmlns:p14="http://schemas.microsoft.com/office/powerpoint/2010/main" val="1160215200"/>
      </p:ext>
    </p:extLst>
  </p:cSld>
  <p:clrMapOvr>
    <a:masterClrMapping/>
  </p:clrMapOvr>
  <p:hf hdr="0" ftr="0"/>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Content 2 columns">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A62A1652-4EB9-AD0A-F9A5-06630648C3EB}"/>
              </a:ext>
            </a:extLst>
          </p:cNvPr>
          <p:cNvGraphicFramePr>
            <a:graphicFrameLocks noChangeAspect="1"/>
          </p:cNvGraphicFramePr>
          <p:nvPr userDrawn="1">
            <p:custDataLst>
              <p:tags r:id="rId1"/>
            </p:custDataLst>
            <p:extLst>
              <p:ext uri="{D42A27DB-BD31-4B8C-83A1-F6EECF244321}">
                <p14:modId xmlns:p14="http://schemas.microsoft.com/office/powerpoint/2010/main" val="1338844313"/>
              </p:ext>
            </p:ext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9" name="Object 8" hidden="1">
                        <a:extLst>
                          <a:ext uri="{FF2B5EF4-FFF2-40B4-BE49-F238E27FC236}">
                            <a16:creationId xmlns:a16="http://schemas.microsoft.com/office/drawing/2014/main" id="{A62A1652-4EB9-AD0A-F9A5-06630648C3EB}"/>
                          </a:ext>
                        </a:extLst>
                      </p:cNvPr>
                      <p:cNvPicPr/>
                      <p:nvPr/>
                    </p:nvPicPr>
                    <p:blipFill>
                      <a:blip r:embed="rId4"/>
                      <a:stretch>
                        <a:fillRect/>
                      </a:stretch>
                    </p:blipFill>
                    <p:spPr>
                      <a:xfrm>
                        <a:off x="2118" y="2118"/>
                        <a:ext cx="2117" cy="2117"/>
                      </a:xfrm>
                      <a:prstGeom prst="rect">
                        <a:avLst/>
                      </a:prstGeom>
                    </p:spPr>
                  </p:pic>
                </p:oleObj>
              </mc:Fallback>
            </mc:AlternateContent>
          </a:graphicData>
        </a:graphic>
      </p:graphicFrame>
      <p:sp>
        <p:nvSpPr>
          <p:cNvPr id="2" name="Titel 1"/>
          <p:cNvSpPr>
            <a:spLocks noGrp="1"/>
          </p:cNvSpPr>
          <p:nvPr>
            <p:ph type="title" hasCustomPrompt="1"/>
          </p:nvPr>
        </p:nvSpPr>
        <p:spPr/>
        <p:txBody>
          <a:bodyPr vert="horz"/>
          <a:lstStyle/>
          <a:p>
            <a:r>
              <a:rPr lang="en-GB" noProof="0"/>
              <a:t>Click to edit slide title (maximum two lines)</a:t>
            </a:r>
          </a:p>
        </p:txBody>
      </p:sp>
      <p:sp>
        <p:nvSpPr>
          <p:cNvPr id="3" name="Inhaltsplatzhalter 2"/>
          <p:cNvSpPr>
            <a:spLocks noGrp="1"/>
          </p:cNvSpPr>
          <p:nvPr>
            <p:ph sz="half" idx="1" hasCustomPrompt="1"/>
          </p:nvPr>
        </p:nvSpPr>
        <p:spPr>
          <a:xfrm>
            <a:off x="501651" y="1828800"/>
            <a:ext cx="5424000" cy="4065600"/>
          </a:xfrm>
        </p:spPr>
        <p:txBody>
          <a:bodyPr>
            <a:noAutofit/>
          </a:bodyPr>
          <a:lstStyle>
            <a:lvl1pPr>
              <a:defRPr sz="1867"/>
            </a:lvl1pPr>
            <a:lvl2pPr>
              <a:defRPr sz="1867"/>
            </a:lvl2pPr>
            <a:lvl3pPr>
              <a:defRPr sz="1867"/>
            </a:lvl3pPr>
            <a:lvl4pPr>
              <a:defRPr sz="1867"/>
            </a:lvl4pPr>
            <a:lvl5pPr>
              <a:defRPr sz="1867"/>
            </a:lvl5pPr>
            <a:lvl6pPr>
              <a:defRPr sz="2400"/>
            </a:lvl6pPr>
            <a:lvl7pPr>
              <a:defRPr sz="2400"/>
            </a:lvl7pPr>
            <a:lvl8pPr>
              <a:defRPr sz="2400"/>
            </a:lvl8pPr>
            <a:lvl9pPr>
              <a:defRPr sz="2400"/>
            </a:lvl9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Inhaltsplatzhalter 3"/>
          <p:cNvSpPr>
            <a:spLocks noGrp="1"/>
          </p:cNvSpPr>
          <p:nvPr>
            <p:ph sz="half" idx="2" hasCustomPrompt="1"/>
          </p:nvPr>
        </p:nvSpPr>
        <p:spPr>
          <a:xfrm>
            <a:off x="6265335" y="1828800"/>
            <a:ext cx="5424000" cy="4065600"/>
          </a:xfrm>
        </p:spPr>
        <p:txBody>
          <a:bodyPr>
            <a:noAutofit/>
          </a:bodyPr>
          <a:lstStyle>
            <a:lvl1pPr>
              <a:defRPr sz="1867"/>
            </a:lvl1pPr>
            <a:lvl2pPr>
              <a:defRPr sz="1867"/>
            </a:lvl2pPr>
            <a:lvl3pPr>
              <a:defRPr sz="1867"/>
            </a:lvl3pPr>
            <a:lvl4pPr>
              <a:defRPr sz="1867"/>
            </a:lvl4pPr>
            <a:lvl5pPr>
              <a:defRPr sz="1867"/>
            </a:lvl5pPr>
            <a:lvl6pPr>
              <a:defRPr sz="2400"/>
            </a:lvl6pPr>
            <a:lvl7pPr>
              <a:defRPr sz="2400"/>
            </a:lvl7pPr>
            <a:lvl8pPr>
              <a:defRPr sz="2400"/>
            </a:lvl8pPr>
            <a:lvl9pPr>
              <a:defRPr sz="2400"/>
            </a:lvl9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5" name="Datumsplatzhalter 4"/>
          <p:cNvSpPr>
            <a:spLocks noGrp="1"/>
          </p:cNvSpPr>
          <p:nvPr>
            <p:ph type="dt" sz="half" idx="10"/>
          </p:nvPr>
        </p:nvSpPr>
        <p:spPr/>
        <p:txBody>
          <a:bodyPr/>
          <a:lstStyle/>
          <a:p>
            <a:r>
              <a:rPr lang="en-GB" noProof="0"/>
              <a:t>04.01.2024</a:t>
            </a:r>
          </a:p>
        </p:txBody>
      </p:sp>
      <p:sp>
        <p:nvSpPr>
          <p:cNvPr id="6" name="Fußzeilenplatzhalter 5"/>
          <p:cNvSpPr>
            <a:spLocks noGrp="1"/>
          </p:cNvSpPr>
          <p:nvPr>
            <p:ph type="ftr" sz="quarter" idx="11"/>
          </p:nvPr>
        </p:nvSpPr>
        <p:spPr/>
        <p:txBody>
          <a:bodyPr/>
          <a:lstStyle/>
          <a:p>
            <a:endParaRPr lang="en-GB" noProof="0"/>
          </a:p>
        </p:txBody>
      </p:sp>
      <p:sp>
        <p:nvSpPr>
          <p:cNvPr id="7" name="Foliennummernplatzhalter 6"/>
          <p:cNvSpPr>
            <a:spLocks noGrp="1"/>
          </p:cNvSpPr>
          <p:nvPr>
            <p:ph type="sldNum" sz="quarter" idx="12"/>
          </p:nvPr>
        </p:nvSpPr>
        <p:spPr/>
        <p:txBody>
          <a:bodyPr/>
          <a:lstStyle/>
          <a:p>
            <a:fld id="{93C795C4-4A26-412B-AA90-98E97FF83D41}" type="slidenum">
              <a:rPr lang="en-GB" noProof="0" smtClean="0"/>
              <a:t>‹#›</a:t>
            </a:fld>
            <a:endParaRPr lang="en-GB" noProof="0"/>
          </a:p>
        </p:txBody>
      </p:sp>
    </p:spTree>
    <p:extLst>
      <p:ext uri="{BB962C8B-B14F-4D97-AF65-F5344CB8AC3E}">
        <p14:creationId xmlns:p14="http://schemas.microsoft.com/office/powerpoint/2010/main" val="1724810438"/>
      </p:ext>
    </p:extLst>
  </p:cSld>
  <p:clrMapOvr>
    <a:masterClrMapping/>
  </p:clrMapOvr>
  <p:hf hdr="0" ftr="0"/>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Content 3 columns">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D8AC51BC-C160-D926-1EB5-146FA484D64B}"/>
              </a:ext>
            </a:extLst>
          </p:cNvPr>
          <p:cNvGraphicFramePr>
            <a:graphicFrameLocks noChangeAspect="1"/>
          </p:cNvGraphicFramePr>
          <p:nvPr userDrawn="1">
            <p:custDataLst>
              <p:tags r:id="rId1"/>
            </p:custDataLst>
            <p:extLst>
              <p:ext uri="{D42A27DB-BD31-4B8C-83A1-F6EECF244321}">
                <p14:modId xmlns:p14="http://schemas.microsoft.com/office/powerpoint/2010/main" val="3090411444"/>
              </p:ext>
            </p:ext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10" name="Object 9" hidden="1">
                        <a:extLst>
                          <a:ext uri="{FF2B5EF4-FFF2-40B4-BE49-F238E27FC236}">
                            <a16:creationId xmlns:a16="http://schemas.microsoft.com/office/drawing/2014/main" id="{D8AC51BC-C160-D926-1EB5-146FA484D64B}"/>
                          </a:ext>
                        </a:extLst>
                      </p:cNvPr>
                      <p:cNvPicPr/>
                      <p:nvPr/>
                    </p:nvPicPr>
                    <p:blipFill>
                      <a:blip r:embed="rId4"/>
                      <a:stretch>
                        <a:fillRect/>
                      </a:stretch>
                    </p:blipFill>
                    <p:spPr>
                      <a:xfrm>
                        <a:off x="2118" y="2118"/>
                        <a:ext cx="2117" cy="2117"/>
                      </a:xfrm>
                      <a:prstGeom prst="rect">
                        <a:avLst/>
                      </a:prstGeom>
                    </p:spPr>
                  </p:pic>
                </p:oleObj>
              </mc:Fallback>
            </mc:AlternateContent>
          </a:graphicData>
        </a:graphic>
      </p:graphicFrame>
      <p:sp>
        <p:nvSpPr>
          <p:cNvPr id="2" name="Titel 1"/>
          <p:cNvSpPr>
            <a:spLocks noGrp="1"/>
          </p:cNvSpPr>
          <p:nvPr>
            <p:ph type="title" hasCustomPrompt="1"/>
          </p:nvPr>
        </p:nvSpPr>
        <p:spPr/>
        <p:txBody>
          <a:bodyPr vert="horz"/>
          <a:lstStyle/>
          <a:p>
            <a:r>
              <a:rPr lang="en-GB" noProof="0"/>
              <a:t>Click to edit slide title (maximum two lines)</a:t>
            </a:r>
          </a:p>
        </p:txBody>
      </p:sp>
      <p:sp>
        <p:nvSpPr>
          <p:cNvPr id="3" name="Inhaltsplatzhalter 2"/>
          <p:cNvSpPr>
            <a:spLocks noGrp="1"/>
          </p:cNvSpPr>
          <p:nvPr>
            <p:ph sz="half" idx="1" hasCustomPrompt="1"/>
          </p:nvPr>
        </p:nvSpPr>
        <p:spPr>
          <a:xfrm>
            <a:off x="501651" y="1828800"/>
            <a:ext cx="3504000" cy="4065600"/>
          </a:xfrm>
        </p:spPr>
        <p:txBody>
          <a:bodyPr>
            <a:noAutofit/>
          </a:bodyPr>
          <a:lstStyle>
            <a:lvl1pPr>
              <a:lnSpc>
                <a:spcPts val="2333"/>
              </a:lnSpc>
              <a:defRPr sz="1867"/>
            </a:lvl1pPr>
            <a:lvl2pPr>
              <a:lnSpc>
                <a:spcPts val="2333"/>
              </a:lnSpc>
              <a:defRPr sz="1867"/>
            </a:lvl2pPr>
            <a:lvl3pPr>
              <a:lnSpc>
                <a:spcPts val="2333"/>
              </a:lnSpc>
              <a:defRPr sz="1867"/>
            </a:lvl3pPr>
            <a:lvl4pPr>
              <a:lnSpc>
                <a:spcPts val="2333"/>
              </a:lnSpc>
              <a:defRPr sz="1867"/>
            </a:lvl4pPr>
            <a:lvl5pPr>
              <a:lnSpc>
                <a:spcPts val="2333"/>
              </a:lnSpc>
              <a:defRPr sz="1867"/>
            </a:lvl5pPr>
            <a:lvl6pPr>
              <a:defRPr sz="2400"/>
            </a:lvl6pPr>
            <a:lvl7pPr>
              <a:defRPr sz="2400"/>
            </a:lvl7pPr>
            <a:lvl8pPr>
              <a:defRPr sz="2400"/>
            </a:lvl8pPr>
            <a:lvl9pPr>
              <a:defRPr sz="2400"/>
            </a:lvl9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Inhaltsplatzhalter 3"/>
          <p:cNvSpPr>
            <a:spLocks noGrp="1"/>
          </p:cNvSpPr>
          <p:nvPr>
            <p:ph sz="half" idx="2" hasCustomPrompt="1"/>
          </p:nvPr>
        </p:nvSpPr>
        <p:spPr>
          <a:xfrm>
            <a:off x="4344000" y="1828800"/>
            <a:ext cx="3504000" cy="4065600"/>
          </a:xfrm>
        </p:spPr>
        <p:txBody>
          <a:bodyPr>
            <a:noAutofit/>
          </a:bodyPr>
          <a:lstStyle>
            <a:lvl1pPr>
              <a:lnSpc>
                <a:spcPts val="2333"/>
              </a:lnSpc>
              <a:defRPr sz="1867"/>
            </a:lvl1pPr>
            <a:lvl2pPr>
              <a:lnSpc>
                <a:spcPts val="2333"/>
              </a:lnSpc>
              <a:defRPr sz="1867"/>
            </a:lvl2pPr>
            <a:lvl3pPr>
              <a:lnSpc>
                <a:spcPts val="2333"/>
              </a:lnSpc>
              <a:defRPr sz="1867"/>
            </a:lvl3pPr>
            <a:lvl4pPr>
              <a:lnSpc>
                <a:spcPts val="2333"/>
              </a:lnSpc>
              <a:defRPr sz="1867"/>
            </a:lvl4pPr>
            <a:lvl5pPr>
              <a:lnSpc>
                <a:spcPts val="2333"/>
              </a:lnSpc>
              <a:defRPr sz="1867"/>
            </a:lvl5pPr>
            <a:lvl6pPr>
              <a:defRPr sz="2400"/>
            </a:lvl6pPr>
            <a:lvl7pPr>
              <a:defRPr sz="2400"/>
            </a:lvl7pPr>
            <a:lvl8pPr>
              <a:defRPr sz="2400"/>
            </a:lvl8pPr>
            <a:lvl9pPr>
              <a:defRPr sz="2400"/>
            </a:lvl9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5" name="Datumsplatzhalter 4"/>
          <p:cNvSpPr>
            <a:spLocks noGrp="1"/>
          </p:cNvSpPr>
          <p:nvPr>
            <p:ph type="dt" sz="half" idx="10"/>
          </p:nvPr>
        </p:nvSpPr>
        <p:spPr/>
        <p:txBody>
          <a:bodyPr/>
          <a:lstStyle/>
          <a:p>
            <a:r>
              <a:rPr lang="en-GB" noProof="0"/>
              <a:t>04.01.2024</a:t>
            </a:r>
          </a:p>
        </p:txBody>
      </p:sp>
      <p:sp>
        <p:nvSpPr>
          <p:cNvPr id="6" name="Fußzeilenplatzhalter 5"/>
          <p:cNvSpPr>
            <a:spLocks noGrp="1"/>
          </p:cNvSpPr>
          <p:nvPr>
            <p:ph type="ftr" sz="quarter" idx="11"/>
          </p:nvPr>
        </p:nvSpPr>
        <p:spPr/>
        <p:txBody>
          <a:bodyPr/>
          <a:lstStyle/>
          <a:p>
            <a:endParaRPr lang="en-GB" noProof="0"/>
          </a:p>
        </p:txBody>
      </p:sp>
      <p:sp>
        <p:nvSpPr>
          <p:cNvPr id="7" name="Foliennummernplatzhalter 6"/>
          <p:cNvSpPr>
            <a:spLocks noGrp="1"/>
          </p:cNvSpPr>
          <p:nvPr>
            <p:ph type="sldNum" sz="quarter" idx="12"/>
          </p:nvPr>
        </p:nvSpPr>
        <p:spPr/>
        <p:txBody>
          <a:bodyPr/>
          <a:lstStyle/>
          <a:p>
            <a:fld id="{93C795C4-4A26-412B-AA90-98E97FF83D41}" type="slidenum">
              <a:rPr lang="en-GB" noProof="0" smtClean="0"/>
              <a:t>‹#›</a:t>
            </a:fld>
            <a:endParaRPr lang="en-GB" noProof="0"/>
          </a:p>
        </p:txBody>
      </p:sp>
      <p:sp>
        <p:nvSpPr>
          <p:cNvPr id="8" name="Inhaltsplatzhalter 3"/>
          <p:cNvSpPr>
            <a:spLocks noGrp="1"/>
          </p:cNvSpPr>
          <p:nvPr>
            <p:ph sz="half" idx="13" hasCustomPrompt="1"/>
          </p:nvPr>
        </p:nvSpPr>
        <p:spPr>
          <a:xfrm>
            <a:off x="8184000" y="1828800"/>
            <a:ext cx="3504000" cy="4065600"/>
          </a:xfrm>
        </p:spPr>
        <p:txBody>
          <a:bodyPr>
            <a:noAutofit/>
          </a:bodyPr>
          <a:lstStyle>
            <a:lvl1pPr>
              <a:lnSpc>
                <a:spcPts val="2333"/>
              </a:lnSpc>
              <a:defRPr sz="1867"/>
            </a:lvl1pPr>
            <a:lvl2pPr>
              <a:lnSpc>
                <a:spcPts val="2333"/>
              </a:lnSpc>
              <a:defRPr sz="1867"/>
            </a:lvl2pPr>
            <a:lvl3pPr>
              <a:lnSpc>
                <a:spcPts val="2333"/>
              </a:lnSpc>
              <a:defRPr sz="1867"/>
            </a:lvl3pPr>
            <a:lvl4pPr>
              <a:lnSpc>
                <a:spcPts val="2333"/>
              </a:lnSpc>
              <a:defRPr sz="1867"/>
            </a:lvl4pPr>
            <a:lvl5pPr>
              <a:lnSpc>
                <a:spcPts val="2333"/>
              </a:lnSpc>
              <a:defRPr sz="1867"/>
            </a:lvl5pPr>
            <a:lvl6pPr>
              <a:defRPr sz="2400"/>
            </a:lvl6pPr>
            <a:lvl7pPr>
              <a:defRPr sz="2400"/>
            </a:lvl7pPr>
            <a:lvl8pPr>
              <a:defRPr sz="2400"/>
            </a:lvl8pPr>
            <a:lvl9pPr>
              <a:defRPr sz="2400"/>
            </a:lvl9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Tree>
    <p:extLst>
      <p:ext uri="{BB962C8B-B14F-4D97-AF65-F5344CB8AC3E}">
        <p14:creationId xmlns:p14="http://schemas.microsoft.com/office/powerpoint/2010/main" val="4112651574"/>
      </p:ext>
    </p:extLst>
  </p:cSld>
  <p:clrMapOvr>
    <a:masterClrMapping/>
  </p:clrMapOvr>
  <p:hf hdr="0" ftr="0"/>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Content small image">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01652" y="504000"/>
            <a:ext cx="5424000" cy="856816"/>
          </a:xfrm>
        </p:spPr>
        <p:txBody>
          <a:bodyPr/>
          <a:lstStyle>
            <a:lvl1pPr>
              <a:defRPr/>
            </a:lvl1pPr>
          </a:lstStyle>
          <a:p>
            <a:r>
              <a:rPr lang="en-GB" noProof="0"/>
              <a:t>Click to edit slide title (maximum two lines)</a:t>
            </a:r>
          </a:p>
        </p:txBody>
      </p:sp>
      <p:sp>
        <p:nvSpPr>
          <p:cNvPr id="3" name="Inhaltsplatzhalter 2"/>
          <p:cNvSpPr>
            <a:spLocks noGrp="1"/>
          </p:cNvSpPr>
          <p:nvPr>
            <p:ph sz="half" idx="1" hasCustomPrompt="1"/>
          </p:nvPr>
        </p:nvSpPr>
        <p:spPr>
          <a:xfrm>
            <a:off x="501652" y="1828800"/>
            <a:ext cx="5425017" cy="4526400"/>
          </a:xfrm>
        </p:spPr>
        <p:txBody>
          <a:body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5" name="Datumsplatzhalter 4"/>
          <p:cNvSpPr>
            <a:spLocks noGrp="1"/>
          </p:cNvSpPr>
          <p:nvPr>
            <p:ph type="dt" sz="half" idx="10"/>
          </p:nvPr>
        </p:nvSpPr>
        <p:spPr/>
        <p:txBody>
          <a:bodyPr/>
          <a:lstStyle/>
          <a:p>
            <a:r>
              <a:rPr lang="en-GB" noProof="0"/>
              <a:t>04.01.2024</a:t>
            </a:r>
          </a:p>
        </p:txBody>
      </p:sp>
      <p:sp>
        <p:nvSpPr>
          <p:cNvPr id="6" name="Fußzeilenplatzhalter 5"/>
          <p:cNvSpPr>
            <a:spLocks noGrp="1"/>
          </p:cNvSpPr>
          <p:nvPr>
            <p:ph type="ftr" sz="quarter" idx="11"/>
          </p:nvPr>
        </p:nvSpPr>
        <p:spPr/>
        <p:txBody>
          <a:bodyPr/>
          <a:lstStyle/>
          <a:p>
            <a:endParaRPr lang="en-GB" noProof="0"/>
          </a:p>
        </p:txBody>
      </p:sp>
      <p:sp>
        <p:nvSpPr>
          <p:cNvPr id="7" name="Foliennummernplatzhalter 6"/>
          <p:cNvSpPr>
            <a:spLocks noGrp="1"/>
          </p:cNvSpPr>
          <p:nvPr>
            <p:ph type="sldNum" sz="quarter" idx="12"/>
          </p:nvPr>
        </p:nvSpPr>
        <p:spPr/>
        <p:txBody>
          <a:bodyPr/>
          <a:lstStyle/>
          <a:p>
            <a:fld id="{93C795C4-4A26-412B-AA90-98E97FF83D41}" type="slidenum">
              <a:rPr lang="en-GB" noProof="0" smtClean="0"/>
              <a:pPr/>
              <a:t>‹#›</a:t>
            </a:fld>
            <a:endParaRPr lang="en-GB" noProof="0"/>
          </a:p>
        </p:txBody>
      </p:sp>
      <p:sp>
        <p:nvSpPr>
          <p:cNvPr id="9" name="Bildplatzhalter 8"/>
          <p:cNvSpPr>
            <a:spLocks noGrp="1"/>
          </p:cNvSpPr>
          <p:nvPr>
            <p:ph type="pic" sz="quarter" idx="13" hasCustomPrompt="1"/>
          </p:nvPr>
        </p:nvSpPr>
        <p:spPr>
          <a:xfrm>
            <a:off x="6265333" y="95999"/>
            <a:ext cx="5926667" cy="6761996"/>
          </a:xfrm>
        </p:spPr>
        <p:txBody>
          <a:bodyPr tIns="576000" anchor="ctr"/>
          <a:lstStyle>
            <a:lvl1pPr algn="ctr">
              <a:defRPr/>
            </a:lvl1pPr>
          </a:lstStyle>
          <a:p>
            <a:r>
              <a:rPr lang="en-GB" noProof="0"/>
              <a:t>Add image by clicking on icon</a:t>
            </a:r>
          </a:p>
        </p:txBody>
      </p:sp>
    </p:spTree>
    <p:extLst>
      <p:ext uri="{BB962C8B-B14F-4D97-AF65-F5344CB8AC3E}">
        <p14:creationId xmlns:p14="http://schemas.microsoft.com/office/powerpoint/2010/main" val="1026186855"/>
      </p:ext>
    </p:extLst>
  </p:cSld>
  <p:clrMapOvr>
    <a:masterClrMapping/>
  </p:clrMapOvr>
  <p:hf hdr="0" ftr="0"/>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Content medium image">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01653" y="504000"/>
            <a:ext cx="3505199" cy="856816"/>
          </a:xfrm>
        </p:spPr>
        <p:txBody>
          <a:bodyPr/>
          <a:lstStyle>
            <a:lvl1pPr>
              <a:defRPr/>
            </a:lvl1pPr>
          </a:lstStyle>
          <a:p>
            <a:r>
              <a:rPr lang="en-GB" noProof="0"/>
              <a:t>Click to edit slide title (max. two lines)</a:t>
            </a:r>
          </a:p>
        </p:txBody>
      </p:sp>
      <p:sp>
        <p:nvSpPr>
          <p:cNvPr id="4" name="Inhaltsplatzhalter 3"/>
          <p:cNvSpPr>
            <a:spLocks noGrp="1"/>
          </p:cNvSpPr>
          <p:nvPr>
            <p:ph sz="half" idx="2" hasCustomPrompt="1"/>
          </p:nvPr>
        </p:nvSpPr>
        <p:spPr>
          <a:xfrm>
            <a:off x="501652" y="1828800"/>
            <a:ext cx="3505201" cy="4526400"/>
          </a:xfrm>
        </p:spPr>
        <p:txBody>
          <a:bodyPr/>
          <a:lstStyle>
            <a:lvl1pPr>
              <a:lnSpc>
                <a:spcPts val="2333"/>
              </a:lnSpc>
              <a:defRPr sz="1867"/>
            </a:lvl1pPr>
            <a:lvl2pPr>
              <a:lnSpc>
                <a:spcPts val="2333"/>
              </a:lnSpc>
              <a:defRPr sz="1867"/>
            </a:lvl2pPr>
            <a:lvl3pPr>
              <a:lnSpc>
                <a:spcPts val="2333"/>
              </a:lnSpc>
              <a:defRPr sz="1867"/>
            </a:lvl3pPr>
            <a:lvl4pPr>
              <a:lnSpc>
                <a:spcPts val="2333"/>
              </a:lnSpc>
              <a:defRPr sz="1867"/>
            </a:lvl4pPr>
            <a:lvl5pPr>
              <a:lnSpc>
                <a:spcPts val="2333"/>
              </a:lnSpc>
              <a:defRPr sz="1867"/>
            </a:lvl5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5" name="Datumsplatzhalter 4"/>
          <p:cNvSpPr>
            <a:spLocks noGrp="1"/>
          </p:cNvSpPr>
          <p:nvPr>
            <p:ph type="dt" sz="half" idx="10"/>
          </p:nvPr>
        </p:nvSpPr>
        <p:spPr/>
        <p:txBody>
          <a:bodyPr/>
          <a:lstStyle/>
          <a:p>
            <a:r>
              <a:rPr lang="en-GB" noProof="0"/>
              <a:t>04.01.2024</a:t>
            </a:r>
          </a:p>
        </p:txBody>
      </p:sp>
      <p:sp>
        <p:nvSpPr>
          <p:cNvPr id="6" name="Fußzeilenplatzhalter 5"/>
          <p:cNvSpPr>
            <a:spLocks noGrp="1"/>
          </p:cNvSpPr>
          <p:nvPr>
            <p:ph type="ftr" sz="quarter" idx="11"/>
          </p:nvPr>
        </p:nvSpPr>
        <p:spPr/>
        <p:txBody>
          <a:bodyPr/>
          <a:lstStyle/>
          <a:p>
            <a:endParaRPr lang="en-GB" noProof="0"/>
          </a:p>
        </p:txBody>
      </p:sp>
      <p:sp>
        <p:nvSpPr>
          <p:cNvPr id="7" name="Foliennummernplatzhalter 6"/>
          <p:cNvSpPr>
            <a:spLocks noGrp="1"/>
          </p:cNvSpPr>
          <p:nvPr>
            <p:ph type="sldNum" sz="quarter" idx="12"/>
          </p:nvPr>
        </p:nvSpPr>
        <p:spPr/>
        <p:txBody>
          <a:bodyPr/>
          <a:lstStyle/>
          <a:p>
            <a:fld id="{93C795C4-4A26-412B-AA90-98E97FF83D41}" type="slidenum">
              <a:rPr lang="en-GB" noProof="0" smtClean="0"/>
              <a:pPr/>
              <a:t>‹#›</a:t>
            </a:fld>
            <a:endParaRPr lang="en-GB" noProof="0"/>
          </a:p>
        </p:txBody>
      </p:sp>
      <p:sp>
        <p:nvSpPr>
          <p:cNvPr id="9" name="Bildplatzhalter 8"/>
          <p:cNvSpPr>
            <a:spLocks noGrp="1"/>
          </p:cNvSpPr>
          <p:nvPr>
            <p:ph type="pic" sz="quarter" idx="13" hasCustomPrompt="1"/>
          </p:nvPr>
        </p:nvSpPr>
        <p:spPr>
          <a:xfrm>
            <a:off x="4572000" y="96000"/>
            <a:ext cx="7620000" cy="6762000"/>
          </a:xfrm>
        </p:spPr>
        <p:txBody>
          <a:bodyPr tIns="576000" anchor="ctr"/>
          <a:lstStyle>
            <a:lvl1pPr algn="ctr">
              <a:defRPr/>
            </a:lvl1pPr>
          </a:lstStyle>
          <a:p>
            <a:r>
              <a:rPr lang="en-GB" noProof="0"/>
              <a:t>Add image by clicking on icon</a:t>
            </a:r>
          </a:p>
        </p:txBody>
      </p:sp>
    </p:spTree>
    <p:extLst>
      <p:ext uri="{BB962C8B-B14F-4D97-AF65-F5344CB8AC3E}">
        <p14:creationId xmlns:p14="http://schemas.microsoft.com/office/powerpoint/2010/main" val="474052545"/>
      </p:ext>
    </p:extLst>
  </p:cSld>
  <p:clrMapOvr>
    <a:masterClrMapping/>
  </p:clrMapOvr>
  <p:hf hdr="0" ftr="0"/>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Content large image">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en-GB" noProof="0"/>
              <a:t>Click to edit slide title (maximum two lines)</a:t>
            </a:r>
          </a:p>
        </p:txBody>
      </p:sp>
      <p:sp>
        <p:nvSpPr>
          <p:cNvPr id="3" name="Datumsplatzhalter 2"/>
          <p:cNvSpPr>
            <a:spLocks noGrp="1"/>
          </p:cNvSpPr>
          <p:nvPr>
            <p:ph type="dt" sz="half" idx="10"/>
          </p:nvPr>
        </p:nvSpPr>
        <p:spPr/>
        <p:txBody>
          <a:bodyPr/>
          <a:lstStyle/>
          <a:p>
            <a:r>
              <a:rPr lang="en-GB" noProof="0"/>
              <a:t>04.01.2024</a:t>
            </a:r>
          </a:p>
        </p:txBody>
      </p:sp>
      <p:sp>
        <p:nvSpPr>
          <p:cNvPr id="4" name="Fußzeilenplatzhalter 3"/>
          <p:cNvSpPr>
            <a:spLocks noGrp="1"/>
          </p:cNvSpPr>
          <p:nvPr>
            <p:ph type="ftr" sz="quarter" idx="11"/>
          </p:nvPr>
        </p:nvSpPr>
        <p:spPr/>
        <p:txBody>
          <a:bodyPr/>
          <a:lstStyle/>
          <a:p>
            <a:endParaRPr lang="en-GB" noProof="0"/>
          </a:p>
        </p:txBody>
      </p:sp>
      <p:sp>
        <p:nvSpPr>
          <p:cNvPr id="5" name="Foliennummernplatzhalter 4"/>
          <p:cNvSpPr>
            <a:spLocks noGrp="1"/>
          </p:cNvSpPr>
          <p:nvPr>
            <p:ph type="sldNum" sz="quarter" idx="12"/>
          </p:nvPr>
        </p:nvSpPr>
        <p:spPr/>
        <p:txBody>
          <a:bodyPr/>
          <a:lstStyle/>
          <a:p>
            <a:fld id="{93C795C4-4A26-412B-AA90-98E97FF83D41}" type="slidenum">
              <a:rPr lang="en-GB" noProof="0" smtClean="0"/>
              <a:t>‹#›</a:t>
            </a:fld>
            <a:endParaRPr lang="en-GB" noProof="0"/>
          </a:p>
        </p:txBody>
      </p:sp>
      <p:sp>
        <p:nvSpPr>
          <p:cNvPr id="9" name="Bildplatzhalter 8"/>
          <p:cNvSpPr>
            <a:spLocks noGrp="1"/>
          </p:cNvSpPr>
          <p:nvPr>
            <p:ph type="pic" sz="quarter" idx="13" hasCustomPrompt="1"/>
          </p:nvPr>
        </p:nvSpPr>
        <p:spPr>
          <a:xfrm>
            <a:off x="0" y="1828800"/>
            <a:ext cx="12192000" cy="5030400"/>
          </a:xfrm>
        </p:spPr>
        <p:txBody>
          <a:bodyPr tIns="576000" anchor="ctr"/>
          <a:lstStyle>
            <a:lvl1pPr algn="ctr">
              <a:defRPr/>
            </a:lvl1pPr>
          </a:lstStyle>
          <a:p>
            <a:r>
              <a:rPr lang="en-GB" noProof="0"/>
              <a:t>Add image by clicking on icon</a:t>
            </a:r>
          </a:p>
        </p:txBody>
      </p:sp>
    </p:spTree>
    <p:extLst>
      <p:ext uri="{BB962C8B-B14F-4D97-AF65-F5344CB8AC3E}">
        <p14:creationId xmlns:p14="http://schemas.microsoft.com/office/powerpoint/2010/main" val="2431702333"/>
      </p:ext>
    </p:extLst>
  </p:cSld>
  <p:clrMapOvr>
    <a:masterClrMapping/>
  </p:clrMapOvr>
  <p:hf hdr="0" ftr="0"/>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Custom char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en-GB" noProof="0"/>
              <a:t>Click to edit slide title (maximum two lines)</a:t>
            </a:r>
          </a:p>
        </p:txBody>
      </p:sp>
      <p:sp>
        <p:nvSpPr>
          <p:cNvPr id="3" name="Datumsplatzhalter 2"/>
          <p:cNvSpPr>
            <a:spLocks noGrp="1"/>
          </p:cNvSpPr>
          <p:nvPr>
            <p:ph type="dt" sz="half" idx="10"/>
          </p:nvPr>
        </p:nvSpPr>
        <p:spPr/>
        <p:txBody>
          <a:bodyPr/>
          <a:lstStyle/>
          <a:p>
            <a:r>
              <a:rPr lang="en-GB" noProof="0"/>
              <a:t>04.01.2024</a:t>
            </a:r>
          </a:p>
        </p:txBody>
      </p:sp>
      <p:sp>
        <p:nvSpPr>
          <p:cNvPr id="4" name="Fußzeilenplatzhalter 3"/>
          <p:cNvSpPr>
            <a:spLocks noGrp="1"/>
          </p:cNvSpPr>
          <p:nvPr>
            <p:ph type="ftr" sz="quarter" idx="11"/>
          </p:nvPr>
        </p:nvSpPr>
        <p:spPr/>
        <p:txBody>
          <a:bodyPr/>
          <a:lstStyle/>
          <a:p>
            <a:endParaRPr lang="en-GB" noProof="0"/>
          </a:p>
        </p:txBody>
      </p:sp>
      <p:sp>
        <p:nvSpPr>
          <p:cNvPr id="5" name="Foliennummernplatzhalter 4"/>
          <p:cNvSpPr>
            <a:spLocks noGrp="1"/>
          </p:cNvSpPr>
          <p:nvPr>
            <p:ph type="sldNum" sz="quarter" idx="12"/>
          </p:nvPr>
        </p:nvSpPr>
        <p:spPr/>
        <p:txBody>
          <a:bodyPr/>
          <a:lstStyle/>
          <a:p>
            <a:fld id="{93C795C4-4A26-412B-AA90-98E97FF83D41}" type="slidenum">
              <a:rPr lang="en-GB" noProof="0" smtClean="0"/>
              <a:t>‹#›</a:t>
            </a:fld>
            <a:endParaRPr lang="en-GB" noProof="0"/>
          </a:p>
        </p:txBody>
      </p:sp>
    </p:spTree>
    <p:extLst>
      <p:ext uri="{BB962C8B-B14F-4D97-AF65-F5344CB8AC3E}">
        <p14:creationId xmlns:p14="http://schemas.microsoft.com/office/powerpoint/2010/main" val="3377853438"/>
      </p:ext>
    </p:extLst>
  </p:cSld>
  <p:clrMapOvr>
    <a:masterClrMapping/>
  </p:clrMapOvr>
  <p:hf hdr="0" ftr="0"/>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209304438"/>
      </p:ext>
    </p:extLst>
  </p:cSld>
  <p:clrMapOvr>
    <a:masterClrMapping/>
  </p:clrMapOvr>
  <p:hf hdr="0" ftr="0"/>
</p:sldLayout>
</file>

<file path=ppt/slideLayouts/slideLayout67.xml><?xml version="1.0" encoding="utf-8"?>
<p:sldLayout xmlns:a="http://schemas.openxmlformats.org/drawingml/2006/main" xmlns:r="http://schemas.openxmlformats.org/officeDocument/2006/relationships" xmlns:p="http://schemas.openxmlformats.org/presentationml/2006/main" type="titleOnly" preserve="1">
  <p:cSld name="No slidenumber, no date">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en-GB" noProof="0"/>
              <a:t>Click to edit slide title (maximum two lines)</a:t>
            </a:r>
          </a:p>
        </p:txBody>
      </p:sp>
      <p:sp>
        <p:nvSpPr>
          <p:cNvPr id="4" name="Fußzeilenplatzhalter 3"/>
          <p:cNvSpPr>
            <a:spLocks noGrp="1"/>
          </p:cNvSpPr>
          <p:nvPr>
            <p:ph type="ftr" sz="quarter" idx="11"/>
          </p:nvPr>
        </p:nvSpPr>
        <p:spPr/>
        <p:txBody>
          <a:bodyPr/>
          <a:lstStyle/>
          <a:p>
            <a:endParaRPr lang="en-GB" noProof="0"/>
          </a:p>
        </p:txBody>
      </p:sp>
    </p:spTree>
    <p:extLst>
      <p:ext uri="{BB962C8B-B14F-4D97-AF65-F5344CB8AC3E}">
        <p14:creationId xmlns:p14="http://schemas.microsoft.com/office/powerpoint/2010/main" val="4190834852"/>
      </p:ext>
    </p:extLst>
  </p:cSld>
  <p:clrMapOvr>
    <a:masterClrMapping/>
  </p:clrMapOvr>
  <p:hf hdr="0" ftr="0"/>
</p:sldLayout>
</file>

<file path=ppt/slideLayouts/slideLayout68.xml><?xml version="1.0" encoding="utf-8"?>
<p:sldLayout xmlns:a="http://schemas.openxmlformats.org/drawingml/2006/main" xmlns:r="http://schemas.openxmlformats.org/officeDocument/2006/relationships" xmlns:p="http://schemas.openxmlformats.org/presentationml/2006/main" type="twoObjAndTx" preserve="1">
  <p:cSld name="Graph/Tabl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4E8EC191-45F5-9383-C0BE-7D920E2A3A16}"/>
              </a:ext>
            </a:extLst>
          </p:cNvPr>
          <p:cNvSpPr/>
          <p:nvPr userDrawn="1"/>
        </p:nvSpPr>
        <p:spPr>
          <a:xfrm>
            <a:off x="1" y="96000"/>
            <a:ext cx="7846484" cy="6762000"/>
          </a:xfrm>
          <a:prstGeom prst="rect">
            <a:avLst/>
          </a:prstGeom>
          <a:solidFill>
            <a:srgbClr val="F9F6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noProof="0"/>
          </a:p>
        </p:txBody>
      </p:sp>
      <p:sp>
        <p:nvSpPr>
          <p:cNvPr id="2" name="Titel 1"/>
          <p:cNvSpPr>
            <a:spLocks noGrp="1"/>
          </p:cNvSpPr>
          <p:nvPr>
            <p:ph type="title" hasCustomPrompt="1"/>
          </p:nvPr>
        </p:nvSpPr>
        <p:spPr>
          <a:xfrm>
            <a:off x="8183033" y="504000"/>
            <a:ext cx="3505200" cy="856816"/>
          </a:xfrm>
        </p:spPr>
        <p:txBody>
          <a:bodyPr/>
          <a:lstStyle>
            <a:lvl1pPr>
              <a:defRPr/>
            </a:lvl1pPr>
          </a:lstStyle>
          <a:p>
            <a:r>
              <a:rPr lang="en-GB" noProof="0"/>
              <a:t>Click to edit slide title (max. two lines)</a:t>
            </a:r>
          </a:p>
        </p:txBody>
      </p:sp>
      <p:sp>
        <p:nvSpPr>
          <p:cNvPr id="3" name="Inhaltsplatzhalter 2"/>
          <p:cNvSpPr>
            <a:spLocks noGrp="1"/>
          </p:cNvSpPr>
          <p:nvPr>
            <p:ph sz="quarter" idx="1" hasCustomPrompt="1"/>
          </p:nvPr>
        </p:nvSpPr>
        <p:spPr>
          <a:xfrm>
            <a:off x="8184000" y="1828801"/>
            <a:ext cx="3499200" cy="4068233"/>
          </a:xfrm>
        </p:spPr>
        <p:txBody>
          <a:body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Inhaltsplatzhalter 3"/>
          <p:cNvSpPr>
            <a:spLocks noGrp="1"/>
          </p:cNvSpPr>
          <p:nvPr>
            <p:ph sz="quarter" idx="2" hasCustomPrompt="1"/>
          </p:nvPr>
        </p:nvSpPr>
        <p:spPr>
          <a:xfrm>
            <a:off x="501649" y="1364771"/>
            <a:ext cx="7056000" cy="4416000"/>
          </a:xfrm>
        </p:spPr>
        <p:txBody>
          <a:bodyPr/>
          <a:lstStyle>
            <a:lvl1pPr>
              <a:lnSpc>
                <a:spcPts val="2333"/>
              </a:lnSpc>
              <a:defRPr sz="1867"/>
            </a:lvl1pPr>
            <a:lvl2pPr>
              <a:lnSpc>
                <a:spcPts val="2333"/>
              </a:lnSpc>
              <a:defRPr sz="1867"/>
            </a:lvl2pPr>
            <a:lvl3pPr>
              <a:lnSpc>
                <a:spcPts val="2333"/>
              </a:lnSpc>
              <a:defRPr sz="1867"/>
            </a:lvl3pPr>
            <a:lvl4pPr>
              <a:lnSpc>
                <a:spcPts val="2333"/>
              </a:lnSpc>
              <a:defRPr sz="1867"/>
            </a:lvl4pPr>
            <a:lvl5pPr>
              <a:lnSpc>
                <a:spcPts val="2333"/>
              </a:lnSpc>
              <a:defRPr sz="1867"/>
            </a:lvl5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5" name="Textplatzhalter 4"/>
          <p:cNvSpPr>
            <a:spLocks noGrp="1"/>
          </p:cNvSpPr>
          <p:nvPr>
            <p:ph type="body" sz="half" idx="3" hasCustomPrompt="1"/>
          </p:nvPr>
        </p:nvSpPr>
        <p:spPr>
          <a:xfrm>
            <a:off x="501649" y="5897034"/>
            <a:ext cx="7056000" cy="175817"/>
          </a:xfrm>
        </p:spPr>
        <p:txBody>
          <a:bodyPr wrap="square" anchor="t" anchorCtr="0">
            <a:spAutoFit/>
          </a:bodyPr>
          <a:lstStyle>
            <a:lvl1pPr>
              <a:lnSpc>
                <a:spcPts val="1500"/>
              </a:lnSpc>
              <a:defRPr sz="933" b="0">
                <a:solidFill>
                  <a:schemeClr val="tx1"/>
                </a:solidFill>
                <a:latin typeface="+mn-lt"/>
              </a:defRPr>
            </a:lvl1pPr>
            <a:lvl2pPr>
              <a:defRPr sz="1200">
                <a:solidFill>
                  <a:srgbClr val="B00402"/>
                </a:solidFill>
              </a:defRPr>
            </a:lvl2pPr>
            <a:lvl3pPr>
              <a:defRPr sz="1200">
                <a:solidFill>
                  <a:srgbClr val="B00402"/>
                </a:solidFill>
              </a:defRPr>
            </a:lvl3pPr>
            <a:lvl4pPr>
              <a:defRPr sz="1200">
                <a:solidFill>
                  <a:srgbClr val="B00402"/>
                </a:solidFill>
              </a:defRPr>
            </a:lvl4pPr>
            <a:lvl5pPr>
              <a:defRPr sz="1200">
                <a:solidFill>
                  <a:srgbClr val="B00402"/>
                </a:solidFill>
              </a:defRPr>
            </a:lvl5pPr>
          </a:lstStyle>
          <a:p>
            <a:pPr lvl="0"/>
            <a:r>
              <a:rPr lang="en-GB" noProof="0"/>
              <a:t>Click to edit footnote/source</a:t>
            </a:r>
          </a:p>
        </p:txBody>
      </p:sp>
      <p:sp>
        <p:nvSpPr>
          <p:cNvPr id="6" name="Datumsplatzhalter 5"/>
          <p:cNvSpPr>
            <a:spLocks noGrp="1"/>
          </p:cNvSpPr>
          <p:nvPr>
            <p:ph type="dt" sz="half" idx="10"/>
          </p:nvPr>
        </p:nvSpPr>
        <p:spPr/>
        <p:txBody>
          <a:bodyPr/>
          <a:lstStyle/>
          <a:p>
            <a:r>
              <a:rPr lang="en-GB" noProof="0"/>
              <a:t>04.01.2024</a:t>
            </a:r>
          </a:p>
        </p:txBody>
      </p:sp>
      <p:sp>
        <p:nvSpPr>
          <p:cNvPr id="7" name="Fußzeilenplatzhalter 6"/>
          <p:cNvSpPr>
            <a:spLocks noGrp="1"/>
          </p:cNvSpPr>
          <p:nvPr>
            <p:ph type="ftr" sz="quarter" idx="11"/>
          </p:nvPr>
        </p:nvSpPr>
        <p:spPr/>
        <p:txBody>
          <a:bodyPr/>
          <a:lstStyle/>
          <a:p>
            <a:endParaRPr lang="en-GB" noProof="0"/>
          </a:p>
        </p:txBody>
      </p:sp>
      <p:sp>
        <p:nvSpPr>
          <p:cNvPr id="8" name="Foliennummernplatzhalter 7"/>
          <p:cNvSpPr>
            <a:spLocks noGrp="1"/>
          </p:cNvSpPr>
          <p:nvPr>
            <p:ph type="sldNum" sz="quarter" idx="12"/>
          </p:nvPr>
        </p:nvSpPr>
        <p:spPr/>
        <p:txBody>
          <a:bodyPr/>
          <a:lstStyle/>
          <a:p>
            <a:fld id="{93C795C4-4A26-412B-AA90-98E97FF83D41}" type="slidenum">
              <a:rPr lang="en-GB" noProof="0" smtClean="0"/>
              <a:pPr/>
              <a:t>‹#›</a:t>
            </a:fld>
            <a:endParaRPr lang="en-GB" noProof="0"/>
          </a:p>
        </p:txBody>
      </p:sp>
      <p:sp>
        <p:nvSpPr>
          <p:cNvPr id="13" name="Textplatzhalter 4">
            <a:extLst>
              <a:ext uri="{FF2B5EF4-FFF2-40B4-BE49-F238E27FC236}">
                <a16:creationId xmlns:a16="http://schemas.microsoft.com/office/drawing/2014/main" id="{BB296D3B-97D9-B15F-DDAE-91B071AB850D}"/>
              </a:ext>
            </a:extLst>
          </p:cNvPr>
          <p:cNvSpPr>
            <a:spLocks noGrp="1"/>
          </p:cNvSpPr>
          <p:nvPr>
            <p:ph type="body" sz="half" idx="13" hasCustomPrompt="1"/>
          </p:nvPr>
        </p:nvSpPr>
        <p:spPr>
          <a:xfrm>
            <a:off x="501649" y="504001"/>
            <a:ext cx="7056000" cy="286148"/>
          </a:xfrm>
        </p:spPr>
        <p:txBody>
          <a:bodyPr wrap="square" anchor="t" anchorCtr="0">
            <a:spAutoFit/>
          </a:bodyPr>
          <a:lstStyle>
            <a:lvl1pPr marL="0" indent="0">
              <a:lnSpc>
                <a:spcPts val="2333"/>
              </a:lnSpc>
              <a:spcBef>
                <a:spcPts val="0"/>
              </a:spcBef>
              <a:spcAft>
                <a:spcPts val="0"/>
              </a:spcAft>
              <a:buFont typeface="EON Brix Sans" panose="020B0604020202020204" pitchFamily="34" charset="0"/>
              <a:buNone/>
              <a:defRPr sz="1867" b="1">
                <a:solidFill>
                  <a:schemeClr val="tx1"/>
                </a:solidFill>
                <a:latin typeface="+mn-lt"/>
              </a:defRPr>
            </a:lvl1pPr>
            <a:lvl2pPr marL="0" indent="0">
              <a:lnSpc>
                <a:spcPts val="2333"/>
              </a:lnSpc>
              <a:spcBef>
                <a:spcPts val="0"/>
              </a:spcBef>
              <a:spcAft>
                <a:spcPts val="0"/>
              </a:spcAft>
              <a:buNone/>
              <a:defRPr sz="1867" b="1">
                <a:solidFill>
                  <a:schemeClr val="tx1"/>
                </a:solidFill>
              </a:defRPr>
            </a:lvl2pPr>
            <a:lvl3pPr marL="0" indent="0">
              <a:lnSpc>
                <a:spcPts val="2333"/>
              </a:lnSpc>
              <a:spcBef>
                <a:spcPts val="0"/>
              </a:spcBef>
              <a:spcAft>
                <a:spcPts val="0"/>
              </a:spcAft>
              <a:buNone/>
              <a:defRPr sz="1867" b="1">
                <a:solidFill>
                  <a:schemeClr val="tx1"/>
                </a:solidFill>
              </a:defRPr>
            </a:lvl3pPr>
            <a:lvl4pPr marL="0" indent="0">
              <a:lnSpc>
                <a:spcPts val="2333"/>
              </a:lnSpc>
              <a:spcBef>
                <a:spcPts val="0"/>
              </a:spcBef>
              <a:spcAft>
                <a:spcPts val="0"/>
              </a:spcAft>
              <a:buNone/>
              <a:defRPr sz="1867" b="1">
                <a:solidFill>
                  <a:schemeClr val="tx1"/>
                </a:solidFill>
              </a:defRPr>
            </a:lvl4pPr>
            <a:lvl5pPr marL="0" indent="0">
              <a:lnSpc>
                <a:spcPts val="2333"/>
              </a:lnSpc>
              <a:spcBef>
                <a:spcPts val="0"/>
              </a:spcBef>
              <a:spcAft>
                <a:spcPts val="0"/>
              </a:spcAft>
              <a:buNone/>
              <a:defRPr sz="1867" b="1">
                <a:solidFill>
                  <a:schemeClr val="tx1"/>
                </a:solidFill>
              </a:defRPr>
            </a:lvl5pPr>
            <a:lvl6pPr marL="0" indent="0">
              <a:lnSpc>
                <a:spcPts val="2333"/>
              </a:lnSpc>
              <a:spcBef>
                <a:spcPts val="0"/>
              </a:spcBef>
              <a:spcAft>
                <a:spcPts val="0"/>
              </a:spcAft>
              <a:buNone/>
              <a:defRPr sz="1867" b="1">
                <a:solidFill>
                  <a:schemeClr val="tx1"/>
                </a:solidFill>
              </a:defRPr>
            </a:lvl6pPr>
            <a:lvl7pPr marL="0" indent="0">
              <a:lnSpc>
                <a:spcPts val="2333"/>
              </a:lnSpc>
              <a:spcBef>
                <a:spcPts val="0"/>
              </a:spcBef>
              <a:spcAft>
                <a:spcPts val="0"/>
              </a:spcAft>
              <a:buNone/>
              <a:defRPr sz="1867" b="1">
                <a:solidFill>
                  <a:schemeClr val="tx1"/>
                </a:solidFill>
              </a:defRPr>
            </a:lvl7pPr>
            <a:lvl8pPr marL="0" indent="0">
              <a:lnSpc>
                <a:spcPts val="2333"/>
              </a:lnSpc>
              <a:spcBef>
                <a:spcPts val="0"/>
              </a:spcBef>
              <a:spcAft>
                <a:spcPts val="0"/>
              </a:spcAft>
              <a:buNone/>
              <a:defRPr sz="1867" b="1">
                <a:solidFill>
                  <a:schemeClr val="tx1"/>
                </a:solidFill>
              </a:defRPr>
            </a:lvl8pPr>
            <a:lvl9pPr marL="0" indent="0">
              <a:lnSpc>
                <a:spcPts val="2333"/>
              </a:lnSpc>
              <a:spcBef>
                <a:spcPts val="0"/>
              </a:spcBef>
              <a:spcAft>
                <a:spcPts val="0"/>
              </a:spcAft>
              <a:buNone/>
              <a:defRPr sz="1867" b="1">
                <a:solidFill>
                  <a:schemeClr val="tx1"/>
                </a:solidFill>
              </a:defRPr>
            </a:lvl9pPr>
          </a:lstStyle>
          <a:p>
            <a:pPr lvl="0"/>
            <a:r>
              <a:rPr lang="en-GB" noProof="0"/>
              <a:t>Click to edit chart title</a:t>
            </a:r>
          </a:p>
        </p:txBody>
      </p:sp>
      <p:sp>
        <p:nvSpPr>
          <p:cNvPr id="14" name="Textplatzhalter 4">
            <a:extLst>
              <a:ext uri="{FF2B5EF4-FFF2-40B4-BE49-F238E27FC236}">
                <a16:creationId xmlns:a16="http://schemas.microsoft.com/office/drawing/2014/main" id="{BB3FD1F2-7B8D-15C1-32FA-3539A648C04D}"/>
              </a:ext>
            </a:extLst>
          </p:cNvPr>
          <p:cNvSpPr>
            <a:spLocks noGrp="1"/>
          </p:cNvSpPr>
          <p:nvPr>
            <p:ph type="body" sz="half" idx="14" hasCustomPrompt="1"/>
          </p:nvPr>
        </p:nvSpPr>
        <p:spPr>
          <a:xfrm>
            <a:off x="501649" y="833393"/>
            <a:ext cx="7056000" cy="286148"/>
          </a:xfrm>
        </p:spPr>
        <p:txBody>
          <a:bodyPr wrap="square" anchor="t" anchorCtr="0">
            <a:spAutoFit/>
          </a:bodyPr>
          <a:lstStyle>
            <a:lvl1pPr marL="0" indent="0">
              <a:lnSpc>
                <a:spcPts val="2333"/>
              </a:lnSpc>
              <a:spcBef>
                <a:spcPts val="0"/>
              </a:spcBef>
              <a:spcAft>
                <a:spcPts val="0"/>
              </a:spcAft>
              <a:buFont typeface="EON Brix Sans" panose="020B0604020202020204" pitchFamily="34" charset="0"/>
              <a:buNone/>
              <a:defRPr sz="1867" b="0">
                <a:solidFill>
                  <a:schemeClr val="tx1"/>
                </a:solidFill>
                <a:latin typeface="+mn-lt"/>
              </a:defRPr>
            </a:lvl1pPr>
            <a:lvl2pPr marL="0" indent="0">
              <a:lnSpc>
                <a:spcPts val="2333"/>
              </a:lnSpc>
              <a:spcBef>
                <a:spcPts val="0"/>
              </a:spcBef>
              <a:spcAft>
                <a:spcPts val="0"/>
              </a:spcAft>
              <a:buNone/>
              <a:defRPr sz="1867">
                <a:solidFill>
                  <a:schemeClr val="tx1"/>
                </a:solidFill>
              </a:defRPr>
            </a:lvl2pPr>
            <a:lvl3pPr marL="0" indent="0">
              <a:lnSpc>
                <a:spcPts val="2333"/>
              </a:lnSpc>
              <a:spcBef>
                <a:spcPts val="0"/>
              </a:spcBef>
              <a:spcAft>
                <a:spcPts val="0"/>
              </a:spcAft>
              <a:buNone/>
              <a:defRPr sz="1867">
                <a:solidFill>
                  <a:schemeClr val="tx1"/>
                </a:solidFill>
              </a:defRPr>
            </a:lvl3pPr>
            <a:lvl4pPr marL="0" indent="0">
              <a:lnSpc>
                <a:spcPts val="2333"/>
              </a:lnSpc>
              <a:spcBef>
                <a:spcPts val="0"/>
              </a:spcBef>
              <a:spcAft>
                <a:spcPts val="0"/>
              </a:spcAft>
              <a:buNone/>
              <a:defRPr sz="1867">
                <a:solidFill>
                  <a:schemeClr val="tx1"/>
                </a:solidFill>
              </a:defRPr>
            </a:lvl4pPr>
            <a:lvl5pPr marL="0" indent="0">
              <a:lnSpc>
                <a:spcPts val="2333"/>
              </a:lnSpc>
              <a:spcBef>
                <a:spcPts val="0"/>
              </a:spcBef>
              <a:spcAft>
                <a:spcPts val="0"/>
              </a:spcAft>
              <a:buNone/>
              <a:defRPr sz="1867">
                <a:solidFill>
                  <a:schemeClr val="tx1"/>
                </a:solidFill>
              </a:defRPr>
            </a:lvl5pPr>
            <a:lvl6pPr marL="0" indent="0">
              <a:lnSpc>
                <a:spcPts val="2333"/>
              </a:lnSpc>
              <a:spcBef>
                <a:spcPts val="0"/>
              </a:spcBef>
              <a:spcAft>
                <a:spcPts val="0"/>
              </a:spcAft>
              <a:buNone/>
              <a:defRPr sz="1867">
                <a:solidFill>
                  <a:schemeClr val="tx1"/>
                </a:solidFill>
              </a:defRPr>
            </a:lvl6pPr>
            <a:lvl7pPr marL="0" indent="0">
              <a:lnSpc>
                <a:spcPts val="2333"/>
              </a:lnSpc>
              <a:spcBef>
                <a:spcPts val="0"/>
              </a:spcBef>
              <a:spcAft>
                <a:spcPts val="0"/>
              </a:spcAft>
              <a:buNone/>
              <a:defRPr sz="1867">
                <a:solidFill>
                  <a:schemeClr val="tx1"/>
                </a:solidFill>
              </a:defRPr>
            </a:lvl7pPr>
            <a:lvl8pPr marL="0" indent="0">
              <a:lnSpc>
                <a:spcPts val="2333"/>
              </a:lnSpc>
              <a:spcBef>
                <a:spcPts val="0"/>
              </a:spcBef>
              <a:spcAft>
                <a:spcPts val="0"/>
              </a:spcAft>
              <a:buNone/>
              <a:defRPr sz="1867">
                <a:solidFill>
                  <a:schemeClr val="tx1"/>
                </a:solidFill>
              </a:defRPr>
            </a:lvl8pPr>
            <a:lvl9pPr marL="0" indent="0">
              <a:lnSpc>
                <a:spcPts val="2333"/>
              </a:lnSpc>
              <a:spcBef>
                <a:spcPts val="0"/>
              </a:spcBef>
              <a:spcAft>
                <a:spcPts val="0"/>
              </a:spcAft>
              <a:buNone/>
              <a:defRPr sz="1867">
                <a:solidFill>
                  <a:schemeClr val="tx1"/>
                </a:solidFill>
              </a:defRPr>
            </a:lvl9pPr>
          </a:lstStyle>
          <a:p>
            <a:pPr lvl="0"/>
            <a:r>
              <a:rPr lang="en-GB" noProof="0"/>
              <a:t>Click to edit unit measure</a:t>
            </a:r>
          </a:p>
        </p:txBody>
      </p:sp>
    </p:spTree>
    <p:extLst>
      <p:ext uri="{BB962C8B-B14F-4D97-AF65-F5344CB8AC3E}">
        <p14:creationId xmlns:p14="http://schemas.microsoft.com/office/powerpoint/2010/main" val="1124681925"/>
      </p:ext>
    </p:extLst>
  </p:cSld>
  <p:clrMapOvr>
    <a:masterClrMapping/>
  </p:clrMapOvr>
  <p:hf hdr="0" ftr="0"/>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Agenda 1 column white">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en-GB" noProof="0"/>
              <a:t>Click to edit agenda placeholder</a:t>
            </a:r>
          </a:p>
        </p:txBody>
      </p:sp>
      <p:sp>
        <p:nvSpPr>
          <p:cNvPr id="3" name="Inhaltsplatzhalter 2"/>
          <p:cNvSpPr>
            <a:spLocks noGrp="1"/>
          </p:cNvSpPr>
          <p:nvPr>
            <p:ph idx="1" hasCustomPrompt="1"/>
          </p:nvPr>
        </p:nvSpPr>
        <p:spPr>
          <a:xfrm>
            <a:off x="501651" y="1828800"/>
            <a:ext cx="9264000" cy="4526400"/>
          </a:xfrm>
        </p:spPr>
        <p:txBody>
          <a:bodyPr/>
          <a:lstStyle>
            <a:lvl1pPr marL="527987" indent="-527987">
              <a:lnSpc>
                <a:spcPct val="100000"/>
              </a:lnSpc>
              <a:spcBef>
                <a:spcPts val="1600"/>
              </a:spcBef>
              <a:spcAft>
                <a:spcPts val="0"/>
              </a:spcAft>
              <a:buFont typeface="+mj-lt"/>
              <a:buAutoNum type="arabicPeriod"/>
              <a:defRPr sz="2667" b="1">
                <a:solidFill>
                  <a:srgbClr val="EA1B0A"/>
                </a:solidFill>
                <a:latin typeface="+mn-lt"/>
              </a:defRPr>
            </a:lvl1pPr>
            <a:lvl2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2pPr>
            <a:lvl3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3pPr>
            <a:lvl4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4pPr>
            <a:lvl5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5pPr>
            <a:lvl6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6pPr>
            <a:lvl7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7pPr>
            <a:lvl8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8pPr>
            <a:lvl9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9pPr>
          </a:lstStyle>
          <a:p>
            <a:pPr lvl="0"/>
            <a:r>
              <a:rPr lang="en-GB" noProof="0"/>
              <a:t>Click to edit agenda point</a:t>
            </a:r>
          </a:p>
          <a:p>
            <a:pPr lvl="1"/>
            <a:r>
              <a:rPr lang="en-GB" noProof="0"/>
              <a:t>Second level: description/subpoint</a:t>
            </a:r>
          </a:p>
        </p:txBody>
      </p:sp>
    </p:spTree>
    <p:extLst>
      <p:ext uri="{BB962C8B-B14F-4D97-AF65-F5344CB8AC3E}">
        <p14:creationId xmlns:p14="http://schemas.microsoft.com/office/powerpoint/2010/main" val="2723625109"/>
      </p:ext>
    </p:extLst>
  </p:cSld>
  <p:clrMapOvr>
    <a:masterClrMapping/>
  </p:clrMapOvr>
  <p:hf hdr="0" ftr="0"/>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Agenda 2 columns white">
    <p:bg>
      <p:bgPr>
        <a:solidFill>
          <a:srgbClr val="FFFFFF"/>
        </a:solid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solidFill>
                  <a:srgbClr val="EA1C0A"/>
                </a:solidFill>
              </a:defRPr>
            </a:lvl1pPr>
          </a:lstStyle>
          <a:p>
            <a:r>
              <a:rPr lang="en-GB" noProof="0"/>
              <a:t>Click to edit agenda placeholder</a:t>
            </a:r>
          </a:p>
        </p:txBody>
      </p:sp>
      <p:sp>
        <p:nvSpPr>
          <p:cNvPr id="3" name="Inhaltsplatzhalter 2"/>
          <p:cNvSpPr>
            <a:spLocks noGrp="1"/>
          </p:cNvSpPr>
          <p:nvPr>
            <p:ph sz="half" idx="1" hasCustomPrompt="1"/>
          </p:nvPr>
        </p:nvSpPr>
        <p:spPr>
          <a:xfrm>
            <a:off x="501651" y="1828800"/>
            <a:ext cx="5424000" cy="4526400"/>
          </a:xfrm>
        </p:spPr>
        <p:txBody>
          <a:bodyPr>
            <a:noAutofit/>
          </a:bodyPr>
          <a:lstStyle>
            <a:lvl1pPr marL="527987" indent="-527987">
              <a:lnSpc>
                <a:spcPct val="100000"/>
              </a:lnSpc>
              <a:spcBef>
                <a:spcPts val="1600"/>
              </a:spcBef>
              <a:spcAft>
                <a:spcPts val="0"/>
              </a:spcAft>
              <a:buFont typeface="+mj-lt"/>
              <a:buAutoNum type="arabicPeriod"/>
              <a:defRPr sz="2667" b="1">
                <a:solidFill>
                  <a:srgbClr val="EA1B0A"/>
                </a:solidFill>
                <a:latin typeface="+mn-lt"/>
              </a:defRPr>
            </a:lvl1pPr>
            <a:lvl2pPr marL="527987" indent="0">
              <a:lnSpc>
                <a:spcPct val="100000"/>
              </a:lnSpc>
              <a:spcBef>
                <a:spcPts val="0"/>
              </a:spcBef>
              <a:spcAft>
                <a:spcPts val="0"/>
              </a:spcAft>
              <a:buNone/>
              <a:defRPr sz="1867">
                <a:solidFill>
                  <a:srgbClr val="000000"/>
                </a:solidFill>
                <a:latin typeface="+mn-lt"/>
              </a:defRPr>
            </a:lvl2pPr>
            <a:lvl3pPr marL="527987" indent="0">
              <a:lnSpc>
                <a:spcPct val="100000"/>
              </a:lnSpc>
              <a:spcBef>
                <a:spcPts val="0"/>
              </a:spcBef>
              <a:spcAft>
                <a:spcPts val="0"/>
              </a:spcAft>
              <a:buNone/>
              <a:defRPr sz="1867">
                <a:solidFill>
                  <a:srgbClr val="000000"/>
                </a:solidFill>
                <a:latin typeface="+mn-lt"/>
              </a:defRPr>
            </a:lvl3pPr>
            <a:lvl4pPr marL="527987" indent="0">
              <a:lnSpc>
                <a:spcPct val="100000"/>
              </a:lnSpc>
              <a:spcBef>
                <a:spcPts val="0"/>
              </a:spcBef>
              <a:spcAft>
                <a:spcPts val="0"/>
              </a:spcAft>
              <a:buNone/>
              <a:defRPr sz="1867">
                <a:solidFill>
                  <a:srgbClr val="000000"/>
                </a:solidFill>
                <a:latin typeface="+mn-lt"/>
              </a:defRPr>
            </a:lvl4pPr>
            <a:lvl5pPr marL="527987" indent="0">
              <a:lnSpc>
                <a:spcPct val="100000"/>
              </a:lnSpc>
              <a:spcBef>
                <a:spcPts val="0"/>
              </a:spcBef>
              <a:spcAft>
                <a:spcPts val="0"/>
              </a:spcAft>
              <a:buNone/>
              <a:defRPr sz="1867">
                <a:solidFill>
                  <a:srgbClr val="000000"/>
                </a:solidFill>
                <a:latin typeface="+mn-lt"/>
              </a:defRPr>
            </a:lvl5pPr>
            <a:lvl6pPr marL="527987" indent="0">
              <a:lnSpc>
                <a:spcPct val="100000"/>
              </a:lnSpc>
              <a:spcBef>
                <a:spcPts val="0"/>
              </a:spcBef>
              <a:spcAft>
                <a:spcPts val="0"/>
              </a:spcAft>
              <a:buNone/>
              <a:defRPr sz="1867">
                <a:latin typeface="+mn-lt"/>
              </a:defRPr>
            </a:lvl6pPr>
            <a:lvl7pPr marL="527987" indent="0">
              <a:lnSpc>
                <a:spcPct val="100000"/>
              </a:lnSpc>
              <a:spcBef>
                <a:spcPts val="0"/>
              </a:spcBef>
              <a:spcAft>
                <a:spcPts val="0"/>
              </a:spcAft>
              <a:buNone/>
              <a:defRPr sz="1867">
                <a:latin typeface="+mn-lt"/>
              </a:defRPr>
            </a:lvl7pPr>
            <a:lvl8pPr marL="527987" indent="0">
              <a:lnSpc>
                <a:spcPct val="100000"/>
              </a:lnSpc>
              <a:spcBef>
                <a:spcPts val="0"/>
              </a:spcBef>
              <a:spcAft>
                <a:spcPts val="0"/>
              </a:spcAft>
              <a:buNone/>
              <a:defRPr sz="1867">
                <a:latin typeface="+mn-lt"/>
              </a:defRPr>
            </a:lvl8pPr>
            <a:lvl9pPr marL="527987" indent="0">
              <a:lnSpc>
                <a:spcPct val="100000"/>
              </a:lnSpc>
              <a:spcBef>
                <a:spcPts val="0"/>
              </a:spcBef>
              <a:spcAft>
                <a:spcPts val="0"/>
              </a:spcAft>
              <a:buNone/>
              <a:defRPr sz="1867">
                <a:latin typeface="+mn-lt"/>
              </a:defRPr>
            </a:lvl9pPr>
          </a:lstStyle>
          <a:p>
            <a:pPr lvl="0"/>
            <a:r>
              <a:rPr lang="en-GB" noProof="0"/>
              <a:t>Click to edit agenda point</a:t>
            </a:r>
          </a:p>
          <a:p>
            <a:pPr lvl="1"/>
            <a:r>
              <a:rPr lang="en-GB" noProof="0"/>
              <a:t>Second level: description/subpoint</a:t>
            </a:r>
          </a:p>
        </p:txBody>
      </p:sp>
      <p:sp>
        <p:nvSpPr>
          <p:cNvPr id="4" name="Inhaltsplatzhalter 3"/>
          <p:cNvSpPr>
            <a:spLocks noGrp="1"/>
          </p:cNvSpPr>
          <p:nvPr>
            <p:ph sz="half" idx="2" hasCustomPrompt="1"/>
          </p:nvPr>
        </p:nvSpPr>
        <p:spPr>
          <a:xfrm>
            <a:off x="6265335" y="1828800"/>
            <a:ext cx="5424000" cy="4526400"/>
          </a:xfrm>
        </p:spPr>
        <p:txBody>
          <a:bodyPr>
            <a:noAutofit/>
          </a:bodyPr>
          <a:lstStyle>
            <a:lvl1pPr marL="527987" indent="-527987">
              <a:lnSpc>
                <a:spcPct val="100000"/>
              </a:lnSpc>
              <a:spcBef>
                <a:spcPts val="1600"/>
              </a:spcBef>
              <a:spcAft>
                <a:spcPts val="0"/>
              </a:spcAft>
              <a:buFont typeface="+mj-lt"/>
              <a:buAutoNum type="arabicPeriod" startAt="6"/>
              <a:defRPr sz="2667" b="1">
                <a:solidFill>
                  <a:srgbClr val="EA1B0A"/>
                </a:solidFill>
                <a:latin typeface="+mn-lt"/>
              </a:defRPr>
            </a:lvl1pPr>
            <a:lvl2pPr marL="527987" indent="0">
              <a:lnSpc>
                <a:spcPct val="100000"/>
              </a:lnSpc>
              <a:spcBef>
                <a:spcPts val="0"/>
              </a:spcBef>
              <a:spcAft>
                <a:spcPts val="0"/>
              </a:spcAft>
              <a:buFont typeface="EON Brix Sans" panose="020B0604020202020204" pitchFamily="34" charset="0"/>
              <a:buNone/>
              <a:defRPr sz="1867" b="0">
                <a:solidFill>
                  <a:srgbClr val="000000"/>
                </a:solidFill>
                <a:latin typeface="+mn-lt"/>
              </a:defRPr>
            </a:lvl2pPr>
            <a:lvl3pPr marL="527987" indent="0">
              <a:lnSpc>
                <a:spcPct val="100000"/>
              </a:lnSpc>
              <a:spcBef>
                <a:spcPts val="0"/>
              </a:spcBef>
              <a:spcAft>
                <a:spcPts val="0"/>
              </a:spcAft>
              <a:buFont typeface="EON Brix Sans" panose="020B0604020202020204" pitchFamily="34" charset="0"/>
              <a:buNone/>
              <a:defRPr sz="1867" b="0">
                <a:solidFill>
                  <a:srgbClr val="000000"/>
                </a:solidFill>
                <a:latin typeface="+mn-lt"/>
              </a:defRPr>
            </a:lvl3pPr>
            <a:lvl4pPr marL="527987" indent="0">
              <a:lnSpc>
                <a:spcPct val="100000"/>
              </a:lnSpc>
              <a:spcBef>
                <a:spcPts val="0"/>
              </a:spcBef>
              <a:spcAft>
                <a:spcPts val="0"/>
              </a:spcAft>
              <a:buFont typeface="EON Brix Sans" panose="020B0604020202020204" pitchFamily="34" charset="0"/>
              <a:buNone/>
              <a:defRPr sz="1867" b="0">
                <a:solidFill>
                  <a:srgbClr val="000000"/>
                </a:solidFill>
                <a:latin typeface="+mn-lt"/>
              </a:defRPr>
            </a:lvl4pPr>
            <a:lvl5pPr marL="527987" indent="0">
              <a:lnSpc>
                <a:spcPct val="100000"/>
              </a:lnSpc>
              <a:spcBef>
                <a:spcPts val="0"/>
              </a:spcBef>
              <a:spcAft>
                <a:spcPts val="0"/>
              </a:spcAft>
              <a:buFont typeface="EON Brix Sans" panose="020B0604020202020204" pitchFamily="34" charset="0"/>
              <a:buNone/>
              <a:defRPr sz="1867" b="0">
                <a:solidFill>
                  <a:srgbClr val="000000"/>
                </a:solidFill>
                <a:latin typeface="+mn-lt"/>
              </a:defRPr>
            </a:lvl5pPr>
            <a:lvl6pPr marL="527987" indent="0">
              <a:lnSpc>
                <a:spcPct val="100000"/>
              </a:lnSpc>
              <a:spcBef>
                <a:spcPts val="0"/>
              </a:spcBef>
              <a:spcAft>
                <a:spcPts val="0"/>
              </a:spcAft>
              <a:buFont typeface="EON Brix Sans" panose="020B0604020202020204" pitchFamily="34" charset="0"/>
              <a:buNone/>
              <a:defRPr sz="1867" b="0">
                <a:latin typeface="+mn-lt"/>
              </a:defRPr>
            </a:lvl6pPr>
            <a:lvl7pPr marL="527987" indent="0">
              <a:lnSpc>
                <a:spcPct val="100000"/>
              </a:lnSpc>
              <a:spcBef>
                <a:spcPts val="0"/>
              </a:spcBef>
              <a:spcAft>
                <a:spcPts val="0"/>
              </a:spcAft>
              <a:buFont typeface="EON Brix Sans" panose="020B0604020202020204" pitchFamily="34" charset="0"/>
              <a:buNone/>
              <a:defRPr sz="1867" b="0">
                <a:latin typeface="+mn-lt"/>
              </a:defRPr>
            </a:lvl7pPr>
            <a:lvl8pPr marL="527987" indent="0">
              <a:lnSpc>
                <a:spcPct val="100000"/>
              </a:lnSpc>
              <a:spcBef>
                <a:spcPts val="0"/>
              </a:spcBef>
              <a:spcAft>
                <a:spcPts val="0"/>
              </a:spcAft>
              <a:buFont typeface="EON Brix Sans" panose="020B0604020202020204" pitchFamily="34" charset="0"/>
              <a:buNone/>
              <a:defRPr sz="1867" b="0">
                <a:latin typeface="+mn-lt"/>
              </a:defRPr>
            </a:lvl8pPr>
            <a:lvl9pPr marL="527987" indent="0">
              <a:lnSpc>
                <a:spcPct val="100000"/>
              </a:lnSpc>
              <a:spcBef>
                <a:spcPts val="0"/>
              </a:spcBef>
              <a:spcAft>
                <a:spcPts val="0"/>
              </a:spcAft>
              <a:buFont typeface="EON Brix Sans" panose="020B0604020202020204" pitchFamily="34" charset="0"/>
              <a:buNone/>
              <a:defRPr sz="1867" b="0">
                <a:latin typeface="+mn-lt"/>
              </a:defRPr>
            </a:lvl9pPr>
          </a:lstStyle>
          <a:p>
            <a:pPr lvl="0"/>
            <a:r>
              <a:rPr lang="en-GB" noProof="0"/>
              <a:t>Click to edit agenda point</a:t>
            </a:r>
          </a:p>
          <a:p>
            <a:pPr lvl="1"/>
            <a:r>
              <a:rPr lang="en-GB" noProof="0"/>
              <a:t>Second level: description/subpoint</a:t>
            </a:r>
          </a:p>
        </p:txBody>
      </p:sp>
    </p:spTree>
    <p:extLst>
      <p:ext uri="{BB962C8B-B14F-4D97-AF65-F5344CB8AC3E}">
        <p14:creationId xmlns:p14="http://schemas.microsoft.com/office/powerpoint/2010/main" val="667704568"/>
      </p:ext>
    </p:extLst>
  </p:cSld>
  <p:clrMapOvr>
    <a:masterClrMapping/>
  </p:clrMapOvr>
  <p:hf hdr="0" ftr="0"/>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Chapter V01">
    <p:bg>
      <p:bgPr>
        <a:solidFill>
          <a:srgbClr val="F59A86"/>
        </a:solid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04001" y="408001"/>
            <a:ext cx="7318484" cy="1846660"/>
          </a:xfrm>
        </p:spPr>
        <p:txBody>
          <a:bodyPr wrap="square" anchor="t" anchorCtr="0">
            <a:spAutoFit/>
          </a:bodyPr>
          <a:lstStyle>
            <a:lvl1pPr algn="l">
              <a:lnSpc>
                <a:spcPts val="7200"/>
              </a:lnSpc>
              <a:defRPr sz="6400" b="0" cap="none" baseline="0">
                <a:solidFill>
                  <a:schemeClr val="tx1"/>
                </a:solidFill>
              </a:defRPr>
            </a:lvl1pPr>
          </a:lstStyle>
          <a:p>
            <a:r>
              <a:rPr lang="en-GB" noProof="0"/>
              <a:t>Click to edit chapter name</a:t>
            </a:r>
          </a:p>
        </p:txBody>
      </p:sp>
      <p:sp>
        <p:nvSpPr>
          <p:cNvPr id="6" name="Text Placeholder 9">
            <a:extLst>
              <a:ext uri="{FF2B5EF4-FFF2-40B4-BE49-F238E27FC236}">
                <a16:creationId xmlns:a16="http://schemas.microsoft.com/office/drawing/2014/main" id="{8CBB259C-5757-1771-2BC3-A6633E6F30ED}"/>
              </a:ext>
            </a:extLst>
          </p:cNvPr>
          <p:cNvSpPr>
            <a:spLocks noGrp="1"/>
          </p:cNvSpPr>
          <p:nvPr>
            <p:ph type="body" sz="quarter" idx="11" hasCustomPrompt="1"/>
          </p:nvPr>
        </p:nvSpPr>
        <p:spPr>
          <a:xfrm>
            <a:off x="503999" y="4648746"/>
            <a:ext cx="2400000" cy="2188633"/>
          </a:xfrm>
        </p:spPr>
        <p:txBody>
          <a:bodyPr wrap="square" anchor="b">
            <a:noAutofit/>
          </a:bodyPr>
          <a:lstStyle>
            <a:lvl1pPr marL="0" indent="0">
              <a:lnSpc>
                <a:spcPts val="17066"/>
              </a:lnSpc>
              <a:spcBef>
                <a:spcPts val="0"/>
              </a:spcBef>
              <a:spcAft>
                <a:spcPts val="0"/>
              </a:spcAft>
              <a:buFont typeface="EON Brix Sans" panose="020B0604020202020204" pitchFamily="34" charset="0"/>
              <a:buNone/>
              <a:defRPr sz="16266">
                <a:solidFill>
                  <a:schemeClr val="tx1"/>
                </a:solidFill>
                <a:latin typeface="+mj-lt"/>
              </a:defRPr>
            </a:lvl1pPr>
            <a:lvl2pPr marL="0" indent="0">
              <a:lnSpc>
                <a:spcPts val="17066"/>
              </a:lnSpc>
              <a:spcBef>
                <a:spcPts val="0"/>
              </a:spcBef>
              <a:spcAft>
                <a:spcPts val="0"/>
              </a:spcAft>
              <a:buNone/>
              <a:defRPr sz="16266">
                <a:solidFill>
                  <a:schemeClr val="tx1"/>
                </a:solidFill>
                <a:latin typeface="+mj-lt"/>
              </a:defRPr>
            </a:lvl2pPr>
            <a:lvl3pPr marL="0" indent="0">
              <a:lnSpc>
                <a:spcPts val="17066"/>
              </a:lnSpc>
              <a:spcBef>
                <a:spcPts val="0"/>
              </a:spcBef>
              <a:spcAft>
                <a:spcPts val="0"/>
              </a:spcAft>
              <a:buNone/>
              <a:defRPr sz="16266">
                <a:solidFill>
                  <a:schemeClr val="tx1"/>
                </a:solidFill>
                <a:latin typeface="+mj-lt"/>
              </a:defRPr>
            </a:lvl3pPr>
            <a:lvl4pPr marL="0" indent="0">
              <a:lnSpc>
                <a:spcPts val="17066"/>
              </a:lnSpc>
              <a:spcBef>
                <a:spcPts val="0"/>
              </a:spcBef>
              <a:spcAft>
                <a:spcPts val="0"/>
              </a:spcAft>
              <a:buNone/>
              <a:defRPr sz="16266">
                <a:solidFill>
                  <a:schemeClr val="tx1"/>
                </a:solidFill>
                <a:latin typeface="+mj-lt"/>
              </a:defRPr>
            </a:lvl4pPr>
            <a:lvl5pPr marL="0" indent="0">
              <a:lnSpc>
                <a:spcPts val="17066"/>
              </a:lnSpc>
              <a:spcBef>
                <a:spcPts val="0"/>
              </a:spcBef>
              <a:spcAft>
                <a:spcPts val="0"/>
              </a:spcAft>
              <a:buNone/>
              <a:defRPr sz="16266">
                <a:solidFill>
                  <a:schemeClr val="tx1"/>
                </a:solidFill>
                <a:latin typeface="+mj-lt"/>
              </a:defRPr>
            </a:lvl5pPr>
            <a:lvl6pPr marL="0" indent="0">
              <a:lnSpc>
                <a:spcPts val="17066"/>
              </a:lnSpc>
              <a:spcBef>
                <a:spcPts val="0"/>
              </a:spcBef>
              <a:spcAft>
                <a:spcPts val="0"/>
              </a:spcAft>
              <a:buNone/>
              <a:defRPr sz="16266">
                <a:solidFill>
                  <a:schemeClr val="tx1"/>
                </a:solidFill>
                <a:latin typeface="+mj-lt"/>
              </a:defRPr>
            </a:lvl6pPr>
            <a:lvl7pPr marL="0" indent="0">
              <a:lnSpc>
                <a:spcPts val="17066"/>
              </a:lnSpc>
              <a:spcBef>
                <a:spcPts val="0"/>
              </a:spcBef>
              <a:spcAft>
                <a:spcPts val="0"/>
              </a:spcAft>
              <a:buNone/>
              <a:defRPr sz="16266">
                <a:solidFill>
                  <a:schemeClr val="tx1"/>
                </a:solidFill>
                <a:latin typeface="+mj-lt"/>
              </a:defRPr>
            </a:lvl7pPr>
            <a:lvl8pPr marL="0" indent="0">
              <a:lnSpc>
                <a:spcPts val="17066"/>
              </a:lnSpc>
              <a:spcBef>
                <a:spcPts val="0"/>
              </a:spcBef>
              <a:spcAft>
                <a:spcPts val="0"/>
              </a:spcAft>
              <a:buNone/>
              <a:defRPr sz="16266">
                <a:solidFill>
                  <a:schemeClr val="tx1"/>
                </a:solidFill>
                <a:latin typeface="+mj-lt"/>
              </a:defRPr>
            </a:lvl8pPr>
            <a:lvl9pPr marL="0" indent="0">
              <a:lnSpc>
                <a:spcPts val="17066"/>
              </a:lnSpc>
              <a:spcBef>
                <a:spcPts val="0"/>
              </a:spcBef>
              <a:spcAft>
                <a:spcPts val="0"/>
              </a:spcAft>
              <a:buNone/>
              <a:defRPr sz="16266">
                <a:solidFill>
                  <a:schemeClr val="tx1"/>
                </a:solidFill>
                <a:latin typeface="+mj-lt"/>
              </a:defRPr>
            </a:lvl9pPr>
          </a:lstStyle>
          <a:p>
            <a:pPr lvl="0"/>
            <a:r>
              <a:rPr lang="en-GB" noProof="0"/>
              <a:t>X</a:t>
            </a:r>
          </a:p>
        </p:txBody>
      </p:sp>
    </p:spTree>
    <p:extLst>
      <p:ext uri="{BB962C8B-B14F-4D97-AF65-F5344CB8AC3E}">
        <p14:creationId xmlns:p14="http://schemas.microsoft.com/office/powerpoint/2010/main" val="3378383522"/>
      </p:ext>
    </p:extLst>
  </p:cSld>
  <p:clrMapOvr>
    <a:masterClrMapping/>
  </p:clrMapOvr>
  <p:hf hdr="0" ftr="0"/>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Chapter V02">
    <p:bg>
      <p:bgPr>
        <a:solidFill>
          <a:srgbClr val="EDEA6C"/>
        </a:solid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04001" y="408001"/>
            <a:ext cx="7318484" cy="1846660"/>
          </a:xfrm>
        </p:spPr>
        <p:txBody>
          <a:bodyPr wrap="square" anchor="t" anchorCtr="0">
            <a:spAutoFit/>
          </a:bodyPr>
          <a:lstStyle>
            <a:lvl1pPr algn="l">
              <a:lnSpc>
                <a:spcPts val="7200"/>
              </a:lnSpc>
              <a:defRPr sz="6400" b="0" cap="none" baseline="0">
                <a:solidFill>
                  <a:schemeClr val="tx1"/>
                </a:solidFill>
              </a:defRPr>
            </a:lvl1pPr>
          </a:lstStyle>
          <a:p>
            <a:r>
              <a:rPr lang="en-GB" noProof="0"/>
              <a:t>Click to edit chapter name</a:t>
            </a:r>
          </a:p>
        </p:txBody>
      </p:sp>
      <p:sp>
        <p:nvSpPr>
          <p:cNvPr id="6" name="Text Placeholder 9">
            <a:extLst>
              <a:ext uri="{FF2B5EF4-FFF2-40B4-BE49-F238E27FC236}">
                <a16:creationId xmlns:a16="http://schemas.microsoft.com/office/drawing/2014/main" id="{8CBB259C-5757-1771-2BC3-A6633E6F30ED}"/>
              </a:ext>
            </a:extLst>
          </p:cNvPr>
          <p:cNvSpPr>
            <a:spLocks noGrp="1"/>
          </p:cNvSpPr>
          <p:nvPr>
            <p:ph type="body" sz="quarter" idx="11" hasCustomPrompt="1"/>
          </p:nvPr>
        </p:nvSpPr>
        <p:spPr>
          <a:xfrm>
            <a:off x="503999" y="4648746"/>
            <a:ext cx="2400000" cy="2188633"/>
          </a:xfrm>
        </p:spPr>
        <p:txBody>
          <a:bodyPr wrap="square" anchor="b">
            <a:noAutofit/>
          </a:bodyPr>
          <a:lstStyle>
            <a:lvl1pPr marL="0" indent="0">
              <a:lnSpc>
                <a:spcPts val="17066"/>
              </a:lnSpc>
              <a:spcBef>
                <a:spcPts val="0"/>
              </a:spcBef>
              <a:spcAft>
                <a:spcPts val="0"/>
              </a:spcAft>
              <a:buFont typeface="EON Brix Sans" panose="020B0604020202020204" pitchFamily="34" charset="0"/>
              <a:buNone/>
              <a:defRPr sz="16266">
                <a:solidFill>
                  <a:schemeClr val="tx1"/>
                </a:solidFill>
                <a:latin typeface="+mj-lt"/>
              </a:defRPr>
            </a:lvl1pPr>
            <a:lvl2pPr marL="0" indent="0">
              <a:lnSpc>
                <a:spcPts val="17066"/>
              </a:lnSpc>
              <a:spcBef>
                <a:spcPts val="0"/>
              </a:spcBef>
              <a:spcAft>
                <a:spcPts val="0"/>
              </a:spcAft>
              <a:buNone/>
              <a:defRPr sz="16266">
                <a:solidFill>
                  <a:schemeClr val="tx1"/>
                </a:solidFill>
                <a:latin typeface="+mj-lt"/>
              </a:defRPr>
            </a:lvl2pPr>
            <a:lvl3pPr marL="0" indent="0">
              <a:lnSpc>
                <a:spcPts val="17066"/>
              </a:lnSpc>
              <a:spcBef>
                <a:spcPts val="0"/>
              </a:spcBef>
              <a:spcAft>
                <a:spcPts val="0"/>
              </a:spcAft>
              <a:buNone/>
              <a:defRPr sz="16266">
                <a:solidFill>
                  <a:schemeClr val="tx1"/>
                </a:solidFill>
                <a:latin typeface="+mj-lt"/>
              </a:defRPr>
            </a:lvl3pPr>
            <a:lvl4pPr marL="0" indent="0">
              <a:lnSpc>
                <a:spcPts val="17066"/>
              </a:lnSpc>
              <a:spcBef>
                <a:spcPts val="0"/>
              </a:spcBef>
              <a:spcAft>
                <a:spcPts val="0"/>
              </a:spcAft>
              <a:buNone/>
              <a:defRPr sz="16266">
                <a:solidFill>
                  <a:schemeClr val="tx1"/>
                </a:solidFill>
                <a:latin typeface="+mj-lt"/>
              </a:defRPr>
            </a:lvl4pPr>
            <a:lvl5pPr marL="0" indent="0">
              <a:lnSpc>
                <a:spcPts val="17066"/>
              </a:lnSpc>
              <a:spcBef>
                <a:spcPts val="0"/>
              </a:spcBef>
              <a:spcAft>
                <a:spcPts val="0"/>
              </a:spcAft>
              <a:buNone/>
              <a:defRPr sz="16266">
                <a:solidFill>
                  <a:schemeClr val="tx1"/>
                </a:solidFill>
                <a:latin typeface="+mj-lt"/>
              </a:defRPr>
            </a:lvl5pPr>
            <a:lvl6pPr marL="0" indent="0">
              <a:lnSpc>
                <a:spcPts val="17066"/>
              </a:lnSpc>
              <a:spcBef>
                <a:spcPts val="0"/>
              </a:spcBef>
              <a:spcAft>
                <a:spcPts val="0"/>
              </a:spcAft>
              <a:buNone/>
              <a:defRPr sz="16266">
                <a:solidFill>
                  <a:schemeClr val="tx1"/>
                </a:solidFill>
                <a:latin typeface="+mj-lt"/>
              </a:defRPr>
            </a:lvl6pPr>
            <a:lvl7pPr marL="0" indent="0">
              <a:lnSpc>
                <a:spcPts val="17066"/>
              </a:lnSpc>
              <a:spcBef>
                <a:spcPts val="0"/>
              </a:spcBef>
              <a:spcAft>
                <a:spcPts val="0"/>
              </a:spcAft>
              <a:buNone/>
              <a:defRPr sz="16266">
                <a:solidFill>
                  <a:schemeClr val="tx1"/>
                </a:solidFill>
                <a:latin typeface="+mj-lt"/>
              </a:defRPr>
            </a:lvl7pPr>
            <a:lvl8pPr marL="0" indent="0">
              <a:lnSpc>
                <a:spcPts val="17066"/>
              </a:lnSpc>
              <a:spcBef>
                <a:spcPts val="0"/>
              </a:spcBef>
              <a:spcAft>
                <a:spcPts val="0"/>
              </a:spcAft>
              <a:buNone/>
              <a:defRPr sz="16266">
                <a:solidFill>
                  <a:schemeClr val="tx1"/>
                </a:solidFill>
                <a:latin typeface="+mj-lt"/>
              </a:defRPr>
            </a:lvl8pPr>
            <a:lvl9pPr marL="0" indent="0">
              <a:lnSpc>
                <a:spcPts val="17066"/>
              </a:lnSpc>
              <a:spcBef>
                <a:spcPts val="0"/>
              </a:spcBef>
              <a:spcAft>
                <a:spcPts val="0"/>
              </a:spcAft>
              <a:buNone/>
              <a:defRPr sz="16266">
                <a:solidFill>
                  <a:schemeClr val="tx1"/>
                </a:solidFill>
                <a:latin typeface="+mj-lt"/>
              </a:defRPr>
            </a:lvl9pPr>
          </a:lstStyle>
          <a:p>
            <a:pPr lvl="0"/>
            <a:r>
              <a:rPr lang="en-GB" noProof="0"/>
              <a:t>X</a:t>
            </a:r>
          </a:p>
        </p:txBody>
      </p:sp>
    </p:spTree>
    <p:extLst>
      <p:ext uri="{BB962C8B-B14F-4D97-AF65-F5344CB8AC3E}">
        <p14:creationId xmlns:p14="http://schemas.microsoft.com/office/powerpoint/2010/main" val="2785836134"/>
      </p:ext>
    </p:extLst>
  </p:cSld>
  <p:clrMapOvr>
    <a:masterClrMapping/>
  </p:clrMapOvr>
  <p:hf hdr="0" ftr="0"/>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Chapter V03">
    <p:bg>
      <p:bgPr>
        <a:solidFill>
          <a:srgbClr val="7FC7CF"/>
        </a:solid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04001" y="408001"/>
            <a:ext cx="7318484" cy="1846660"/>
          </a:xfrm>
        </p:spPr>
        <p:txBody>
          <a:bodyPr wrap="square" anchor="t" anchorCtr="0">
            <a:spAutoFit/>
          </a:bodyPr>
          <a:lstStyle>
            <a:lvl1pPr algn="l">
              <a:lnSpc>
                <a:spcPts val="7200"/>
              </a:lnSpc>
              <a:defRPr sz="6400" b="0" cap="none" baseline="0">
                <a:solidFill>
                  <a:schemeClr val="tx1"/>
                </a:solidFill>
              </a:defRPr>
            </a:lvl1pPr>
          </a:lstStyle>
          <a:p>
            <a:r>
              <a:rPr lang="en-GB" noProof="0"/>
              <a:t>Click to edit chapter name</a:t>
            </a:r>
          </a:p>
        </p:txBody>
      </p:sp>
      <p:sp>
        <p:nvSpPr>
          <p:cNvPr id="6" name="Text Placeholder 9">
            <a:extLst>
              <a:ext uri="{FF2B5EF4-FFF2-40B4-BE49-F238E27FC236}">
                <a16:creationId xmlns:a16="http://schemas.microsoft.com/office/drawing/2014/main" id="{8CBB259C-5757-1771-2BC3-A6633E6F30ED}"/>
              </a:ext>
            </a:extLst>
          </p:cNvPr>
          <p:cNvSpPr>
            <a:spLocks noGrp="1"/>
          </p:cNvSpPr>
          <p:nvPr>
            <p:ph type="body" sz="quarter" idx="11" hasCustomPrompt="1"/>
          </p:nvPr>
        </p:nvSpPr>
        <p:spPr>
          <a:xfrm>
            <a:off x="503999" y="4648746"/>
            <a:ext cx="2400000" cy="2188633"/>
          </a:xfrm>
        </p:spPr>
        <p:txBody>
          <a:bodyPr wrap="square" anchor="b">
            <a:noAutofit/>
          </a:bodyPr>
          <a:lstStyle>
            <a:lvl1pPr marL="0" indent="0">
              <a:lnSpc>
                <a:spcPts val="17066"/>
              </a:lnSpc>
              <a:spcBef>
                <a:spcPts val="0"/>
              </a:spcBef>
              <a:spcAft>
                <a:spcPts val="0"/>
              </a:spcAft>
              <a:buFont typeface="EON Brix Sans" panose="020B0604020202020204" pitchFamily="34" charset="0"/>
              <a:buNone/>
              <a:defRPr sz="16266">
                <a:solidFill>
                  <a:schemeClr val="tx1"/>
                </a:solidFill>
                <a:latin typeface="+mj-lt"/>
              </a:defRPr>
            </a:lvl1pPr>
            <a:lvl2pPr marL="0" indent="0">
              <a:lnSpc>
                <a:spcPts val="17066"/>
              </a:lnSpc>
              <a:spcBef>
                <a:spcPts val="0"/>
              </a:spcBef>
              <a:spcAft>
                <a:spcPts val="0"/>
              </a:spcAft>
              <a:buNone/>
              <a:defRPr sz="16266">
                <a:solidFill>
                  <a:schemeClr val="tx1"/>
                </a:solidFill>
                <a:latin typeface="+mj-lt"/>
              </a:defRPr>
            </a:lvl2pPr>
            <a:lvl3pPr marL="0" indent="0">
              <a:lnSpc>
                <a:spcPts val="17066"/>
              </a:lnSpc>
              <a:spcBef>
                <a:spcPts val="0"/>
              </a:spcBef>
              <a:spcAft>
                <a:spcPts val="0"/>
              </a:spcAft>
              <a:buNone/>
              <a:defRPr sz="16266">
                <a:solidFill>
                  <a:schemeClr val="tx1"/>
                </a:solidFill>
                <a:latin typeface="+mj-lt"/>
              </a:defRPr>
            </a:lvl3pPr>
            <a:lvl4pPr marL="0" indent="0">
              <a:lnSpc>
                <a:spcPts val="17066"/>
              </a:lnSpc>
              <a:spcBef>
                <a:spcPts val="0"/>
              </a:spcBef>
              <a:spcAft>
                <a:spcPts val="0"/>
              </a:spcAft>
              <a:buNone/>
              <a:defRPr sz="16266">
                <a:solidFill>
                  <a:schemeClr val="tx1"/>
                </a:solidFill>
                <a:latin typeface="+mj-lt"/>
              </a:defRPr>
            </a:lvl4pPr>
            <a:lvl5pPr marL="0" indent="0">
              <a:lnSpc>
                <a:spcPts val="17066"/>
              </a:lnSpc>
              <a:spcBef>
                <a:spcPts val="0"/>
              </a:spcBef>
              <a:spcAft>
                <a:spcPts val="0"/>
              </a:spcAft>
              <a:buNone/>
              <a:defRPr sz="16266">
                <a:solidFill>
                  <a:schemeClr val="tx1"/>
                </a:solidFill>
                <a:latin typeface="+mj-lt"/>
              </a:defRPr>
            </a:lvl5pPr>
            <a:lvl6pPr marL="0" indent="0">
              <a:lnSpc>
                <a:spcPts val="17066"/>
              </a:lnSpc>
              <a:spcBef>
                <a:spcPts val="0"/>
              </a:spcBef>
              <a:spcAft>
                <a:spcPts val="0"/>
              </a:spcAft>
              <a:buNone/>
              <a:defRPr sz="16266">
                <a:solidFill>
                  <a:schemeClr val="tx1"/>
                </a:solidFill>
                <a:latin typeface="+mj-lt"/>
              </a:defRPr>
            </a:lvl6pPr>
            <a:lvl7pPr marL="0" indent="0">
              <a:lnSpc>
                <a:spcPts val="17066"/>
              </a:lnSpc>
              <a:spcBef>
                <a:spcPts val="0"/>
              </a:spcBef>
              <a:spcAft>
                <a:spcPts val="0"/>
              </a:spcAft>
              <a:buNone/>
              <a:defRPr sz="16266">
                <a:solidFill>
                  <a:schemeClr val="tx1"/>
                </a:solidFill>
                <a:latin typeface="+mj-lt"/>
              </a:defRPr>
            </a:lvl7pPr>
            <a:lvl8pPr marL="0" indent="0">
              <a:lnSpc>
                <a:spcPts val="17066"/>
              </a:lnSpc>
              <a:spcBef>
                <a:spcPts val="0"/>
              </a:spcBef>
              <a:spcAft>
                <a:spcPts val="0"/>
              </a:spcAft>
              <a:buNone/>
              <a:defRPr sz="16266">
                <a:solidFill>
                  <a:schemeClr val="tx1"/>
                </a:solidFill>
                <a:latin typeface="+mj-lt"/>
              </a:defRPr>
            </a:lvl8pPr>
            <a:lvl9pPr marL="0" indent="0">
              <a:lnSpc>
                <a:spcPts val="17066"/>
              </a:lnSpc>
              <a:spcBef>
                <a:spcPts val="0"/>
              </a:spcBef>
              <a:spcAft>
                <a:spcPts val="0"/>
              </a:spcAft>
              <a:buNone/>
              <a:defRPr sz="16266">
                <a:solidFill>
                  <a:schemeClr val="tx1"/>
                </a:solidFill>
                <a:latin typeface="+mj-lt"/>
              </a:defRPr>
            </a:lvl9pPr>
          </a:lstStyle>
          <a:p>
            <a:pPr lvl="0"/>
            <a:r>
              <a:rPr lang="en-GB" noProof="0"/>
              <a:t>X</a:t>
            </a:r>
          </a:p>
        </p:txBody>
      </p:sp>
    </p:spTree>
    <p:extLst>
      <p:ext uri="{BB962C8B-B14F-4D97-AF65-F5344CB8AC3E}">
        <p14:creationId xmlns:p14="http://schemas.microsoft.com/office/powerpoint/2010/main" val="3032594392"/>
      </p:ext>
    </p:extLst>
  </p:cSld>
  <p:clrMapOvr>
    <a:masterClrMapping/>
  </p:clrMapOvr>
  <p:hf hdr="0" ftr="0"/>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Chapter with Image V01">
    <p:bg>
      <p:bgPr>
        <a:solidFill>
          <a:srgbClr val="7FC7CF"/>
        </a:solidFill>
        <a:effectLst/>
      </p:bgPr>
    </p:bg>
    <p:spTree>
      <p:nvGrpSpPr>
        <p:cNvPr id="1" name=""/>
        <p:cNvGrpSpPr/>
        <p:nvPr/>
      </p:nvGrpSpPr>
      <p:grpSpPr>
        <a:xfrm>
          <a:off x="0" y="0"/>
          <a:ext cx="0" cy="0"/>
          <a:chOff x="0" y="0"/>
          <a:chExt cx="0" cy="0"/>
        </a:xfrm>
      </p:grpSpPr>
      <p:sp>
        <p:nvSpPr>
          <p:cNvPr id="3" name="Picture Placeholder 10">
            <a:extLst>
              <a:ext uri="{FF2B5EF4-FFF2-40B4-BE49-F238E27FC236}">
                <a16:creationId xmlns:a16="http://schemas.microsoft.com/office/drawing/2014/main" id="{5AF0533A-51F2-BB29-D669-E4AABD18D2E8}"/>
              </a:ext>
            </a:extLst>
          </p:cNvPr>
          <p:cNvSpPr>
            <a:spLocks noGrp="1"/>
          </p:cNvSpPr>
          <p:nvPr>
            <p:ph type="pic" sz="quarter" idx="15" hasCustomPrompt="1"/>
          </p:nvPr>
        </p:nvSpPr>
        <p:spPr>
          <a:xfrm>
            <a:off x="0" y="96000"/>
            <a:ext cx="12192000" cy="6762000"/>
          </a:xfrm>
          <a:solidFill>
            <a:schemeClr val="bg1">
              <a:lumMod val="50000"/>
            </a:schemeClr>
          </a:solidFill>
        </p:spPr>
        <p:txBody>
          <a:bodyPr tIns="576000" anchor="ctr"/>
          <a:lstStyle>
            <a:lvl1pPr algn="ctr">
              <a:defRPr>
                <a:solidFill>
                  <a:schemeClr val="bg1"/>
                </a:solidFill>
              </a:defRPr>
            </a:lvl1pPr>
          </a:lstStyle>
          <a:p>
            <a:r>
              <a:rPr lang="en-GB" noProof="0"/>
              <a:t>Add image by clicking on icon</a:t>
            </a:r>
          </a:p>
        </p:txBody>
      </p:sp>
      <p:sp>
        <p:nvSpPr>
          <p:cNvPr id="2" name="Titel 1"/>
          <p:cNvSpPr>
            <a:spLocks noGrp="1"/>
          </p:cNvSpPr>
          <p:nvPr>
            <p:ph type="title" hasCustomPrompt="1"/>
          </p:nvPr>
        </p:nvSpPr>
        <p:spPr>
          <a:xfrm>
            <a:off x="504001" y="408001"/>
            <a:ext cx="7318484" cy="1846660"/>
          </a:xfrm>
        </p:spPr>
        <p:txBody>
          <a:bodyPr wrap="square" anchor="t" anchorCtr="0">
            <a:spAutoFit/>
          </a:bodyPr>
          <a:lstStyle>
            <a:lvl1pPr algn="l">
              <a:lnSpc>
                <a:spcPts val="7200"/>
              </a:lnSpc>
              <a:defRPr sz="6400" b="0" cap="none" baseline="0">
                <a:solidFill>
                  <a:schemeClr val="bg1"/>
                </a:solidFill>
              </a:defRPr>
            </a:lvl1pPr>
          </a:lstStyle>
          <a:p>
            <a:r>
              <a:rPr lang="en-GB" noProof="0"/>
              <a:t>Click to edit chapter name</a:t>
            </a:r>
          </a:p>
        </p:txBody>
      </p:sp>
      <p:sp>
        <p:nvSpPr>
          <p:cNvPr id="6" name="Text Placeholder 9">
            <a:extLst>
              <a:ext uri="{FF2B5EF4-FFF2-40B4-BE49-F238E27FC236}">
                <a16:creationId xmlns:a16="http://schemas.microsoft.com/office/drawing/2014/main" id="{8CBB259C-5757-1771-2BC3-A6633E6F30ED}"/>
              </a:ext>
            </a:extLst>
          </p:cNvPr>
          <p:cNvSpPr>
            <a:spLocks noGrp="1"/>
          </p:cNvSpPr>
          <p:nvPr>
            <p:ph type="body" sz="quarter" idx="11" hasCustomPrompt="1"/>
          </p:nvPr>
        </p:nvSpPr>
        <p:spPr>
          <a:xfrm>
            <a:off x="503999" y="4648746"/>
            <a:ext cx="2400000" cy="2188633"/>
          </a:xfrm>
        </p:spPr>
        <p:txBody>
          <a:bodyPr wrap="square" anchor="b">
            <a:noAutofit/>
          </a:bodyPr>
          <a:lstStyle>
            <a:lvl1pPr marL="0" indent="0">
              <a:lnSpc>
                <a:spcPts val="17066"/>
              </a:lnSpc>
              <a:spcBef>
                <a:spcPts val="0"/>
              </a:spcBef>
              <a:spcAft>
                <a:spcPts val="0"/>
              </a:spcAft>
              <a:buFont typeface="EON Brix Sans" panose="020B0604020202020204" pitchFamily="34" charset="0"/>
              <a:buNone/>
              <a:defRPr sz="16266">
                <a:solidFill>
                  <a:schemeClr val="bg1"/>
                </a:solidFill>
                <a:latin typeface="+mj-lt"/>
              </a:defRPr>
            </a:lvl1pPr>
            <a:lvl2pPr marL="0" indent="0">
              <a:lnSpc>
                <a:spcPts val="17066"/>
              </a:lnSpc>
              <a:spcBef>
                <a:spcPts val="0"/>
              </a:spcBef>
              <a:spcAft>
                <a:spcPts val="0"/>
              </a:spcAft>
              <a:buNone/>
              <a:defRPr sz="16266">
                <a:solidFill>
                  <a:schemeClr val="bg1"/>
                </a:solidFill>
                <a:latin typeface="+mj-lt"/>
              </a:defRPr>
            </a:lvl2pPr>
            <a:lvl3pPr marL="0" indent="0">
              <a:lnSpc>
                <a:spcPts val="17066"/>
              </a:lnSpc>
              <a:spcBef>
                <a:spcPts val="0"/>
              </a:spcBef>
              <a:spcAft>
                <a:spcPts val="0"/>
              </a:spcAft>
              <a:buNone/>
              <a:defRPr sz="16266">
                <a:solidFill>
                  <a:schemeClr val="bg1"/>
                </a:solidFill>
                <a:latin typeface="+mj-lt"/>
              </a:defRPr>
            </a:lvl3pPr>
            <a:lvl4pPr marL="0" indent="0">
              <a:lnSpc>
                <a:spcPts val="17066"/>
              </a:lnSpc>
              <a:spcBef>
                <a:spcPts val="0"/>
              </a:spcBef>
              <a:spcAft>
                <a:spcPts val="0"/>
              </a:spcAft>
              <a:buNone/>
              <a:defRPr sz="16266">
                <a:solidFill>
                  <a:schemeClr val="bg1"/>
                </a:solidFill>
                <a:latin typeface="+mj-lt"/>
              </a:defRPr>
            </a:lvl4pPr>
            <a:lvl5pPr marL="0" indent="0">
              <a:lnSpc>
                <a:spcPts val="17066"/>
              </a:lnSpc>
              <a:spcBef>
                <a:spcPts val="0"/>
              </a:spcBef>
              <a:spcAft>
                <a:spcPts val="0"/>
              </a:spcAft>
              <a:buNone/>
              <a:defRPr sz="16266">
                <a:solidFill>
                  <a:schemeClr val="bg1"/>
                </a:solidFill>
                <a:latin typeface="+mj-lt"/>
              </a:defRPr>
            </a:lvl5pPr>
            <a:lvl6pPr marL="0" indent="0">
              <a:lnSpc>
                <a:spcPts val="17066"/>
              </a:lnSpc>
              <a:spcBef>
                <a:spcPts val="0"/>
              </a:spcBef>
              <a:spcAft>
                <a:spcPts val="0"/>
              </a:spcAft>
              <a:buNone/>
              <a:defRPr sz="16266">
                <a:solidFill>
                  <a:schemeClr val="bg1"/>
                </a:solidFill>
                <a:latin typeface="+mj-lt"/>
              </a:defRPr>
            </a:lvl6pPr>
            <a:lvl7pPr marL="0" indent="0">
              <a:lnSpc>
                <a:spcPts val="17066"/>
              </a:lnSpc>
              <a:spcBef>
                <a:spcPts val="0"/>
              </a:spcBef>
              <a:spcAft>
                <a:spcPts val="0"/>
              </a:spcAft>
              <a:buNone/>
              <a:defRPr sz="16266">
                <a:solidFill>
                  <a:schemeClr val="bg1"/>
                </a:solidFill>
                <a:latin typeface="+mj-lt"/>
              </a:defRPr>
            </a:lvl7pPr>
            <a:lvl8pPr marL="0" indent="0">
              <a:lnSpc>
                <a:spcPts val="17066"/>
              </a:lnSpc>
              <a:spcBef>
                <a:spcPts val="0"/>
              </a:spcBef>
              <a:spcAft>
                <a:spcPts val="0"/>
              </a:spcAft>
              <a:buNone/>
              <a:defRPr sz="16266">
                <a:solidFill>
                  <a:schemeClr val="bg1"/>
                </a:solidFill>
                <a:latin typeface="+mj-lt"/>
              </a:defRPr>
            </a:lvl8pPr>
            <a:lvl9pPr marL="0" indent="0">
              <a:lnSpc>
                <a:spcPts val="17066"/>
              </a:lnSpc>
              <a:spcBef>
                <a:spcPts val="0"/>
              </a:spcBef>
              <a:spcAft>
                <a:spcPts val="0"/>
              </a:spcAft>
              <a:buNone/>
              <a:defRPr sz="16266">
                <a:solidFill>
                  <a:schemeClr val="bg1"/>
                </a:solidFill>
                <a:latin typeface="+mj-lt"/>
              </a:defRPr>
            </a:lvl9pPr>
          </a:lstStyle>
          <a:p>
            <a:pPr lvl="0"/>
            <a:r>
              <a:rPr lang="en-GB" noProof="0"/>
              <a:t>X</a:t>
            </a:r>
          </a:p>
        </p:txBody>
      </p:sp>
    </p:spTree>
    <p:extLst>
      <p:ext uri="{BB962C8B-B14F-4D97-AF65-F5344CB8AC3E}">
        <p14:creationId xmlns:p14="http://schemas.microsoft.com/office/powerpoint/2010/main" val="1012484429"/>
      </p:ext>
    </p:extLst>
  </p:cSld>
  <p:clrMapOvr>
    <a:masterClrMapping/>
  </p:clrMapOvr>
  <p:hf hdr="0" ftr="0"/>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Chapter with Image V02">
    <p:spTree>
      <p:nvGrpSpPr>
        <p:cNvPr id="1" name=""/>
        <p:cNvGrpSpPr/>
        <p:nvPr/>
      </p:nvGrpSpPr>
      <p:grpSpPr>
        <a:xfrm>
          <a:off x="0" y="0"/>
          <a:ext cx="0" cy="0"/>
          <a:chOff x="0" y="0"/>
          <a:chExt cx="0" cy="0"/>
        </a:xfrm>
      </p:grpSpPr>
      <p:sp>
        <p:nvSpPr>
          <p:cNvPr id="3" name="Picture Placeholder 10">
            <a:extLst>
              <a:ext uri="{FF2B5EF4-FFF2-40B4-BE49-F238E27FC236}">
                <a16:creationId xmlns:a16="http://schemas.microsoft.com/office/drawing/2014/main" id="{5AF0533A-51F2-BB29-D669-E4AABD18D2E8}"/>
              </a:ext>
            </a:extLst>
          </p:cNvPr>
          <p:cNvSpPr>
            <a:spLocks noGrp="1"/>
          </p:cNvSpPr>
          <p:nvPr>
            <p:ph type="pic" sz="quarter" idx="15" hasCustomPrompt="1"/>
          </p:nvPr>
        </p:nvSpPr>
        <p:spPr>
          <a:xfrm>
            <a:off x="6265333" y="96000"/>
            <a:ext cx="5926667" cy="6762000"/>
          </a:xfrm>
          <a:solidFill>
            <a:schemeClr val="bg1">
              <a:lumMod val="50000"/>
            </a:schemeClr>
          </a:solidFill>
        </p:spPr>
        <p:txBody>
          <a:bodyPr tIns="576000" anchor="ctr"/>
          <a:lstStyle>
            <a:lvl1pPr algn="ctr">
              <a:defRPr>
                <a:solidFill>
                  <a:schemeClr val="bg1"/>
                </a:solidFill>
              </a:defRPr>
            </a:lvl1pPr>
          </a:lstStyle>
          <a:p>
            <a:r>
              <a:rPr lang="en-GB" noProof="0"/>
              <a:t>Add image by clicking on icon</a:t>
            </a:r>
          </a:p>
        </p:txBody>
      </p:sp>
      <p:sp>
        <p:nvSpPr>
          <p:cNvPr id="2" name="Titel 1"/>
          <p:cNvSpPr>
            <a:spLocks noGrp="1"/>
          </p:cNvSpPr>
          <p:nvPr>
            <p:ph type="title" hasCustomPrompt="1"/>
          </p:nvPr>
        </p:nvSpPr>
        <p:spPr>
          <a:xfrm>
            <a:off x="504001" y="408001"/>
            <a:ext cx="5424784" cy="1846660"/>
          </a:xfrm>
        </p:spPr>
        <p:txBody>
          <a:bodyPr wrap="square" anchor="t" anchorCtr="0">
            <a:spAutoFit/>
          </a:bodyPr>
          <a:lstStyle>
            <a:lvl1pPr algn="l">
              <a:lnSpc>
                <a:spcPts val="7200"/>
              </a:lnSpc>
              <a:defRPr sz="6400" b="0" cap="none" baseline="0">
                <a:solidFill>
                  <a:schemeClr val="tx1"/>
                </a:solidFill>
              </a:defRPr>
            </a:lvl1pPr>
          </a:lstStyle>
          <a:p>
            <a:r>
              <a:rPr lang="en-GB" noProof="0"/>
              <a:t>Click to edit chapter name</a:t>
            </a:r>
          </a:p>
        </p:txBody>
      </p:sp>
      <p:sp>
        <p:nvSpPr>
          <p:cNvPr id="6" name="Text Placeholder 9">
            <a:extLst>
              <a:ext uri="{FF2B5EF4-FFF2-40B4-BE49-F238E27FC236}">
                <a16:creationId xmlns:a16="http://schemas.microsoft.com/office/drawing/2014/main" id="{8CBB259C-5757-1771-2BC3-A6633E6F30ED}"/>
              </a:ext>
            </a:extLst>
          </p:cNvPr>
          <p:cNvSpPr>
            <a:spLocks noGrp="1"/>
          </p:cNvSpPr>
          <p:nvPr>
            <p:ph type="body" sz="quarter" idx="11" hasCustomPrompt="1"/>
          </p:nvPr>
        </p:nvSpPr>
        <p:spPr>
          <a:xfrm>
            <a:off x="503999" y="4648746"/>
            <a:ext cx="2400000" cy="2188633"/>
          </a:xfrm>
        </p:spPr>
        <p:txBody>
          <a:bodyPr wrap="square" anchor="b">
            <a:noAutofit/>
          </a:bodyPr>
          <a:lstStyle>
            <a:lvl1pPr marL="0" indent="0">
              <a:lnSpc>
                <a:spcPts val="17066"/>
              </a:lnSpc>
              <a:spcBef>
                <a:spcPts val="0"/>
              </a:spcBef>
              <a:spcAft>
                <a:spcPts val="0"/>
              </a:spcAft>
              <a:buFont typeface="EON Brix Sans" panose="020B0604020202020204" pitchFamily="34" charset="0"/>
              <a:buNone/>
              <a:defRPr sz="16266">
                <a:solidFill>
                  <a:schemeClr val="tx1"/>
                </a:solidFill>
                <a:latin typeface="+mj-lt"/>
              </a:defRPr>
            </a:lvl1pPr>
            <a:lvl2pPr marL="0" indent="0">
              <a:lnSpc>
                <a:spcPts val="17066"/>
              </a:lnSpc>
              <a:spcBef>
                <a:spcPts val="0"/>
              </a:spcBef>
              <a:spcAft>
                <a:spcPts val="0"/>
              </a:spcAft>
              <a:buNone/>
              <a:defRPr sz="16266">
                <a:solidFill>
                  <a:schemeClr val="tx1"/>
                </a:solidFill>
                <a:latin typeface="+mj-lt"/>
              </a:defRPr>
            </a:lvl2pPr>
            <a:lvl3pPr marL="0" indent="0">
              <a:lnSpc>
                <a:spcPts val="17066"/>
              </a:lnSpc>
              <a:spcBef>
                <a:spcPts val="0"/>
              </a:spcBef>
              <a:spcAft>
                <a:spcPts val="0"/>
              </a:spcAft>
              <a:buNone/>
              <a:defRPr sz="16266">
                <a:solidFill>
                  <a:schemeClr val="tx1"/>
                </a:solidFill>
                <a:latin typeface="+mj-lt"/>
              </a:defRPr>
            </a:lvl3pPr>
            <a:lvl4pPr marL="0" indent="0">
              <a:lnSpc>
                <a:spcPts val="17066"/>
              </a:lnSpc>
              <a:spcBef>
                <a:spcPts val="0"/>
              </a:spcBef>
              <a:spcAft>
                <a:spcPts val="0"/>
              </a:spcAft>
              <a:buNone/>
              <a:defRPr sz="16266">
                <a:solidFill>
                  <a:schemeClr val="tx1"/>
                </a:solidFill>
                <a:latin typeface="+mj-lt"/>
              </a:defRPr>
            </a:lvl4pPr>
            <a:lvl5pPr marL="0" indent="0">
              <a:lnSpc>
                <a:spcPts val="17066"/>
              </a:lnSpc>
              <a:spcBef>
                <a:spcPts val="0"/>
              </a:spcBef>
              <a:spcAft>
                <a:spcPts val="0"/>
              </a:spcAft>
              <a:buNone/>
              <a:defRPr sz="16266">
                <a:solidFill>
                  <a:schemeClr val="tx1"/>
                </a:solidFill>
                <a:latin typeface="+mj-lt"/>
              </a:defRPr>
            </a:lvl5pPr>
            <a:lvl6pPr marL="0" indent="0">
              <a:lnSpc>
                <a:spcPts val="17066"/>
              </a:lnSpc>
              <a:spcBef>
                <a:spcPts val="0"/>
              </a:spcBef>
              <a:spcAft>
                <a:spcPts val="0"/>
              </a:spcAft>
              <a:buNone/>
              <a:defRPr sz="16266">
                <a:solidFill>
                  <a:schemeClr val="tx1"/>
                </a:solidFill>
                <a:latin typeface="+mj-lt"/>
              </a:defRPr>
            </a:lvl6pPr>
            <a:lvl7pPr marL="0" indent="0">
              <a:lnSpc>
                <a:spcPts val="17066"/>
              </a:lnSpc>
              <a:spcBef>
                <a:spcPts val="0"/>
              </a:spcBef>
              <a:spcAft>
                <a:spcPts val="0"/>
              </a:spcAft>
              <a:buNone/>
              <a:defRPr sz="16266">
                <a:solidFill>
                  <a:schemeClr val="tx1"/>
                </a:solidFill>
                <a:latin typeface="+mj-lt"/>
              </a:defRPr>
            </a:lvl7pPr>
            <a:lvl8pPr marL="0" indent="0">
              <a:lnSpc>
                <a:spcPts val="17066"/>
              </a:lnSpc>
              <a:spcBef>
                <a:spcPts val="0"/>
              </a:spcBef>
              <a:spcAft>
                <a:spcPts val="0"/>
              </a:spcAft>
              <a:buNone/>
              <a:defRPr sz="16266">
                <a:solidFill>
                  <a:schemeClr val="tx1"/>
                </a:solidFill>
                <a:latin typeface="+mj-lt"/>
              </a:defRPr>
            </a:lvl8pPr>
            <a:lvl9pPr marL="0" indent="0">
              <a:lnSpc>
                <a:spcPts val="17066"/>
              </a:lnSpc>
              <a:spcBef>
                <a:spcPts val="0"/>
              </a:spcBef>
              <a:spcAft>
                <a:spcPts val="0"/>
              </a:spcAft>
              <a:buNone/>
              <a:defRPr sz="16266">
                <a:solidFill>
                  <a:schemeClr val="tx1"/>
                </a:solidFill>
                <a:latin typeface="+mj-lt"/>
              </a:defRPr>
            </a:lvl9pPr>
          </a:lstStyle>
          <a:p>
            <a:pPr lvl="0"/>
            <a:r>
              <a:rPr lang="en-GB" noProof="0"/>
              <a:t>X</a:t>
            </a:r>
          </a:p>
        </p:txBody>
      </p:sp>
    </p:spTree>
    <p:extLst>
      <p:ext uri="{BB962C8B-B14F-4D97-AF65-F5344CB8AC3E}">
        <p14:creationId xmlns:p14="http://schemas.microsoft.com/office/powerpoint/2010/main" val="4269595889"/>
      </p:ext>
    </p:extLst>
  </p:cSld>
  <p:clrMapOvr>
    <a:masterClrMapping/>
  </p:clrMapOvr>
  <p:hf hdr="0" ftr="0"/>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Closing chart less color">
    <p:spTree>
      <p:nvGrpSpPr>
        <p:cNvPr id="1" name=""/>
        <p:cNvGrpSpPr/>
        <p:nvPr/>
      </p:nvGrpSpPr>
      <p:grpSpPr>
        <a:xfrm>
          <a:off x="0" y="0"/>
          <a:ext cx="0" cy="0"/>
          <a:chOff x="0" y="0"/>
          <a:chExt cx="0" cy="0"/>
        </a:xfrm>
      </p:grpSpPr>
      <p:pic>
        <p:nvPicPr>
          <p:cNvPr id="5" name="EON_Logo_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504001" y="5836800"/>
            <a:ext cx="1749836" cy="523200"/>
          </a:xfrm>
          <a:prstGeom prst="rect">
            <a:avLst/>
          </a:prstGeom>
        </p:spPr>
      </p:pic>
      <p:sp>
        <p:nvSpPr>
          <p:cNvPr id="3" name="Textplatzhalter 2"/>
          <p:cNvSpPr>
            <a:spLocks noGrp="1"/>
          </p:cNvSpPr>
          <p:nvPr>
            <p:ph type="body" sz="quarter" idx="10" hasCustomPrompt="1"/>
          </p:nvPr>
        </p:nvSpPr>
        <p:spPr>
          <a:xfrm>
            <a:off x="504000" y="500675"/>
            <a:ext cx="9264000" cy="1367896"/>
          </a:xfrm>
        </p:spPr>
        <p:txBody>
          <a:bodyPr>
            <a:spAutoFit/>
          </a:bodyPr>
          <a:lstStyle>
            <a:lvl1pPr algn="l">
              <a:lnSpc>
                <a:spcPts val="5333"/>
              </a:lnSpc>
              <a:spcAft>
                <a:spcPts val="0"/>
              </a:spcAft>
              <a:defRPr sz="5333">
                <a:solidFill>
                  <a:srgbClr val="EA1B0A"/>
                </a:solidFill>
                <a:latin typeface="+mj-lt"/>
              </a:defRPr>
            </a:lvl1pPr>
            <a:lvl2pPr algn="r">
              <a:lnSpc>
                <a:spcPct val="100000"/>
              </a:lnSpc>
              <a:spcAft>
                <a:spcPts val="0"/>
              </a:spcAft>
              <a:defRPr sz="8000">
                <a:solidFill>
                  <a:srgbClr val="EA1C0A"/>
                </a:solidFill>
                <a:latin typeface="+mj-lt"/>
              </a:defRPr>
            </a:lvl2pPr>
            <a:lvl3pPr algn="r">
              <a:lnSpc>
                <a:spcPct val="100000"/>
              </a:lnSpc>
              <a:spcAft>
                <a:spcPts val="0"/>
              </a:spcAft>
              <a:defRPr sz="8000">
                <a:solidFill>
                  <a:srgbClr val="EA1C0A"/>
                </a:solidFill>
                <a:latin typeface="+mj-lt"/>
              </a:defRPr>
            </a:lvl3pPr>
            <a:lvl4pPr algn="r">
              <a:lnSpc>
                <a:spcPct val="100000"/>
              </a:lnSpc>
              <a:spcAft>
                <a:spcPts val="0"/>
              </a:spcAft>
              <a:defRPr sz="8000">
                <a:solidFill>
                  <a:srgbClr val="EA1C0A"/>
                </a:solidFill>
                <a:latin typeface="+mj-lt"/>
              </a:defRPr>
            </a:lvl4pPr>
            <a:lvl5pPr algn="r">
              <a:lnSpc>
                <a:spcPct val="100000"/>
              </a:lnSpc>
              <a:spcAft>
                <a:spcPts val="0"/>
              </a:spcAft>
              <a:defRPr sz="8000">
                <a:solidFill>
                  <a:srgbClr val="EA1C0A"/>
                </a:solidFill>
                <a:latin typeface="+mj-lt"/>
              </a:defRPr>
            </a:lvl5pPr>
          </a:lstStyle>
          <a:p>
            <a:pPr lvl="0"/>
            <a:r>
              <a:rPr lang="en-GB" noProof="0"/>
              <a:t>Click to edit closing statement/ conclusion</a:t>
            </a:r>
          </a:p>
        </p:txBody>
      </p:sp>
      <p:sp>
        <p:nvSpPr>
          <p:cNvPr id="7" name="Textplatzhalter 6"/>
          <p:cNvSpPr>
            <a:spLocks noGrp="1"/>
          </p:cNvSpPr>
          <p:nvPr>
            <p:ph type="body" sz="quarter" idx="11" hasCustomPrompt="1"/>
          </p:nvPr>
        </p:nvSpPr>
        <p:spPr>
          <a:xfrm>
            <a:off x="504000" y="2606971"/>
            <a:ext cx="5424784" cy="245965"/>
          </a:xfrm>
        </p:spPr>
        <p:txBody>
          <a:bodyPr wrap="square" anchor="b">
            <a:spAutoFit/>
          </a:bodyPr>
          <a:lstStyle>
            <a:lvl1pPr marL="0" indent="0" algn="l">
              <a:lnSpc>
                <a:spcPts val="1947"/>
              </a:lnSpc>
              <a:spcBef>
                <a:spcPts val="0"/>
              </a:spcBef>
              <a:spcAft>
                <a:spcPts val="0"/>
              </a:spcAft>
              <a:buFont typeface="EON Brix Sans" panose="020B0604020202020204" pitchFamily="34" charset="0"/>
              <a:buNone/>
              <a:defRPr sz="1867">
                <a:solidFill>
                  <a:schemeClr val="tx1"/>
                </a:solidFill>
                <a:latin typeface="+mj-lt"/>
              </a:defRPr>
            </a:lvl1pPr>
            <a:lvl2pPr marL="0" indent="0" algn="l">
              <a:lnSpc>
                <a:spcPts val="1947"/>
              </a:lnSpc>
              <a:spcBef>
                <a:spcPts val="0"/>
              </a:spcBef>
              <a:spcAft>
                <a:spcPts val="0"/>
              </a:spcAft>
              <a:buNone/>
              <a:defRPr sz="1867">
                <a:solidFill>
                  <a:schemeClr val="tx1"/>
                </a:solidFill>
                <a:latin typeface="+mj-lt"/>
              </a:defRPr>
            </a:lvl2pPr>
            <a:lvl3pPr marL="0" indent="0" algn="l">
              <a:lnSpc>
                <a:spcPts val="1947"/>
              </a:lnSpc>
              <a:spcBef>
                <a:spcPts val="0"/>
              </a:spcBef>
              <a:spcAft>
                <a:spcPts val="0"/>
              </a:spcAft>
              <a:buNone/>
              <a:defRPr sz="1867">
                <a:solidFill>
                  <a:schemeClr val="tx1"/>
                </a:solidFill>
                <a:latin typeface="+mj-lt"/>
              </a:defRPr>
            </a:lvl3pPr>
            <a:lvl4pPr marL="0" indent="0" algn="l">
              <a:lnSpc>
                <a:spcPts val="1947"/>
              </a:lnSpc>
              <a:spcBef>
                <a:spcPts val="0"/>
              </a:spcBef>
              <a:spcAft>
                <a:spcPts val="0"/>
              </a:spcAft>
              <a:buNone/>
              <a:defRPr sz="1867">
                <a:solidFill>
                  <a:schemeClr val="tx1"/>
                </a:solidFill>
                <a:latin typeface="+mj-lt"/>
              </a:defRPr>
            </a:lvl4pPr>
            <a:lvl5pPr marL="0" indent="0" algn="l">
              <a:lnSpc>
                <a:spcPts val="1947"/>
              </a:lnSpc>
              <a:spcBef>
                <a:spcPts val="0"/>
              </a:spcBef>
              <a:spcAft>
                <a:spcPts val="0"/>
              </a:spcAft>
              <a:buNone/>
              <a:defRPr sz="1867">
                <a:solidFill>
                  <a:schemeClr val="tx1"/>
                </a:solidFill>
                <a:latin typeface="+mj-lt"/>
              </a:defRPr>
            </a:lvl5pPr>
            <a:lvl6pPr marL="0" indent="0" algn="l">
              <a:lnSpc>
                <a:spcPts val="1947"/>
              </a:lnSpc>
              <a:spcBef>
                <a:spcPts val="0"/>
              </a:spcBef>
              <a:spcAft>
                <a:spcPts val="0"/>
              </a:spcAft>
              <a:buNone/>
              <a:defRPr sz="1867">
                <a:solidFill>
                  <a:schemeClr val="tx1"/>
                </a:solidFill>
                <a:latin typeface="+mj-lt"/>
              </a:defRPr>
            </a:lvl6pPr>
            <a:lvl7pPr marL="0" indent="0" algn="l">
              <a:lnSpc>
                <a:spcPts val="1947"/>
              </a:lnSpc>
              <a:spcBef>
                <a:spcPts val="0"/>
              </a:spcBef>
              <a:spcAft>
                <a:spcPts val="0"/>
              </a:spcAft>
              <a:buNone/>
              <a:defRPr sz="1867">
                <a:solidFill>
                  <a:schemeClr val="tx1"/>
                </a:solidFill>
                <a:latin typeface="+mj-lt"/>
              </a:defRPr>
            </a:lvl7pPr>
            <a:lvl8pPr marL="0" indent="0" algn="l">
              <a:lnSpc>
                <a:spcPts val="1947"/>
              </a:lnSpc>
              <a:spcBef>
                <a:spcPts val="0"/>
              </a:spcBef>
              <a:spcAft>
                <a:spcPts val="0"/>
              </a:spcAft>
              <a:buNone/>
              <a:defRPr sz="1867">
                <a:solidFill>
                  <a:schemeClr val="tx1"/>
                </a:solidFill>
                <a:latin typeface="+mj-lt"/>
              </a:defRPr>
            </a:lvl8pPr>
            <a:lvl9pPr marL="0" indent="0" algn="l">
              <a:lnSpc>
                <a:spcPts val="1947"/>
              </a:lnSpc>
              <a:spcBef>
                <a:spcPts val="0"/>
              </a:spcBef>
              <a:spcAft>
                <a:spcPts val="0"/>
              </a:spcAft>
              <a:buNone/>
              <a:defRPr sz="1867">
                <a:solidFill>
                  <a:schemeClr val="tx1"/>
                </a:solidFill>
                <a:latin typeface="+mj-lt"/>
              </a:defRPr>
            </a:lvl9pPr>
          </a:lstStyle>
          <a:p>
            <a:pPr lvl="0"/>
            <a:r>
              <a:rPr lang="en-GB" noProof="0"/>
              <a:t>Click to edit Name Surname</a:t>
            </a:r>
          </a:p>
        </p:txBody>
      </p:sp>
      <p:sp>
        <p:nvSpPr>
          <p:cNvPr id="4" name="Text Placeholder 9">
            <a:extLst>
              <a:ext uri="{FF2B5EF4-FFF2-40B4-BE49-F238E27FC236}">
                <a16:creationId xmlns:a16="http://schemas.microsoft.com/office/drawing/2014/main" id="{435ECDFF-7CF6-88A7-3B86-3DF7C124D64A}"/>
              </a:ext>
            </a:extLst>
          </p:cNvPr>
          <p:cNvSpPr>
            <a:spLocks noGrp="1"/>
          </p:cNvSpPr>
          <p:nvPr>
            <p:ph type="body" sz="quarter" idx="12" hasCustomPrompt="1"/>
          </p:nvPr>
        </p:nvSpPr>
        <p:spPr>
          <a:xfrm>
            <a:off x="504000" y="3140968"/>
            <a:ext cx="5424784" cy="287259"/>
          </a:xfrm>
        </p:spPr>
        <p:txBody>
          <a:bodyPr wrap="square">
            <a:spAutoFit/>
          </a:bodyPr>
          <a:lstStyle>
            <a:lvl1pPr marL="0" indent="0">
              <a:lnSpc>
                <a:spcPct val="100000"/>
              </a:lnSpc>
              <a:spcBef>
                <a:spcPts val="0"/>
              </a:spcBef>
              <a:spcAft>
                <a:spcPts val="0"/>
              </a:spcAft>
              <a:buFont typeface="EON Brix Sans" panose="020B0604020202020204" pitchFamily="34" charset="0"/>
              <a:buNone/>
              <a:defRPr sz="1867">
                <a:solidFill>
                  <a:schemeClr val="tx1"/>
                </a:solidFill>
                <a:latin typeface="+mj-lt"/>
              </a:defRPr>
            </a:lvl1pPr>
            <a:lvl2pPr marL="0" indent="0">
              <a:lnSpc>
                <a:spcPct val="100000"/>
              </a:lnSpc>
              <a:spcBef>
                <a:spcPts val="0"/>
              </a:spcBef>
              <a:spcAft>
                <a:spcPts val="0"/>
              </a:spcAft>
              <a:buNone/>
              <a:defRPr sz="1867">
                <a:solidFill>
                  <a:schemeClr val="tx1"/>
                </a:solidFill>
                <a:latin typeface="+mj-lt"/>
              </a:defRPr>
            </a:lvl2pPr>
            <a:lvl3pPr marL="0" indent="0">
              <a:lnSpc>
                <a:spcPct val="100000"/>
              </a:lnSpc>
              <a:spcBef>
                <a:spcPts val="0"/>
              </a:spcBef>
              <a:spcAft>
                <a:spcPts val="0"/>
              </a:spcAft>
              <a:buNone/>
              <a:defRPr sz="1867">
                <a:solidFill>
                  <a:schemeClr val="tx1"/>
                </a:solidFill>
                <a:latin typeface="+mj-lt"/>
              </a:defRPr>
            </a:lvl3pPr>
            <a:lvl4pPr marL="0" indent="0">
              <a:lnSpc>
                <a:spcPct val="100000"/>
              </a:lnSpc>
              <a:spcBef>
                <a:spcPts val="0"/>
              </a:spcBef>
              <a:spcAft>
                <a:spcPts val="0"/>
              </a:spcAft>
              <a:buNone/>
              <a:defRPr sz="1867">
                <a:solidFill>
                  <a:schemeClr val="tx1"/>
                </a:solidFill>
                <a:latin typeface="+mj-lt"/>
              </a:defRPr>
            </a:lvl4pPr>
            <a:lvl5pPr marL="0" indent="0">
              <a:lnSpc>
                <a:spcPct val="100000"/>
              </a:lnSpc>
              <a:spcBef>
                <a:spcPts val="0"/>
              </a:spcBef>
              <a:spcAft>
                <a:spcPts val="0"/>
              </a:spcAft>
              <a:buNone/>
              <a:defRPr sz="1867">
                <a:solidFill>
                  <a:schemeClr val="tx1"/>
                </a:solidFill>
                <a:latin typeface="+mj-lt"/>
              </a:defRPr>
            </a:lvl5pPr>
            <a:lvl6pPr marL="0" indent="0">
              <a:lnSpc>
                <a:spcPct val="100000"/>
              </a:lnSpc>
              <a:spcBef>
                <a:spcPts val="0"/>
              </a:spcBef>
              <a:spcAft>
                <a:spcPts val="0"/>
              </a:spcAft>
              <a:buNone/>
              <a:defRPr sz="1867">
                <a:solidFill>
                  <a:schemeClr val="tx1"/>
                </a:solidFill>
                <a:latin typeface="+mj-lt"/>
              </a:defRPr>
            </a:lvl6pPr>
            <a:lvl7pPr marL="0" indent="0">
              <a:lnSpc>
                <a:spcPct val="100000"/>
              </a:lnSpc>
              <a:spcBef>
                <a:spcPts val="0"/>
              </a:spcBef>
              <a:spcAft>
                <a:spcPts val="0"/>
              </a:spcAft>
              <a:buNone/>
              <a:defRPr sz="1867">
                <a:solidFill>
                  <a:schemeClr val="tx1"/>
                </a:solidFill>
                <a:latin typeface="+mj-lt"/>
              </a:defRPr>
            </a:lvl7pPr>
            <a:lvl8pPr marL="0" indent="0">
              <a:lnSpc>
                <a:spcPct val="100000"/>
              </a:lnSpc>
              <a:spcBef>
                <a:spcPts val="0"/>
              </a:spcBef>
              <a:spcAft>
                <a:spcPts val="0"/>
              </a:spcAft>
              <a:buNone/>
              <a:defRPr sz="1867">
                <a:solidFill>
                  <a:schemeClr val="tx1"/>
                </a:solidFill>
                <a:latin typeface="+mj-lt"/>
              </a:defRPr>
            </a:lvl8pPr>
            <a:lvl9pPr marL="0" indent="0">
              <a:lnSpc>
                <a:spcPct val="100000"/>
              </a:lnSpc>
              <a:spcBef>
                <a:spcPts val="0"/>
              </a:spcBef>
              <a:spcAft>
                <a:spcPts val="0"/>
              </a:spcAft>
              <a:buNone/>
              <a:defRPr sz="1867">
                <a:solidFill>
                  <a:schemeClr val="tx1"/>
                </a:solidFill>
                <a:latin typeface="+mj-lt"/>
              </a:defRPr>
            </a:lvl9pPr>
          </a:lstStyle>
          <a:p>
            <a:pPr lvl="0"/>
            <a:r>
              <a:rPr lang="en-GB" noProof="0"/>
              <a:t>Click to edit contact information</a:t>
            </a:r>
          </a:p>
        </p:txBody>
      </p:sp>
    </p:spTree>
    <p:extLst>
      <p:ext uri="{BB962C8B-B14F-4D97-AF65-F5344CB8AC3E}">
        <p14:creationId xmlns:p14="http://schemas.microsoft.com/office/powerpoint/2010/main" val="3564094729"/>
      </p:ext>
    </p:extLst>
  </p:cSld>
  <p:clrMapOvr>
    <a:masterClrMapping/>
  </p:clrMapOvr>
  <p:hf hdr="0" ftr="0"/>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Closing chart with Image V01">
    <p:spTree>
      <p:nvGrpSpPr>
        <p:cNvPr id="1" name=""/>
        <p:cNvGrpSpPr/>
        <p:nvPr/>
      </p:nvGrpSpPr>
      <p:grpSpPr>
        <a:xfrm>
          <a:off x="0" y="0"/>
          <a:ext cx="0" cy="0"/>
          <a:chOff x="0" y="0"/>
          <a:chExt cx="0" cy="0"/>
        </a:xfrm>
      </p:grpSpPr>
      <p:sp>
        <p:nvSpPr>
          <p:cNvPr id="2" name="Picture Placeholder 10">
            <a:extLst>
              <a:ext uri="{FF2B5EF4-FFF2-40B4-BE49-F238E27FC236}">
                <a16:creationId xmlns:a16="http://schemas.microsoft.com/office/drawing/2014/main" id="{955CDBE4-8E1E-DDB1-3A2E-D667E4574F92}"/>
              </a:ext>
            </a:extLst>
          </p:cNvPr>
          <p:cNvSpPr>
            <a:spLocks noGrp="1"/>
          </p:cNvSpPr>
          <p:nvPr>
            <p:ph type="pic" sz="quarter" idx="15" hasCustomPrompt="1"/>
          </p:nvPr>
        </p:nvSpPr>
        <p:spPr>
          <a:xfrm>
            <a:off x="0" y="96000"/>
            <a:ext cx="12192000" cy="6762000"/>
          </a:xfrm>
          <a:solidFill>
            <a:schemeClr val="bg1">
              <a:lumMod val="50000"/>
            </a:schemeClr>
          </a:solidFill>
        </p:spPr>
        <p:txBody>
          <a:bodyPr tIns="576000" anchor="ctr"/>
          <a:lstStyle>
            <a:lvl1pPr algn="ctr">
              <a:defRPr>
                <a:solidFill>
                  <a:schemeClr val="bg1"/>
                </a:solidFill>
              </a:defRPr>
            </a:lvl1pPr>
          </a:lstStyle>
          <a:p>
            <a:r>
              <a:rPr lang="en-GB" noProof="0"/>
              <a:t>Add image by clicking on icon</a:t>
            </a:r>
          </a:p>
        </p:txBody>
      </p:sp>
      <p:sp>
        <p:nvSpPr>
          <p:cNvPr id="3" name="Textplatzhalter 2"/>
          <p:cNvSpPr>
            <a:spLocks noGrp="1"/>
          </p:cNvSpPr>
          <p:nvPr>
            <p:ph type="body" sz="quarter" idx="10" hasCustomPrompt="1"/>
          </p:nvPr>
        </p:nvSpPr>
        <p:spPr>
          <a:xfrm>
            <a:off x="504000" y="500675"/>
            <a:ext cx="9264000" cy="1367896"/>
          </a:xfrm>
        </p:spPr>
        <p:txBody>
          <a:bodyPr>
            <a:spAutoFit/>
          </a:bodyPr>
          <a:lstStyle>
            <a:lvl1pPr algn="l">
              <a:lnSpc>
                <a:spcPts val="5333"/>
              </a:lnSpc>
              <a:spcAft>
                <a:spcPts val="0"/>
              </a:spcAft>
              <a:defRPr sz="5333">
                <a:solidFill>
                  <a:schemeClr val="bg1"/>
                </a:solidFill>
                <a:latin typeface="+mj-lt"/>
              </a:defRPr>
            </a:lvl1pPr>
            <a:lvl2pPr algn="r">
              <a:lnSpc>
                <a:spcPct val="100000"/>
              </a:lnSpc>
              <a:spcAft>
                <a:spcPts val="0"/>
              </a:spcAft>
              <a:defRPr sz="8000">
                <a:solidFill>
                  <a:srgbClr val="EA1C0A"/>
                </a:solidFill>
                <a:latin typeface="+mj-lt"/>
              </a:defRPr>
            </a:lvl2pPr>
            <a:lvl3pPr algn="r">
              <a:lnSpc>
                <a:spcPct val="100000"/>
              </a:lnSpc>
              <a:spcAft>
                <a:spcPts val="0"/>
              </a:spcAft>
              <a:defRPr sz="8000">
                <a:solidFill>
                  <a:srgbClr val="EA1C0A"/>
                </a:solidFill>
                <a:latin typeface="+mj-lt"/>
              </a:defRPr>
            </a:lvl3pPr>
            <a:lvl4pPr algn="r">
              <a:lnSpc>
                <a:spcPct val="100000"/>
              </a:lnSpc>
              <a:spcAft>
                <a:spcPts val="0"/>
              </a:spcAft>
              <a:defRPr sz="8000">
                <a:solidFill>
                  <a:srgbClr val="EA1C0A"/>
                </a:solidFill>
                <a:latin typeface="+mj-lt"/>
              </a:defRPr>
            </a:lvl4pPr>
            <a:lvl5pPr algn="r">
              <a:lnSpc>
                <a:spcPct val="100000"/>
              </a:lnSpc>
              <a:spcAft>
                <a:spcPts val="0"/>
              </a:spcAft>
              <a:defRPr sz="8000">
                <a:solidFill>
                  <a:srgbClr val="EA1C0A"/>
                </a:solidFill>
                <a:latin typeface="+mj-lt"/>
              </a:defRPr>
            </a:lvl5pPr>
          </a:lstStyle>
          <a:p>
            <a:pPr lvl="0"/>
            <a:r>
              <a:rPr lang="en-GB" noProof="0"/>
              <a:t>Click to edit closing statement/ conclusion</a:t>
            </a:r>
          </a:p>
        </p:txBody>
      </p:sp>
      <p:sp>
        <p:nvSpPr>
          <p:cNvPr id="7" name="Textplatzhalter 6"/>
          <p:cNvSpPr>
            <a:spLocks noGrp="1"/>
          </p:cNvSpPr>
          <p:nvPr>
            <p:ph type="body" sz="quarter" idx="11" hasCustomPrompt="1"/>
          </p:nvPr>
        </p:nvSpPr>
        <p:spPr>
          <a:xfrm>
            <a:off x="504000" y="2606971"/>
            <a:ext cx="5424000" cy="245965"/>
          </a:xfrm>
        </p:spPr>
        <p:txBody>
          <a:bodyPr wrap="square" anchor="b">
            <a:spAutoFit/>
          </a:bodyPr>
          <a:lstStyle>
            <a:lvl1pPr marL="0" indent="0" algn="l">
              <a:lnSpc>
                <a:spcPts val="1947"/>
              </a:lnSpc>
              <a:spcBef>
                <a:spcPts val="0"/>
              </a:spcBef>
              <a:spcAft>
                <a:spcPts val="0"/>
              </a:spcAft>
              <a:buFont typeface="EON Brix Sans" panose="020B0604020202020204" pitchFamily="34" charset="0"/>
              <a:buNone/>
              <a:defRPr sz="1867">
                <a:solidFill>
                  <a:schemeClr val="bg1"/>
                </a:solidFill>
                <a:latin typeface="+mj-lt"/>
              </a:defRPr>
            </a:lvl1pPr>
            <a:lvl2pPr marL="0" indent="0" algn="l">
              <a:lnSpc>
                <a:spcPts val="1947"/>
              </a:lnSpc>
              <a:spcBef>
                <a:spcPts val="0"/>
              </a:spcBef>
              <a:spcAft>
                <a:spcPts val="0"/>
              </a:spcAft>
              <a:buNone/>
              <a:defRPr sz="1867">
                <a:solidFill>
                  <a:schemeClr val="bg1"/>
                </a:solidFill>
                <a:latin typeface="+mj-lt"/>
              </a:defRPr>
            </a:lvl2pPr>
            <a:lvl3pPr marL="0" indent="0" algn="l">
              <a:lnSpc>
                <a:spcPts val="1947"/>
              </a:lnSpc>
              <a:spcBef>
                <a:spcPts val="0"/>
              </a:spcBef>
              <a:spcAft>
                <a:spcPts val="0"/>
              </a:spcAft>
              <a:buNone/>
              <a:defRPr sz="1867">
                <a:solidFill>
                  <a:schemeClr val="bg1"/>
                </a:solidFill>
                <a:latin typeface="+mj-lt"/>
              </a:defRPr>
            </a:lvl3pPr>
            <a:lvl4pPr marL="0" indent="0" algn="l">
              <a:lnSpc>
                <a:spcPts val="1947"/>
              </a:lnSpc>
              <a:spcBef>
                <a:spcPts val="0"/>
              </a:spcBef>
              <a:spcAft>
                <a:spcPts val="0"/>
              </a:spcAft>
              <a:buNone/>
              <a:defRPr sz="1867">
                <a:solidFill>
                  <a:schemeClr val="bg1"/>
                </a:solidFill>
                <a:latin typeface="+mj-lt"/>
              </a:defRPr>
            </a:lvl4pPr>
            <a:lvl5pPr marL="0" indent="0" algn="l">
              <a:lnSpc>
                <a:spcPts val="1947"/>
              </a:lnSpc>
              <a:spcBef>
                <a:spcPts val="0"/>
              </a:spcBef>
              <a:spcAft>
                <a:spcPts val="0"/>
              </a:spcAft>
              <a:buNone/>
              <a:defRPr sz="1867">
                <a:solidFill>
                  <a:schemeClr val="bg1"/>
                </a:solidFill>
                <a:latin typeface="+mj-lt"/>
              </a:defRPr>
            </a:lvl5pPr>
            <a:lvl6pPr marL="0" indent="0" algn="l">
              <a:lnSpc>
                <a:spcPts val="1947"/>
              </a:lnSpc>
              <a:spcBef>
                <a:spcPts val="0"/>
              </a:spcBef>
              <a:spcAft>
                <a:spcPts val="0"/>
              </a:spcAft>
              <a:buNone/>
              <a:defRPr sz="1867">
                <a:solidFill>
                  <a:schemeClr val="bg1"/>
                </a:solidFill>
                <a:latin typeface="+mj-lt"/>
              </a:defRPr>
            </a:lvl6pPr>
            <a:lvl7pPr marL="0" indent="0" algn="l">
              <a:lnSpc>
                <a:spcPts val="1947"/>
              </a:lnSpc>
              <a:spcBef>
                <a:spcPts val="0"/>
              </a:spcBef>
              <a:spcAft>
                <a:spcPts val="0"/>
              </a:spcAft>
              <a:buNone/>
              <a:defRPr sz="1867">
                <a:solidFill>
                  <a:schemeClr val="bg1"/>
                </a:solidFill>
                <a:latin typeface="+mj-lt"/>
              </a:defRPr>
            </a:lvl7pPr>
            <a:lvl8pPr marL="0" indent="0" algn="l">
              <a:lnSpc>
                <a:spcPts val="1947"/>
              </a:lnSpc>
              <a:spcBef>
                <a:spcPts val="0"/>
              </a:spcBef>
              <a:spcAft>
                <a:spcPts val="0"/>
              </a:spcAft>
              <a:buNone/>
              <a:defRPr sz="1867">
                <a:solidFill>
                  <a:schemeClr val="bg1"/>
                </a:solidFill>
                <a:latin typeface="+mj-lt"/>
              </a:defRPr>
            </a:lvl8pPr>
            <a:lvl9pPr marL="0" indent="0" algn="l">
              <a:lnSpc>
                <a:spcPts val="1947"/>
              </a:lnSpc>
              <a:spcBef>
                <a:spcPts val="0"/>
              </a:spcBef>
              <a:spcAft>
                <a:spcPts val="0"/>
              </a:spcAft>
              <a:buNone/>
              <a:defRPr sz="1867">
                <a:solidFill>
                  <a:schemeClr val="bg1"/>
                </a:solidFill>
                <a:latin typeface="+mj-lt"/>
              </a:defRPr>
            </a:lvl9pPr>
          </a:lstStyle>
          <a:p>
            <a:pPr lvl="0"/>
            <a:r>
              <a:rPr lang="en-GB" noProof="0"/>
              <a:t>Click to edit Name Surname</a:t>
            </a:r>
          </a:p>
        </p:txBody>
      </p:sp>
      <p:sp>
        <p:nvSpPr>
          <p:cNvPr id="4" name="Text Placeholder 9">
            <a:extLst>
              <a:ext uri="{FF2B5EF4-FFF2-40B4-BE49-F238E27FC236}">
                <a16:creationId xmlns:a16="http://schemas.microsoft.com/office/drawing/2014/main" id="{435ECDFF-7CF6-88A7-3B86-3DF7C124D64A}"/>
              </a:ext>
            </a:extLst>
          </p:cNvPr>
          <p:cNvSpPr>
            <a:spLocks noGrp="1"/>
          </p:cNvSpPr>
          <p:nvPr>
            <p:ph type="body" sz="quarter" idx="12" hasCustomPrompt="1"/>
          </p:nvPr>
        </p:nvSpPr>
        <p:spPr>
          <a:xfrm>
            <a:off x="504000" y="3140968"/>
            <a:ext cx="5424000" cy="287259"/>
          </a:xfrm>
        </p:spPr>
        <p:txBody>
          <a:bodyPr wrap="square">
            <a:spAutoFit/>
          </a:bodyPr>
          <a:lstStyle>
            <a:lvl1pPr marL="0" indent="0">
              <a:lnSpc>
                <a:spcPct val="100000"/>
              </a:lnSpc>
              <a:spcBef>
                <a:spcPts val="0"/>
              </a:spcBef>
              <a:spcAft>
                <a:spcPts val="0"/>
              </a:spcAft>
              <a:buFont typeface="EON Brix Sans" panose="020B0604020202020204" pitchFamily="34" charset="0"/>
              <a:buNone/>
              <a:defRPr sz="1867">
                <a:solidFill>
                  <a:schemeClr val="bg1"/>
                </a:solidFill>
                <a:latin typeface="+mj-lt"/>
              </a:defRPr>
            </a:lvl1pPr>
            <a:lvl2pPr marL="0" indent="0">
              <a:lnSpc>
                <a:spcPct val="100000"/>
              </a:lnSpc>
              <a:spcBef>
                <a:spcPts val="0"/>
              </a:spcBef>
              <a:spcAft>
                <a:spcPts val="0"/>
              </a:spcAft>
              <a:buNone/>
              <a:defRPr sz="1867">
                <a:solidFill>
                  <a:schemeClr val="bg1"/>
                </a:solidFill>
                <a:latin typeface="+mj-lt"/>
              </a:defRPr>
            </a:lvl2pPr>
            <a:lvl3pPr marL="0" indent="0">
              <a:lnSpc>
                <a:spcPct val="100000"/>
              </a:lnSpc>
              <a:spcBef>
                <a:spcPts val="0"/>
              </a:spcBef>
              <a:spcAft>
                <a:spcPts val="0"/>
              </a:spcAft>
              <a:buNone/>
              <a:defRPr sz="1867">
                <a:solidFill>
                  <a:schemeClr val="bg1"/>
                </a:solidFill>
                <a:latin typeface="+mj-lt"/>
              </a:defRPr>
            </a:lvl3pPr>
            <a:lvl4pPr marL="0" indent="0">
              <a:lnSpc>
                <a:spcPct val="100000"/>
              </a:lnSpc>
              <a:spcBef>
                <a:spcPts val="0"/>
              </a:spcBef>
              <a:spcAft>
                <a:spcPts val="0"/>
              </a:spcAft>
              <a:buNone/>
              <a:defRPr sz="1867">
                <a:solidFill>
                  <a:schemeClr val="bg1"/>
                </a:solidFill>
                <a:latin typeface="+mj-lt"/>
              </a:defRPr>
            </a:lvl4pPr>
            <a:lvl5pPr marL="0" indent="0">
              <a:lnSpc>
                <a:spcPct val="100000"/>
              </a:lnSpc>
              <a:spcBef>
                <a:spcPts val="0"/>
              </a:spcBef>
              <a:spcAft>
                <a:spcPts val="0"/>
              </a:spcAft>
              <a:buNone/>
              <a:defRPr sz="1867">
                <a:solidFill>
                  <a:schemeClr val="bg1"/>
                </a:solidFill>
                <a:latin typeface="+mj-lt"/>
              </a:defRPr>
            </a:lvl5pPr>
            <a:lvl6pPr marL="0" indent="0">
              <a:lnSpc>
                <a:spcPct val="100000"/>
              </a:lnSpc>
              <a:spcBef>
                <a:spcPts val="0"/>
              </a:spcBef>
              <a:spcAft>
                <a:spcPts val="0"/>
              </a:spcAft>
              <a:buNone/>
              <a:defRPr sz="1867">
                <a:solidFill>
                  <a:schemeClr val="bg1"/>
                </a:solidFill>
                <a:latin typeface="+mj-lt"/>
              </a:defRPr>
            </a:lvl6pPr>
            <a:lvl7pPr marL="0" indent="0">
              <a:lnSpc>
                <a:spcPct val="100000"/>
              </a:lnSpc>
              <a:spcBef>
                <a:spcPts val="0"/>
              </a:spcBef>
              <a:spcAft>
                <a:spcPts val="0"/>
              </a:spcAft>
              <a:buNone/>
              <a:defRPr sz="1867">
                <a:solidFill>
                  <a:schemeClr val="bg1"/>
                </a:solidFill>
                <a:latin typeface="+mj-lt"/>
              </a:defRPr>
            </a:lvl7pPr>
            <a:lvl8pPr marL="0" indent="0">
              <a:lnSpc>
                <a:spcPct val="100000"/>
              </a:lnSpc>
              <a:spcBef>
                <a:spcPts val="0"/>
              </a:spcBef>
              <a:spcAft>
                <a:spcPts val="0"/>
              </a:spcAft>
              <a:buNone/>
              <a:defRPr sz="1867">
                <a:solidFill>
                  <a:schemeClr val="bg1"/>
                </a:solidFill>
                <a:latin typeface="+mj-lt"/>
              </a:defRPr>
            </a:lvl8pPr>
            <a:lvl9pPr marL="0" indent="0">
              <a:lnSpc>
                <a:spcPct val="100000"/>
              </a:lnSpc>
              <a:spcBef>
                <a:spcPts val="0"/>
              </a:spcBef>
              <a:spcAft>
                <a:spcPts val="0"/>
              </a:spcAft>
              <a:buNone/>
              <a:defRPr sz="1867">
                <a:solidFill>
                  <a:schemeClr val="bg1"/>
                </a:solidFill>
                <a:latin typeface="+mj-lt"/>
              </a:defRPr>
            </a:lvl9pPr>
          </a:lstStyle>
          <a:p>
            <a:pPr lvl="0"/>
            <a:r>
              <a:rPr lang="en-GB" noProof="0"/>
              <a:t>Click to edit contact information</a:t>
            </a:r>
          </a:p>
        </p:txBody>
      </p:sp>
      <p:sp>
        <p:nvSpPr>
          <p:cNvPr id="6" name="Text Placeholder 5">
            <a:extLst>
              <a:ext uri="{FF2B5EF4-FFF2-40B4-BE49-F238E27FC236}">
                <a16:creationId xmlns:a16="http://schemas.microsoft.com/office/drawing/2014/main" id="{9DDCBCDE-2D70-DF92-5328-B681C9E23C77}"/>
              </a:ext>
            </a:extLst>
          </p:cNvPr>
          <p:cNvSpPr>
            <a:spLocks noGrp="1" noChangeAspect="1"/>
          </p:cNvSpPr>
          <p:nvPr>
            <p:ph type="body" sz="quarter" idx="16" hasCustomPrompt="1"/>
          </p:nvPr>
        </p:nvSpPr>
        <p:spPr>
          <a:xfrm>
            <a:off x="505893" y="5836801"/>
            <a:ext cx="1751561" cy="523716"/>
          </a:xfrm>
          <a:custGeom>
            <a:avLst/>
            <a:gdLst>
              <a:gd name="connsiteX0" fmla="*/ 0 w 5715000"/>
              <a:gd name="connsiteY0" fmla="*/ 0 h 72000"/>
              <a:gd name="connsiteX1" fmla="*/ 5715000 w 5715000"/>
              <a:gd name="connsiteY1" fmla="*/ 0 h 72000"/>
              <a:gd name="connsiteX2" fmla="*/ 5715000 w 5715000"/>
              <a:gd name="connsiteY2" fmla="*/ 72000 h 72000"/>
              <a:gd name="connsiteX3" fmla="*/ 0 w 5715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5715000" h="72000">
                <a:moveTo>
                  <a:pt x="0" y="0"/>
                </a:moveTo>
                <a:lnTo>
                  <a:pt x="5715000" y="0"/>
                </a:lnTo>
                <a:lnTo>
                  <a:pt x="5715000" y="72000"/>
                </a:lnTo>
                <a:lnTo>
                  <a:pt x="0" y="72000"/>
                </a:lnTo>
                <a:close/>
              </a:path>
            </a:pathLst>
          </a:custGeom>
          <a:blipFill>
            <a:blip r:embed="rId2"/>
            <a:stretch>
              <a:fillRect/>
            </a:stretch>
          </a:blipFill>
        </p:spPr>
        <p:txBody>
          <a:bodyPr wrap="square">
            <a:noAutofit/>
          </a:bodyPr>
          <a:lstStyle>
            <a:lvl1pPr marL="0" indent="0">
              <a:lnSpc>
                <a:spcPct val="100000"/>
              </a:lnSpc>
              <a:spcBef>
                <a:spcPts val="0"/>
              </a:spcBef>
              <a:spcAft>
                <a:spcPts val="0"/>
              </a:spcAft>
              <a:buFont typeface="EON Brix Sans" panose="020B0604020202020204" pitchFamily="34" charset="0"/>
              <a:buNone/>
              <a:defRPr sz="133">
                <a:noFill/>
              </a:defRPr>
            </a:lvl1pPr>
            <a:lvl2pPr marL="0" indent="0">
              <a:lnSpc>
                <a:spcPct val="100000"/>
              </a:lnSpc>
              <a:spcBef>
                <a:spcPts val="0"/>
              </a:spcBef>
              <a:spcAft>
                <a:spcPts val="0"/>
              </a:spcAft>
              <a:buNone/>
              <a:defRPr sz="133">
                <a:noFill/>
              </a:defRPr>
            </a:lvl2pPr>
            <a:lvl3pPr marL="0" indent="0">
              <a:lnSpc>
                <a:spcPct val="100000"/>
              </a:lnSpc>
              <a:spcBef>
                <a:spcPts val="0"/>
              </a:spcBef>
              <a:spcAft>
                <a:spcPts val="0"/>
              </a:spcAft>
              <a:buNone/>
              <a:defRPr sz="133">
                <a:noFill/>
              </a:defRPr>
            </a:lvl3pPr>
            <a:lvl4pPr marL="0" indent="0">
              <a:lnSpc>
                <a:spcPct val="100000"/>
              </a:lnSpc>
              <a:spcBef>
                <a:spcPts val="0"/>
              </a:spcBef>
              <a:spcAft>
                <a:spcPts val="0"/>
              </a:spcAft>
              <a:buNone/>
              <a:defRPr sz="133">
                <a:noFill/>
              </a:defRPr>
            </a:lvl4pPr>
            <a:lvl5pPr marL="0" indent="0">
              <a:lnSpc>
                <a:spcPct val="100000"/>
              </a:lnSpc>
              <a:spcBef>
                <a:spcPts val="0"/>
              </a:spcBef>
              <a:spcAft>
                <a:spcPts val="0"/>
              </a:spcAft>
              <a:buNone/>
              <a:defRPr sz="133">
                <a:noFill/>
              </a:defRPr>
            </a:lvl5pPr>
            <a:lvl6pPr marL="0" indent="0">
              <a:lnSpc>
                <a:spcPct val="100000"/>
              </a:lnSpc>
              <a:spcBef>
                <a:spcPts val="0"/>
              </a:spcBef>
              <a:spcAft>
                <a:spcPts val="0"/>
              </a:spcAft>
              <a:buNone/>
              <a:defRPr sz="133">
                <a:noFill/>
              </a:defRPr>
            </a:lvl6pPr>
            <a:lvl7pPr marL="0" indent="0">
              <a:lnSpc>
                <a:spcPct val="100000"/>
              </a:lnSpc>
              <a:spcBef>
                <a:spcPts val="0"/>
              </a:spcBef>
              <a:spcAft>
                <a:spcPts val="0"/>
              </a:spcAft>
              <a:buNone/>
              <a:defRPr sz="133">
                <a:noFill/>
              </a:defRPr>
            </a:lvl7pPr>
            <a:lvl8pPr marL="0" indent="0">
              <a:lnSpc>
                <a:spcPct val="100000"/>
              </a:lnSpc>
              <a:spcBef>
                <a:spcPts val="0"/>
              </a:spcBef>
              <a:spcAft>
                <a:spcPts val="0"/>
              </a:spcAft>
              <a:buNone/>
              <a:defRPr sz="133">
                <a:noFill/>
              </a:defRPr>
            </a:lvl8pPr>
            <a:lvl9pPr marL="0" indent="0">
              <a:lnSpc>
                <a:spcPct val="100000"/>
              </a:lnSpc>
              <a:spcBef>
                <a:spcPts val="0"/>
              </a:spcBef>
              <a:spcAft>
                <a:spcPts val="0"/>
              </a:spcAft>
              <a:buNone/>
              <a:defRPr sz="133">
                <a:noFill/>
              </a:defRPr>
            </a:lvl9pPr>
          </a:lstStyle>
          <a:p>
            <a:pPr lvl="0"/>
            <a:r>
              <a:rPr lang="en-GB" noProof="0"/>
              <a:t> </a:t>
            </a:r>
          </a:p>
        </p:txBody>
      </p:sp>
    </p:spTree>
    <p:extLst>
      <p:ext uri="{BB962C8B-B14F-4D97-AF65-F5344CB8AC3E}">
        <p14:creationId xmlns:p14="http://schemas.microsoft.com/office/powerpoint/2010/main" val="4237141260"/>
      </p:ext>
    </p:extLst>
  </p:cSld>
  <p:clrMapOvr>
    <a:masterClrMapping/>
  </p:clrMapOvr>
  <p:hf hdr="0" ftr="0"/>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Closing chart with Image V02">
    <p:spTree>
      <p:nvGrpSpPr>
        <p:cNvPr id="1" name=""/>
        <p:cNvGrpSpPr/>
        <p:nvPr/>
      </p:nvGrpSpPr>
      <p:grpSpPr>
        <a:xfrm>
          <a:off x="0" y="0"/>
          <a:ext cx="0" cy="0"/>
          <a:chOff x="0" y="0"/>
          <a:chExt cx="0" cy="0"/>
        </a:xfrm>
      </p:grpSpPr>
      <p:sp>
        <p:nvSpPr>
          <p:cNvPr id="2" name="Picture Placeholder 10">
            <a:extLst>
              <a:ext uri="{FF2B5EF4-FFF2-40B4-BE49-F238E27FC236}">
                <a16:creationId xmlns:a16="http://schemas.microsoft.com/office/drawing/2014/main" id="{955CDBE4-8E1E-DDB1-3A2E-D667E4574F92}"/>
              </a:ext>
            </a:extLst>
          </p:cNvPr>
          <p:cNvSpPr>
            <a:spLocks noGrp="1"/>
          </p:cNvSpPr>
          <p:nvPr>
            <p:ph type="pic" sz="quarter" idx="15" hasCustomPrompt="1"/>
          </p:nvPr>
        </p:nvSpPr>
        <p:spPr>
          <a:xfrm>
            <a:off x="4572000" y="96000"/>
            <a:ext cx="7620000" cy="6762000"/>
          </a:xfrm>
          <a:solidFill>
            <a:schemeClr val="bg1">
              <a:lumMod val="50000"/>
            </a:schemeClr>
          </a:solidFill>
        </p:spPr>
        <p:txBody>
          <a:bodyPr tIns="576000" anchor="ctr"/>
          <a:lstStyle>
            <a:lvl1pPr algn="ctr">
              <a:defRPr>
                <a:solidFill>
                  <a:schemeClr val="bg1"/>
                </a:solidFill>
              </a:defRPr>
            </a:lvl1pPr>
          </a:lstStyle>
          <a:p>
            <a:r>
              <a:rPr lang="en-GB" noProof="0"/>
              <a:t>Add image by clicking on icon</a:t>
            </a:r>
          </a:p>
        </p:txBody>
      </p:sp>
      <p:pic>
        <p:nvPicPr>
          <p:cNvPr id="5" name="EON_Logo_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504001" y="5836800"/>
            <a:ext cx="1749836" cy="523200"/>
          </a:xfrm>
          <a:prstGeom prst="rect">
            <a:avLst/>
          </a:prstGeom>
        </p:spPr>
      </p:pic>
      <p:sp>
        <p:nvSpPr>
          <p:cNvPr id="3" name="Textplatzhalter 2"/>
          <p:cNvSpPr>
            <a:spLocks noGrp="1"/>
          </p:cNvSpPr>
          <p:nvPr>
            <p:ph type="body" sz="quarter" idx="10" hasCustomPrompt="1"/>
          </p:nvPr>
        </p:nvSpPr>
        <p:spPr>
          <a:xfrm>
            <a:off x="504000" y="500675"/>
            <a:ext cx="3504000" cy="1846660"/>
          </a:xfrm>
        </p:spPr>
        <p:txBody>
          <a:bodyPr>
            <a:spAutoFit/>
          </a:bodyPr>
          <a:lstStyle>
            <a:lvl1pPr algn="l">
              <a:lnSpc>
                <a:spcPts val="4800"/>
              </a:lnSpc>
              <a:spcAft>
                <a:spcPts val="0"/>
              </a:spcAft>
              <a:defRPr sz="4800">
                <a:solidFill>
                  <a:srgbClr val="EA1B0A"/>
                </a:solidFill>
                <a:latin typeface="+mj-lt"/>
              </a:defRPr>
            </a:lvl1pPr>
            <a:lvl2pPr algn="r">
              <a:lnSpc>
                <a:spcPct val="100000"/>
              </a:lnSpc>
              <a:spcAft>
                <a:spcPts val="0"/>
              </a:spcAft>
              <a:defRPr sz="8000">
                <a:solidFill>
                  <a:srgbClr val="EA1C0A"/>
                </a:solidFill>
                <a:latin typeface="+mj-lt"/>
              </a:defRPr>
            </a:lvl2pPr>
            <a:lvl3pPr algn="r">
              <a:lnSpc>
                <a:spcPct val="100000"/>
              </a:lnSpc>
              <a:spcAft>
                <a:spcPts val="0"/>
              </a:spcAft>
              <a:defRPr sz="8000">
                <a:solidFill>
                  <a:srgbClr val="EA1C0A"/>
                </a:solidFill>
                <a:latin typeface="+mj-lt"/>
              </a:defRPr>
            </a:lvl3pPr>
            <a:lvl4pPr algn="r">
              <a:lnSpc>
                <a:spcPct val="100000"/>
              </a:lnSpc>
              <a:spcAft>
                <a:spcPts val="0"/>
              </a:spcAft>
              <a:defRPr sz="8000">
                <a:solidFill>
                  <a:srgbClr val="EA1C0A"/>
                </a:solidFill>
                <a:latin typeface="+mj-lt"/>
              </a:defRPr>
            </a:lvl4pPr>
            <a:lvl5pPr algn="r">
              <a:lnSpc>
                <a:spcPct val="100000"/>
              </a:lnSpc>
              <a:spcAft>
                <a:spcPts val="0"/>
              </a:spcAft>
              <a:defRPr sz="8000">
                <a:solidFill>
                  <a:srgbClr val="EA1C0A"/>
                </a:solidFill>
                <a:latin typeface="+mj-lt"/>
              </a:defRPr>
            </a:lvl5pPr>
          </a:lstStyle>
          <a:p>
            <a:pPr lvl="0"/>
            <a:r>
              <a:rPr lang="en-GB" noProof="0"/>
              <a:t>Conclusion/ closing statement</a:t>
            </a:r>
          </a:p>
        </p:txBody>
      </p:sp>
      <p:sp>
        <p:nvSpPr>
          <p:cNvPr id="7" name="Textplatzhalter 6"/>
          <p:cNvSpPr>
            <a:spLocks noGrp="1"/>
          </p:cNvSpPr>
          <p:nvPr>
            <p:ph type="body" sz="quarter" idx="11" hasCustomPrompt="1"/>
          </p:nvPr>
        </p:nvSpPr>
        <p:spPr>
          <a:xfrm>
            <a:off x="504000" y="2606971"/>
            <a:ext cx="3504000" cy="245965"/>
          </a:xfrm>
        </p:spPr>
        <p:txBody>
          <a:bodyPr wrap="square" anchor="b">
            <a:spAutoFit/>
          </a:bodyPr>
          <a:lstStyle>
            <a:lvl1pPr marL="0" indent="0" algn="l">
              <a:lnSpc>
                <a:spcPts val="1947"/>
              </a:lnSpc>
              <a:spcBef>
                <a:spcPts val="0"/>
              </a:spcBef>
              <a:spcAft>
                <a:spcPts val="0"/>
              </a:spcAft>
              <a:buFont typeface="EON Brix Sans" panose="020B0604020202020204" pitchFamily="34" charset="0"/>
              <a:buNone/>
              <a:defRPr sz="1867">
                <a:solidFill>
                  <a:srgbClr val="EA1B0A"/>
                </a:solidFill>
                <a:latin typeface="+mj-lt"/>
              </a:defRPr>
            </a:lvl1pPr>
            <a:lvl2pPr marL="0" indent="0" algn="l">
              <a:lnSpc>
                <a:spcPts val="1947"/>
              </a:lnSpc>
              <a:spcBef>
                <a:spcPts val="0"/>
              </a:spcBef>
              <a:spcAft>
                <a:spcPts val="0"/>
              </a:spcAft>
              <a:buNone/>
              <a:defRPr sz="1867">
                <a:solidFill>
                  <a:schemeClr val="accent1"/>
                </a:solidFill>
                <a:latin typeface="+mj-lt"/>
              </a:defRPr>
            </a:lvl2pPr>
            <a:lvl3pPr marL="0" indent="0" algn="l">
              <a:lnSpc>
                <a:spcPts val="1947"/>
              </a:lnSpc>
              <a:spcBef>
                <a:spcPts val="0"/>
              </a:spcBef>
              <a:spcAft>
                <a:spcPts val="0"/>
              </a:spcAft>
              <a:buNone/>
              <a:defRPr sz="1867">
                <a:solidFill>
                  <a:schemeClr val="accent1"/>
                </a:solidFill>
                <a:latin typeface="+mj-lt"/>
              </a:defRPr>
            </a:lvl3pPr>
            <a:lvl4pPr marL="0" indent="0" algn="l">
              <a:lnSpc>
                <a:spcPts val="1947"/>
              </a:lnSpc>
              <a:spcBef>
                <a:spcPts val="0"/>
              </a:spcBef>
              <a:spcAft>
                <a:spcPts val="0"/>
              </a:spcAft>
              <a:buNone/>
              <a:defRPr sz="1867">
                <a:solidFill>
                  <a:schemeClr val="accent1"/>
                </a:solidFill>
                <a:latin typeface="+mj-lt"/>
              </a:defRPr>
            </a:lvl4pPr>
            <a:lvl5pPr marL="0" indent="0" algn="l">
              <a:lnSpc>
                <a:spcPts val="1947"/>
              </a:lnSpc>
              <a:spcBef>
                <a:spcPts val="0"/>
              </a:spcBef>
              <a:spcAft>
                <a:spcPts val="0"/>
              </a:spcAft>
              <a:buNone/>
              <a:defRPr sz="1867">
                <a:solidFill>
                  <a:schemeClr val="accent1"/>
                </a:solidFill>
                <a:latin typeface="+mj-lt"/>
              </a:defRPr>
            </a:lvl5pPr>
            <a:lvl6pPr marL="0" indent="0" algn="l">
              <a:lnSpc>
                <a:spcPts val="1947"/>
              </a:lnSpc>
              <a:spcBef>
                <a:spcPts val="0"/>
              </a:spcBef>
              <a:spcAft>
                <a:spcPts val="0"/>
              </a:spcAft>
              <a:buNone/>
              <a:defRPr sz="1867">
                <a:solidFill>
                  <a:schemeClr val="accent1"/>
                </a:solidFill>
                <a:latin typeface="+mj-lt"/>
              </a:defRPr>
            </a:lvl6pPr>
            <a:lvl7pPr marL="0" indent="0" algn="l">
              <a:lnSpc>
                <a:spcPts val="1947"/>
              </a:lnSpc>
              <a:spcBef>
                <a:spcPts val="0"/>
              </a:spcBef>
              <a:spcAft>
                <a:spcPts val="0"/>
              </a:spcAft>
              <a:buNone/>
              <a:defRPr sz="1867">
                <a:solidFill>
                  <a:schemeClr val="accent1"/>
                </a:solidFill>
                <a:latin typeface="+mj-lt"/>
              </a:defRPr>
            </a:lvl7pPr>
            <a:lvl8pPr marL="0" indent="0" algn="l">
              <a:lnSpc>
                <a:spcPts val="1947"/>
              </a:lnSpc>
              <a:spcBef>
                <a:spcPts val="0"/>
              </a:spcBef>
              <a:spcAft>
                <a:spcPts val="0"/>
              </a:spcAft>
              <a:buNone/>
              <a:defRPr sz="1867">
                <a:solidFill>
                  <a:schemeClr val="accent1"/>
                </a:solidFill>
                <a:latin typeface="+mj-lt"/>
              </a:defRPr>
            </a:lvl8pPr>
            <a:lvl9pPr marL="0" indent="0" algn="l">
              <a:lnSpc>
                <a:spcPts val="1947"/>
              </a:lnSpc>
              <a:spcBef>
                <a:spcPts val="0"/>
              </a:spcBef>
              <a:spcAft>
                <a:spcPts val="0"/>
              </a:spcAft>
              <a:buNone/>
              <a:defRPr sz="1867">
                <a:solidFill>
                  <a:schemeClr val="accent1"/>
                </a:solidFill>
                <a:latin typeface="+mj-lt"/>
              </a:defRPr>
            </a:lvl9pPr>
          </a:lstStyle>
          <a:p>
            <a:pPr lvl="0"/>
            <a:r>
              <a:rPr lang="en-GB" noProof="0"/>
              <a:t>Click to edit Name Surname</a:t>
            </a:r>
          </a:p>
        </p:txBody>
      </p:sp>
      <p:sp>
        <p:nvSpPr>
          <p:cNvPr id="4" name="Text Placeholder 9">
            <a:extLst>
              <a:ext uri="{FF2B5EF4-FFF2-40B4-BE49-F238E27FC236}">
                <a16:creationId xmlns:a16="http://schemas.microsoft.com/office/drawing/2014/main" id="{435ECDFF-7CF6-88A7-3B86-3DF7C124D64A}"/>
              </a:ext>
            </a:extLst>
          </p:cNvPr>
          <p:cNvSpPr>
            <a:spLocks noGrp="1"/>
          </p:cNvSpPr>
          <p:nvPr>
            <p:ph type="body" sz="quarter" idx="12" hasCustomPrompt="1"/>
          </p:nvPr>
        </p:nvSpPr>
        <p:spPr>
          <a:xfrm>
            <a:off x="504000" y="3140968"/>
            <a:ext cx="3504000" cy="287259"/>
          </a:xfrm>
        </p:spPr>
        <p:txBody>
          <a:bodyPr wrap="square">
            <a:spAutoFit/>
          </a:bodyPr>
          <a:lstStyle>
            <a:lvl1pPr marL="0" indent="0">
              <a:lnSpc>
                <a:spcPct val="100000"/>
              </a:lnSpc>
              <a:spcBef>
                <a:spcPts val="0"/>
              </a:spcBef>
              <a:spcAft>
                <a:spcPts val="0"/>
              </a:spcAft>
              <a:buFont typeface="EON Brix Sans" panose="020B0604020202020204" pitchFamily="34" charset="0"/>
              <a:buNone/>
              <a:defRPr sz="1867">
                <a:solidFill>
                  <a:srgbClr val="EA1B0A"/>
                </a:solidFill>
                <a:latin typeface="+mj-lt"/>
              </a:defRPr>
            </a:lvl1pPr>
            <a:lvl2pPr marL="0" indent="0">
              <a:lnSpc>
                <a:spcPct val="100000"/>
              </a:lnSpc>
              <a:spcBef>
                <a:spcPts val="0"/>
              </a:spcBef>
              <a:spcAft>
                <a:spcPts val="0"/>
              </a:spcAft>
              <a:buNone/>
              <a:defRPr sz="1867">
                <a:solidFill>
                  <a:schemeClr val="accent1"/>
                </a:solidFill>
                <a:latin typeface="+mj-lt"/>
              </a:defRPr>
            </a:lvl2pPr>
            <a:lvl3pPr marL="0" indent="0">
              <a:lnSpc>
                <a:spcPct val="100000"/>
              </a:lnSpc>
              <a:spcBef>
                <a:spcPts val="0"/>
              </a:spcBef>
              <a:spcAft>
                <a:spcPts val="0"/>
              </a:spcAft>
              <a:buNone/>
              <a:defRPr sz="1867">
                <a:solidFill>
                  <a:schemeClr val="accent1"/>
                </a:solidFill>
                <a:latin typeface="+mj-lt"/>
              </a:defRPr>
            </a:lvl3pPr>
            <a:lvl4pPr marL="0" indent="0">
              <a:lnSpc>
                <a:spcPct val="100000"/>
              </a:lnSpc>
              <a:spcBef>
                <a:spcPts val="0"/>
              </a:spcBef>
              <a:spcAft>
                <a:spcPts val="0"/>
              </a:spcAft>
              <a:buNone/>
              <a:defRPr sz="1867">
                <a:solidFill>
                  <a:schemeClr val="accent1"/>
                </a:solidFill>
                <a:latin typeface="+mj-lt"/>
              </a:defRPr>
            </a:lvl4pPr>
            <a:lvl5pPr marL="0" indent="0">
              <a:lnSpc>
                <a:spcPct val="100000"/>
              </a:lnSpc>
              <a:spcBef>
                <a:spcPts val="0"/>
              </a:spcBef>
              <a:spcAft>
                <a:spcPts val="0"/>
              </a:spcAft>
              <a:buNone/>
              <a:defRPr sz="1867">
                <a:solidFill>
                  <a:schemeClr val="accent1"/>
                </a:solidFill>
                <a:latin typeface="+mj-lt"/>
              </a:defRPr>
            </a:lvl5pPr>
            <a:lvl6pPr marL="0" indent="0">
              <a:lnSpc>
                <a:spcPct val="100000"/>
              </a:lnSpc>
              <a:spcBef>
                <a:spcPts val="0"/>
              </a:spcBef>
              <a:spcAft>
                <a:spcPts val="0"/>
              </a:spcAft>
              <a:buNone/>
              <a:defRPr sz="1867">
                <a:solidFill>
                  <a:schemeClr val="accent1"/>
                </a:solidFill>
                <a:latin typeface="+mj-lt"/>
              </a:defRPr>
            </a:lvl6pPr>
            <a:lvl7pPr marL="0" indent="0">
              <a:lnSpc>
                <a:spcPct val="100000"/>
              </a:lnSpc>
              <a:spcBef>
                <a:spcPts val="0"/>
              </a:spcBef>
              <a:spcAft>
                <a:spcPts val="0"/>
              </a:spcAft>
              <a:buNone/>
              <a:defRPr sz="1867">
                <a:solidFill>
                  <a:schemeClr val="accent1"/>
                </a:solidFill>
                <a:latin typeface="+mj-lt"/>
              </a:defRPr>
            </a:lvl7pPr>
            <a:lvl8pPr marL="0" indent="0">
              <a:lnSpc>
                <a:spcPct val="100000"/>
              </a:lnSpc>
              <a:spcBef>
                <a:spcPts val="0"/>
              </a:spcBef>
              <a:spcAft>
                <a:spcPts val="0"/>
              </a:spcAft>
              <a:buNone/>
              <a:defRPr sz="1867">
                <a:solidFill>
                  <a:schemeClr val="accent1"/>
                </a:solidFill>
                <a:latin typeface="+mj-lt"/>
              </a:defRPr>
            </a:lvl8pPr>
            <a:lvl9pPr marL="0" indent="0">
              <a:lnSpc>
                <a:spcPct val="100000"/>
              </a:lnSpc>
              <a:spcBef>
                <a:spcPts val="0"/>
              </a:spcBef>
              <a:spcAft>
                <a:spcPts val="0"/>
              </a:spcAft>
              <a:buNone/>
              <a:defRPr sz="1867">
                <a:solidFill>
                  <a:schemeClr val="accent1"/>
                </a:solidFill>
                <a:latin typeface="+mj-lt"/>
              </a:defRPr>
            </a:lvl9pPr>
          </a:lstStyle>
          <a:p>
            <a:pPr lvl="0"/>
            <a:r>
              <a:rPr lang="en-GB" noProof="0"/>
              <a:t>Click to edit contact information</a:t>
            </a:r>
          </a:p>
        </p:txBody>
      </p:sp>
    </p:spTree>
    <p:extLst>
      <p:ext uri="{BB962C8B-B14F-4D97-AF65-F5344CB8AC3E}">
        <p14:creationId xmlns:p14="http://schemas.microsoft.com/office/powerpoint/2010/main" val="333153596"/>
      </p:ext>
    </p:extLst>
  </p:cSld>
  <p:clrMapOvr>
    <a:masterClrMapping/>
  </p:clrMapOvr>
  <p:hf hdr="0" ftr="0"/>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Closing chart with Image V03">
    <p:spTree>
      <p:nvGrpSpPr>
        <p:cNvPr id="1" name=""/>
        <p:cNvGrpSpPr/>
        <p:nvPr/>
      </p:nvGrpSpPr>
      <p:grpSpPr>
        <a:xfrm>
          <a:off x="0" y="0"/>
          <a:ext cx="0" cy="0"/>
          <a:chOff x="0" y="0"/>
          <a:chExt cx="0" cy="0"/>
        </a:xfrm>
      </p:grpSpPr>
      <p:sp>
        <p:nvSpPr>
          <p:cNvPr id="2" name="Picture Placeholder 10">
            <a:extLst>
              <a:ext uri="{FF2B5EF4-FFF2-40B4-BE49-F238E27FC236}">
                <a16:creationId xmlns:a16="http://schemas.microsoft.com/office/drawing/2014/main" id="{955CDBE4-8E1E-DDB1-3A2E-D667E4574F92}"/>
              </a:ext>
            </a:extLst>
          </p:cNvPr>
          <p:cNvSpPr>
            <a:spLocks noGrp="1"/>
          </p:cNvSpPr>
          <p:nvPr>
            <p:ph type="pic" sz="quarter" idx="15" hasCustomPrompt="1"/>
          </p:nvPr>
        </p:nvSpPr>
        <p:spPr>
          <a:xfrm>
            <a:off x="0" y="96000"/>
            <a:ext cx="12192000" cy="6762000"/>
          </a:xfrm>
          <a:solidFill>
            <a:schemeClr val="bg1">
              <a:lumMod val="50000"/>
            </a:schemeClr>
          </a:solidFill>
        </p:spPr>
        <p:txBody>
          <a:bodyPr tIns="72000" anchor="t"/>
          <a:lstStyle>
            <a:lvl1pPr algn="ctr">
              <a:defRPr>
                <a:solidFill>
                  <a:schemeClr val="bg1"/>
                </a:solidFill>
              </a:defRPr>
            </a:lvl1pPr>
          </a:lstStyle>
          <a:p>
            <a:r>
              <a:rPr lang="en-GB" noProof="0"/>
              <a:t>To insert a background image: Please select an image by clicking on the “Insert” tab and choosing the “Pictures” command.</a:t>
            </a:r>
          </a:p>
        </p:txBody>
      </p:sp>
      <p:sp>
        <p:nvSpPr>
          <p:cNvPr id="3" name="Textplatzhalter 2"/>
          <p:cNvSpPr>
            <a:spLocks noGrp="1"/>
          </p:cNvSpPr>
          <p:nvPr>
            <p:ph type="body" sz="quarter" idx="10" hasCustomPrompt="1"/>
          </p:nvPr>
        </p:nvSpPr>
        <p:spPr>
          <a:xfrm>
            <a:off x="1464000" y="1826236"/>
            <a:ext cx="9264000" cy="3282951"/>
          </a:xfrm>
        </p:spPr>
        <p:txBody>
          <a:bodyPr anchor="ctr">
            <a:spAutoFit/>
          </a:bodyPr>
          <a:lstStyle>
            <a:lvl1pPr algn="ctr">
              <a:lnSpc>
                <a:spcPts val="12800"/>
              </a:lnSpc>
              <a:spcAft>
                <a:spcPts val="0"/>
              </a:spcAft>
              <a:defRPr sz="12800">
                <a:solidFill>
                  <a:schemeClr val="bg1"/>
                </a:solidFill>
                <a:latin typeface="+mj-lt"/>
              </a:defRPr>
            </a:lvl1pPr>
            <a:lvl2pPr algn="r">
              <a:lnSpc>
                <a:spcPct val="100000"/>
              </a:lnSpc>
              <a:spcAft>
                <a:spcPts val="0"/>
              </a:spcAft>
              <a:defRPr sz="8000">
                <a:solidFill>
                  <a:srgbClr val="EA1C0A"/>
                </a:solidFill>
                <a:latin typeface="+mj-lt"/>
              </a:defRPr>
            </a:lvl2pPr>
            <a:lvl3pPr algn="r">
              <a:lnSpc>
                <a:spcPct val="100000"/>
              </a:lnSpc>
              <a:spcAft>
                <a:spcPts val="0"/>
              </a:spcAft>
              <a:defRPr sz="8000">
                <a:solidFill>
                  <a:srgbClr val="EA1C0A"/>
                </a:solidFill>
                <a:latin typeface="+mj-lt"/>
              </a:defRPr>
            </a:lvl3pPr>
            <a:lvl4pPr algn="r">
              <a:lnSpc>
                <a:spcPct val="100000"/>
              </a:lnSpc>
              <a:spcAft>
                <a:spcPts val="0"/>
              </a:spcAft>
              <a:defRPr sz="8000">
                <a:solidFill>
                  <a:srgbClr val="EA1C0A"/>
                </a:solidFill>
                <a:latin typeface="+mj-lt"/>
              </a:defRPr>
            </a:lvl4pPr>
            <a:lvl5pPr algn="r">
              <a:lnSpc>
                <a:spcPct val="100000"/>
              </a:lnSpc>
              <a:spcAft>
                <a:spcPts val="0"/>
              </a:spcAft>
              <a:defRPr sz="8000">
                <a:solidFill>
                  <a:srgbClr val="EA1C0A"/>
                </a:solidFill>
                <a:latin typeface="+mj-lt"/>
              </a:defRPr>
            </a:lvl5pPr>
          </a:lstStyle>
          <a:p>
            <a:pPr lvl="0"/>
            <a:r>
              <a:rPr lang="en-GB" noProof="0"/>
              <a:t>Closing statement</a:t>
            </a:r>
          </a:p>
        </p:txBody>
      </p:sp>
      <p:sp>
        <p:nvSpPr>
          <p:cNvPr id="6" name="Text Placeholder 5">
            <a:extLst>
              <a:ext uri="{FF2B5EF4-FFF2-40B4-BE49-F238E27FC236}">
                <a16:creationId xmlns:a16="http://schemas.microsoft.com/office/drawing/2014/main" id="{9DDCBCDE-2D70-DF92-5328-B681C9E23C77}"/>
              </a:ext>
            </a:extLst>
          </p:cNvPr>
          <p:cNvSpPr>
            <a:spLocks noGrp="1" noChangeAspect="1"/>
          </p:cNvSpPr>
          <p:nvPr>
            <p:ph type="body" sz="quarter" idx="16" hasCustomPrompt="1"/>
          </p:nvPr>
        </p:nvSpPr>
        <p:spPr>
          <a:xfrm>
            <a:off x="5220221" y="5836801"/>
            <a:ext cx="1751561" cy="523716"/>
          </a:xfrm>
          <a:custGeom>
            <a:avLst/>
            <a:gdLst>
              <a:gd name="connsiteX0" fmla="*/ 0 w 5715000"/>
              <a:gd name="connsiteY0" fmla="*/ 0 h 72000"/>
              <a:gd name="connsiteX1" fmla="*/ 5715000 w 5715000"/>
              <a:gd name="connsiteY1" fmla="*/ 0 h 72000"/>
              <a:gd name="connsiteX2" fmla="*/ 5715000 w 5715000"/>
              <a:gd name="connsiteY2" fmla="*/ 72000 h 72000"/>
              <a:gd name="connsiteX3" fmla="*/ 0 w 5715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5715000" h="72000">
                <a:moveTo>
                  <a:pt x="0" y="0"/>
                </a:moveTo>
                <a:lnTo>
                  <a:pt x="5715000" y="0"/>
                </a:lnTo>
                <a:lnTo>
                  <a:pt x="5715000" y="72000"/>
                </a:lnTo>
                <a:lnTo>
                  <a:pt x="0" y="72000"/>
                </a:lnTo>
                <a:close/>
              </a:path>
            </a:pathLst>
          </a:custGeom>
          <a:blipFill>
            <a:blip r:embed="rId2"/>
            <a:stretch>
              <a:fillRect/>
            </a:stretch>
          </a:blipFill>
        </p:spPr>
        <p:txBody>
          <a:bodyPr wrap="square">
            <a:noAutofit/>
          </a:bodyPr>
          <a:lstStyle>
            <a:lvl1pPr marL="0" indent="0">
              <a:lnSpc>
                <a:spcPct val="100000"/>
              </a:lnSpc>
              <a:spcBef>
                <a:spcPts val="0"/>
              </a:spcBef>
              <a:spcAft>
                <a:spcPts val="0"/>
              </a:spcAft>
              <a:buFont typeface="EON Brix Sans" panose="020B0604020202020204" pitchFamily="34" charset="0"/>
              <a:buNone/>
              <a:defRPr sz="133">
                <a:noFill/>
              </a:defRPr>
            </a:lvl1pPr>
            <a:lvl2pPr marL="0" indent="0">
              <a:lnSpc>
                <a:spcPct val="100000"/>
              </a:lnSpc>
              <a:spcBef>
                <a:spcPts val="0"/>
              </a:spcBef>
              <a:spcAft>
                <a:spcPts val="0"/>
              </a:spcAft>
              <a:buNone/>
              <a:defRPr sz="133">
                <a:noFill/>
              </a:defRPr>
            </a:lvl2pPr>
            <a:lvl3pPr marL="0" indent="0">
              <a:lnSpc>
                <a:spcPct val="100000"/>
              </a:lnSpc>
              <a:spcBef>
                <a:spcPts val="0"/>
              </a:spcBef>
              <a:spcAft>
                <a:spcPts val="0"/>
              </a:spcAft>
              <a:buNone/>
              <a:defRPr sz="133">
                <a:noFill/>
              </a:defRPr>
            </a:lvl3pPr>
            <a:lvl4pPr marL="0" indent="0">
              <a:lnSpc>
                <a:spcPct val="100000"/>
              </a:lnSpc>
              <a:spcBef>
                <a:spcPts val="0"/>
              </a:spcBef>
              <a:spcAft>
                <a:spcPts val="0"/>
              </a:spcAft>
              <a:buNone/>
              <a:defRPr sz="133">
                <a:noFill/>
              </a:defRPr>
            </a:lvl4pPr>
            <a:lvl5pPr marL="0" indent="0">
              <a:lnSpc>
                <a:spcPct val="100000"/>
              </a:lnSpc>
              <a:spcBef>
                <a:spcPts val="0"/>
              </a:spcBef>
              <a:spcAft>
                <a:spcPts val="0"/>
              </a:spcAft>
              <a:buNone/>
              <a:defRPr sz="133">
                <a:noFill/>
              </a:defRPr>
            </a:lvl5pPr>
            <a:lvl6pPr marL="0" indent="0">
              <a:lnSpc>
                <a:spcPct val="100000"/>
              </a:lnSpc>
              <a:spcBef>
                <a:spcPts val="0"/>
              </a:spcBef>
              <a:spcAft>
                <a:spcPts val="0"/>
              </a:spcAft>
              <a:buNone/>
              <a:defRPr sz="133">
                <a:noFill/>
              </a:defRPr>
            </a:lvl6pPr>
            <a:lvl7pPr marL="0" indent="0">
              <a:lnSpc>
                <a:spcPct val="100000"/>
              </a:lnSpc>
              <a:spcBef>
                <a:spcPts val="0"/>
              </a:spcBef>
              <a:spcAft>
                <a:spcPts val="0"/>
              </a:spcAft>
              <a:buNone/>
              <a:defRPr sz="133">
                <a:noFill/>
              </a:defRPr>
            </a:lvl7pPr>
            <a:lvl8pPr marL="0" indent="0">
              <a:lnSpc>
                <a:spcPct val="100000"/>
              </a:lnSpc>
              <a:spcBef>
                <a:spcPts val="0"/>
              </a:spcBef>
              <a:spcAft>
                <a:spcPts val="0"/>
              </a:spcAft>
              <a:buNone/>
              <a:defRPr sz="133">
                <a:noFill/>
              </a:defRPr>
            </a:lvl8pPr>
            <a:lvl9pPr marL="0" indent="0">
              <a:lnSpc>
                <a:spcPct val="100000"/>
              </a:lnSpc>
              <a:spcBef>
                <a:spcPts val="0"/>
              </a:spcBef>
              <a:spcAft>
                <a:spcPts val="0"/>
              </a:spcAft>
              <a:buNone/>
              <a:defRPr sz="133">
                <a:noFill/>
              </a:defRPr>
            </a:lvl9pPr>
          </a:lstStyle>
          <a:p>
            <a:pPr lvl="0"/>
            <a:r>
              <a:rPr lang="en-GB" noProof="0"/>
              <a:t> </a:t>
            </a:r>
          </a:p>
        </p:txBody>
      </p:sp>
    </p:spTree>
    <p:extLst>
      <p:ext uri="{BB962C8B-B14F-4D97-AF65-F5344CB8AC3E}">
        <p14:creationId xmlns:p14="http://schemas.microsoft.com/office/powerpoint/2010/main" val="1834624565"/>
      </p:ext>
    </p:extLst>
  </p:cSld>
  <p:clrMapOvr>
    <a:masterClrMapping/>
  </p:clrMapOvr>
  <p:hf hdr="0" ftr="0"/>
</p:sldLayout>
</file>

<file path=ppt/slideLayouts/slideLayout80.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260688905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30023844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765820371"/>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1432905183"/>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708833"/>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425898221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_Title Slide">
    <p:bg>
      <p:bgPr>
        <a:gradFill>
          <a:gsLst>
            <a:gs pos="0">
              <a:schemeClr val="accent2"/>
            </a:gs>
            <a:gs pos="100000">
              <a:schemeClr val="accent4"/>
            </a:gs>
          </a:gsLst>
          <a:lin ang="2700000" scaled="0"/>
        </a:grad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2E7B7C6-92B9-B34B-86F6-7D69046277FD}"/>
              </a:ext>
            </a:extLst>
          </p:cNvPr>
          <p:cNvPicPr>
            <a:picLocks noChangeAspect="1"/>
          </p:cNvPicPr>
          <p:nvPr userDrawn="1"/>
        </p:nvPicPr>
        <p:blipFill>
          <a:blip r:embed="rId2"/>
          <a:stretch>
            <a:fillRect/>
          </a:stretch>
        </p:blipFill>
        <p:spPr>
          <a:xfrm>
            <a:off x="512400" y="512400"/>
            <a:ext cx="2269490" cy="719486"/>
          </a:xfrm>
          <a:prstGeom prst="rect">
            <a:avLst/>
          </a:prstGeom>
        </p:spPr>
      </p:pic>
      <p:sp>
        <p:nvSpPr>
          <p:cNvPr id="6" name="Date Placeholder 3">
            <a:extLst>
              <a:ext uri="{FF2B5EF4-FFF2-40B4-BE49-F238E27FC236}">
                <a16:creationId xmlns:a16="http://schemas.microsoft.com/office/drawing/2014/main" id="{D7007120-E422-C04D-8F5B-06C418D0FF54}"/>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0" name="Footer Placeholder 4">
            <a:extLst>
              <a:ext uri="{FF2B5EF4-FFF2-40B4-BE49-F238E27FC236}">
                <a16:creationId xmlns:a16="http://schemas.microsoft.com/office/drawing/2014/main" id="{0446642D-D31A-3446-923A-549BD047ACC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1" name="Slide Number Placeholder 5">
            <a:extLst>
              <a:ext uri="{FF2B5EF4-FFF2-40B4-BE49-F238E27FC236}">
                <a16:creationId xmlns:a16="http://schemas.microsoft.com/office/drawing/2014/main" id="{7FFEE623-1BD6-2844-B41F-20FDCFD85B9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245031934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2E7B7C6-92B9-B34B-86F6-7D69046277FD}"/>
              </a:ext>
            </a:extLst>
          </p:cNvPr>
          <p:cNvPicPr>
            <a:picLocks noChangeAspect="1"/>
          </p:cNvPicPr>
          <p:nvPr userDrawn="1"/>
        </p:nvPicPr>
        <p:blipFill>
          <a:blip r:embed="rId3"/>
          <a:stretch>
            <a:fillRect/>
          </a:stretch>
        </p:blipFill>
        <p:spPr>
          <a:xfrm>
            <a:off x="512400" y="512400"/>
            <a:ext cx="2269490" cy="719486"/>
          </a:xfrm>
          <a:prstGeom prst="rect">
            <a:avLst/>
          </a:prstGeom>
        </p:spPr>
      </p:pic>
      <p:sp>
        <p:nvSpPr>
          <p:cNvPr id="6" name="Date Placeholder 3">
            <a:extLst>
              <a:ext uri="{FF2B5EF4-FFF2-40B4-BE49-F238E27FC236}">
                <a16:creationId xmlns:a16="http://schemas.microsoft.com/office/drawing/2014/main" id="{D7007120-E422-C04D-8F5B-06C418D0FF54}"/>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0" name="Footer Placeholder 4">
            <a:extLst>
              <a:ext uri="{FF2B5EF4-FFF2-40B4-BE49-F238E27FC236}">
                <a16:creationId xmlns:a16="http://schemas.microsoft.com/office/drawing/2014/main" id="{0446642D-D31A-3446-923A-549BD047ACC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1" name="Slide Number Placeholder 5">
            <a:extLst>
              <a:ext uri="{FF2B5EF4-FFF2-40B4-BE49-F238E27FC236}">
                <a16:creationId xmlns:a16="http://schemas.microsoft.com/office/drawing/2014/main" id="{7FFEE623-1BD6-2844-B41F-20FDCFD85B9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2381682152"/>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3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2E7B7C6-92B9-B34B-86F6-7D69046277FD}"/>
              </a:ext>
            </a:extLst>
          </p:cNvPr>
          <p:cNvPicPr>
            <a:picLocks noChangeAspect="1"/>
          </p:cNvPicPr>
          <p:nvPr userDrawn="1"/>
        </p:nvPicPr>
        <p:blipFill>
          <a:blip r:embed="rId3"/>
          <a:stretch>
            <a:fillRect/>
          </a:stretch>
        </p:blipFill>
        <p:spPr>
          <a:xfrm>
            <a:off x="512400" y="512400"/>
            <a:ext cx="2269490" cy="719486"/>
          </a:xfrm>
          <a:prstGeom prst="rect">
            <a:avLst/>
          </a:prstGeom>
        </p:spPr>
      </p:pic>
      <p:sp>
        <p:nvSpPr>
          <p:cNvPr id="6" name="Date Placeholder 3">
            <a:extLst>
              <a:ext uri="{FF2B5EF4-FFF2-40B4-BE49-F238E27FC236}">
                <a16:creationId xmlns:a16="http://schemas.microsoft.com/office/drawing/2014/main" id="{D7007120-E422-C04D-8F5B-06C418D0FF54}"/>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0" name="Footer Placeholder 4">
            <a:extLst>
              <a:ext uri="{FF2B5EF4-FFF2-40B4-BE49-F238E27FC236}">
                <a16:creationId xmlns:a16="http://schemas.microsoft.com/office/drawing/2014/main" id="{0446642D-D31A-3446-923A-549BD047ACC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1" name="Slide Number Placeholder 5">
            <a:extLst>
              <a:ext uri="{FF2B5EF4-FFF2-40B4-BE49-F238E27FC236}">
                <a16:creationId xmlns:a16="http://schemas.microsoft.com/office/drawing/2014/main" id="{7FFEE623-1BD6-2844-B41F-20FDCFD85B9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167466799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DIVIDERS">
    <p:bg>
      <p:bgPr>
        <a:gradFill>
          <a:gsLst>
            <a:gs pos="0">
              <a:schemeClr val="accent2"/>
            </a:gs>
            <a:gs pos="100000">
              <a:schemeClr val="accent4"/>
            </a:gs>
          </a:gsLst>
          <a:lin ang="2700000" scaled="0"/>
        </a:gradFill>
        <a:effectLst/>
      </p:bgPr>
    </p:bg>
    <p:spTree>
      <p:nvGrpSpPr>
        <p:cNvPr id="1" name=""/>
        <p:cNvGrpSpPr/>
        <p:nvPr/>
      </p:nvGrpSpPr>
      <p:grpSpPr>
        <a:xfrm>
          <a:off x="0" y="0"/>
          <a:ext cx="0" cy="0"/>
          <a:chOff x="0" y="0"/>
          <a:chExt cx="0" cy="0"/>
        </a:xfrm>
      </p:grpSpPr>
      <p:pic>
        <p:nvPicPr>
          <p:cNvPr id="7" name="Picture 6" descr="Graphical user interface, text&#10;&#10;Description automatically generated">
            <a:extLst>
              <a:ext uri="{FF2B5EF4-FFF2-40B4-BE49-F238E27FC236}">
                <a16:creationId xmlns:a16="http://schemas.microsoft.com/office/drawing/2014/main" id="{64AAEEAF-E08D-9D42-A19C-24493F518AAA}"/>
              </a:ext>
            </a:extLst>
          </p:cNvPr>
          <p:cNvPicPr>
            <a:picLocks noChangeAspect="1"/>
          </p:cNvPicPr>
          <p:nvPr userDrawn="1"/>
        </p:nvPicPr>
        <p:blipFill>
          <a:blip r:embed="rId2"/>
          <a:stretch>
            <a:fillRect/>
          </a:stretch>
        </p:blipFill>
        <p:spPr>
          <a:xfrm>
            <a:off x="540000" y="6527650"/>
            <a:ext cx="684000" cy="233182"/>
          </a:xfrm>
          <a:prstGeom prst="rect">
            <a:avLst/>
          </a:prstGeom>
        </p:spPr>
      </p:pic>
      <p:sp>
        <p:nvSpPr>
          <p:cNvPr id="2" name="Title 1"/>
          <p:cNvSpPr>
            <a:spLocks noGrp="1"/>
          </p:cNvSpPr>
          <p:nvPr>
            <p:ph type="title"/>
          </p:nvPr>
        </p:nvSpPr>
        <p:spPr>
          <a:xfrm>
            <a:off x="928800" y="540000"/>
            <a:ext cx="9421700" cy="4463798"/>
          </a:xfrm>
        </p:spPr>
        <p:txBody>
          <a:bodyPr anchor="ctr" anchorCtr="0"/>
          <a:lstStyle>
            <a:lvl1pPr algn="l">
              <a:defRPr sz="5400" b="0" i="0" spc="0" baseline="0">
                <a:solidFill>
                  <a:schemeClr val="bg1"/>
                </a:solidFill>
                <a:latin typeface="Lato Heavy" panose="020F0502020204030203" pitchFamily="34" charset="77"/>
              </a:defRPr>
            </a:lvl1pPr>
          </a:lstStyle>
          <a:p>
            <a:r>
              <a:rPr lang="en-US"/>
              <a:t>Click to edit</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hasCustomPrompt="1"/>
          </p:nvPr>
        </p:nvSpPr>
        <p:spPr>
          <a:xfrm>
            <a:off x="928800" y="3581404"/>
            <a:ext cx="7045200" cy="933766"/>
          </a:xfrm>
        </p:spPr>
        <p:txBody>
          <a:bodyPr anchor="t" anchorCtr="0"/>
          <a:lstStyle>
            <a:lvl1pPr marL="0" indent="0" algn="l">
              <a:spcBef>
                <a:spcPts val="0"/>
              </a:spcBef>
              <a:buFontTx/>
              <a:buNone/>
              <a:defRPr sz="3600" b="1" spc="0" baseline="0">
                <a:solidFill>
                  <a:schemeClr val="bg1">
                    <a:alpha val="65000"/>
                  </a:schemeClr>
                </a:solidFill>
              </a:defRPr>
            </a:lvl1pPr>
            <a:lvl2pPr marL="457189" indent="0" algn="ctr">
              <a:buFontTx/>
              <a:buNone/>
              <a:tabLst/>
              <a:defRPr sz="1400">
                <a:solidFill>
                  <a:schemeClr val="bg1"/>
                </a:solidFill>
              </a:defRPr>
            </a:lvl2pPr>
            <a:lvl3pPr marL="914377" indent="0" algn="ctr">
              <a:buFontTx/>
              <a:buNone/>
              <a:defRPr>
                <a:solidFill>
                  <a:schemeClr val="bg1"/>
                </a:solidFill>
              </a:defRPr>
            </a:lvl3pPr>
            <a:lvl4pPr marL="1371566" indent="0" algn="ctr">
              <a:buFontTx/>
              <a:buNone/>
              <a:defRPr>
                <a:solidFill>
                  <a:schemeClr val="bg1"/>
                </a:solidFill>
              </a:defRPr>
            </a:lvl4pPr>
            <a:lvl5pPr marL="1828754" indent="0" algn="ctr">
              <a:buFontTx/>
              <a:buNone/>
              <a:defRPr>
                <a:solidFill>
                  <a:schemeClr val="bg1"/>
                </a:solidFill>
              </a:defRPr>
            </a:lvl5pPr>
          </a:lstStyle>
          <a:p>
            <a:pPr lvl="0"/>
            <a:r>
              <a:rPr lang="en-US"/>
              <a:t>Edit master text styles</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Date Placeholder 3">
            <a:extLst>
              <a:ext uri="{FF2B5EF4-FFF2-40B4-BE49-F238E27FC236}">
                <a16:creationId xmlns:a16="http://schemas.microsoft.com/office/drawing/2014/main" id="{DA1E41F6-8AB6-B54A-A8BD-BAF7314861F3}"/>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4" name="Footer Placeholder 4">
            <a:extLst>
              <a:ext uri="{FF2B5EF4-FFF2-40B4-BE49-F238E27FC236}">
                <a16:creationId xmlns:a16="http://schemas.microsoft.com/office/drawing/2014/main" id="{F4657D5D-078C-F04C-8CA5-338477E3C48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6" name="Slide Number Placeholder 5">
            <a:extLst>
              <a:ext uri="{FF2B5EF4-FFF2-40B4-BE49-F238E27FC236}">
                <a16:creationId xmlns:a16="http://schemas.microsoft.com/office/drawing/2014/main" id="{7324B8AF-50B5-3F40-A4C8-07C884701C97}"/>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4128369670"/>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Standard slide (GRAD)">
    <p:bg>
      <p:bgPr>
        <a:gradFill>
          <a:gsLst>
            <a:gs pos="0">
              <a:schemeClr val="accent2"/>
            </a:gs>
            <a:gs pos="100000">
              <a:schemeClr val="accent4"/>
            </a:gs>
          </a:gsLst>
          <a:lin ang="27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0000" y="540000"/>
            <a:ext cx="9000000" cy="720000"/>
          </a:xfrm>
        </p:spPr>
        <p:txBody>
          <a:bodyPr/>
          <a:lstStyle>
            <a:lvl1pPr>
              <a:defRPr sz="3000" b="0" i="0" spc="0" baseline="0">
                <a:solidFill>
                  <a:schemeClr val="bg1"/>
                </a:solidFill>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080000"/>
            <a:ext cx="9000000" cy="4140000"/>
          </a:xfrm>
        </p:spPr>
        <p:txBody>
          <a:bodyPr/>
          <a:lstStyle>
            <a:lvl1pPr marL="0" indent="0">
              <a:buFontTx/>
              <a:buNone/>
              <a:defRPr sz="1600" b="1">
                <a:solidFill>
                  <a:schemeClr val="bg1"/>
                </a:solidFill>
              </a:defRPr>
            </a:lvl1pPr>
            <a:lvl2pPr marL="457189" indent="0">
              <a:buFontTx/>
              <a:buNone/>
              <a:tabLst/>
              <a:defRPr sz="1400">
                <a:solidFill>
                  <a:schemeClr val="bg1"/>
                </a:solidFill>
              </a:defRPr>
            </a:lvl2pPr>
            <a:lvl3pPr marL="914377" indent="0">
              <a:buFontTx/>
              <a:buNone/>
              <a:defRPr>
                <a:solidFill>
                  <a:schemeClr val="bg1"/>
                </a:solidFill>
              </a:defRPr>
            </a:lvl3pPr>
            <a:lvl4pPr marL="1371566" indent="0">
              <a:buFontTx/>
              <a:buNone/>
              <a:defRPr>
                <a:solidFill>
                  <a:schemeClr val="bg1"/>
                </a:solidFill>
              </a:defRPr>
            </a:lvl4pPr>
            <a:lvl5pPr marL="1828754" indent="0">
              <a:buFontTx/>
              <a:buNone/>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0" name="Picture 9" descr="Graphical user interface, text&#10;&#10;Description automatically generated">
            <a:extLst>
              <a:ext uri="{FF2B5EF4-FFF2-40B4-BE49-F238E27FC236}">
                <a16:creationId xmlns:a16="http://schemas.microsoft.com/office/drawing/2014/main" id="{661C5B55-89E5-BD46-80BF-B043B3043F87}"/>
              </a:ext>
            </a:extLst>
          </p:cNvPr>
          <p:cNvPicPr>
            <a:picLocks noChangeAspect="1"/>
          </p:cNvPicPr>
          <p:nvPr userDrawn="1"/>
        </p:nvPicPr>
        <p:blipFill>
          <a:blip r:embed="rId2"/>
          <a:stretch>
            <a:fillRect/>
          </a:stretch>
        </p:blipFill>
        <p:spPr>
          <a:xfrm>
            <a:off x="540000" y="6527650"/>
            <a:ext cx="684000" cy="233182"/>
          </a:xfrm>
          <a:prstGeom prst="rect">
            <a:avLst/>
          </a:prstGeom>
        </p:spPr>
      </p:pic>
      <p:sp>
        <p:nvSpPr>
          <p:cNvPr id="14" name="Date Placeholder 3">
            <a:extLst>
              <a:ext uri="{FF2B5EF4-FFF2-40B4-BE49-F238E27FC236}">
                <a16:creationId xmlns:a16="http://schemas.microsoft.com/office/drawing/2014/main" id="{B2E74CC8-2CB4-5C4A-AE33-16054D57074D}"/>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5" name="Footer Placeholder 4">
            <a:extLst>
              <a:ext uri="{FF2B5EF4-FFF2-40B4-BE49-F238E27FC236}">
                <a16:creationId xmlns:a16="http://schemas.microsoft.com/office/drawing/2014/main" id="{DFBE82A1-C699-5C46-891D-3B91DD9C2FA2}"/>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5D4519FB-9137-D14B-AF06-70EB4712798F}"/>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2994235544"/>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Standard slide (CREAM)">
    <p:bg>
      <p:bgPr>
        <a:solidFill>
          <a:srgbClr val="F5F2ED"/>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0000" y="539999"/>
            <a:ext cx="9000000" cy="775127"/>
          </a:xfrm>
        </p:spPr>
        <p:txBody>
          <a:bodyPr/>
          <a:lstStyle>
            <a:lvl1pPr>
              <a:defRPr sz="3000" b="0" i="0" spc="0" baseline="0">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531126"/>
            <a:ext cx="9000000" cy="3688874"/>
          </a:xfrm>
        </p:spPr>
        <p:txBody>
          <a:bodyPr/>
          <a:lstStyle>
            <a:lvl1pPr marL="0" indent="0">
              <a:buFontTx/>
              <a:buNone/>
              <a:defRPr sz="1400" b="1">
                <a:solidFill>
                  <a:srgbClr val="1F144A"/>
                </a:solidFill>
              </a:defRPr>
            </a:lvl1pPr>
            <a:lvl2pPr marL="457189" indent="0">
              <a:buFontTx/>
              <a:buNone/>
              <a:tabLst/>
              <a:defRPr sz="1400">
                <a:solidFill>
                  <a:srgbClr val="1F144A"/>
                </a:solidFill>
              </a:defRPr>
            </a:lvl2pPr>
            <a:lvl3pPr marL="914377" indent="0">
              <a:buFontTx/>
              <a:buNone/>
              <a:defRPr sz="1400">
                <a:solidFill>
                  <a:srgbClr val="1F144A"/>
                </a:solidFill>
              </a:defRPr>
            </a:lvl3pPr>
            <a:lvl4pPr marL="1371566" indent="0">
              <a:buFontTx/>
              <a:buNone/>
              <a:defRPr sz="1400">
                <a:solidFill>
                  <a:srgbClr val="1F144A"/>
                </a:solidFill>
              </a:defRPr>
            </a:lvl4pPr>
            <a:lvl5pPr marL="1828754" indent="0">
              <a:buFontTx/>
              <a:buNone/>
              <a:defRPr sz="1400">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Logo&#10;&#10;Description automatically generated">
            <a:extLst>
              <a:ext uri="{FF2B5EF4-FFF2-40B4-BE49-F238E27FC236}">
                <a16:creationId xmlns:a16="http://schemas.microsoft.com/office/drawing/2014/main" id="{D1EC8B7D-38BF-C344-A9D6-1D1C25FBDA58}"/>
              </a:ext>
            </a:extLst>
          </p:cNvPr>
          <p:cNvPicPr>
            <a:picLocks noChangeAspect="1"/>
          </p:cNvPicPr>
          <p:nvPr userDrawn="1"/>
        </p:nvPicPr>
        <p:blipFill>
          <a:blip r:embed="rId2"/>
          <a:stretch>
            <a:fillRect/>
          </a:stretch>
        </p:blipFill>
        <p:spPr>
          <a:xfrm>
            <a:off x="540000" y="6534000"/>
            <a:ext cx="666000" cy="211553"/>
          </a:xfrm>
          <a:prstGeom prst="rect">
            <a:avLst/>
          </a:prstGeom>
        </p:spPr>
      </p:pic>
      <p:sp>
        <p:nvSpPr>
          <p:cNvPr id="10" name="Date Placeholder 3">
            <a:extLst>
              <a:ext uri="{FF2B5EF4-FFF2-40B4-BE49-F238E27FC236}">
                <a16:creationId xmlns:a16="http://schemas.microsoft.com/office/drawing/2014/main" id="{8FC66049-CCC2-7545-85A3-1CF868322A6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16" name="Footer Placeholder 4">
            <a:extLst>
              <a:ext uri="{FF2B5EF4-FFF2-40B4-BE49-F238E27FC236}">
                <a16:creationId xmlns:a16="http://schemas.microsoft.com/office/drawing/2014/main" id="{EF7E2FBF-CF86-D945-B215-CC624FF66DAB}"/>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C55E5E07-C6F2-4944-9536-0EC0FD809CF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422740476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1_Standard slide (GREY)">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0000" y="539999"/>
            <a:ext cx="9000000" cy="775127"/>
          </a:xfrm>
        </p:spPr>
        <p:txBody>
          <a:bodyPr/>
          <a:lstStyle>
            <a:lvl1pPr>
              <a:defRPr sz="3000" b="0" i="0" spc="0" baseline="0">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531126"/>
            <a:ext cx="9000000" cy="3688874"/>
          </a:xfrm>
        </p:spPr>
        <p:txBody>
          <a:bodyPr/>
          <a:lstStyle>
            <a:lvl1pPr marL="0" indent="0">
              <a:buFontTx/>
              <a:buNone/>
              <a:defRPr sz="1400" b="1">
                <a:solidFill>
                  <a:srgbClr val="1F144A"/>
                </a:solidFill>
              </a:defRPr>
            </a:lvl1pPr>
            <a:lvl2pPr marL="457189" indent="0">
              <a:buFontTx/>
              <a:buNone/>
              <a:tabLst/>
              <a:defRPr sz="1400">
                <a:solidFill>
                  <a:srgbClr val="1F144A"/>
                </a:solidFill>
              </a:defRPr>
            </a:lvl2pPr>
            <a:lvl3pPr marL="914377" indent="0">
              <a:buFontTx/>
              <a:buNone/>
              <a:defRPr sz="1400">
                <a:solidFill>
                  <a:srgbClr val="1F144A"/>
                </a:solidFill>
              </a:defRPr>
            </a:lvl3pPr>
            <a:lvl4pPr marL="1371566" indent="0">
              <a:buFontTx/>
              <a:buNone/>
              <a:defRPr sz="1400">
                <a:solidFill>
                  <a:srgbClr val="1F144A"/>
                </a:solidFill>
              </a:defRPr>
            </a:lvl4pPr>
            <a:lvl5pPr marL="1828754" indent="0">
              <a:buFontTx/>
              <a:buNone/>
              <a:defRPr sz="1400">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Logo&#10;&#10;Description automatically generated">
            <a:extLst>
              <a:ext uri="{FF2B5EF4-FFF2-40B4-BE49-F238E27FC236}">
                <a16:creationId xmlns:a16="http://schemas.microsoft.com/office/drawing/2014/main" id="{D1EC8B7D-38BF-C344-A9D6-1D1C25FBDA58}"/>
              </a:ext>
            </a:extLst>
          </p:cNvPr>
          <p:cNvPicPr>
            <a:picLocks noChangeAspect="1"/>
          </p:cNvPicPr>
          <p:nvPr userDrawn="1"/>
        </p:nvPicPr>
        <p:blipFill>
          <a:blip r:embed="rId2"/>
          <a:stretch>
            <a:fillRect/>
          </a:stretch>
        </p:blipFill>
        <p:spPr>
          <a:xfrm>
            <a:off x="540000" y="6534000"/>
            <a:ext cx="666000" cy="211553"/>
          </a:xfrm>
          <a:prstGeom prst="rect">
            <a:avLst/>
          </a:prstGeom>
        </p:spPr>
      </p:pic>
      <p:sp>
        <p:nvSpPr>
          <p:cNvPr id="10" name="Date Placeholder 3">
            <a:extLst>
              <a:ext uri="{FF2B5EF4-FFF2-40B4-BE49-F238E27FC236}">
                <a16:creationId xmlns:a16="http://schemas.microsoft.com/office/drawing/2014/main" id="{8FC66049-CCC2-7545-85A3-1CF868322A6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16" name="Footer Placeholder 4">
            <a:extLst>
              <a:ext uri="{FF2B5EF4-FFF2-40B4-BE49-F238E27FC236}">
                <a16:creationId xmlns:a16="http://schemas.microsoft.com/office/drawing/2014/main" id="{EF7E2FBF-CF86-D945-B215-CC624FF66DAB}"/>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C55E5E07-C6F2-4944-9536-0EC0FD809CF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191455769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1_Standard slide (WHI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0000" y="539999"/>
            <a:ext cx="9000000" cy="775127"/>
          </a:xfrm>
        </p:spPr>
        <p:txBody>
          <a:bodyPr/>
          <a:lstStyle>
            <a:lvl1pPr>
              <a:defRPr sz="3000" b="0" i="0" spc="0" baseline="0">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531126"/>
            <a:ext cx="9000000" cy="3688874"/>
          </a:xfrm>
        </p:spPr>
        <p:txBody>
          <a:bodyPr/>
          <a:lstStyle>
            <a:lvl1pPr marL="0" indent="0">
              <a:buFontTx/>
              <a:buNone/>
              <a:defRPr sz="1400" b="1">
                <a:solidFill>
                  <a:srgbClr val="1F144A"/>
                </a:solidFill>
              </a:defRPr>
            </a:lvl1pPr>
            <a:lvl2pPr marL="457189" indent="0">
              <a:buFontTx/>
              <a:buNone/>
              <a:tabLst/>
              <a:defRPr sz="1400">
                <a:solidFill>
                  <a:srgbClr val="1F144A"/>
                </a:solidFill>
              </a:defRPr>
            </a:lvl2pPr>
            <a:lvl3pPr marL="914377" indent="0">
              <a:buFontTx/>
              <a:buNone/>
              <a:defRPr sz="1400">
                <a:solidFill>
                  <a:srgbClr val="1F144A"/>
                </a:solidFill>
              </a:defRPr>
            </a:lvl3pPr>
            <a:lvl4pPr marL="1371566" indent="0">
              <a:buFontTx/>
              <a:buNone/>
              <a:defRPr sz="1400">
                <a:solidFill>
                  <a:srgbClr val="1F144A"/>
                </a:solidFill>
              </a:defRPr>
            </a:lvl4pPr>
            <a:lvl5pPr marL="1828754" indent="0">
              <a:buFontTx/>
              <a:buNone/>
              <a:defRPr sz="1400">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Logo&#10;&#10;Description automatically generated">
            <a:extLst>
              <a:ext uri="{FF2B5EF4-FFF2-40B4-BE49-F238E27FC236}">
                <a16:creationId xmlns:a16="http://schemas.microsoft.com/office/drawing/2014/main" id="{D1EC8B7D-38BF-C344-A9D6-1D1C25FBDA58}"/>
              </a:ext>
            </a:extLst>
          </p:cNvPr>
          <p:cNvPicPr>
            <a:picLocks noChangeAspect="1"/>
          </p:cNvPicPr>
          <p:nvPr userDrawn="1"/>
        </p:nvPicPr>
        <p:blipFill>
          <a:blip r:embed="rId2"/>
          <a:stretch>
            <a:fillRect/>
          </a:stretch>
        </p:blipFill>
        <p:spPr>
          <a:xfrm>
            <a:off x="540000" y="6534000"/>
            <a:ext cx="666000" cy="211553"/>
          </a:xfrm>
          <a:prstGeom prst="rect">
            <a:avLst/>
          </a:prstGeom>
        </p:spPr>
      </p:pic>
      <p:sp>
        <p:nvSpPr>
          <p:cNvPr id="10" name="Date Placeholder 3">
            <a:extLst>
              <a:ext uri="{FF2B5EF4-FFF2-40B4-BE49-F238E27FC236}">
                <a16:creationId xmlns:a16="http://schemas.microsoft.com/office/drawing/2014/main" id="{8FC66049-CCC2-7545-85A3-1CF868322A6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16" name="Footer Placeholder 4">
            <a:extLst>
              <a:ext uri="{FF2B5EF4-FFF2-40B4-BE49-F238E27FC236}">
                <a16:creationId xmlns:a16="http://schemas.microsoft.com/office/drawing/2014/main" id="{EF7E2FBF-CF86-D945-B215-CC624FF66DAB}"/>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C55E5E07-C6F2-4944-9536-0EC0FD809CF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cxnSp>
        <p:nvCxnSpPr>
          <p:cNvPr id="13" name="Straight Connector 12">
            <a:extLst>
              <a:ext uri="{FF2B5EF4-FFF2-40B4-BE49-F238E27FC236}">
                <a16:creationId xmlns:a16="http://schemas.microsoft.com/office/drawing/2014/main" id="{7E377461-6832-3A44-B58F-67E893A6F1BD}"/>
              </a:ext>
            </a:extLst>
          </p:cNvPr>
          <p:cNvCxnSpPr>
            <a:cxnSpLocks/>
          </p:cNvCxnSpPr>
          <p:nvPr userDrawn="1"/>
        </p:nvCxnSpPr>
        <p:spPr>
          <a:xfrm>
            <a:off x="0" y="6429600"/>
            <a:ext cx="12192000" cy="0"/>
          </a:xfrm>
          <a:prstGeom prst="line">
            <a:avLst/>
          </a:prstGeom>
          <a:ln w="19050">
            <a:solidFill>
              <a:schemeClr val="accent6">
                <a:lumMod val="20000"/>
                <a:lumOff val="8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07900079"/>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4_Standard slide (WHITE)">
    <p:bg>
      <p:bgPr>
        <a:solidFill>
          <a:schemeClr val="bg1"/>
        </a:solidFill>
        <a:effectLst/>
      </p:bgPr>
    </p:bg>
    <p:spTree>
      <p:nvGrpSpPr>
        <p:cNvPr id="1" name=""/>
        <p:cNvGrpSpPr/>
        <p:nvPr/>
      </p:nvGrpSpPr>
      <p:grpSpPr>
        <a:xfrm>
          <a:off x="0" y="0"/>
          <a:ext cx="0" cy="0"/>
          <a:chOff x="0" y="0"/>
          <a:chExt cx="0" cy="0"/>
        </a:xfrm>
      </p:grpSpPr>
      <p:sp>
        <p:nvSpPr>
          <p:cNvPr id="14" name="Oval 13">
            <a:extLst>
              <a:ext uri="{FF2B5EF4-FFF2-40B4-BE49-F238E27FC236}">
                <a16:creationId xmlns:a16="http://schemas.microsoft.com/office/drawing/2014/main" id="{729C164C-C6F6-E8A6-BEE9-6A37F63C7DFB}"/>
              </a:ext>
            </a:extLst>
          </p:cNvPr>
          <p:cNvSpPr/>
          <p:nvPr userDrawn="1"/>
        </p:nvSpPr>
        <p:spPr>
          <a:xfrm>
            <a:off x="-3447548" y="-429324"/>
            <a:ext cx="7387465" cy="7387465"/>
          </a:xfrm>
          <a:prstGeom prst="ellipse">
            <a:avLst/>
          </a:prstGeom>
          <a:solidFill>
            <a:schemeClr val="accent1">
              <a:alpha val="986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hasCustomPrompt="1"/>
          </p:nvPr>
        </p:nvSpPr>
        <p:spPr>
          <a:xfrm>
            <a:off x="540000" y="539999"/>
            <a:ext cx="9000000" cy="775127"/>
          </a:xfrm>
        </p:spPr>
        <p:txBody>
          <a:bodyPr/>
          <a:lstStyle>
            <a:lvl1pPr>
              <a:defRPr sz="3000" b="0" i="0" spc="0" baseline="0">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531126"/>
            <a:ext cx="9000000" cy="3688874"/>
          </a:xfrm>
        </p:spPr>
        <p:txBody>
          <a:bodyPr/>
          <a:lstStyle>
            <a:lvl1pPr marL="0" indent="0">
              <a:buFontTx/>
              <a:buNone/>
              <a:defRPr sz="1400" b="1">
                <a:solidFill>
                  <a:srgbClr val="1F144A"/>
                </a:solidFill>
              </a:defRPr>
            </a:lvl1pPr>
            <a:lvl2pPr marL="457189" indent="0">
              <a:buFontTx/>
              <a:buNone/>
              <a:tabLst/>
              <a:defRPr sz="1400">
                <a:solidFill>
                  <a:srgbClr val="1F144A"/>
                </a:solidFill>
              </a:defRPr>
            </a:lvl2pPr>
            <a:lvl3pPr marL="914377" indent="0">
              <a:buFontTx/>
              <a:buNone/>
              <a:defRPr sz="1400">
                <a:solidFill>
                  <a:srgbClr val="1F144A"/>
                </a:solidFill>
              </a:defRPr>
            </a:lvl3pPr>
            <a:lvl4pPr marL="1371566" indent="0">
              <a:buFontTx/>
              <a:buNone/>
              <a:defRPr sz="1400">
                <a:solidFill>
                  <a:srgbClr val="1F144A"/>
                </a:solidFill>
              </a:defRPr>
            </a:lvl4pPr>
            <a:lvl5pPr marL="1828754" indent="0">
              <a:buFontTx/>
              <a:buNone/>
              <a:defRPr sz="1400">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Logo&#10;&#10;Description automatically generated">
            <a:extLst>
              <a:ext uri="{FF2B5EF4-FFF2-40B4-BE49-F238E27FC236}">
                <a16:creationId xmlns:a16="http://schemas.microsoft.com/office/drawing/2014/main" id="{D1EC8B7D-38BF-C344-A9D6-1D1C25FBDA58}"/>
              </a:ext>
            </a:extLst>
          </p:cNvPr>
          <p:cNvPicPr>
            <a:picLocks noChangeAspect="1"/>
          </p:cNvPicPr>
          <p:nvPr userDrawn="1"/>
        </p:nvPicPr>
        <p:blipFill>
          <a:blip r:embed="rId2"/>
          <a:stretch>
            <a:fillRect/>
          </a:stretch>
        </p:blipFill>
        <p:spPr>
          <a:xfrm>
            <a:off x="540000" y="6534000"/>
            <a:ext cx="666000" cy="211553"/>
          </a:xfrm>
          <a:prstGeom prst="rect">
            <a:avLst/>
          </a:prstGeom>
        </p:spPr>
      </p:pic>
      <p:sp>
        <p:nvSpPr>
          <p:cNvPr id="10" name="Date Placeholder 3">
            <a:extLst>
              <a:ext uri="{FF2B5EF4-FFF2-40B4-BE49-F238E27FC236}">
                <a16:creationId xmlns:a16="http://schemas.microsoft.com/office/drawing/2014/main" id="{8FC66049-CCC2-7545-85A3-1CF868322A6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16" name="Footer Placeholder 4">
            <a:extLst>
              <a:ext uri="{FF2B5EF4-FFF2-40B4-BE49-F238E27FC236}">
                <a16:creationId xmlns:a16="http://schemas.microsoft.com/office/drawing/2014/main" id="{EF7E2FBF-CF86-D945-B215-CC624FF66DAB}"/>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C55E5E07-C6F2-4944-9536-0EC0FD809CF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cxnSp>
        <p:nvCxnSpPr>
          <p:cNvPr id="13" name="Straight Connector 12">
            <a:extLst>
              <a:ext uri="{FF2B5EF4-FFF2-40B4-BE49-F238E27FC236}">
                <a16:creationId xmlns:a16="http://schemas.microsoft.com/office/drawing/2014/main" id="{7E377461-6832-3A44-B58F-67E893A6F1BD}"/>
              </a:ext>
            </a:extLst>
          </p:cNvPr>
          <p:cNvCxnSpPr>
            <a:cxnSpLocks/>
          </p:cNvCxnSpPr>
          <p:nvPr userDrawn="1"/>
        </p:nvCxnSpPr>
        <p:spPr>
          <a:xfrm>
            <a:off x="0" y="6429600"/>
            <a:ext cx="12192000" cy="0"/>
          </a:xfrm>
          <a:prstGeom prst="line">
            <a:avLst/>
          </a:prstGeom>
          <a:ln w="19050">
            <a:solidFill>
              <a:schemeClr val="accent6">
                <a:lumMod val="20000"/>
                <a:lumOff val="8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29370710"/>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960000" y="1800000"/>
            <a:ext cx="6644640" cy="1800000"/>
          </a:xfrm>
        </p:spPr>
        <p:txBody>
          <a:bodyPr anchor="t" anchorCtr="0"/>
          <a:lstStyle>
            <a:lvl1pPr algn="l">
              <a:defRPr sz="4000">
                <a:solidFill>
                  <a:srgbClr val="1F144A"/>
                </a:solidFill>
              </a:defRPr>
            </a:lvl1pPr>
          </a:lstStyle>
          <a:p>
            <a:r>
              <a:rPr lang="en-US"/>
              <a:t>Click to edit Master title style</a:t>
            </a:r>
          </a:p>
        </p:txBody>
      </p:sp>
      <p:sp>
        <p:nvSpPr>
          <p:cNvPr id="3" name="Subtitle 2"/>
          <p:cNvSpPr>
            <a:spLocks noGrp="1"/>
          </p:cNvSpPr>
          <p:nvPr>
            <p:ph type="subTitle" idx="1"/>
          </p:nvPr>
        </p:nvSpPr>
        <p:spPr>
          <a:xfrm>
            <a:off x="3960000" y="3968752"/>
            <a:ext cx="6644640" cy="978635"/>
          </a:xfrm>
        </p:spPr>
        <p:txBody>
          <a:bodyPr/>
          <a:lstStyle>
            <a:lvl1pPr marL="0" indent="0" algn="l">
              <a:buNone/>
              <a:defRPr sz="2400">
                <a:solidFill>
                  <a:srgbClr val="1F144A"/>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4" name="Date Placeholder 3"/>
          <p:cNvSpPr>
            <a:spLocks noGrp="1"/>
          </p:cNvSpPr>
          <p:nvPr>
            <p:ph type="dt" sz="half" idx="10"/>
          </p:nvPr>
        </p:nvSpPr>
        <p:spPr>
          <a:xfrm>
            <a:off x="3960000" y="4956138"/>
            <a:ext cx="2743200" cy="365125"/>
          </a:xfrm>
        </p:spPr>
        <p:txBody>
          <a:bodyPr/>
          <a:lstStyle>
            <a:lvl1pPr algn="l">
              <a:defRPr sz="1300">
                <a:solidFill>
                  <a:srgbClr val="1F144A"/>
                </a:solidFill>
              </a:defRPr>
            </a:lvl1pPr>
          </a:lstStyle>
          <a:p>
            <a:r>
              <a:rPr lang="en-GB"/>
              <a:t>12 November 2020</a:t>
            </a:r>
            <a:endParaRPr lang="en-US"/>
          </a:p>
        </p:txBody>
      </p:sp>
      <p:pic>
        <p:nvPicPr>
          <p:cNvPr id="7" name="Picture 6">
            <a:extLst>
              <a:ext uri="{FF2B5EF4-FFF2-40B4-BE49-F238E27FC236}">
                <a16:creationId xmlns:a16="http://schemas.microsoft.com/office/drawing/2014/main" id="{CFA8F52F-46BA-7E49-8DCC-ADBFA4778489}"/>
              </a:ext>
            </a:extLst>
          </p:cNvPr>
          <p:cNvPicPr>
            <a:picLocks noChangeAspect="1"/>
          </p:cNvPicPr>
          <p:nvPr userDrawn="1"/>
        </p:nvPicPr>
        <p:blipFill>
          <a:blip r:embed="rId3"/>
          <a:stretch>
            <a:fillRect/>
          </a:stretch>
        </p:blipFill>
        <p:spPr>
          <a:xfrm>
            <a:off x="360000" y="360000"/>
            <a:ext cx="2269490" cy="719486"/>
          </a:xfrm>
          <a:prstGeom prst="rect">
            <a:avLst/>
          </a:prstGeom>
        </p:spPr>
      </p:pic>
      <p:sp>
        <p:nvSpPr>
          <p:cNvPr id="8" name="Oval 7">
            <a:extLst>
              <a:ext uri="{FF2B5EF4-FFF2-40B4-BE49-F238E27FC236}">
                <a16:creationId xmlns:a16="http://schemas.microsoft.com/office/drawing/2014/main" id="{E53E04FD-AFF5-E546-ACFD-910B28DB6736}"/>
              </a:ext>
            </a:extLst>
          </p:cNvPr>
          <p:cNvSpPr/>
          <p:nvPr userDrawn="1"/>
        </p:nvSpPr>
        <p:spPr>
          <a:xfrm>
            <a:off x="8605977" y="5047578"/>
            <a:ext cx="1296975" cy="1296975"/>
          </a:xfrm>
          <a:prstGeom prst="ellipse">
            <a:avLst/>
          </a:prstGeom>
          <a:solidFill>
            <a:schemeClr val="accent3">
              <a:alpha val="90000"/>
            </a:schemeClr>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B6E5817A-2D6B-DF4D-ADDF-DBFAE2F9EC57}"/>
              </a:ext>
            </a:extLst>
          </p:cNvPr>
          <p:cNvSpPr/>
          <p:nvPr userDrawn="1"/>
        </p:nvSpPr>
        <p:spPr>
          <a:xfrm>
            <a:off x="9409176" y="4762536"/>
            <a:ext cx="2995464" cy="2995464"/>
          </a:xfrm>
          <a:prstGeom prst="ellipse">
            <a:avLst/>
          </a:prstGeom>
          <a:solidFill>
            <a:schemeClr val="accent4">
              <a:alpha val="90000"/>
            </a:schemeClr>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68947563"/>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Standard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000" y="540000"/>
            <a:ext cx="9000000" cy="720000"/>
          </a:xfrm>
        </p:spPr>
        <p:txBody>
          <a:bodyPr/>
          <a:lstStyle/>
          <a:p>
            <a:r>
              <a:rPr lang="en-US"/>
              <a:t>Click to edit Master title style</a:t>
            </a:r>
          </a:p>
        </p:txBody>
      </p:sp>
      <p:sp>
        <p:nvSpPr>
          <p:cNvPr id="12" name="Slide Number Placeholder 6">
            <a:extLst>
              <a:ext uri="{FF2B5EF4-FFF2-40B4-BE49-F238E27FC236}">
                <a16:creationId xmlns:a16="http://schemas.microsoft.com/office/drawing/2014/main" id="{CE0B18F8-D393-724C-B4D7-64CBA0C770AB}"/>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06 December 2024</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pic>
        <p:nvPicPr>
          <p:cNvPr id="5" name="Picture 4">
            <a:extLst>
              <a:ext uri="{FF2B5EF4-FFF2-40B4-BE49-F238E27FC236}">
                <a16:creationId xmlns:a16="http://schemas.microsoft.com/office/drawing/2014/main" id="{34DD57ED-5918-664A-AE43-E2962133AEBA}"/>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720000" y="1080000"/>
            <a:ext cx="9000000" cy="4140000"/>
          </a:xfrm>
        </p:spPr>
        <p:txBody>
          <a:bodyPr/>
          <a:lstStyle>
            <a:lvl1pPr marL="0" indent="0">
              <a:buFontTx/>
              <a:buNone/>
              <a:defRPr sz="1600" b="1">
                <a:solidFill>
                  <a:srgbClr val="1F144A"/>
                </a:solidFill>
              </a:defRPr>
            </a:lvl1pPr>
            <a:lvl2pPr marL="457189" indent="0">
              <a:buFontTx/>
              <a:buNone/>
              <a:tabLst/>
              <a:defRPr sz="1400">
                <a:solidFill>
                  <a:srgbClr val="1F144A"/>
                </a:solidFill>
              </a:defRPr>
            </a:lvl2pPr>
            <a:lvl3pPr marL="914377" indent="0">
              <a:buFontTx/>
              <a:buNone/>
              <a:defRPr>
                <a:solidFill>
                  <a:srgbClr val="1F144A"/>
                </a:solidFill>
              </a:defRPr>
            </a:lvl3pPr>
            <a:lvl4pPr marL="1371566" indent="0">
              <a:buFontTx/>
              <a:buNone/>
              <a:defRPr>
                <a:solidFill>
                  <a:srgbClr val="1F144A"/>
                </a:solidFill>
              </a:defRPr>
            </a:lvl4pPr>
            <a:lvl5pPr marL="1828754" indent="0">
              <a:buFontTx/>
              <a:buNone/>
              <a:defRPr>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a:extLst>
              <a:ext uri="{FF2B5EF4-FFF2-40B4-BE49-F238E27FC236}">
                <a16:creationId xmlns:a16="http://schemas.microsoft.com/office/drawing/2014/main" id="{AE9D0DD4-A564-E6F1-564E-6D9D62A36A5D}"/>
              </a:ext>
            </a:extLst>
          </p:cNvPr>
          <p:cNvSpPr>
            <a:spLocks noGrp="1"/>
          </p:cNvSpPr>
          <p:nvPr>
            <p:ph type="dt" sz="half" idx="10"/>
          </p:nvPr>
        </p:nvSpPr>
        <p:spPr/>
        <p:txBody>
          <a:bodyPr/>
          <a:lstStyle/>
          <a:p>
            <a:r>
              <a:rPr lang="en-GB"/>
              <a:t>12 November 2020</a:t>
            </a:r>
            <a:endParaRPr lang="en-US"/>
          </a:p>
        </p:txBody>
      </p:sp>
    </p:spTree>
    <p:extLst>
      <p:ext uri="{BB962C8B-B14F-4D97-AF65-F5344CB8AC3E}">
        <p14:creationId xmlns:p14="http://schemas.microsoft.com/office/powerpoint/2010/main" val="4067402592"/>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woObj" preserve="1">
  <p:cSld name="Standard Two Colum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000" y="540000"/>
            <a:ext cx="9000000" cy="720000"/>
          </a:xfrm>
        </p:spPr>
        <p:txBody>
          <a:bodyPr/>
          <a:lstStyle/>
          <a:p>
            <a:r>
              <a:rPr lang="en-US"/>
              <a:t>Click to edit Master title style</a:t>
            </a:r>
          </a:p>
        </p:txBody>
      </p:sp>
      <p:sp>
        <p:nvSpPr>
          <p:cNvPr id="3" name="Content Placeholder 2"/>
          <p:cNvSpPr>
            <a:spLocks noGrp="1"/>
          </p:cNvSpPr>
          <p:nvPr>
            <p:ph sz="half" idx="1"/>
          </p:nvPr>
        </p:nvSpPr>
        <p:spPr>
          <a:xfrm>
            <a:off x="720000" y="1080000"/>
            <a:ext cx="43200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400000" y="1080000"/>
            <a:ext cx="43200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a:extLst>
              <a:ext uri="{FF2B5EF4-FFF2-40B4-BE49-F238E27FC236}">
                <a16:creationId xmlns:a16="http://schemas.microsoft.com/office/drawing/2014/main" id="{21DD0BD0-3F0D-8948-B9C8-C761D42DB7A4}"/>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12" name="Slide Number Placeholder 6">
            <a:extLst>
              <a:ext uri="{FF2B5EF4-FFF2-40B4-BE49-F238E27FC236}">
                <a16:creationId xmlns:a16="http://schemas.microsoft.com/office/drawing/2014/main" id="{CFF8A314-B502-C345-9637-4F95290F284F}"/>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06 December 2024</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spTree>
    <p:extLst>
      <p:ext uri="{BB962C8B-B14F-4D97-AF65-F5344CB8AC3E}">
        <p14:creationId xmlns:p14="http://schemas.microsoft.com/office/powerpoint/2010/main" val="363105852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99EEE5E-9535-8B49-A425-83AF87AA0A6F}"/>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9" name="Slide Number Placeholder 6">
            <a:extLst>
              <a:ext uri="{FF2B5EF4-FFF2-40B4-BE49-F238E27FC236}">
                <a16:creationId xmlns:a16="http://schemas.microsoft.com/office/drawing/2014/main" id="{CAFE4FA8-3512-5046-BE8B-1AE90529CAA1}"/>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06 December 2024</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spTree>
    <p:extLst>
      <p:ext uri="{BB962C8B-B14F-4D97-AF65-F5344CB8AC3E}">
        <p14:creationId xmlns:p14="http://schemas.microsoft.com/office/powerpoint/2010/main" val="3443048564"/>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Final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06801" y="2520288"/>
            <a:ext cx="4979201" cy="1219522"/>
          </a:xfrm>
        </p:spPr>
        <p:txBody>
          <a:bodyPr anchor="t" anchorCtr="0"/>
          <a:lstStyle>
            <a:lvl1pPr algn="ctr">
              <a:defRPr sz="4000">
                <a:solidFill>
                  <a:schemeClr val="bg1"/>
                </a:solidFill>
              </a:defRPr>
            </a:lvl1pPr>
          </a:lstStyle>
          <a:p>
            <a:r>
              <a:rPr lang="en-US"/>
              <a:t>Click to edit Master title style</a:t>
            </a:r>
          </a:p>
        </p:txBody>
      </p:sp>
      <p:pic>
        <p:nvPicPr>
          <p:cNvPr id="8" name="Picture 7">
            <a:extLst>
              <a:ext uri="{FF2B5EF4-FFF2-40B4-BE49-F238E27FC236}">
                <a16:creationId xmlns:a16="http://schemas.microsoft.com/office/drawing/2014/main" id="{0F8E56FA-68CE-7E40-A091-322DAAC2D991}"/>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11" name="Slide Number Placeholder 6">
            <a:extLst>
              <a:ext uri="{FF2B5EF4-FFF2-40B4-BE49-F238E27FC236}">
                <a16:creationId xmlns:a16="http://schemas.microsoft.com/office/drawing/2014/main" id="{CCA4EABB-5E32-A94F-A685-BC0029D537BC}"/>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06 December 2024</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spTree>
    <p:extLst>
      <p:ext uri="{BB962C8B-B14F-4D97-AF65-F5344CB8AC3E}">
        <p14:creationId xmlns:p14="http://schemas.microsoft.com/office/powerpoint/2010/main" val="1518396344"/>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2144B9-87E7-1301-19D5-AEAD3C4B0CC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22665F1-9B60-488E-C754-39DC7853CC1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5ABBED1-2831-4989-22E9-3B5627C78AAA}"/>
              </a:ext>
            </a:extLst>
          </p:cNvPr>
          <p:cNvSpPr>
            <a:spLocks noGrp="1"/>
          </p:cNvSpPr>
          <p:nvPr>
            <p:ph type="dt" sz="half" idx="10"/>
          </p:nvPr>
        </p:nvSpPr>
        <p:spPr/>
        <p:txBody>
          <a:bodyPr/>
          <a:lstStyle/>
          <a:p>
            <a:fld id="{BD95A3C7-8603-464E-8D50-BAB3A6A038D3}" type="datetimeFigureOut">
              <a:rPr lang="en-GB" smtClean="0"/>
              <a:t>06/12/2024</a:t>
            </a:fld>
            <a:endParaRPr lang="en-GB"/>
          </a:p>
        </p:txBody>
      </p:sp>
      <p:sp>
        <p:nvSpPr>
          <p:cNvPr id="5" name="Footer Placeholder 4">
            <a:extLst>
              <a:ext uri="{FF2B5EF4-FFF2-40B4-BE49-F238E27FC236}">
                <a16:creationId xmlns:a16="http://schemas.microsoft.com/office/drawing/2014/main" id="{4BC5EC05-E8E7-F2CA-3584-863D725EAF1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7CF3DF7-A185-12DD-D6F2-DBEDDC7E205B}"/>
              </a:ext>
            </a:extLst>
          </p:cNvPr>
          <p:cNvSpPr>
            <a:spLocks noGrp="1"/>
          </p:cNvSpPr>
          <p:nvPr>
            <p:ph type="sldNum" sz="quarter" idx="12"/>
          </p:nvPr>
        </p:nvSpPr>
        <p:spPr/>
        <p:txBody>
          <a:bodyPr/>
          <a:lstStyle/>
          <a:p>
            <a:fld id="{96E8510E-6924-4F7F-9310-05109BF6DF85}" type="slidenum">
              <a:rPr lang="en-GB" smtClean="0"/>
              <a:t>‹#›</a:t>
            </a:fld>
            <a:endParaRPr lang="en-GB"/>
          </a:p>
        </p:txBody>
      </p:sp>
    </p:spTree>
    <p:extLst>
      <p:ext uri="{BB962C8B-B14F-4D97-AF65-F5344CB8AC3E}">
        <p14:creationId xmlns:p14="http://schemas.microsoft.com/office/powerpoint/2010/main" val="1387023252"/>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1714222391"/>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537099831"/>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731911789"/>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2522518760"/>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2551967018"/>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userDrawn="1">
  <p:cSld name="TITLE SLIDE 1">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61D6F378-E385-254D-BD86-F82B62470E2C}"/>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3BAC5FEE-2A32-484F-BB72-090951A93DB5}"/>
              </a:ext>
            </a:extLst>
          </p:cNvPr>
          <p:cNvSpPr>
            <a:spLocks noGrp="1"/>
          </p:cNvSpPr>
          <p:nvPr>
            <p:ph type="ctrTitle" hasCustomPrompt="1"/>
          </p:nvPr>
        </p:nvSpPr>
        <p:spPr>
          <a:xfrm>
            <a:off x="2074507" y="4771848"/>
            <a:ext cx="6220407" cy="1377027"/>
          </a:xfrm>
          <a:solidFill>
            <a:srgbClr val="68A495"/>
          </a:solidFill>
          <a:ln>
            <a:noFill/>
          </a:ln>
        </p:spPr>
        <p:txBody>
          <a:bodyPr lIns="288000" anchor="ctr">
            <a:normAutofit/>
          </a:bodyPr>
          <a:lstStyle>
            <a:lvl1pPr algn="l">
              <a:lnSpc>
                <a:spcPct val="150000"/>
              </a:lnSpc>
              <a:defRPr sz="2000">
                <a:solidFill>
                  <a:schemeClr val="bg1"/>
                </a:solidFill>
              </a:defRPr>
            </a:lvl1pPr>
          </a:lstStyle>
          <a:p>
            <a:r>
              <a:rPr lang="en-GB"/>
              <a:t>Presentation title</a:t>
            </a:r>
            <a:br>
              <a:rPr lang="en-GB"/>
            </a:br>
            <a:r>
              <a:rPr lang="en-GB"/>
              <a:t>day month year</a:t>
            </a:r>
            <a:endParaRPr lang="en-US"/>
          </a:p>
        </p:txBody>
      </p:sp>
      <p:pic>
        <p:nvPicPr>
          <p:cNvPr id="10" name="Picture 9" descr="A picture containing text&#10;&#10;Description automatically generated">
            <a:extLst>
              <a:ext uri="{FF2B5EF4-FFF2-40B4-BE49-F238E27FC236}">
                <a16:creationId xmlns:a16="http://schemas.microsoft.com/office/drawing/2014/main" id="{7A2AB28D-4815-964D-A608-339A3389EBED}"/>
              </a:ext>
            </a:extLst>
          </p:cNvPr>
          <p:cNvPicPr>
            <a:picLocks noChangeAspect="1"/>
          </p:cNvPicPr>
          <p:nvPr userDrawn="1"/>
        </p:nvPicPr>
        <p:blipFill>
          <a:blip r:embed="rId3"/>
          <a:stretch>
            <a:fillRect/>
          </a:stretch>
        </p:blipFill>
        <p:spPr>
          <a:xfrm>
            <a:off x="1975628" y="666830"/>
            <a:ext cx="5007702" cy="3326671"/>
          </a:xfrm>
          <a:prstGeom prst="rect">
            <a:avLst/>
          </a:prstGeom>
        </p:spPr>
      </p:pic>
    </p:spTree>
    <p:extLst>
      <p:ext uri="{BB962C8B-B14F-4D97-AF65-F5344CB8AC3E}">
        <p14:creationId xmlns:p14="http://schemas.microsoft.com/office/powerpoint/2010/main" val="3805445507"/>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itleOnly">
  <p:cSld name="SECTION SLIDE 1 TEAL">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E25EC69-8438-1E41-A22A-4012AB95618C}"/>
              </a:ext>
            </a:extLst>
          </p:cNvPr>
          <p:cNvSpPr/>
          <p:nvPr userDrawn="1"/>
        </p:nvSpPr>
        <p:spPr>
          <a:xfrm>
            <a:off x="0" y="0"/>
            <a:ext cx="12192000" cy="6858000"/>
          </a:xfrm>
          <a:prstGeom prst="rect">
            <a:avLst/>
          </a:prstGeom>
          <a:solidFill>
            <a:srgbClr val="68A49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1461934-6919-CC43-9440-DB1EA99C7F02}"/>
              </a:ext>
            </a:extLst>
          </p:cNvPr>
          <p:cNvSpPr>
            <a:spLocks noGrp="1"/>
          </p:cNvSpPr>
          <p:nvPr>
            <p:ph type="title"/>
          </p:nvPr>
        </p:nvSpPr>
        <p:spPr>
          <a:xfrm>
            <a:off x="2768730" y="2099388"/>
            <a:ext cx="8181392" cy="1978090"/>
          </a:xfrm>
        </p:spPr>
        <p:txBody>
          <a:bodyPr/>
          <a:lstStyle>
            <a:lvl1pPr>
              <a:defRPr>
                <a:solidFill>
                  <a:schemeClr val="bg1"/>
                </a:solidFill>
              </a:defRPr>
            </a:lvl1pPr>
          </a:lstStyle>
          <a:p>
            <a:r>
              <a:rPr lang="en-GB"/>
              <a:t>Click to edit Master title style</a:t>
            </a:r>
            <a:endParaRPr lang="en-US"/>
          </a:p>
        </p:txBody>
      </p:sp>
      <p:pic>
        <p:nvPicPr>
          <p:cNvPr id="8" name="Picture 7" descr="A picture containing text&#10;&#10;Description automatically generated">
            <a:extLst>
              <a:ext uri="{FF2B5EF4-FFF2-40B4-BE49-F238E27FC236}">
                <a16:creationId xmlns:a16="http://schemas.microsoft.com/office/drawing/2014/main" id="{9BB3CC02-D0A2-0D4F-812E-09E47BEDF7F3}"/>
              </a:ext>
            </a:extLst>
          </p:cNvPr>
          <p:cNvPicPr>
            <a:picLocks noChangeAspect="1"/>
          </p:cNvPicPr>
          <p:nvPr userDrawn="1"/>
        </p:nvPicPr>
        <p:blipFill>
          <a:blip r:embed="rId2"/>
          <a:stretch>
            <a:fillRect/>
          </a:stretch>
        </p:blipFill>
        <p:spPr>
          <a:xfrm>
            <a:off x="548044" y="499707"/>
            <a:ext cx="1672642" cy="1111154"/>
          </a:xfrm>
          <a:prstGeom prst="rect">
            <a:avLst/>
          </a:prstGeom>
        </p:spPr>
      </p:pic>
      <p:sp>
        <p:nvSpPr>
          <p:cNvPr id="3" name="Rectangle 2">
            <a:extLst>
              <a:ext uri="{FF2B5EF4-FFF2-40B4-BE49-F238E27FC236}">
                <a16:creationId xmlns:a16="http://schemas.microsoft.com/office/drawing/2014/main" id="{F0409608-5DFA-1644-9542-C15421C12DD5}"/>
              </a:ext>
            </a:extLst>
          </p:cNvPr>
          <p:cNvSpPr/>
          <p:nvPr userDrawn="1"/>
        </p:nvSpPr>
        <p:spPr>
          <a:xfrm>
            <a:off x="548044" y="2099387"/>
            <a:ext cx="1141608" cy="4114800"/>
          </a:xfrm>
          <a:prstGeom prst="rect">
            <a:avLst/>
          </a:prstGeom>
          <a:solidFill>
            <a:srgbClr val="B3CB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77105394"/>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userDrawn="1">
  <p:cSld name="SECTION SLIDE 4 BUTTERCUP">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A5CB135-0D78-CC48-8A15-4DE9BC94E6FA}"/>
              </a:ext>
            </a:extLst>
          </p:cNvPr>
          <p:cNvSpPr/>
          <p:nvPr userDrawn="1"/>
        </p:nvSpPr>
        <p:spPr>
          <a:xfrm>
            <a:off x="0" y="0"/>
            <a:ext cx="12192000" cy="6858000"/>
          </a:xfrm>
          <a:prstGeom prst="rect">
            <a:avLst/>
          </a:prstGeom>
          <a:solidFill>
            <a:srgbClr val="DBA32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9D9522AB-DD9A-FB49-A35E-BDB51282831B}"/>
              </a:ext>
            </a:extLst>
          </p:cNvPr>
          <p:cNvSpPr>
            <a:spLocks noGrp="1"/>
          </p:cNvSpPr>
          <p:nvPr>
            <p:ph type="title"/>
          </p:nvPr>
        </p:nvSpPr>
        <p:spPr>
          <a:xfrm>
            <a:off x="2768730" y="2099388"/>
            <a:ext cx="8181392" cy="1978090"/>
          </a:xfrm>
        </p:spPr>
        <p:txBody>
          <a:bodyPr/>
          <a:lstStyle>
            <a:lvl1pPr>
              <a:defRPr>
                <a:solidFill>
                  <a:schemeClr val="bg1"/>
                </a:solidFill>
              </a:defRPr>
            </a:lvl1pPr>
          </a:lstStyle>
          <a:p>
            <a:r>
              <a:rPr lang="en-GB"/>
              <a:t>Click to edit Master title style</a:t>
            </a:r>
            <a:endParaRPr lang="en-US"/>
          </a:p>
        </p:txBody>
      </p:sp>
      <p:pic>
        <p:nvPicPr>
          <p:cNvPr id="10" name="Picture 9" descr="A picture containing text&#10;&#10;Description automatically generated">
            <a:extLst>
              <a:ext uri="{FF2B5EF4-FFF2-40B4-BE49-F238E27FC236}">
                <a16:creationId xmlns:a16="http://schemas.microsoft.com/office/drawing/2014/main" id="{2153EBEC-28F6-0A4E-9D3B-64A5321A4AC0}"/>
              </a:ext>
            </a:extLst>
          </p:cNvPr>
          <p:cNvPicPr>
            <a:picLocks noChangeAspect="1"/>
          </p:cNvPicPr>
          <p:nvPr userDrawn="1"/>
        </p:nvPicPr>
        <p:blipFill>
          <a:blip r:embed="rId2"/>
          <a:stretch>
            <a:fillRect/>
          </a:stretch>
        </p:blipFill>
        <p:spPr>
          <a:xfrm>
            <a:off x="548044" y="499707"/>
            <a:ext cx="1672642" cy="1111154"/>
          </a:xfrm>
          <a:prstGeom prst="rect">
            <a:avLst/>
          </a:prstGeom>
        </p:spPr>
      </p:pic>
      <p:sp>
        <p:nvSpPr>
          <p:cNvPr id="5" name="Rectangle 4">
            <a:extLst>
              <a:ext uri="{FF2B5EF4-FFF2-40B4-BE49-F238E27FC236}">
                <a16:creationId xmlns:a16="http://schemas.microsoft.com/office/drawing/2014/main" id="{63214092-9C2F-4643-B625-3493E57FA8B3}"/>
              </a:ext>
            </a:extLst>
          </p:cNvPr>
          <p:cNvSpPr/>
          <p:nvPr userDrawn="1"/>
        </p:nvSpPr>
        <p:spPr>
          <a:xfrm>
            <a:off x="548044" y="2099387"/>
            <a:ext cx="1141608" cy="4114800"/>
          </a:xfrm>
          <a:prstGeom prst="rect">
            <a:avLst/>
          </a:prstGeom>
          <a:solidFill>
            <a:srgbClr val="B3CB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14222801"/>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userDrawn="1">
  <p:cSld name="SECTION SLIDE 2 ALO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296483B-3A77-554B-8654-51DB170674DD}"/>
              </a:ext>
            </a:extLst>
          </p:cNvPr>
          <p:cNvSpPr/>
          <p:nvPr userDrawn="1"/>
        </p:nvSpPr>
        <p:spPr>
          <a:xfrm>
            <a:off x="0" y="0"/>
            <a:ext cx="12192000" cy="6858000"/>
          </a:xfrm>
          <a:prstGeom prst="rect">
            <a:avLst/>
          </a:prstGeom>
          <a:solidFill>
            <a:srgbClr val="B3CB8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7068E0E6-83DC-464B-A6C5-EE078D1734DB}"/>
              </a:ext>
            </a:extLst>
          </p:cNvPr>
          <p:cNvSpPr>
            <a:spLocks noGrp="1"/>
          </p:cNvSpPr>
          <p:nvPr>
            <p:ph type="title"/>
          </p:nvPr>
        </p:nvSpPr>
        <p:spPr>
          <a:xfrm>
            <a:off x="2768730" y="2099388"/>
            <a:ext cx="8181392" cy="1978090"/>
          </a:xfrm>
        </p:spPr>
        <p:txBody>
          <a:bodyPr/>
          <a:lstStyle>
            <a:lvl1pPr>
              <a:defRPr>
                <a:solidFill>
                  <a:schemeClr val="bg1"/>
                </a:solidFill>
              </a:defRPr>
            </a:lvl1pPr>
          </a:lstStyle>
          <a:p>
            <a:r>
              <a:rPr lang="en-GB"/>
              <a:t>Click to edit Master title style</a:t>
            </a:r>
            <a:endParaRPr lang="en-US"/>
          </a:p>
        </p:txBody>
      </p:sp>
      <p:pic>
        <p:nvPicPr>
          <p:cNvPr id="10" name="Picture 9" descr="A picture containing text&#10;&#10;Description automatically generated">
            <a:extLst>
              <a:ext uri="{FF2B5EF4-FFF2-40B4-BE49-F238E27FC236}">
                <a16:creationId xmlns:a16="http://schemas.microsoft.com/office/drawing/2014/main" id="{E988B2F2-E7B2-8D48-A497-247F4F3385AE}"/>
              </a:ext>
            </a:extLst>
          </p:cNvPr>
          <p:cNvPicPr>
            <a:picLocks noChangeAspect="1"/>
          </p:cNvPicPr>
          <p:nvPr userDrawn="1"/>
        </p:nvPicPr>
        <p:blipFill>
          <a:blip r:embed="rId2"/>
          <a:stretch>
            <a:fillRect/>
          </a:stretch>
        </p:blipFill>
        <p:spPr>
          <a:xfrm>
            <a:off x="548044" y="499707"/>
            <a:ext cx="1672642" cy="1111154"/>
          </a:xfrm>
          <a:prstGeom prst="rect">
            <a:avLst/>
          </a:prstGeom>
        </p:spPr>
      </p:pic>
      <p:sp>
        <p:nvSpPr>
          <p:cNvPr id="5" name="Rectangle 4">
            <a:extLst>
              <a:ext uri="{FF2B5EF4-FFF2-40B4-BE49-F238E27FC236}">
                <a16:creationId xmlns:a16="http://schemas.microsoft.com/office/drawing/2014/main" id="{7FFB2235-4458-B14C-A769-431B26B04EB5}"/>
              </a:ext>
            </a:extLst>
          </p:cNvPr>
          <p:cNvSpPr/>
          <p:nvPr userDrawn="1"/>
        </p:nvSpPr>
        <p:spPr>
          <a:xfrm>
            <a:off x="548044" y="2099387"/>
            <a:ext cx="1141608" cy="411480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76416129"/>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960000" y="1800000"/>
            <a:ext cx="6644640" cy="1800000"/>
          </a:xfrm>
        </p:spPr>
        <p:txBody>
          <a:bodyPr anchor="t" anchorCtr="0"/>
          <a:lstStyle>
            <a:lvl1pPr algn="l">
              <a:defRPr sz="4000">
                <a:solidFill>
                  <a:srgbClr val="1F144A"/>
                </a:solidFill>
              </a:defRPr>
            </a:lvl1pPr>
          </a:lstStyle>
          <a:p>
            <a:r>
              <a:rPr lang="en-US"/>
              <a:t>Click to edit Master title style</a:t>
            </a:r>
          </a:p>
        </p:txBody>
      </p:sp>
      <p:sp>
        <p:nvSpPr>
          <p:cNvPr id="3" name="Subtitle 2"/>
          <p:cNvSpPr>
            <a:spLocks noGrp="1"/>
          </p:cNvSpPr>
          <p:nvPr>
            <p:ph type="subTitle" idx="1"/>
          </p:nvPr>
        </p:nvSpPr>
        <p:spPr>
          <a:xfrm>
            <a:off x="3960000" y="3968752"/>
            <a:ext cx="6644640" cy="978635"/>
          </a:xfrm>
        </p:spPr>
        <p:txBody>
          <a:bodyPr/>
          <a:lstStyle>
            <a:lvl1pPr marL="0" indent="0" algn="l">
              <a:buNone/>
              <a:defRPr sz="2400">
                <a:solidFill>
                  <a:srgbClr val="1F144A"/>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4" name="Date Placeholder 3"/>
          <p:cNvSpPr>
            <a:spLocks noGrp="1"/>
          </p:cNvSpPr>
          <p:nvPr>
            <p:ph type="dt" sz="half" idx="10"/>
          </p:nvPr>
        </p:nvSpPr>
        <p:spPr>
          <a:xfrm>
            <a:off x="3960000" y="4956138"/>
            <a:ext cx="2743200" cy="365125"/>
          </a:xfrm>
        </p:spPr>
        <p:txBody>
          <a:bodyPr/>
          <a:lstStyle>
            <a:lvl1pPr algn="l">
              <a:defRPr sz="1300">
                <a:solidFill>
                  <a:srgbClr val="1F144A"/>
                </a:solidFill>
              </a:defRPr>
            </a:lvl1pPr>
          </a:lstStyle>
          <a:p>
            <a:r>
              <a:rPr lang="en-GB"/>
              <a:t>12 November 2020</a:t>
            </a:r>
            <a:endParaRPr lang="en-US"/>
          </a:p>
        </p:txBody>
      </p:sp>
      <p:pic>
        <p:nvPicPr>
          <p:cNvPr id="7" name="Picture 6">
            <a:extLst>
              <a:ext uri="{FF2B5EF4-FFF2-40B4-BE49-F238E27FC236}">
                <a16:creationId xmlns:a16="http://schemas.microsoft.com/office/drawing/2014/main" id="{CFA8F52F-46BA-7E49-8DCC-ADBFA4778489}"/>
              </a:ext>
            </a:extLst>
          </p:cNvPr>
          <p:cNvPicPr>
            <a:picLocks noChangeAspect="1"/>
          </p:cNvPicPr>
          <p:nvPr userDrawn="1"/>
        </p:nvPicPr>
        <p:blipFill>
          <a:blip r:embed="rId3"/>
          <a:stretch>
            <a:fillRect/>
          </a:stretch>
        </p:blipFill>
        <p:spPr>
          <a:xfrm>
            <a:off x="360000" y="360000"/>
            <a:ext cx="2269490" cy="719486"/>
          </a:xfrm>
          <a:prstGeom prst="rect">
            <a:avLst/>
          </a:prstGeom>
        </p:spPr>
      </p:pic>
      <p:sp>
        <p:nvSpPr>
          <p:cNvPr id="8" name="Oval 7">
            <a:extLst>
              <a:ext uri="{FF2B5EF4-FFF2-40B4-BE49-F238E27FC236}">
                <a16:creationId xmlns:a16="http://schemas.microsoft.com/office/drawing/2014/main" id="{E53E04FD-AFF5-E546-ACFD-910B28DB6736}"/>
              </a:ext>
            </a:extLst>
          </p:cNvPr>
          <p:cNvSpPr/>
          <p:nvPr userDrawn="1"/>
        </p:nvSpPr>
        <p:spPr>
          <a:xfrm>
            <a:off x="8605977" y="5047578"/>
            <a:ext cx="1296975" cy="1296975"/>
          </a:xfrm>
          <a:prstGeom prst="ellipse">
            <a:avLst/>
          </a:prstGeom>
          <a:solidFill>
            <a:schemeClr val="accent3">
              <a:alpha val="90000"/>
            </a:schemeClr>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B6E5817A-2D6B-DF4D-ADDF-DBFAE2F9EC57}"/>
              </a:ext>
            </a:extLst>
          </p:cNvPr>
          <p:cNvSpPr/>
          <p:nvPr userDrawn="1"/>
        </p:nvSpPr>
        <p:spPr>
          <a:xfrm>
            <a:off x="9409176" y="4762536"/>
            <a:ext cx="2995464" cy="2995464"/>
          </a:xfrm>
          <a:prstGeom prst="ellipse">
            <a:avLst/>
          </a:prstGeom>
          <a:solidFill>
            <a:schemeClr val="accent4">
              <a:alpha val="90000"/>
            </a:schemeClr>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37934140"/>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Standard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000" y="540000"/>
            <a:ext cx="9000000" cy="720000"/>
          </a:xfrm>
        </p:spPr>
        <p:txBody>
          <a:bodyPr/>
          <a:lstStyle/>
          <a:p>
            <a:r>
              <a:rPr lang="en-US"/>
              <a:t>Click to edit Master title style</a:t>
            </a:r>
          </a:p>
        </p:txBody>
      </p:sp>
      <p:sp>
        <p:nvSpPr>
          <p:cNvPr id="12" name="Slide Number Placeholder 6">
            <a:extLst>
              <a:ext uri="{FF2B5EF4-FFF2-40B4-BE49-F238E27FC236}">
                <a16:creationId xmlns:a16="http://schemas.microsoft.com/office/drawing/2014/main" id="{CE0B18F8-D393-724C-B4D7-64CBA0C770AB}"/>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06 December 2024</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pic>
        <p:nvPicPr>
          <p:cNvPr id="5" name="Picture 4">
            <a:extLst>
              <a:ext uri="{FF2B5EF4-FFF2-40B4-BE49-F238E27FC236}">
                <a16:creationId xmlns:a16="http://schemas.microsoft.com/office/drawing/2014/main" id="{34DD57ED-5918-664A-AE43-E2962133AEBA}"/>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720000" y="1080000"/>
            <a:ext cx="9000000" cy="4140000"/>
          </a:xfrm>
        </p:spPr>
        <p:txBody>
          <a:bodyPr/>
          <a:lstStyle>
            <a:lvl1pPr marL="0" indent="0">
              <a:buFontTx/>
              <a:buNone/>
              <a:defRPr sz="1600" b="1">
                <a:solidFill>
                  <a:srgbClr val="1F144A"/>
                </a:solidFill>
              </a:defRPr>
            </a:lvl1pPr>
            <a:lvl2pPr marL="457189" indent="0">
              <a:buFontTx/>
              <a:buNone/>
              <a:tabLst/>
              <a:defRPr sz="1400">
                <a:solidFill>
                  <a:srgbClr val="1F144A"/>
                </a:solidFill>
              </a:defRPr>
            </a:lvl2pPr>
            <a:lvl3pPr marL="914377" indent="0">
              <a:buFontTx/>
              <a:buNone/>
              <a:defRPr>
                <a:solidFill>
                  <a:srgbClr val="1F144A"/>
                </a:solidFill>
              </a:defRPr>
            </a:lvl3pPr>
            <a:lvl4pPr marL="1371566" indent="0">
              <a:buFontTx/>
              <a:buNone/>
              <a:defRPr>
                <a:solidFill>
                  <a:srgbClr val="1F144A"/>
                </a:solidFill>
              </a:defRPr>
            </a:lvl4pPr>
            <a:lvl5pPr marL="1828754" indent="0">
              <a:buFontTx/>
              <a:buNone/>
              <a:defRPr>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86638098"/>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woObj" preserve="1">
  <p:cSld name="Standard Two Colum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000" y="540000"/>
            <a:ext cx="9000000" cy="720000"/>
          </a:xfrm>
        </p:spPr>
        <p:txBody>
          <a:bodyPr/>
          <a:lstStyle/>
          <a:p>
            <a:r>
              <a:rPr lang="en-US"/>
              <a:t>Click to edit Master title style</a:t>
            </a:r>
          </a:p>
        </p:txBody>
      </p:sp>
      <p:sp>
        <p:nvSpPr>
          <p:cNvPr id="3" name="Content Placeholder 2"/>
          <p:cNvSpPr>
            <a:spLocks noGrp="1"/>
          </p:cNvSpPr>
          <p:nvPr>
            <p:ph sz="half" idx="1"/>
          </p:nvPr>
        </p:nvSpPr>
        <p:spPr>
          <a:xfrm>
            <a:off x="720000" y="1080000"/>
            <a:ext cx="43200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400000" y="1080000"/>
            <a:ext cx="43200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a:extLst>
              <a:ext uri="{FF2B5EF4-FFF2-40B4-BE49-F238E27FC236}">
                <a16:creationId xmlns:a16="http://schemas.microsoft.com/office/drawing/2014/main" id="{21DD0BD0-3F0D-8948-B9C8-C761D42DB7A4}"/>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12" name="Slide Number Placeholder 6">
            <a:extLst>
              <a:ext uri="{FF2B5EF4-FFF2-40B4-BE49-F238E27FC236}">
                <a16:creationId xmlns:a16="http://schemas.microsoft.com/office/drawing/2014/main" id="{CFF8A314-B502-C345-9637-4F95290F284F}"/>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06 December 2024</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spTree>
    <p:extLst>
      <p:ext uri="{BB962C8B-B14F-4D97-AF65-F5344CB8AC3E}">
        <p14:creationId xmlns:p14="http://schemas.microsoft.com/office/powerpoint/2010/main" val="3901281722"/>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99EEE5E-9535-8B49-A425-83AF87AA0A6F}"/>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9" name="Slide Number Placeholder 6">
            <a:extLst>
              <a:ext uri="{FF2B5EF4-FFF2-40B4-BE49-F238E27FC236}">
                <a16:creationId xmlns:a16="http://schemas.microsoft.com/office/drawing/2014/main" id="{CAFE4FA8-3512-5046-BE8B-1AE90529CAA1}"/>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06 December 2024</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spTree>
    <p:extLst>
      <p:ext uri="{BB962C8B-B14F-4D97-AF65-F5344CB8AC3E}">
        <p14:creationId xmlns:p14="http://schemas.microsoft.com/office/powerpoint/2010/main" val="2013962852"/>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Final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06801" y="2520288"/>
            <a:ext cx="4979201" cy="1219522"/>
          </a:xfrm>
        </p:spPr>
        <p:txBody>
          <a:bodyPr anchor="t" anchorCtr="0"/>
          <a:lstStyle>
            <a:lvl1pPr algn="ctr">
              <a:defRPr sz="4000">
                <a:solidFill>
                  <a:schemeClr val="bg1"/>
                </a:solidFill>
              </a:defRPr>
            </a:lvl1pPr>
          </a:lstStyle>
          <a:p>
            <a:r>
              <a:rPr lang="en-US"/>
              <a:t>Click to edit Master title style</a:t>
            </a:r>
          </a:p>
        </p:txBody>
      </p:sp>
      <p:pic>
        <p:nvPicPr>
          <p:cNvPr id="8" name="Picture 7">
            <a:extLst>
              <a:ext uri="{FF2B5EF4-FFF2-40B4-BE49-F238E27FC236}">
                <a16:creationId xmlns:a16="http://schemas.microsoft.com/office/drawing/2014/main" id="{0F8E56FA-68CE-7E40-A091-322DAAC2D991}"/>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11" name="Slide Number Placeholder 6">
            <a:extLst>
              <a:ext uri="{FF2B5EF4-FFF2-40B4-BE49-F238E27FC236}">
                <a16:creationId xmlns:a16="http://schemas.microsoft.com/office/drawing/2014/main" id="{CCA4EABB-5E32-A94F-A685-BC0029D537BC}"/>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06 December 2024</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spTree>
    <p:extLst>
      <p:ext uri="{BB962C8B-B14F-4D97-AF65-F5344CB8AC3E}">
        <p14:creationId xmlns:p14="http://schemas.microsoft.com/office/powerpoint/2010/main" val="3192043604"/>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Rectangle 3">
            <a:extLst>
              <a:ext uri="{FF2B5EF4-FFF2-40B4-BE49-F238E27FC236}">
                <a16:creationId xmlns:a16="http://schemas.microsoft.com/office/drawing/2014/main" id="{B1CFC77B-4DCD-45EC-B276-01F304E68CEA}"/>
              </a:ext>
            </a:extLst>
          </p:cNvPr>
          <p:cNvSpPr/>
          <p:nvPr userDrawn="1"/>
        </p:nvSpPr>
        <p:spPr>
          <a:xfrm>
            <a:off x="535707" y="21414"/>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7772BC56-75BD-106B-AE1D-F1ED7B6A58FE}"/>
              </a:ext>
            </a:extLst>
          </p:cNvPr>
          <p:cNvSpPr txBox="1">
            <a:spLocks/>
          </p:cNvSpPr>
          <p:nvPr userDrawn="1"/>
        </p:nvSpPr>
        <p:spPr>
          <a:xfrm>
            <a:off x="838200" y="53629"/>
            <a:ext cx="9284855" cy="66011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a:lstStyle>
          <a:p>
            <a:endParaRPr lang="en-GB"/>
          </a:p>
        </p:txBody>
      </p:sp>
      <p:grpSp>
        <p:nvGrpSpPr>
          <p:cNvPr id="14" name="Group 13">
            <a:extLst>
              <a:ext uri="{FF2B5EF4-FFF2-40B4-BE49-F238E27FC236}">
                <a16:creationId xmlns:a16="http://schemas.microsoft.com/office/drawing/2014/main" id="{888B6AED-05FC-6962-7B02-2153663DEEC2}"/>
              </a:ext>
            </a:extLst>
          </p:cNvPr>
          <p:cNvGrpSpPr/>
          <p:nvPr userDrawn="1"/>
        </p:nvGrpSpPr>
        <p:grpSpPr>
          <a:xfrm>
            <a:off x="4159794" y="6535204"/>
            <a:ext cx="3872411" cy="286979"/>
            <a:chOff x="-2184920" y="-395999"/>
            <a:chExt cx="3744416" cy="216525"/>
          </a:xfrm>
        </p:grpSpPr>
        <p:grpSp>
          <p:nvGrpSpPr>
            <p:cNvPr id="15" name="Group 14">
              <a:extLst>
                <a:ext uri="{FF2B5EF4-FFF2-40B4-BE49-F238E27FC236}">
                  <a16:creationId xmlns:a16="http://schemas.microsoft.com/office/drawing/2014/main" id="{53843B79-E136-C021-FA90-AB4622E569D5}"/>
                </a:ext>
              </a:extLst>
            </p:cNvPr>
            <p:cNvGrpSpPr/>
            <p:nvPr/>
          </p:nvGrpSpPr>
          <p:grpSpPr>
            <a:xfrm>
              <a:off x="-2184920" y="-395999"/>
              <a:ext cx="2808312" cy="216525"/>
              <a:chOff x="-2184920" y="-395999"/>
              <a:chExt cx="2808312" cy="216525"/>
            </a:xfrm>
          </p:grpSpPr>
          <p:sp>
            <p:nvSpPr>
              <p:cNvPr id="17" name="Flowchart: Process 16">
                <a:extLst>
                  <a:ext uri="{FF2B5EF4-FFF2-40B4-BE49-F238E27FC236}">
                    <a16:creationId xmlns:a16="http://schemas.microsoft.com/office/drawing/2014/main" id="{A4DC73D9-D9A2-60E1-CDA0-80F31E42C0EA}"/>
                  </a:ext>
                </a:extLst>
              </p:cNvPr>
              <p:cNvSpPr/>
              <p:nvPr/>
            </p:nvSpPr>
            <p:spPr>
              <a:xfrm>
                <a:off x="-2184920" y="-395999"/>
                <a:ext cx="936104" cy="216024"/>
              </a:xfrm>
              <a:prstGeom prst="flowChartProcess">
                <a:avLst/>
              </a:prstGeom>
              <a:solidFill>
                <a:srgbClr val="70ADA3">
                  <a:alpha val="42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825" b="1" i="0" u="none" strike="noStrike" kern="0" cap="none" spc="0" normalizeH="0" baseline="0" noProof="0">
                    <a:ln>
                      <a:noFill/>
                    </a:ln>
                    <a:solidFill>
                      <a:srgbClr val="FFFFFF"/>
                    </a:solidFill>
                    <a:effectLst/>
                    <a:uLnTx/>
                    <a:uFillTx/>
                    <a:latin typeface="Ubuntu"/>
                    <a:ea typeface="+mn-ea"/>
                    <a:cs typeface="+mn-cs"/>
                  </a:rPr>
                  <a:t>Introduction</a:t>
                </a:r>
              </a:p>
            </p:txBody>
          </p:sp>
          <p:sp>
            <p:nvSpPr>
              <p:cNvPr id="18" name="Flowchart: Process 17">
                <a:extLst>
                  <a:ext uri="{FF2B5EF4-FFF2-40B4-BE49-F238E27FC236}">
                    <a16:creationId xmlns:a16="http://schemas.microsoft.com/office/drawing/2014/main" id="{0E3BFF1C-016A-01D2-B4A7-5070D756DDAD}"/>
                  </a:ext>
                </a:extLst>
              </p:cNvPr>
              <p:cNvSpPr/>
              <p:nvPr/>
            </p:nvSpPr>
            <p:spPr>
              <a:xfrm>
                <a:off x="-1248816" y="-395999"/>
                <a:ext cx="936104" cy="216024"/>
              </a:xfrm>
              <a:prstGeom prst="flowChartProcess">
                <a:avLst/>
              </a:prstGeom>
              <a:solidFill>
                <a:srgbClr val="488A40">
                  <a:alpha val="42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825" b="1" i="0" u="none" strike="noStrike" kern="0" cap="none" spc="0" normalizeH="0" baseline="0" noProof="0">
                    <a:ln>
                      <a:noFill/>
                    </a:ln>
                    <a:solidFill>
                      <a:srgbClr val="FFFFFF"/>
                    </a:solidFill>
                    <a:effectLst/>
                    <a:uLnTx/>
                    <a:uFillTx/>
                    <a:latin typeface="Ubuntu"/>
                    <a:ea typeface="+mn-ea"/>
                    <a:cs typeface="+mn-cs"/>
                  </a:rPr>
                  <a:t>Solution</a:t>
                </a:r>
              </a:p>
            </p:txBody>
          </p:sp>
          <p:sp>
            <p:nvSpPr>
              <p:cNvPr id="19" name="Flowchart: Process 18">
                <a:extLst>
                  <a:ext uri="{FF2B5EF4-FFF2-40B4-BE49-F238E27FC236}">
                    <a16:creationId xmlns:a16="http://schemas.microsoft.com/office/drawing/2014/main" id="{88A3140C-CBE3-375E-0A35-7A217BDCE960}"/>
                  </a:ext>
                </a:extLst>
              </p:cNvPr>
              <p:cNvSpPr/>
              <p:nvPr/>
            </p:nvSpPr>
            <p:spPr>
              <a:xfrm>
                <a:off x="-312712" y="-395498"/>
                <a:ext cx="936104" cy="216024"/>
              </a:xfrm>
              <a:prstGeom prst="flowChartProcess">
                <a:avLst/>
              </a:prstGeom>
              <a:solidFill>
                <a:srgbClr val="70ADA3">
                  <a:alpha val="42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825" b="1" i="0" u="none" strike="noStrike" kern="0" cap="none" spc="0" normalizeH="0" baseline="0" noProof="0">
                    <a:ln>
                      <a:noFill/>
                    </a:ln>
                    <a:solidFill>
                      <a:srgbClr val="FFFFFF"/>
                    </a:solidFill>
                    <a:effectLst/>
                    <a:uLnTx/>
                    <a:uFillTx/>
                    <a:latin typeface="Ubuntu"/>
                    <a:ea typeface="+mn-ea"/>
                    <a:cs typeface="+mn-cs"/>
                  </a:rPr>
                  <a:t>PS Notification</a:t>
                </a:r>
              </a:p>
            </p:txBody>
          </p:sp>
        </p:grpSp>
        <p:sp>
          <p:nvSpPr>
            <p:cNvPr id="16" name="Flowchart: Process 15">
              <a:extLst>
                <a:ext uri="{FF2B5EF4-FFF2-40B4-BE49-F238E27FC236}">
                  <a16:creationId xmlns:a16="http://schemas.microsoft.com/office/drawing/2014/main" id="{3AF54AE8-9E50-8FF7-82E4-E6B65E579D00}"/>
                </a:ext>
              </a:extLst>
            </p:cNvPr>
            <p:cNvSpPr/>
            <p:nvPr/>
          </p:nvSpPr>
          <p:spPr>
            <a:xfrm>
              <a:off x="623392" y="-395999"/>
              <a:ext cx="936104" cy="216024"/>
            </a:xfrm>
            <a:prstGeom prst="flowChartProcess">
              <a:avLst/>
            </a:prstGeom>
            <a:solidFill>
              <a:srgbClr val="488A40">
                <a:alpha val="42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825" b="1" i="0" u="none" strike="noStrike" kern="0" cap="none" spc="0" normalizeH="0" baseline="0" noProof="0">
                  <a:ln>
                    <a:noFill/>
                  </a:ln>
                  <a:solidFill>
                    <a:srgbClr val="FFFFFF"/>
                  </a:solidFill>
                  <a:effectLst/>
                  <a:uLnTx/>
                  <a:uFillTx/>
                  <a:latin typeface="Ubuntu"/>
                  <a:ea typeface="+mn-ea"/>
                  <a:cs typeface="+mn-cs"/>
                </a:rPr>
                <a:t>B Notification</a:t>
              </a:r>
            </a:p>
          </p:txBody>
        </p:sp>
      </p:grpSp>
    </p:spTree>
    <p:extLst>
      <p:ext uri="{BB962C8B-B14F-4D97-AF65-F5344CB8AC3E}">
        <p14:creationId xmlns:p14="http://schemas.microsoft.com/office/powerpoint/2010/main" val="303827240"/>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2269286810"/>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200829342"/>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2615127521"/>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2903082330"/>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2458844734"/>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624582694"/>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14026346"/>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1669741276"/>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8230061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1.xml"/><Relationship Id="rId4" Type="http://schemas.openxmlformats.org/officeDocument/2006/relationships/image" Target="../media/image4.png"/></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5" Type="http://schemas.openxmlformats.org/officeDocument/2006/relationships/image" Target="../media/image4.png"/><Relationship Id="rId4" Type="http://schemas.openxmlformats.org/officeDocument/2006/relationships/image" Target="../media/image3.png"/></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26.xml"/><Relationship Id="rId7" Type="http://schemas.openxmlformats.org/officeDocument/2006/relationships/slideLayout" Target="../slideLayouts/slideLayout30.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5" Type="http://schemas.openxmlformats.org/officeDocument/2006/relationships/slideLayout" Target="../slideLayouts/slideLayout28.xml"/><Relationship Id="rId4" Type="http://schemas.openxmlformats.org/officeDocument/2006/relationships/slideLayout" Target="../slideLayouts/slideLayout27.xml"/><Relationship Id="rId9" Type="http://schemas.openxmlformats.org/officeDocument/2006/relationships/image" Target="../media/image5.jpeg"/></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33.xml"/><Relationship Id="rId7" Type="http://schemas.openxmlformats.org/officeDocument/2006/relationships/image" Target="../media/image5.jpeg"/><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theme" Target="../theme/theme5.xml"/><Relationship Id="rId5" Type="http://schemas.openxmlformats.org/officeDocument/2006/relationships/slideLayout" Target="../slideLayouts/slideLayout35.xml"/><Relationship Id="rId4" Type="http://schemas.openxmlformats.org/officeDocument/2006/relationships/slideLayout" Target="../slideLayouts/slideLayout3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18" Type="http://schemas.openxmlformats.org/officeDocument/2006/relationships/slideLayout" Target="../slideLayouts/slideLayout53.xml"/><Relationship Id="rId3" Type="http://schemas.openxmlformats.org/officeDocument/2006/relationships/slideLayout" Target="../slideLayouts/slideLayout38.xml"/><Relationship Id="rId21" Type="http://schemas.openxmlformats.org/officeDocument/2006/relationships/theme" Target="../theme/theme6.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17" Type="http://schemas.openxmlformats.org/officeDocument/2006/relationships/slideLayout" Target="../slideLayouts/slideLayout52.xml"/><Relationship Id="rId2" Type="http://schemas.openxmlformats.org/officeDocument/2006/relationships/slideLayout" Target="../slideLayouts/slideLayout37.xml"/><Relationship Id="rId16" Type="http://schemas.openxmlformats.org/officeDocument/2006/relationships/slideLayout" Target="../slideLayouts/slideLayout51.xml"/><Relationship Id="rId20" Type="http://schemas.openxmlformats.org/officeDocument/2006/relationships/slideLayout" Target="../slideLayouts/slideLayout55.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slideLayout" Target="../slideLayouts/slideLayout50.xml"/><Relationship Id="rId10" Type="http://schemas.openxmlformats.org/officeDocument/2006/relationships/slideLayout" Target="../slideLayouts/slideLayout45.xml"/><Relationship Id="rId19" Type="http://schemas.openxmlformats.org/officeDocument/2006/relationships/slideLayout" Target="../slideLayouts/slideLayout54.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slideLayout" Target="../slideLayouts/slideLayout49.xml"/><Relationship Id="rId22" Type="http://schemas.openxmlformats.org/officeDocument/2006/relationships/image" Target="../media/image6.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slideLayout" Target="../slideLayouts/slideLayout73.xml"/><Relationship Id="rId26" Type="http://schemas.openxmlformats.org/officeDocument/2006/relationships/tags" Target="../tags/tag1.xml"/><Relationship Id="rId3" Type="http://schemas.openxmlformats.org/officeDocument/2006/relationships/slideLayout" Target="../slideLayouts/slideLayout58.xml"/><Relationship Id="rId21" Type="http://schemas.openxmlformats.org/officeDocument/2006/relationships/slideLayout" Target="../slideLayouts/slideLayout76.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slideLayout" Target="../slideLayouts/slideLayout72.xml"/><Relationship Id="rId25" Type="http://schemas.openxmlformats.org/officeDocument/2006/relationships/theme" Target="../theme/theme7.xml"/><Relationship Id="rId2" Type="http://schemas.openxmlformats.org/officeDocument/2006/relationships/slideLayout" Target="../slideLayouts/slideLayout57.xml"/><Relationship Id="rId16" Type="http://schemas.openxmlformats.org/officeDocument/2006/relationships/slideLayout" Target="../slideLayouts/slideLayout71.xml"/><Relationship Id="rId20" Type="http://schemas.openxmlformats.org/officeDocument/2006/relationships/slideLayout" Target="../slideLayouts/slideLayout75.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24" Type="http://schemas.openxmlformats.org/officeDocument/2006/relationships/slideLayout" Target="../slideLayouts/slideLayout79.xml"/><Relationship Id="rId5" Type="http://schemas.openxmlformats.org/officeDocument/2006/relationships/slideLayout" Target="../slideLayouts/slideLayout60.xml"/><Relationship Id="rId15" Type="http://schemas.openxmlformats.org/officeDocument/2006/relationships/slideLayout" Target="../slideLayouts/slideLayout70.xml"/><Relationship Id="rId23" Type="http://schemas.openxmlformats.org/officeDocument/2006/relationships/slideLayout" Target="../slideLayouts/slideLayout78.xml"/><Relationship Id="rId28" Type="http://schemas.openxmlformats.org/officeDocument/2006/relationships/image" Target="../media/image9.emf"/><Relationship Id="rId10" Type="http://schemas.openxmlformats.org/officeDocument/2006/relationships/slideLayout" Target="../slideLayouts/slideLayout65.xml"/><Relationship Id="rId19" Type="http://schemas.openxmlformats.org/officeDocument/2006/relationships/slideLayout" Target="../slideLayouts/slideLayout74.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slideLayout" Target="../slideLayouts/slideLayout69.xml"/><Relationship Id="rId22" Type="http://schemas.openxmlformats.org/officeDocument/2006/relationships/slideLayout" Target="../slideLayouts/slideLayout77.xml"/><Relationship Id="rId27" Type="http://schemas.openxmlformats.org/officeDocument/2006/relationships/oleObject" Target="../embeddings/oleObject1.bin"/></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82.xml"/><Relationship Id="rId7" Type="http://schemas.openxmlformats.org/officeDocument/2006/relationships/image" Target="../media/image5.jpeg"/><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theme" Target="../theme/theme8.xml"/><Relationship Id="rId5" Type="http://schemas.openxmlformats.org/officeDocument/2006/relationships/slideLayout" Target="../slideLayouts/slideLayout84.xml"/><Relationship Id="rId4" Type="http://schemas.openxmlformats.org/officeDocument/2006/relationships/slideLayout" Target="../slideLayouts/slideLayout83.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2.xml"/><Relationship Id="rId3" Type="http://schemas.openxmlformats.org/officeDocument/2006/relationships/slideLayout" Target="../slideLayouts/slideLayout87.xml"/><Relationship Id="rId7" Type="http://schemas.openxmlformats.org/officeDocument/2006/relationships/slideLayout" Target="../slideLayouts/slideLayout91.xml"/><Relationship Id="rId2" Type="http://schemas.openxmlformats.org/officeDocument/2006/relationships/slideLayout" Target="../slideLayouts/slideLayout86.xml"/><Relationship Id="rId1" Type="http://schemas.openxmlformats.org/officeDocument/2006/relationships/slideLayout" Target="../slideLayouts/slideLayout85.xml"/><Relationship Id="rId6" Type="http://schemas.openxmlformats.org/officeDocument/2006/relationships/slideLayout" Target="../slideLayouts/slideLayout90.xml"/><Relationship Id="rId5" Type="http://schemas.openxmlformats.org/officeDocument/2006/relationships/slideLayout" Target="../slideLayouts/slideLayout89.xml"/><Relationship Id="rId10" Type="http://schemas.openxmlformats.org/officeDocument/2006/relationships/theme" Target="../theme/theme9.xml"/><Relationship Id="rId4" Type="http://schemas.openxmlformats.org/officeDocument/2006/relationships/slideLayout" Target="../slideLayouts/slideLayout88.xml"/><Relationship Id="rId9" Type="http://schemas.openxmlformats.org/officeDocument/2006/relationships/slideLayout" Target="../slideLayouts/slideLayout93.xml"/></Relationships>
</file>

<file path=ppt/slideMasters/_rels/slideMaster10.xml.rels><?xml version="1.0" encoding="UTF-8" standalone="yes"?>
<Relationships xmlns="http://schemas.openxmlformats.org/package/2006/relationships"><Relationship Id="rId3" Type="http://schemas.openxmlformats.org/officeDocument/2006/relationships/slideLayout" Target="../slideLayouts/slideLayout96.xml"/><Relationship Id="rId7" Type="http://schemas.openxmlformats.org/officeDocument/2006/relationships/theme" Target="../theme/theme10.xml"/><Relationship Id="rId2" Type="http://schemas.openxmlformats.org/officeDocument/2006/relationships/slideLayout" Target="../slideLayouts/slideLayout95.xml"/><Relationship Id="rId1" Type="http://schemas.openxmlformats.org/officeDocument/2006/relationships/slideLayout" Target="../slideLayouts/slideLayout94.xml"/><Relationship Id="rId6" Type="http://schemas.openxmlformats.org/officeDocument/2006/relationships/slideLayout" Target="../slideLayouts/slideLayout99.xml"/><Relationship Id="rId5" Type="http://schemas.openxmlformats.org/officeDocument/2006/relationships/slideLayout" Target="../slideLayouts/slideLayout98.xml"/><Relationship Id="rId4" Type="http://schemas.openxmlformats.org/officeDocument/2006/relationships/slideLayout" Target="../slideLayouts/slideLayout97.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07.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image" Target="../media/image5.jpeg"/><Relationship Id="rId5" Type="http://schemas.openxmlformats.org/officeDocument/2006/relationships/slideLayout" Target="../slideLayouts/slideLayout104.xml"/><Relationship Id="rId10" Type="http://schemas.openxmlformats.org/officeDocument/2006/relationships/theme" Target="../theme/theme11.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2.xml.rels><?xml version="1.0" encoding="UTF-8" standalone="yes"?>
<Relationships xmlns="http://schemas.openxmlformats.org/package/2006/relationships"><Relationship Id="rId3" Type="http://schemas.openxmlformats.org/officeDocument/2006/relationships/slideLayout" Target="../slideLayouts/slideLayout111.xml"/><Relationship Id="rId2" Type="http://schemas.openxmlformats.org/officeDocument/2006/relationships/slideLayout" Target="../slideLayouts/slideLayout110.xml"/><Relationship Id="rId1" Type="http://schemas.openxmlformats.org/officeDocument/2006/relationships/slideLayout" Target="../slideLayouts/slideLayout109.xml"/><Relationship Id="rId6" Type="http://schemas.openxmlformats.org/officeDocument/2006/relationships/theme" Target="../theme/theme12.xml"/><Relationship Id="rId5" Type="http://schemas.openxmlformats.org/officeDocument/2006/relationships/slideLayout" Target="../slideLayouts/slideLayout113.xml"/><Relationship Id="rId4" Type="http://schemas.openxmlformats.org/officeDocument/2006/relationships/slideLayout" Target="../slideLayouts/slideLayout112.xml"/></Relationships>
</file>

<file path=ppt/slideMasters/_rels/slideMaster13.xml.rels><?xml version="1.0" encoding="UTF-8" standalone="yes"?>
<Relationships xmlns="http://schemas.openxmlformats.org/package/2006/relationships"><Relationship Id="rId3" Type="http://schemas.openxmlformats.org/officeDocument/2006/relationships/slideLayout" Target="../slideLayouts/slideLayout116.xml"/><Relationship Id="rId7" Type="http://schemas.openxmlformats.org/officeDocument/2006/relationships/image" Target="../media/image5.jpeg"/><Relationship Id="rId2" Type="http://schemas.openxmlformats.org/officeDocument/2006/relationships/slideLayout" Target="../slideLayouts/slideLayout115.xml"/><Relationship Id="rId1" Type="http://schemas.openxmlformats.org/officeDocument/2006/relationships/slideLayout" Target="../slideLayouts/slideLayout114.xml"/><Relationship Id="rId6" Type="http://schemas.openxmlformats.org/officeDocument/2006/relationships/theme" Target="../theme/theme13.xml"/><Relationship Id="rId5" Type="http://schemas.openxmlformats.org/officeDocument/2006/relationships/slideLayout" Target="../slideLayouts/slideLayout118.xml"/><Relationship Id="rId4" Type="http://schemas.openxmlformats.org/officeDocument/2006/relationships/slideLayout" Target="../slideLayouts/slideLayout117.xml"/></Relationships>
</file>

<file path=ppt/slideMasters/_rels/slideMaster14.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121.xml"/><Relationship Id="rId7" Type="http://schemas.openxmlformats.org/officeDocument/2006/relationships/image" Target="../media/image3.png"/><Relationship Id="rId2" Type="http://schemas.openxmlformats.org/officeDocument/2006/relationships/slideLayout" Target="../slideLayouts/slideLayout120.xml"/><Relationship Id="rId1" Type="http://schemas.openxmlformats.org/officeDocument/2006/relationships/slideLayout" Target="../slideLayouts/slideLayout119.xml"/><Relationship Id="rId6" Type="http://schemas.openxmlformats.org/officeDocument/2006/relationships/theme" Target="../theme/theme14.xml"/><Relationship Id="rId5" Type="http://schemas.openxmlformats.org/officeDocument/2006/relationships/slideLayout" Target="../slideLayouts/slideLayout123.xml"/><Relationship Id="rId4" Type="http://schemas.openxmlformats.org/officeDocument/2006/relationships/slideLayout" Target="../slideLayouts/slideLayout1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3">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2033014776"/>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81" r:id="rId8"/>
    <p:sldLayoutId id="2147483782" r:id="rId9"/>
    <p:sldLayoutId id="2147483783" r:id="rId10"/>
    <p:sldLayoutId id="2147483784" r:id="rId11"/>
    <p:sldLayoutId id="2147483668" r:id="rId12"/>
    <p:sldLayoutId id="2147483669" r:id="rId13"/>
    <p:sldLayoutId id="2147483660" r:id="rId14"/>
    <p:sldLayoutId id="2147483661" r:id="rId15"/>
    <p:sldLayoutId id="2147483662" r:id="rId16"/>
    <p:sldLayoutId id="2147483663" r:id="rId17"/>
    <p:sldLayoutId id="2147483664" r:id="rId18"/>
    <p:sldLayoutId id="2147483665" r:id="rId19"/>
    <p:sldLayoutId id="2147483670" r:id="rId20"/>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4"/>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3384269000"/>
      </p:ext>
    </p:extLst>
  </p:cSld>
  <p:clrMap bg1="lt1" tx1="dk1" bg2="lt2" tx2="dk2" accent1="accent1" accent2="accent2" accent3="accent3" accent4="accent4" accent5="accent5" accent6="accent6" hlink="hlink" folHlink="folHlink"/>
  <p:sldLayoutIdLst>
    <p:sldLayoutId id="2147483667" r:id="rId1"/>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5"/>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2210360445"/>
      </p:ext>
    </p:extLst>
  </p:cSld>
  <p:clrMap bg1="lt1" tx1="dk1" bg2="lt2" tx2="dk2" accent1="accent1" accent2="accent2" accent3="accent3" accent4="accent4" accent5="accent5" accent6="accent6" hlink="hlink" folHlink="folHlink"/>
  <p:sldLayoutIdLst>
    <p:sldLayoutId id="2147483684" r:id="rId1"/>
    <p:sldLayoutId id="2147483685" r:id="rId2"/>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r>
              <a:rPr lang="en-US"/>
              <a:t>Bodytext1column</a:t>
            </a:r>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9"/>
          <a:stretch>
            <a:fillRect/>
          </a:stretch>
        </p:blipFill>
        <p:spPr>
          <a:xfrm>
            <a:off x="548043" y="499707"/>
            <a:ext cx="1672641" cy="1152527"/>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1763681309"/>
      </p:ext>
    </p:extLst>
  </p:cSld>
  <p:clrMap bg1="lt1" tx1="dk1" bg2="lt2" tx2="dk2" accent1="accent1" accent2="accent2" accent3="accent3" accent4="accent4" accent5="accent5" accent6="accent6" hlink="hlink" folHlink="folHlink"/>
  <p:sldLayoutIdLst>
    <p:sldLayoutId id="2147483687" r:id="rId1"/>
    <p:sldLayoutId id="2147483776" r:id="rId2"/>
    <p:sldLayoutId id="2147483778" r:id="rId3"/>
    <p:sldLayoutId id="2147483779" r:id="rId4"/>
    <p:sldLayoutId id="2147483780" r:id="rId5"/>
    <p:sldLayoutId id="2147483839" r:id="rId6"/>
    <p:sldLayoutId id="2147483840" r:id="rId7"/>
  </p:sldLayoutIdLst>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r>
              <a:rPr lang="en-US" err="1"/>
              <a:t>Bodytext</a:t>
            </a:r>
            <a:r>
              <a:rPr lang="en-US"/>
              <a:t> 1 column</a:t>
            </a:r>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7"/>
          <a:stretch>
            <a:fillRect/>
          </a:stretch>
        </p:blipFill>
        <p:spPr>
          <a:xfrm>
            <a:off x="548043" y="499707"/>
            <a:ext cx="1672641" cy="1152527"/>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4183926831"/>
      </p:ext>
    </p:extLst>
  </p:cSld>
  <p:clrMap bg1="lt1" tx1="dk1" bg2="lt2" tx2="dk2" accent1="accent1" accent2="accent2" accent3="accent3" accent4="accent4" accent5="accent5" accent6="accent6" hlink="hlink" folHlink="folHlink"/>
  <p:sldLayoutIdLst>
    <p:sldLayoutId id="2147483719" r:id="rId1"/>
    <p:sldLayoutId id="2147483766" r:id="rId2"/>
    <p:sldLayoutId id="2147483721" r:id="rId3"/>
    <p:sldLayoutId id="2147483767" r:id="rId4"/>
    <p:sldLayoutId id="2147483768" r:id="rId5"/>
  </p:sldLayoutIdLst>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77B94E9-C7BC-4F32-9B89-F6C0A44BAEF3}"/>
              </a:ext>
            </a:extLst>
          </p:cNvPr>
          <p:cNvSpPr>
            <a:spLocks noGrp="1"/>
          </p:cNvSpPr>
          <p:nvPr>
            <p:ph type="title"/>
          </p:nvPr>
        </p:nvSpPr>
        <p:spPr>
          <a:xfrm>
            <a:off x="550862" y="326609"/>
            <a:ext cx="10515600" cy="407922"/>
          </a:xfrm>
          <a:prstGeom prst="rect">
            <a:avLst/>
          </a:prstGeom>
        </p:spPr>
        <p:txBody>
          <a:bodyPr vert="horz" lIns="91440" tIns="45720" rIns="91440" bIns="45720" rtlCol="0" anchor="ctr">
            <a:normAutofit/>
          </a:bodyPr>
          <a:lstStyle/>
          <a:p>
            <a:r>
              <a:rPr lang="en-GB" noProof="0"/>
              <a:t>Click to edit Master title style</a:t>
            </a:r>
          </a:p>
        </p:txBody>
      </p:sp>
      <p:sp>
        <p:nvSpPr>
          <p:cNvPr id="3" name="Text Placeholder 2">
            <a:extLst>
              <a:ext uri="{FF2B5EF4-FFF2-40B4-BE49-F238E27FC236}">
                <a16:creationId xmlns:a16="http://schemas.microsoft.com/office/drawing/2014/main" id="{72E966B0-F2F8-4030-B4EE-DA81BAAC5259}"/>
              </a:ext>
            </a:extLst>
          </p:cNvPr>
          <p:cNvSpPr>
            <a:spLocks noGrp="1"/>
          </p:cNvSpPr>
          <p:nvPr>
            <p:ph type="body" idx="1"/>
          </p:nvPr>
        </p:nvSpPr>
        <p:spPr>
          <a:xfrm>
            <a:off x="550862" y="1628775"/>
            <a:ext cx="11088688" cy="4548188"/>
          </a:xfrm>
          <a:prstGeom prst="rect">
            <a:avLst/>
          </a:prstGeom>
        </p:spPr>
        <p:txBody>
          <a:bodyPr vert="horz" lIns="91440" tIns="45720" rIns="91440" bIns="45720" rtlCol="0">
            <a:normAutofit/>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7" name="Slide Number Placeholder 5">
            <a:extLst>
              <a:ext uri="{FF2B5EF4-FFF2-40B4-BE49-F238E27FC236}">
                <a16:creationId xmlns:a16="http://schemas.microsoft.com/office/drawing/2014/main" id="{CA5CEE66-0C7D-4CC0-A107-3E279CB5C026}"/>
              </a:ext>
            </a:extLst>
          </p:cNvPr>
          <p:cNvSpPr>
            <a:spLocks noGrp="1"/>
          </p:cNvSpPr>
          <p:nvPr>
            <p:ph type="sldNum" sz="quarter" idx="4"/>
          </p:nvPr>
        </p:nvSpPr>
        <p:spPr>
          <a:xfrm>
            <a:off x="9329616" y="6356350"/>
            <a:ext cx="2743200" cy="365125"/>
          </a:xfrm>
          <a:prstGeom prst="rect">
            <a:avLst/>
          </a:prstGeom>
        </p:spPr>
        <p:txBody>
          <a:bodyPr vert="horz" lIns="91440" tIns="45720" rIns="91440" bIns="45720" rtlCol="0" anchor="ctr"/>
          <a:lstStyle>
            <a:lvl1pPr algn="r">
              <a:defRPr sz="1000" b="1">
                <a:solidFill>
                  <a:schemeClr val="accent1"/>
                </a:solidFill>
                <a:latin typeface="+mj-lt"/>
              </a:defRPr>
            </a:lvl1pPr>
          </a:lstStyle>
          <a:p>
            <a:fld id="{81D0F217-5B86-41B1-BC85-807B0CD5ACB5}" type="slidenum">
              <a:rPr lang="en-GB" noProof="0" smtClean="0"/>
              <a:pPr/>
              <a:t>‹#›</a:t>
            </a:fld>
            <a:endParaRPr lang="en-GB" noProof="0"/>
          </a:p>
        </p:txBody>
      </p:sp>
      <p:sp>
        <p:nvSpPr>
          <p:cNvPr id="8" name="Footer Placeholder 3">
            <a:extLst>
              <a:ext uri="{FF2B5EF4-FFF2-40B4-BE49-F238E27FC236}">
                <a16:creationId xmlns:a16="http://schemas.microsoft.com/office/drawing/2014/main" id="{90A6080F-BF57-4C55-BA31-1B85C94C8F32}"/>
              </a:ext>
            </a:extLst>
          </p:cNvPr>
          <p:cNvSpPr>
            <a:spLocks noGrp="1"/>
          </p:cNvSpPr>
          <p:nvPr>
            <p:ph type="ftr" sz="quarter" idx="3"/>
          </p:nvPr>
        </p:nvSpPr>
        <p:spPr>
          <a:xfrm>
            <a:off x="119184" y="6356350"/>
            <a:ext cx="4114800" cy="365125"/>
          </a:xfrm>
          <a:prstGeom prst="rect">
            <a:avLst/>
          </a:prstGeom>
        </p:spPr>
        <p:txBody>
          <a:bodyPr vert="horz" lIns="91440" tIns="45720" rIns="91440" bIns="45720" rtlCol="0" anchor="ctr"/>
          <a:lstStyle>
            <a:lvl1pPr algn="ctr">
              <a:defRPr sz="1000" spc="200" baseline="0">
                <a:solidFill>
                  <a:schemeClr val="tx1"/>
                </a:solidFill>
                <a:latin typeface="+mj-lt"/>
              </a:defRPr>
            </a:lvl1pPr>
          </a:lstStyle>
          <a:p>
            <a:pPr algn="l">
              <a:defRPr/>
            </a:pPr>
            <a:r>
              <a:rPr lang="en-GB" cap="all" noProof="0"/>
              <a:t>Commercial in confidence</a:t>
            </a:r>
          </a:p>
        </p:txBody>
      </p:sp>
      <p:sp>
        <p:nvSpPr>
          <p:cNvPr id="9" name="Rectangle 8">
            <a:extLst>
              <a:ext uri="{FF2B5EF4-FFF2-40B4-BE49-F238E27FC236}">
                <a16:creationId xmlns:a16="http://schemas.microsoft.com/office/drawing/2014/main" id="{7E5D7C3C-CD2B-4215-B980-E61919B18A6C}"/>
              </a:ext>
            </a:extLst>
          </p:cNvPr>
          <p:cNvSpPr/>
          <p:nvPr userDrawn="1"/>
        </p:nvSpPr>
        <p:spPr>
          <a:xfrm>
            <a:off x="412321" y="329565"/>
            <a:ext cx="138541" cy="35709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pic>
        <p:nvPicPr>
          <p:cNvPr id="10" name="Picture 9">
            <a:extLst>
              <a:ext uri="{FF2B5EF4-FFF2-40B4-BE49-F238E27FC236}">
                <a16:creationId xmlns:a16="http://schemas.microsoft.com/office/drawing/2014/main" id="{F9D6736C-DA7D-4E7D-A1ED-7785DCB09764}"/>
              </a:ext>
            </a:extLst>
          </p:cNvPr>
          <p:cNvPicPr>
            <a:picLocks noChangeAspect="1"/>
          </p:cNvPicPr>
          <p:nvPr userDrawn="1"/>
        </p:nvPicPr>
        <p:blipFill>
          <a:blip r:embed="rId22">
            <a:extLst>
              <a:ext uri="{28A0092B-C50C-407E-A947-70E740481C1C}">
                <a14:useLocalDpi xmlns:a14="http://schemas.microsoft.com/office/drawing/2010/main" val="0"/>
              </a:ext>
            </a:extLst>
          </a:blip>
          <a:srcRect/>
          <a:stretch/>
        </p:blipFill>
        <p:spPr>
          <a:xfrm>
            <a:off x="11111064" y="221566"/>
            <a:ext cx="851975" cy="630743"/>
          </a:xfrm>
          <a:prstGeom prst="rect">
            <a:avLst/>
          </a:prstGeom>
        </p:spPr>
      </p:pic>
    </p:spTree>
    <p:extLst>
      <p:ext uri="{BB962C8B-B14F-4D97-AF65-F5344CB8AC3E}">
        <p14:creationId xmlns:p14="http://schemas.microsoft.com/office/powerpoint/2010/main" val="1995308090"/>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37" r:id="rId4"/>
    <p:sldLayoutId id="2147483738" r:id="rId5"/>
    <p:sldLayoutId id="2147483727" r:id="rId6"/>
    <p:sldLayoutId id="2147483728" r:id="rId7"/>
    <p:sldLayoutId id="2147483729" r:id="rId8"/>
    <p:sldLayoutId id="2147483730" r:id="rId9"/>
    <p:sldLayoutId id="2147483681" r:id="rId10"/>
    <p:sldLayoutId id="2147483688" r:id="rId11"/>
    <p:sldLayoutId id="2147483731" r:id="rId12"/>
    <p:sldLayoutId id="2147483689" r:id="rId13"/>
    <p:sldLayoutId id="2147483690" r:id="rId14"/>
    <p:sldLayoutId id="2147483691" r:id="rId15"/>
    <p:sldLayoutId id="2147483692" r:id="rId16"/>
    <p:sldLayoutId id="2147483793" r:id="rId17"/>
    <p:sldLayoutId id="2147483794" r:id="rId18"/>
    <p:sldLayoutId id="2147483795" r:id="rId19"/>
    <p:sldLayoutId id="2147483796" r:id="rId20"/>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0" userDrawn="1">
          <p15:clr>
            <a:srgbClr val="F26B43"/>
          </p15:clr>
        </p15:guide>
        <p15:guide id="2" pos="3840" userDrawn="1">
          <p15:clr>
            <a:srgbClr val="F26B43"/>
          </p15:clr>
        </p15:guide>
        <p15:guide id="3" orient="horz" pos="436" userDrawn="1">
          <p15:clr>
            <a:srgbClr val="F26B43"/>
          </p15:clr>
        </p15:guide>
        <p15:guide id="4" orient="horz" pos="459" userDrawn="1">
          <p15:clr>
            <a:srgbClr val="F26B43"/>
          </p15:clr>
        </p15:guide>
        <p15:guide id="5" orient="horz" pos="1026" userDrawn="1">
          <p15:clr>
            <a:srgbClr val="F26B43"/>
          </p15:clr>
        </p15:guide>
        <p15:guide id="6" orient="horz" pos="3906" userDrawn="1">
          <p15:clr>
            <a:srgbClr val="F26B43"/>
          </p15:clr>
        </p15:guide>
        <p15:guide id="7" orient="horz" pos="4224" userDrawn="1">
          <p15:clr>
            <a:srgbClr val="F26B43"/>
          </p15:clr>
        </p15:guide>
        <p15:guide id="8" orient="horz" pos="3997" userDrawn="1">
          <p15:clr>
            <a:srgbClr val="F26B43"/>
          </p15:clr>
        </p15:guide>
        <p15:guide id="9" pos="347" userDrawn="1">
          <p15:clr>
            <a:srgbClr val="F26B43"/>
          </p15:clr>
        </p15:guide>
        <p15:guide id="10" pos="257" userDrawn="1">
          <p15:clr>
            <a:srgbClr val="F26B43"/>
          </p15:clr>
        </p15:guide>
        <p15:guide id="11" pos="52" userDrawn="1">
          <p15:clr>
            <a:srgbClr val="F26B43"/>
          </p15:clr>
        </p15:guide>
        <p15:guide id="12" pos="5881" userDrawn="1">
          <p15:clr>
            <a:srgbClr val="F26B43"/>
          </p15:clr>
        </p15:guide>
        <p15:guide id="13" pos="7355" userDrawn="1">
          <p15:clr>
            <a:srgbClr val="F26B43"/>
          </p15:clr>
        </p15:guide>
        <p15:guide id="14" pos="7605" userDrawn="1">
          <p15:clr>
            <a:srgbClr val="F26B43"/>
          </p15:clr>
        </p15:guide>
        <p15:guide id="15" orient="horz" pos="754" userDrawn="1">
          <p15:clr>
            <a:srgbClr val="F26B43"/>
          </p15:clr>
        </p15:guide>
        <p15:guide id="16" pos="3704" userDrawn="1">
          <p15:clr>
            <a:srgbClr val="F26B43"/>
          </p15:clr>
        </p15:guide>
        <p15:guide id="17" pos="3976" userDrawn="1">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11" name="Object 10" hidden="1">
            <a:extLst>
              <a:ext uri="{FF2B5EF4-FFF2-40B4-BE49-F238E27FC236}">
                <a16:creationId xmlns:a16="http://schemas.microsoft.com/office/drawing/2014/main" id="{2EA5ACA9-9D57-4185-D997-BD210D4A9B0C}"/>
              </a:ext>
            </a:extLst>
          </p:cNvPr>
          <p:cNvGraphicFramePr>
            <a:graphicFrameLocks noChangeAspect="1"/>
          </p:cNvGraphicFramePr>
          <p:nvPr userDrawn="1">
            <p:custDataLst>
              <p:tags r:id="rId26"/>
            </p:custDataLst>
            <p:extLst>
              <p:ext uri="{D42A27DB-BD31-4B8C-83A1-F6EECF244321}">
                <p14:modId xmlns:p14="http://schemas.microsoft.com/office/powerpoint/2010/main" val="465983505"/>
              </p:ext>
            </p:ext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name="think-cell Slide" r:id="rId27" imgW="306" imgH="306" progId="TCLayout.ActiveDocument.1">
                  <p:embed/>
                </p:oleObj>
              </mc:Choice>
              <mc:Fallback>
                <p:oleObj name="think-cell Slide" r:id="rId27" imgW="306" imgH="306" progId="TCLayout.ActiveDocument.1">
                  <p:embed/>
                  <p:pic>
                    <p:nvPicPr>
                      <p:cNvPr id="11" name="Object 10" hidden="1">
                        <a:extLst>
                          <a:ext uri="{FF2B5EF4-FFF2-40B4-BE49-F238E27FC236}">
                            <a16:creationId xmlns:a16="http://schemas.microsoft.com/office/drawing/2014/main" id="{2EA5ACA9-9D57-4185-D997-BD210D4A9B0C}"/>
                          </a:ext>
                        </a:extLst>
                      </p:cNvPr>
                      <p:cNvPicPr/>
                      <p:nvPr/>
                    </p:nvPicPr>
                    <p:blipFill>
                      <a:blip r:embed="rId28"/>
                      <a:stretch>
                        <a:fillRect/>
                      </a:stretch>
                    </p:blipFill>
                    <p:spPr>
                      <a:xfrm>
                        <a:off x="2118" y="2118"/>
                        <a:ext cx="2117" cy="2117"/>
                      </a:xfrm>
                      <a:prstGeom prst="rect">
                        <a:avLst/>
                      </a:prstGeom>
                    </p:spPr>
                  </p:pic>
                </p:oleObj>
              </mc:Fallback>
            </mc:AlternateContent>
          </a:graphicData>
        </a:graphic>
      </p:graphicFrame>
      <p:sp>
        <p:nvSpPr>
          <p:cNvPr id="7" name="Freeform: Shape 6">
            <a:extLst>
              <a:ext uri="{FF2B5EF4-FFF2-40B4-BE49-F238E27FC236}">
                <a16:creationId xmlns:a16="http://schemas.microsoft.com/office/drawing/2014/main" id="{AA737D0B-EFBD-190C-1EC7-3CA8A6972D73}"/>
              </a:ext>
            </a:extLst>
          </p:cNvPr>
          <p:cNvSpPr txBox="1">
            <a:spLocks/>
          </p:cNvSpPr>
          <p:nvPr userDrawn="1"/>
        </p:nvSpPr>
        <p:spPr bwMode="gray">
          <a:xfrm>
            <a:off x="0" y="0"/>
            <a:ext cx="3048000" cy="96000"/>
          </a:xfrm>
          <a:custGeom>
            <a:avLst/>
            <a:gdLst>
              <a:gd name="connsiteX0" fmla="*/ 0 w 2286000"/>
              <a:gd name="connsiteY0" fmla="*/ 0 h 72000"/>
              <a:gd name="connsiteX1" fmla="*/ 2286000 w 2286000"/>
              <a:gd name="connsiteY1" fmla="*/ 0 h 72000"/>
              <a:gd name="connsiteX2" fmla="*/ 2286000 w 2286000"/>
              <a:gd name="connsiteY2" fmla="*/ 72000 h 72000"/>
              <a:gd name="connsiteX3" fmla="*/ 0 w 2286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2286000" h="72000">
                <a:moveTo>
                  <a:pt x="0" y="0"/>
                </a:moveTo>
                <a:lnTo>
                  <a:pt x="2286000" y="0"/>
                </a:lnTo>
                <a:lnTo>
                  <a:pt x="2286000" y="72000"/>
                </a:lnTo>
                <a:lnTo>
                  <a:pt x="0" y="72000"/>
                </a:lnTo>
                <a:close/>
              </a:path>
            </a:pathLst>
          </a:custGeom>
          <a:solidFill>
            <a:schemeClr val="accent1"/>
          </a:solidFill>
          <a:ln>
            <a:noFill/>
          </a:ln>
        </p:spPr>
        <p:txBody>
          <a:bodyPr wrap="square">
            <a:noAutofit/>
          </a:bodyPr>
          <a:lstStyle>
            <a:lvl1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1pPr>
            <a:lvl2pPr marL="0" indent="0" algn="l" defTabSz="914400" rtl="0" eaLnBrk="1" latinLnBrk="0" hangingPunct="1">
              <a:lnSpc>
                <a:spcPct val="100000"/>
              </a:lnSpc>
              <a:spcBef>
                <a:spcPts val="0"/>
              </a:spcBef>
              <a:spcAft>
                <a:spcPts val="0"/>
              </a:spcAft>
              <a:buClr>
                <a:srgbClr val="EA1C0A"/>
              </a:buClr>
              <a:buFont typeface="EON Brix Sans" panose="020B0500000000000000" pitchFamily="34" charset="0"/>
              <a:buNone/>
              <a:defRPr sz="100" kern="100" baseline="0">
                <a:noFill/>
                <a:latin typeface="+mn-lt"/>
                <a:ea typeface="+mn-ea"/>
                <a:cs typeface="+mn-cs"/>
              </a:defRPr>
            </a:lvl2pPr>
            <a:lvl3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3pPr>
            <a:lvl4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4pPr>
            <a:lvl5pPr marL="0" indent="0" algn="l" defTabSz="914400" rtl="0" eaLnBrk="1" latinLnBrk="0" hangingPunct="1">
              <a:lnSpc>
                <a:spcPct val="100000"/>
              </a:lnSpc>
              <a:spcBef>
                <a:spcPts val="0"/>
              </a:spcBef>
              <a:spcAft>
                <a:spcPts val="0"/>
              </a:spcAft>
              <a:buFont typeface="Symbol" panose="05050102010706020507" pitchFamily="18" charset="2"/>
              <a:buNone/>
              <a:defRPr sz="100" kern="100" baseline="0">
                <a:noFill/>
                <a:latin typeface="+mn-lt"/>
                <a:ea typeface="+mn-ea"/>
                <a:cs typeface="+mn-cs"/>
              </a:defRPr>
            </a:lvl5pPr>
            <a:lvl6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6pPr>
            <a:lvl7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7pPr>
            <a:lvl8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8pPr>
            <a:lvl9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9pPr>
          </a:lstStyle>
          <a:p>
            <a:r>
              <a:rPr lang="en-GB" sz="133" noProof="0"/>
              <a:t> </a:t>
            </a:r>
          </a:p>
        </p:txBody>
      </p:sp>
      <p:sp>
        <p:nvSpPr>
          <p:cNvPr id="8" name="Freeform: Shape 7">
            <a:extLst>
              <a:ext uri="{FF2B5EF4-FFF2-40B4-BE49-F238E27FC236}">
                <a16:creationId xmlns:a16="http://schemas.microsoft.com/office/drawing/2014/main" id="{41D44AA2-C054-D019-F26E-C05BF7B09BE9}"/>
              </a:ext>
            </a:extLst>
          </p:cNvPr>
          <p:cNvSpPr txBox="1">
            <a:spLocks/>
          </p:cNvSpPr>
          <p:nvPr userDrawn="1"/>
        </p:nvSpPr>
        <p:spPr bwMode="gray">
          <a:xfrm>
            <a:off x="3048000" y="0"/>
            <a:ext cx="1524000" cy="96000"/>
          </a:xfrm>
          <a:custGeom>
            <a:avLst/>
            <a:gdLst>
              <a:gd name="connsiteX0" fmla="*/ 0 w 1143000"/>
              <a:gd name="connsiteY0" fmla="*/ 0 h 72000"/>
              <a:gd name="connsiteX1" fmla="*/ 1143000 w 1143000"/>
              <a:gd name="connsiteY1" fmla="*/ 0 h 72000"/>
              <a:gd name="connsiteX2" fmla="*/ 1143000 w 1143000"/>
              <a:gd name="connsiteY2" fmla="*/ 72000 h 72000"/>
              <a:gd name="connsiteX3" fmla="*/ 0 w 1143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1143000" h="72000">
                <a:moveTo>
                  <a:pt x="0" y="0"/>
                </a:moveTo>
                <a:lnTo>
                  <a:pt x="1143000" y="0"/>
                </a:lnTo>
                <a:lnTo>
                  <a:pt x="1143000" y="72000"/>
                </a:lnTo>
                <a:lnTo>
                  <a:pt x="0" y="72000"/>
                </a:lnTo>
                <a:close/>
              </a:path>
            </a:pathLst>
          </a:custGeom>
          <a:solidFill>
            <a:schemeClr val="accent4"/>
          </a:solidFill>
          <a:ln>
            <a:noFill/>
          </a:ln>
        </p:spPr>
        <p:txBody>
          <a:bodyPr wrap="square">
            <a:noAutofit/>
          </a:bodyPr>
          <a:lstStyle>
            <a:lvl1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1pPr>
            <a:lvl2pPr marL="0" indent="0" algn="l" defTabSz="914400" rtl="0" eaLnBrk="1" latinLnBrk="0" hangingPunct="1">
              <a:lnSpc>
                <a:spcPct val="100000"/>
              </a:lnSpc>
              <a:spcBef>
                <a:spcPts val="0"/>
              </a:spcBef>
              <a:spcAft>
                <a:spcPts val="0"/>
              </a:spcAft>
              <a:buClr>
                <a:srgbClr val="EA1C0A"/>
              </a:buClr>
              <a:buFont typeface="EON Brix Sans" panose="020B0500000000000000" pitchFamily="34" charset="0"/>
              <a:buNone/>
              <a:defRPr sz="100" kern="100" baseline="0">
                <a:noFill/>
                <a:latin typeface="+mn-lt"/>
                <a:ea typeface="+mn-ea"/>
                <a:cs typeface="+mn-cs"/>
              </a:defRPr>
            </a:lvl2pPr>
            <a:lvl3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3pPr>
            <a:lvl4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4pPr>
            <a:lvl5pPr marL="0" indent="0" algn="l" defTabSz="914400" rtl="0" eaLnBrk="1" latinLnBrk="0" hangingPunct="1">
              <a:lnSpc>
                <a:spcPct val="100000"/>
              </a:lnSpc>
              <a:spcBef>
                <a:spcPts val="0"/>
              </a:spcBef>
              <a:spcAft>
                <a:spcPts val="0"/>
              </a:spcAft>
              <a:buFont typeface="Symbol" panose="05050102010706020507" pitchFamily="18" charset="2"/>
              <a:buNone/>
              <a:defRPr sz="100" kern="100" baseline="0">
                <a:noFill/>
                <a:latin typeface="+mn-lt"/>
                <a:ea typeface="+mn-ea"/>
                <a:cs typeface="+mn-cs"/>
              </a:defRPr>
            </a:lvl5pPr>
            <a:lvl6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6pPr>
            <a:lvl7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7pPr>
            <a:lvl8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8pPr>
            <a:lvl9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9pPr>
          </a:lstStyle>
          <a:p>
            <a:r>
              <a:rPr lang="en-GB" sz="133" noProof="0"/>
              <a:t> </a:t>
            </a:r>
          </a:p>
        </p:txBody>
      </p:sp>
      <p:sp>
        <p:nvSpPr>
          <p:cNvPr id="9" name="Freeform: Shape 8">
            <a:extLst>
              <a:ext uri="{FF2B5EF4-FFF2-40B4-BE49-F238E27FC236}">
                <a16:creationId xmlns:a16="http://schemas.microsoft.com/office/drawing/2014/main" id="{46BD5AA6-DBEF-BB56-1236-26914F4241D3}"/>
              </a:ext>
            </a:extLst>
          </p:cNvPr>
          <p:cNvSpPr txBox="1">
            <a:spLocks/>
          </p:cNvSpPr>
          <p:nvPr userDrawn="1"/>
        </p:nvSpPr>
        <p:spPr bwMode="gray">
          <a:xfrm>
            <a:off x="4572000" y="0"/>
            <a:ext cx="7620000" cy="96000"/>
          </a:xfrm>
          <a:custGeom>
            <a:avLst/>
            <a:gdLst>
              <a:gd name="connsiteX0" fmla="*/ 0 w 5715000"/>
              <a:gd name="connsiteY0" fmla="*/ 0 h 72000"/>
              <a:gd name="connsiteX1" fmla="*/ 5715000 w 5715000"/>
              <a:gd name="connsiteY1" fmla="*/ 0 h 72000"/>
              <a:gd name="connsiteX2" fmla="*/ 5715000 w 5715000"/>
              <a:gd name="connsiteY2" fmla="*/ 72000 h 72000"/>
              <a:gd name="connsiteX3" fmla="*/ 0 w 5715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5715000" h="72000">
                <a:moveTo>
                  <a:pt x="0" y="0"/>
                </a:moveTo>
                <a:lnTo>
                  <a:pt x="5715000" y="0"/>
                </a:lnTo>
                <a:lnTo>
                  <a:pt x="5715000" y="72000"/>
                </a:lnTo>
                <a:lnTo>
                  <a:pt x="0" y="72000"/>
                </a:lnTo>
                <a:close/>
              </a:path>
            </a:pathLst>
          </a:custGeom>
          <a:solidFill>
            <a:schemeClr val="accent3"/>
          </a:solidFill>
          <a:ln>
            <a:noFill/>
          </a:ln>
        </p:spPr>
        <p:txBody>
          <a:bodyPr wrap="square">
            <a:noAutofit/>
          </a:bodyPr>
          <a:lstStyle>
            <a:lvl1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1pPr>
            <a:lvl2pPr marL="0" indent="0" algn="l" defTabSz="914400" rtl="0" eaLnBrk="1" latinLnBrk="0" hangingPunct="1">
              <a:lnSpc>
                <a:spcPct val="100000"/>
              </a:lnSpc>
              <a:spcBef>
                <a:spcPts val="0"/>
              </a:spcBef>
              <a:spcAft>
                <a:spcPts val="0"/>
              </a:spcAft>
              <a:buClr>
                <a:srgbClr val="EA1C0A"/>
              </a:buClr>
              <a:buFont typeface="EON Brix Sans" panose="020B0500000000000000" pitchFamily="34" charset="0"/>
              <a:buNone/>
              <a:defRPr sz="100" kern="100" baseline="0">
                <a:noFill/>
                <a:latin typeface="+mn-lt"/>
                <a:ea typeface="+mn-ea"/>
                <a:cs typeface="+mn-cs"/>
              </a:defRPr>
            </a:lvl2pPr>
            <a:lvl3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3pPr>
            <a:lvl4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4pPr>
            <a:lvl5pPr marL="0" indent="0" algn="l" defTabSz="914400" rtl="0" eaLnBrk="1" latinLnBrk="0" hangingPunct="1">
              <a:lnSpc>
                <a:spcPct val="100000"/>
              </a:lnSpc>
              <a:spcBef>
                <a:spcPts val="0"/>
              </a:spcBef>
              <a:spcAft>
                <a:spcPts val="0"/>
              </a:spcAft>
              <a:buFont typeface="Symbol" panose="05050102010706020507" pitchFamily="18" charset="2"/>
              <a:buNone/>
              <a:defRPr sz="100" kern="100" baseline="0">
                <a:noFill/>
                <a:latin typeface="+mn-lt"/>
                <a:ea typeface="+mn-ea"/>
                <a:cs typeface="+mn-cs"/>
              </a:defRPr>
            </a:lvl5pPr>
            <a:lvl6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6pPr>
            <a:lvl7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7pPr>
            <a:lvl8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8pPr>
            <a:lvl9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9pPr>
          </a:lstStyle>
          <a:p>
            <a:r>
              <a:rPr lang="en-GB" sz="133" noProof="0"/>
              <a:t> </a:t>
            </a:r>
          </a:p>
        </p:txBody>
      </p:sp>
      <p:sp>
        <p:nvSpPr>
          <p:cNvPr id="2" name="Titelplatzhalter 1"/>
          <p:cNvSpPr>
            <a:spLocks noGrp="1"/>
          </p:cNvSpPr>
          <p:nvPr>
            <p:ph type="title"/>
          </p:nvPr>
        </p:nvSpPr>
        <p:spPr bwMode="gray">
          <a:xfrm>
            <a:off x="501649" y="504001"/>
            <a:ext cx="11184000" cy="428921"/>
          </a:xfrm>
          <a:prstGeom prst="rect">
            <a:avLst/>
          </a:prstGeom>
        </p:spPr>
        <p:txBody>
          <a:bodyPr vert="horz" wrap="square" lIns="0" tIns="0" rIns="0" bIns="0" rtlCol="0" anchor="t" anchorCtr="0">
            <a:spAutoFit/>
          </a:bodyPr>
          <a:lstStyle/>
          <a:p>
            <a:r>
              <a:rPr lang="en-GB" noProof="0"/>
              <a:t>Click to edit slide title (maximum two lines)</a:t>
            </a:r>
          </a:p>
        </p:txBody>
      </p:sp>
      <p:sp>
        <p:nvSpPr>
          <p:cNvPr id="3" name="Textplatzhalter 2"/>
          <p:cNvSpPr>
            <a:spLocks noGrp="1"/>
          </p:cNvSpPr>
          <p:nvPr>
            <p:ph type="body" idx="1"/>
          </p:nvPr>
        </p:nvSpPr>
        <p:spPr bwMode="gray">
          <a:xfrm>
            <a:off x="501651" y="1828800"/>
            <a:ext cx="11184000" cy="4065600"/>
          </a:xfrm>
          <a:prstGeom prst="rect">
            <a:avLst/>
          </a:prstGeom>
        </p:spPr>
        <p:txBody>
          <a:bodyPr vert="horz" lIns="0" tIns="0" rIns="0" bIns="0" rtlCol="0">
            <a:noAutofit/>
          </a:body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Datumsplatzhalter 3"/>
          <p:cNvSpPr>
            <a:spLocks noGrp="1"/>
          </p:cNvSpPr>
          <p:nvPr>
            <p:ph type="dt" sz="half" idx="2"/>
          </p:nvPr>
        </p:nvSpPr>
        <p:spPr bwMode="gray">
          <a:xfrm>
            <a:off x="10102849" y="6513601"/>
            <a:ext cx="1176000" cy="175817"/>
          </a:xfrm>
          <a:prstGeom prst="rect">
            <a:avLst/>
          </a:prstGeom>
        </p:spPr>
        <p:txBody>
          <a:bodyPr vert="horz" wrap="square" lIns="0" tIns="0" rIns="0" bIns="0" rtlCol="0" anchor="t" anchorCtr="0">
            <a:spAutoFit/>
          </a:bodyPr>
          <a:lstStyle>
            <a:lvl1pPr algn="r">
              <a:lnSpc>
                <a:spcPts val="1500"/>
              </a:lnSpc>
              <a:defRPr sz="933" b="1">
                <a:solidFill>
                  <a:schemeClr val="tx1"/>
                </a:solidFill>
                <a:latin typeface="+mn-lt"/>
              </a:defRPr>
            </a:lvl1pPr>
          </a:lstStyle>
          <a:p>
            <a:r>
              <a:rPr lang="en-GB" noProof="0"/>
              <a:t>04.01.2024</a:t>
            </a:r>
          </a:p>
        </p:txBody>
      </p:sp>
      <p:sp>
        <p:nvSpPr>
          <p:cNvPr id="5" name="Fußzeilenplatzhalter 4"/>
          <p:cNvSpPr>
            <a:spLocks noGrp="1"/>
          </p:cNvSpPr>
          <p:nvPr>
            <p:ph type="ftr" sz="quarter" idx="3"/>
          </p:nvPr>
        </p:nvSpPr>
        <p:spPr bwMode="gray">
          <a:xfrm>
            <a:off x="501651" y="6513601"/>
            <a:ext cx="7056000" cy="175817"/>
          </a:xfrm>
          <a:prstGeom prst="rect">
            <a:avLst/>
          </a:prstGeom>
        </p:spPr>
        <p:txBody>
          <a:bodyPr vert="horz" wrap="square" lIns="0" tIns="0" rIns="0" bIns="0" rtlCol="0" anchor="t" anchorCtr="0">
            <a:spAutoFit/>
          </a:bodyPr>
          <a:lstStyle>
            <a:lvl1pPr algn="l">
              <a:lnSpc>
                <a:spcPts val="1500"/>
              </a:lnSpc>
              <a:defRPr sz="933" b="1">
                <a:solidFill>
                  <a:schemeClr val="tx1"/>
                </a:solidFill>
                <a:latin typeface="+mn-lt"/>
              </a:defRPr>
            </a:lvl1pPr>
          </a:lstStyle>
          <a:p>
            <a:endParaRPr lang="en-GB" noProof="0"/>
          </a:p>
        </p:txBody>
      </p:sp>
      <p:sp>
        <p:nvSpPr>
          <p:cNvPr id="6" name="Foliennummernplatzhalter 5"/>
          <p:cNvSpPr>
            <a:spLocks noGrp="1"/>
          </p:cNvSpPr>
          <p:nvPr>
            <p:ph type="sldNum" sz="quarter" idx="4"/>
          </p:nvPr>
        </p:nvSpPr>
        <p:spPr bwMode="gray">
          <a:xfrm>
            <a:off x="11352233" y="6513601"/>
            <a:ext cx="336000" cy="175817"/>
          </a:xfrm>
          <a:prstGeom prst="rect">
            <a:avLst/>
          </a:prstGeom>
        </p:spPr>
        <p:txBody>
          <a:bodyPr vert="horz" wrap="square" lIns="0" tIns="0" rIns="0" bIns="0" rtlCol="0" anchor="t" anchorCtr="0">
            <a:spAutoFit/>
          </a:bodyPr>
          <a:lstStyle>
            <a:lvl1pPr algn="r">
              <a:lnSpc>
                <a:spcPts val="1500"/>
              </a:lnSpc>
              <a:defRPr sz="933" b="1">
                <a:solidFill>
                  <a:schemeClr val="tx1"/>
                </a:solidFill>
                <a:latin typeface="+mn-lt"/>
              </a:defRPr>
            </a:lvl1pPr>
          </a:lstStyle>
          <a:p>
            <a:fld id="{93C795C4-4A26-412B-AA90-98E97FF83D41}" type="slidenum">
              <a:rPr lang="en-GB" noProof="0" smtClean="0"/>
              <a:pPr/>
              <a:t>‹#›</a:t>
            </a:fld>
            <a:endParaRPr lang="en-GB" noProof="0"/>
          </a:p>
        </p:txBody>
      </p:sp>
    </p:spTree>
    <p:extLst>
      <p:ext uri="{BB962C8B-B14F-4D97-AF65-F5344CB8AC3E}">
        <p14:creationId xmlns:p14="http://schemas.microsoft.com/office/powerpoint/2010/main" val="3095630472"/>
      </p:ext>
    </p:extLst>
  </p:cSld>
  <p:clrMap bg1="lt1" tx1="dk1" bg2="lt2" tx2="dk2" accent1="accent1" accent2="accent2" accent3="accent3" accent4="accent4" accent5="accent5" accent6="accent6" hlink="hlink" folHlink="folHlink"/>
  <p:sldLayoutIdLst>
    <p:sldLayoutId id="2147483863" r:id="rId1"/>
    <p:sldLayoutId id="2147483864" r:id="rId2"/>
    <p:sldLayoutId id="2147483865" r:id="rId3"/>
    <p:sldLayoutId id="2147483866" r:id="rId4"/>
    <p:sldLayoutId id="2147483867" r:id="rId5"/>
    <p:sldLayoutId id="2147483868" r:id="rId6"/>
    <p:sldLayoutId id="2147483869" r:id="rId7"/>
    <p:sldLayoutId id="2147483870" r:id="rId8"/>
    <p:sldLayoutId id="2147483871" r:id="rId9"/>
    <p:sldLayoutId id="2147483872" r:id="rId10"/>
    <p:sldLayoutId id="2147483873" r:id="rId11"/>
    <p:sldLayoutId id="2147483874" r:id="rId12"/>
    <p:sldLayoutId id="2147483875" r:id="rId13"/>
    <p:sldLayoutId id="2147483876" r:id="rId14"/>
    <p:sldLayoutId id="2147483877" r:id="rId15"/>
    <p:sldLayoutId id="2147483878" r:id="rId16"/>
    <p:sldLayoutId id="2147483879" r:id="rId17"/>
    <p:sldLayoutId id="2147483880" r:id="rId18"/>
    <p:sldLayoutId id="2147483881" r:id="rId19"/>
    <p:sldLayoutId id="2147483882" r:id="rId20"/>
    <p:sldLayoutId id="2147483883" r:id="rId21"/>
    <p:sldLayoutId id="2147483884" r:id="rId22"/>
    <p:sldLayoutId id="2147483885" r:id="rId23"/>
    <p:sldLayoutId id="2147483886" r:id="rId24"/>
  </p:sldLayoutIdLst>
  <p:hf hdr="0" ftr="0"/>
  <p:txStyles>
    <p:titleStyle>
      <a:lvl1pPr algn="l" defTabSz="1219170" rtl="0" eaLnBrk="1" latinLnBrk="0" hangingPunct="1">
        <a:lnSpc>
          <a:spcPct val="87000"/>
        </a:lnSpc>
        <a:spcBef>
          <a:spcPct val="0"/>
        </a:spcBef>
        <a:buNone/>
        <a:defRPr sz="3200" kern="100" baseline="0">
          <a:solidFill>
            <a:srgbClr val="EA1B0A"/>
          </a:solidFill>
          <a:latin typeface="+mj-lt"/>
          <a:ea typeface="+mj-ea"/>
          <a:cs typeface="+mj-cs"/>
        </a:defRPr>
      </a:lvl1pPr>
    </p:titleStyle>
    <p:bodyStyle>
      <a:lvl1pPr marL="0" indent="0" algn="l" defTabSz="1219170" rtl="0" eaLnBrk="1" latinLnBrk="0" hangingPunct="1">
        <a:lnSpc>
          <a:spcPts val="2333"/>
        </a:lnSpc>
        <a:spcBef>
          <a:spcPts val="0"/>
        </a:spcBef>
        <a:spcAft>
          <a:spcPts val="800"/>
        </a:spcAft>
        <a:buFont typeface="EON Brix Sans" panose="020B0604020202020204" pitchFamily="34" charset="0"/>
        <a:buNone/>
        <a:defRPr sz="1867" kern="100" baseline="0">
          <a:solidFill>
            <a:schemeClr val="tx1"/>
          </a:solidFill>
          <a:latin typeface="+mn-lt"/>
          <a:ea typeface="+mn-ea"/>
          <a:cs typeface="+mn-cs"/>
        </a:defRPr>
      </a:lvl1pPr>
      <a:lvl2pPr marL="239178" indent="-239177" algn="l" defTabSz="1219170" rtl="0" eaLnBrk="1" latinLnBrk="0" hangingPunct="1">
        <a:lnSpc>
          <a:spcPts val="2333"/>
        </a:lnSpc>
        <a:spcBef>
          <a:spcPts val="0"/>
        </a:spcBef>
        <a:spcAft>
          <a:spcPts val="800"/>
        </a:spcAft>
        <a:buClrTx/>
        <a:buFont typeface="EON Brix Sans" panose="020B0500000000000000" pitchFamily="34" charset="0"/>
        <a:buChar char="•"/>
        <a:defRPr sz="1867" kern="100" baseline="0">
          <a:solidFill>
            <a:schemeClr val="tx1"/>
          </a:solidFill>
          <a:latin typeface="+mn-lt"/>
          <a:ea typeface="+mn-ea"/>
          <a:cs typeface="+mn-cs"/>
        </a:defRPr>
      </a:lvl2pPr>
      <a:lvl3pPr marL="478355" indent="-239178" algn="l" defTabSz="1219170" rtl="0" eaLnBrk="1" latinLnBrk="0" hangingPunct="1">
        <a:lnSpc>
          <a:spcPts val="2333"/>
        </a:lnSpc>
        <a:spcBef>
          <a:spcPts val="0"/>
        </a:spcBef>
        <a:spcAft>
          <a:spcPts val="800"/>
        </a:spcAft>
        <a:buFont typeface="EON Brix Sans" panose="020B0604020202020204" pitchFamily="34" charset="0"/>
        <a:buChar char="–"/>
        <a:defRPr sz="1867" kern="100" baseline="0">
          <a:solidFill>
            <a:schemeClr val="tx1"/>
          </a:solidFill>
          <a:latin typeface="+mn-lt"/>
          <a:ea typeface="+mn-ea"/>
          <a:cs typeface="+mn-cs"/>
        </a:defRPr>
      </a:lvl3pPr>
      <a:lvl4pPr marL="717533" indent="-239177" algn="l" defTabSz="1219170" rtl="0" eaLnBrk="1" latinLnBrk="0" hangingPunct="1">
        <a:lnSpc>
          <a:spcPts val="2333"/>
        </a:lnSpc>
        <a:spcBef>
          <a:spcPts val="0"/>
        </a:spcBef>
        <a:spcAft>
          <a:spcPts val="800"/>
        </a:spcAft>
        <a:buFont typeface="EON Brix Sans" panose="020B0604020202020204" pitchFamily="34" charset="0"/>
        <a:buChar char="–"/>
        <a:defRPr sz="1867" kern="100" baseline="0">
          <a:solidFill>
            <a:schemeClr val="tx1"/>
          </a:solidFill>
          <a:latin typeface="+mn-lt"/>
          <a:ea typeface="+mn-ea"/>
          <a:cs typeface="+mn-cs"/>
        </a:defRPr>
      </a:lvl4pPr>
      <a:lvl5pPr marL="956709" indent="-239178" algn="l" defTabSz="1219170" rtl="0" eaLnBrk="1" latinLnBrk="0" hangingPunct="1">
        <a:lnSpc>
          <a:spcPts val="2333"/>
        </a:lnSpc>
        <a:spcBef>
          <a:spcPts val="0"/>
        </a:spcBef>
        <a:spcAft>
          <a:spcPts val="800"/>
        </a:spcAft>
        <a:buFont typeface="EON Brix Sans" panose="020B0500000000000000" pitchFamily="34" charset="0"/>
        <a:buChar char="–"/>
        <a:defRPr sz="1867" kern="100" baseline="0">
          <a:solidFill>
            <a:schemeClr val="tx1"/>
          </a:solidFill>
          <a:latin typeface="+mn-lt"/>
          <a:ea typeface="+mn-ea"/>
          <a:cs typeface="+mn-cs"/>
        </a:defRPr>
      </a:lvl5pPr>
      <a:lvl6pPr marL="3352716" indent="-304792" algn="l" defTabSz="1219170" rtl="0" eaLnBrk="1" latinLnBrk="0" hangingPunct="1">
        <a:spcBef>
          <a:spcPct val="20000"/>
        </a:spcBef>
        <a:buFont typeface="EON Brix Sans"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EON Brix Sans"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EON Brix Sans"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EON Brix Sans" panose="020B0604020202020204" pitchFamily="34" charset="0"/>
        <a:buChar char="•"/>
        <a:defRPr sz="2667" kern="1200">
          <a:solidFill>
            <a:schemeClr val="tx1"/>
          </a:solidFill>
          <a:latin typeface="+mn-lt"/>
          <a:ea typeface="+mn-ea"/>
          <a:cs typeface="+mn-cs"/>
        </a:defRPr>
      </a:lvl9pPr>
    </p:bodyStyle>
    <p:otherStyle>
      <a:defPPr>
        <a:defRPr lang="de-DE"/>
      </a:defPPr>
      <a:lvl1pPr marL="0" algn="l" defTabSz="1219170" rtl="0" eaLnBrk="1" latinLnBrk="0" hangingPunct="1">
        <a:defRPr sz="1867" kern="1200">
          <a:solidFill>
            <a:schemeClr val="tx1"/>
          </a:solidFill>
          <a:latin typeface="+mn-lt"/>
          <a:ea typeface="+mn-ea"/>
          <a:cs typeface="+mn-cs"/>
        </a:defRPr>
      </a:lvl1pPr>
      <a:lvl2pPr marL="609585" algn="l" defTabSz="1219170" rtl="0" eaLnBrk="1" latinLnBrk="0" hangingPunct="1">
        <a:defRPr sz="1867" kern="1200">
          <a:solidFill>
            <a:schemeClr val="tx1"/>
          </a:solidFill>
          <a:latin typeface="+mn-lt"/>
          <a:ea typeface="+mn-ea"/>
          <a:cs typeface="+mn-cs"/>
        </a:defRPr>
      </a:lvl2pPr>
      <a:lvl3pPr marL="1219170" algn="l" defTabSz="1219170" rtl="0" eaLnBrk="1" latinLnBrk="0" hangingPunct="1">
        <a:defRPr sz="1867" kern="1200">
          <a:solidFill>
            <a:schemeClr val="tx1"/>
          </a:solidFill>
          <a:latin typeface="+mn-lt"/>
          <a:ea typeface="+mn-ea"/>
          <a:cs typeface="+mn-cs"/>
        </a:defRPr>
      </a:lvl3pPr>
      <a:lvl4pPr marL="1828754" algn="l" defTabSz="1219170" rtl="0" eaLnBrk="1" latinLnBrk="0" hangingPunct="1">
        <a:defRPr sz="1867" kern="1200">
          <a:solidFill>
            <a:schemeClr val="tx1"/>
          </a:solidFill>
          <a:latin typeface="+mn-lt"/>
          <a:ea typeface="+mn-ea"/>
          <a:cs typeface="+mn-cs"/>
        </a:defRPr>
      </a:lvl4pPr>
      <a:lvl5pPr marL="2438339" algn="l" defTabSz="1219170" rtl="0" eaLnBrk="1" latinLnBrk="0" hangingPunct="1">
        <a:defRPr sz="1867" kern="1200">
          <a:solidFill>
            <a:schemeClr val="tx1"/>
          </a:solidFill>
          <a:latin typeface="+mn-lt"/>
          <a:ea typeface="+mn-ea"/>
          <a:cs typeface="+mn-cs"/>
        </a:defRPr>
      </a:lvl5pPr>
      <a:lvl6pPr marL="3047924" algn="l" defTabSz="1219170" rtl="0" eaLnBrk="1" latinLnBrk="0" hangingPunct="1">
        <a:defRPr sz="1867" kern="1200">
          <a:solidFill>
            <a:schemeClr val="tx1"/>
          </a:solidFill>
          <a:latin typeface="+mn-lt"/>
          <a:ea typeface="+mn-ea"/>
          <a:cs typeface="+mn-cs"/>
        </a:defRPr>
      </a:lvl6pPr>
      <a:lvl7pPr marL="3657509" algn="l" defTabSz="1219170" rtl="0" eaLnBrk="1" latinLnBrk="0" hangingPunct="1">
        <a:defRPr sz="1867" kern="1200">
          <a:solidFill>
            <a:schemeClr val="tx1"/>
          </a:solidFill>
          <a:latin typeface="+mn-lt"/>
          <a:ea typeface="+mn-ea"/>
          <a:cs typeface="+mn-cs"/>
        </a:defRPr>
      </a:lvl7pPr>
      <a:lvl8pPr marL="4267093" algn="l" defTabSz="1219170" rtl="0" eaLnBrk="1" latinLnBrk="0" hangingPunct="1">
        <a:defRPr sz="1867" kern="1200">
          <a:solidFill>
            <a:schemeClr val="tx1"/>
          </a:solidFill>
          <a:latin typeface="+mn-lt"/>
          <a:ea typeface="+mn-ea"/>
          <a:cs typeface="+mn-cs"/>
        </a:defRPr>
      </a:lvl8pPr>
      <a:lvl9pPr marL="4876678" algn="l" defTabSz="1219170" rtl="0" eaLnBrk="1" latinLnBrk="0" hangingPunct="1">
        <a:defRPr sz="1867"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863">
          <p15:clr>
            <a:srgbClr val="F26B43"/>
          </p15:clr>
        </p15:guide>
        <p15:guide id="2" pos="237">
          <p15:clr>
            <a:srgbClr val="F26B43"/>
          </p15:clr>
        </p15:guide>
        <p15:guide id="3" pos="5522">
          <p15:clr>
            <a:srgbClr val="F26B43"/>
          </p15:clr>
        </p15:guide>
        <p15:guide id="4" pos="987">
          <p15:clr>
            <a:srgbClr val="F26B43"/>
          </p15:clr>
        </p15:guide>
        <p15:guide id="5" pos="2052">
          <p15:clr>
            <a:srgbClr val="F26B43"/>
          </p15:clr>
        </p15:guide>
        <p15:guide id="6" pos="3707">
          <p15:clr>
            <a:srgbClr val="F26B43"/>
          </p15:clr>
        </p15:guide>
        <p15:guide id="7" pos="3866">
          <p15:clr>
            <a:srgbClr val="F26B43"/>
          </p15:clr>
        </p15:guide>
        <p15:guide id="8" orient="horz" pos="2786">
          <p15:clr>
            <a:srgbClr val="F26B43"/>
          </p15:clr>
        </p15:guide>
        <p15:guide id="9" pos="2801">
          <p15:clr>
            <a:srgbClr val="F26B43"/>
          </p15:clr>
        </p15:guide>
        <p15:guide id="10" pos="2960">
          <p15:clr>
            <a:srgbClr val="F26B43"/>
          </p15:clr>
        </p15:guide>
        <p15:guide id="11" pos="1145">
          <p15:clr>
            <a:srgbClr val="F26B43"/>
          </p15:clr>
        </p15:guide>
        <p15:guide id="12" pos="1893">
          <p15:clr>
            <a:srgbClr val="F26B43"/>
          </p15:clr>
        </p15:guide>
        <p15:guide id="13" pos="4616">
          <p15:clr>
            <a:srgbClr val="F26B43"/>
          </p15:clr>
        </p15:guide>
        <p15:guide id="14" pos="4773">
          <p15:clr>
            <a:srgbClr val="F26B43"/>
          </p15:clr>
        </p15:guide>
        <p15:guide id="15" orient="horz" pos="237">
          <p15:clr>
            <a:srgbClr val="F26B43"/>
          </p15:clr>
        </p15:guide>
        <p15:guide id="16" orient="horz" pos="3003">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r>
              <a:rPr lang="en-US" err="1"/>
              <a:t>Bodytext</a:t>
            </a:r>
            <a:r>
              <a:rPr lang="en-US"/>
              <a:t> 1 column</a:t>
            </a:r>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7"/>
          <a:stretch>
            <a:fillRect/>
          </a:stretch>
        </p:blipFill>
        <p:spPr>
          <a:xfrm>
            <a:off x="548043" y="499707"/>
            <a:ext cx="1672641" cy="1152527"/>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802520787"/>
      </p:ext>
    </p:extLst>
  </p:cSld>
  <p:clrMap bg1="lt1" tx1="dk1" bg2="lt2" tx2="dk2" accent1="accent1" accent2="accent2" accent3="accent3" accent4="accent4" accent5="accent5" accent6="accent6" hlink="hlink" folHlink="folHlink"/>
  <p:sldLayoutIdLst>
    <p:sldLayoutId id="2147483909" r:id="rId1"/>
    <p:sldLayoutId id="2147483910" r:id="rId2"/>
    <p:sldLayoutId id="2147483911" r:id="rId3"/>
    <p:sldLayoutId id="2147483912" r:id="rId4"/>
    <p:sldLayoutId id="2147483913" r:id="rId5"/>
  </p:sldLayoutIdLst>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72000" y="360000"/>
            <a:ext cx="9000000" cy="720000"/>
          </a:xfrm>
          <a:prstGeom prst="rect">
            <a:avLst/>
          </a:prstGeom>
        </p:spPr>
        <p:txBody>
          <a:bodyPr vert="horz" lIns="0" tIns="0" rIns="0" bIns="0" rtlCol="0" anchor="t" anchorCtr="0">
            <a:noAutofit/>
          </a:bodyPr>
          <a:lstStyle/>
          <a:p>
            <a:r>
              <a:rPr lang="en-US"/>
              <a:t>Click to edit Master title style</a:t>
            </a:r>
          </a:p>
        </p:txBody>
      </p:sp>
      <p:sp>
        <p:nvSpPr>
          <p:cNvPr id="3" name="Text Placeholder 2"/>
          <p:cNvSpPr>
            <a:spLocks noGrp="1"/>
          </p:cNvSpPr>
          <p:nvPr>
            <p:ph type="body" idx="1"/>
          </p:nvPr>
        </p:nvSpPr>
        <p:spPr>
          <a:xfrm>
            <a:off x="1872000" y="1440000"/>
            <a:ext cx="9000000" cy="4320000"/>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3">
            <a:extLst>
              <a:ext uri="{FF2B5EF4-FFF2-40B4-BE49-F238E27FC236}">
                <a16:creationId xmlns:a16="http://schemas.microsoft.com/office/drawing/2014/main" id="{40A57C1B-F7F0-A447-A946-6B6188755FC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7" name="Footer Placeholder 4">
            <a:extLst>
              <a:ext uri="{FF2B5EF4-FFF2-40B4-BE49-F238E27FC236}">
                <a16:creationId xmlns:a16="http://schemas.microsoft.com/office/drawing/2014/main" id="{678E22DF-2147-CD49-A948-1DEB2180984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8" name="Slide Number Placeholder 5">
            <a:extLst>
              <a:ext uri="{FF2B5EF4-FFF2-40B4-BE49-F238E27FC236}">
                <a16:creationId xmlns:a16="http://schemas.microsoft.com/office/drawing/2014/main" id="{99759979-7032-824D-A13C-E81415BF520E}"/>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1667421632"/>
      </p:ext>
    </p:extLst>
  </p:cSld>
  <p:clrMap bg1="lt1" tx1="dk1" bg2="lt2" tx2="dk2" accent1="accent1" accent2="accent2" accent3="accent3" accent4="accent4" accent5="accent5" accent6="accent6" hlink="hlink" folHlink="folHlink"/>
  <p:sldLayoutIdLst>
    <p:sldLayoutId id="2147483921" r:id="rId1"/>
    <p:sldLayoutId id="2147483922" r:id="rId2"/>
    <p:sldLayoutId id="2147483923" r:id="rId3"/>
    <p:sldLayoutId id="2147483924" r:id="rId4"/>
    <p:sldLayoutId id="2147483925" r:id="rId5"/>
    <p:sldLayoutId id="2147483926" r:id="rId6"/>
    <p:sldLayoutId id="2147483927" r:id="rId7"/>
    <p:sldLayoutId id="2147483928" r:id="rId8"/>
    <p:sldLayoutId id="2147483929" r:id="rId9"/>
  </p:sldLayoutIdLst>
  <p:hf hdr="0"/>
  <p:txStyles>
    <p:titleStyle>
      <a:lvl1pPr algn="l" defTabSz="914377" rtl="0" eaLnBrk="1" latinLnBrk="0" hangingPunct="1">
        <a:lnSpc>
          <a:spcPct val="90000"/>
        </a:lnSpc>
        <a:spcBef>
          <a:spcPct val="0"/>
        </a:spcBef>
        <a:buNone/>
        <a:defRPr sz="2600" b="1" kern="1200">
          <a:solidFill>
            <a:schemeClr val="accent1"/>
          </a:solidFill>
          <a:latin typeface="Lato" panose="020F0502020204030203" pitchFamily="34" charset="77"/>
          <a:ea typeface="+mj-ea"/>
          <a:cs typeface="+mj-cs"/>
        </a:defRPr>
      </a:lvl1pPr>
    </p:titleStyle>
    <p:bodyStyle>
      <a:lvl1pPr marL="0" indent="0" algn="l" defTabSz="914377" rtl="0" eaLnBrk="1" latinLnBrk="0" hangingPunct="1">
        <a:lnSpc>
          <a:spcPct val="90000"/>
        </a:lnSpc>
        <a:spcBef>
          <a:spcPts val="1000"/>
        </a:spcBef>
        <a:buFontTx/>
        <a:buNone/>
        <a:defRPr sz="1600" b="1" kern="1200">
          <a:solidFill>
            <a:srgbClr val="1F144A"/>
          </a:solidFill>
          <a:latin typeface="Lato" panose="020F0502020204030203" pitchFamily="34" charset="77"/>
          <a:ea typeface="+mn-ea"/>
          <a:cs typeface="+mn-cs"/>
        </a:defRPr>
      </a:lvl1pPr>
      <a:lvl2pPr marL="457189" indent="0" algn="l" defTabSz="914377" rtl="0" eaLnBrk="1" latinLnBrk="0" hangingPunct="1">
        <a:lnSpc>
          <a:spcPct val="90000"/>
        </a:lnSpc>
        <a:spcBef>
          <a:spcPts val="500"/>
        </a:spcBef>
        <a:buFontTx/>
        <a:buNone/>
        <a:defRPr sz="1400" kern="1200">
          <a:solidFill>
            <a:srgbClr val="1F144A"/>
          </a:solidFill>
          <a:latin typeface="Lato" panose="020F0502020204030203" pitchFamily="34" charset="77"/>
          <a:ea typeface="+mn-ea"/>
          <a:cs typeface="+mn-cs"/>
        </a:defRPr>
      </a:lvl2pPr>
      <a:lvl3pPr marL="914377" indent="0" algn="l" defTabSz="914377" rtl="0" eaLnBrk="1" latinLnBrk="0" hangingPunct="1">
        <a:lnSpc>
          <a:spcPct val="90000"/>
        </a:lnSpc>
        <a:spcBef>
          <a:spcPts val="500"/>
        </a:spcBef>
        <a:buFontTx/>
        <a:buNone/>
        <a:defRPr sz="1200" kern="1200">
          <a:solidFill>
            <a:srgbClr val="1F144A"/>
          </a:solidFill>
          <a:latin typeface="Lato" panose="020F0502020204030203" pitchFamily="34" charset="77"/>
          <a:ea typeface="+mn-ea"/>
          <a:cs typeface="+mn-cs"/>
        </a:defRPr>
      </a:lvl3pPr>
      <a:lvl4pPr marL="1371566" indent="0" algn="l" defTabSz="914377" rtl="0" eaLnBrk="1" latinLnBrk="0" hangingPunct="1">
        <a:lnSpc>
          <a:spcPct val="90000"/>
        </a:lnSpc>
        <a:spcBef>
          <a:spcPts val="500"/>
        </a:spcBef>
        <a:buFontTx/>
        <a:buNone/>
        <a:defRPr sz="1100" kern="1200">
          <a:solidFill>
            <a:srgbClr val="1F144A"/>
          </a:solidFill>
          <a:latin typeface="Lato" panose="020F0502020204030203" pitchFamily="34" charset="77"/>
          <a:ea typeface="+mn-ea"/>
          <a:cs typeface="+mn-cs"/>
        </a:defRPr>
      </a:lvl4pPr>
      <a:lvl5pPr marL="1828754" indent="0" algn="l" defTabSz="914377" rtl="0" eaLnBrk="1" latinLnBrk="0" hangingPunct="1">
        <a:lnSpc>
          <a:spcPct val="90000"/>
        </a:lnSpc>
        <a:spcBef>
          <a:spcPts val="500"/>
        </a:spcBef>
        <a:buFontTx/>
        <a:buNone/>
        <a:defRPr sz="1000" kern="1200">
          <a:solidFill>
            <a:srgbClr val="1F144A"/>
          </a:solidFill>
          <a:latin typeface="Lato" panose="020F0502020204030203" pitchFamily="34"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72000" y="360000"/>
            <a:ext cx="9000000" cy="720000"/>
          </a:xfrm>
          <a:prstGeom prst="rect">
            <a:avLst/>
          </a:prstGeom>
        </p:spPr>
        <p:txBody>
          <a:bodyPr vert="horz" lIns="0" tIns="0" rIns="0" bIns="0" rtlCol="0" anchor="t" anchorCtr="0">
            <a:noAutofit/>
          </a:bodyPr>
          <a:lstStyle/>
          <a:p>
            <a:r>
              <a:rPr lang="en-US"/>
              <a:t>Click to edit Master title style</a:t>
            </a:r>
          </a:p>
        </p:txBody>
      </p:sp>
      <p:sp>
        <p:nvSpPr>
          <p:cNvPr id="3" name="Text Placeholder 2"/>
          <p:cNvSpPr>
            <a:spLocks noGrp="1"/>
          </p:cNvSpPr>
          <p:nvPr>
            <p:ph type="body" idx="1"/>
          </p:nvPr>
        </p:nvSpPr>
        <p:spPr>
          <a:xfrm>
            <a:off x="1872000" y="1440000"/>
            <a:ext cx="9000000" cy="4320000"/>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9154800" y="6483600"/>
            <a:ext cx="2466000" cy="144000"/>
          </a:xfrm>
          <a:prstGeom prst="rect">
            <a:avLst/>
          </a:prstGeom>
        </p:spPr>
        <p:txBody>
          <a:bodyPr vert="horz" lIns="0" tIns="0" rIns="0" bIns="0" rtlCol="0" anchor="t" anchorCtr="0"/>
          <a:lstStyle>
            <a:lvl1pPr algn="r">
              <a:defRPr sz="900" b="1">
                <a:solidFill>
                  <a:srgbClr val="1F144A"/>
                </a:solidFill>
                <a:latin typeface="Lato" panose="020F0502020204030203" pitchFamily="34" charset="77"/>
              </a:defRPr>
            </a:lvl1pPr>
          </a:lstStyle>
          <a:p>
            <a:r>
              <a:rPr lang="en-GB"/>
              <a:t>12 November 2020</a:t>
            </a:r>
            <a:endParaRPr lang="en-US"/>
          </a:p>
        </p:txBody>
      </p:sp>
      <p:sp>
        <p:nvSpPr>
          <p:cNvPr id="5" name="TextBox 4">
            <a:extLst>
              <a:ext uri="{FF2B5EF4-FFF2-40B4-BE49-F238E27FC236}">
                <a16:creationId xmlns:a16="http://schemas.microsoft.com/office/drawing/2014/main" id="{F4E65F7C-4532-46A8-B953-13F3DBDC298C}"/>
              </a:ext>
            </a:extLst>
          </p:cNvPr>
          <p:cNvSpPr txBox="1"/>
          <p:nvPr>
            <p:extLst>
              <p:ext uri="{1162E1C5-73C7-4A58-AE30-91384D911F3F}">
                <p184:classification xmlns:p184="http://schemas.microsoft.com/office/powerpoint/2018/4/main" val="hdr"/>
              </p:ext>
            </p:extLst>
          </p:nvPr>
        </p:nvSpPr>
        <p:spPr>
          <a:xfrm>
            <a:off x="5703062" y="0"/>
            <a:ext cx="814388" cy="152400"/>
          </a:xfrm>
          <a:prstGeom prst="rect">
            <a:avLst/>
          </a:prstGeom>
        </p:spPr>
        <p:txBody>
          <a:bodyPr horzOverflow="overflow" lIns="0" tIns="0" rIns="0" bIns="0">
            <a:spAutoFit/>
          </a:bodyPr>
          <a:lstStyle/>
          <a:p>
            <a:pPr algn="l"/>
            <a:r>
              <a:rPr lang="en-GB" sz="1000">
                <a:solidFill>
                  <a:srgbClr val="FF0000"/>
                </a:solidFill>
                <a:latin typeface="Calibri" panose="020F0502020204030204" pitchFamily="34" charset="0"/>
                <a:cs typeface="Calibri" panose="020F0502020204030204" pitchFamily="34" charset="0"/>
              </a:rPr>
              <a:t>DCC Controlled</a:t>
            </a:r>
          </a:p>
        </p:txBody>
      </p:sp>
      <p:sp>
        <p:nvSpPr>
          <p:cNvPr id="6" name="TextBox 5">
            <a:extLst>
              <a:ext uri="{FF2B5EF4-FFF2-40B4-BE49-F238E27FC236}">
                <a16:creationId xmlns:a16="http://schemas.microsoft.com/office/drawing/2014/main" id="{1AD217FB-75AD-4E58-8067-8C79A0913BD0}"/>
              </a:ext>
            </a:extLst>
          </p:cNvPr>
          <p:cNvSpPr txBox="1"/>
          <p:nvPr>
            <p:extLst>
              <p:ext uri="{1162E1C5-73C7-4A58-AE30-91384D911F3F}">
                <p184:classification xmlns:p184="http://schemas.microsoft.com/office/powerpoint/2018/4/main" val="ftr"/>
              </p:ext>
            </p:extLst>
          </p:nvPr>
        </p:nvSpPr>
        <p:spPr>
          <a:xfrm>
            <a:off x="5703062" y="6705600"/>
            <a:ext cx="814388" cy="152400"/>
          </a:xfrm>
          <a:prstGeom prst="rect">
            <a:avLst/>
          </a:prstGeom>
        </p:spPr>
        <p:txBody>
          <a:bodyPr horzOverflow="overflow" lIns="0" tIns="0" rIns="0" bIns="0">
            <a:spAutoFit/>
          </a:bodyPr>
          <a:lstStyle/>
          <a:p>
            <a:pPr algn="l"/>
            <a:r>
              <a:rPr lang="en-GB" sz="1000">
                <a:solidFill>
                  <a:srgbClr val="FF0000"/>
                </a:solidFill>
                <a:latin typeface="Calibri" panose="020F0502020204030204" pitchFamily="34" charset="0"/>
                <a:cs typeface="Calibri" panose="020F0502020204030204" pitchFamily="34" charset="0"/>
              </a:rPr>
              <a:t>DCC Controlled</a:t>
            </a:r>
          </a:p>
        </p:txBody>
      </p:sp>
    </p:spTree>
    <p:extLst>
      <p:ext uri="{BB962C8B-B14F-4D97-AF65-F5344CB8AC3E}">
        <p14:creationId xmlns:p14="http://schemas.microsoft.com/office/powerpoint/2010/main" val="1174976281"/>
      </p:ext>
    </p:extLst>
  </p:cSld>
  <p:clrMap bg1="lt1" tx1="dk1" bg2="lt2" tx2="dk2" accent1="accent1" accent2="accent2" accent3="accent3" accent4="accent4" accent5="accent5" accent6="accent6" hlink="hlink" folHlink="folHlink"/>
  <p:sldLayoutIdLst>
    <p:sldLayoutId id="2147483931" r:id="rId1"/>
    <p:sldLayoutId id="2147483932" r:id="rId2"/>
    <p:sldLayoutId id="2147483933" r:id="rId3"/>
    <p:sldLayoutId id="2147483934" r:id="rId4"/>
    <p:sldLayoutId id="2147483935" r:id="rId5"/>
    <p:sldLayoutId id="2147483936" r:id="rId6"/>
  </p:sldLayoutIdLst>
  <p:hf sldNum="0" hdr="0"/>
  <p:txStyles>
    <p:titleStyle>
      <a:lvl1pPr algn="l" defTabSz="914377" rtl="0" eaLnBrk="1" latinLnBrk="0" hangingPunct="1">
        <a:lnSpc>
          <a:spcPct val="90000"/>
        </a:lnSpc>
        <a:spcBef>
          <a:spcPct val="0"/>
        </a:spcBef>
        <a:buNone/>
        <a:defRPr sz="2600" b="1" kern="1200">
          <a:solidFill>
            <a:schemeClr val="accent1"/>
          </a:solidFill>
          <a:latin typeface="Lato" panose="020F0502020204030203" pitchFamily="34" charset="77"/>
          <a:ea typeface="+mj-ea"/>
          <a:cs typeface="+mj-cs"/>
        </a:defRPr>
      </a:lvl1pPr>
    </p:titleStyle>
    <p:bodyStyle>
      <a:lvl1pPr marL="0" indent="0" algn="l" defTabSz="914377" rtl="0" eaLnBrk="1" latinLnBrk="0" hangingPunct="1">
        <a:lnSpc>
          <a:spcPct val="90000"/>
        </a:lnSpc>
        <a:spcBef>
          <a:spcPts val="1000"/>
        </a:spcBef>
        <a:buFontTx/>
        <a:buNone/>
        <a:defRPr sz="1600" b="1" kern="1200">
          <a:solidFill>
            <a:srgbClr val="1F144A"/>
          </a:solidFill>
          <a:latin typeface="Lato" panose="020F0502020204030203" pitchFamily="34" charset="77"/>
          <a:ea typeface="+mn-ea"/>
          <a:cs typeface="+mn-cs"/>
        </a:defRPr>
      </a:lvl1pPr>
      <a:lvl2pPr marL="457189" indent="0" algn="l" defTabSz="914377" rtl="0" eaLnBrk="1" latinLnBrk="0" hangingPunct="1">
        <a:lnSpc>
          <a:spcPct val="90000"/>
        </a:lnSpc>
        <a:spcBef>
          <a:spcPts val="500"/>
        </a:spcBef>
        <a:buFontTx/>
        <a:buNone/>
        <a:defRPr sz="1400" kern="1200">
          <a:solidFill>
            <a:srgbClr val="1F144A"/>
          </a:solidFill>
          <a:latin typeface="Lato" panose="020F0502020204030203" pitchFamily="34" charset="77"/>
          <a:ea typeface="+mn-ea"/>
          <a:cs typeface="+mn-cs"/>
        </a:defRPr>
      </a:lvl2pPr>
      <a:lvl3pPr marL="914377" indent="0" algn="l" defTabSz="914377" rtl="0" eaLnBrk="1" latinLnBrk="0" hangingPunct="1">
        <a:lnSpc>
          <a:spcPct val="90000"/>
        </a:lnSpc>
        <a:spcBef>
          <a:spcPts val="500"/>
        </a:spcBef>
        <a:buFontTx/>
        <a:buNone/>
        <a:defRPr sz="1200" kern="1200">
          <a:solidFill>
            <a:srgbClr val="1F144A"/>
          </a:solidFill>
          <a:latin typeface="Lato" panose="020F0502020204030203" pitchFamily="34" charset="77"/>
          <a:ea typeface="+mn-ea"/>
          <a:cs typeface="+mn-cs"/>
        </a:defRPr>
      </a:lvl3pPr>
      <a:lvl4pPr marL="1371566" indent="0" algn="l" defTabSz="914377" rtl="0" eaLnBrk="1" latinLnBrk="0" hangingPunct="1">
        <a:lnSpc>
          <a:spcPct val="90000"/>
        </a:lnSpc>
        <a:spcBef>
          <a:spcPts val="500"/>
        </a:spcBef>
        <a:buFontTx/>
        <a:buNone/>
        <a:defRPr sz="1100" kern="1200">
          <a:solidFill>
            <a:srgbClr val="1F144A"/>
          </a:solidFill>
          <a:latin typeface="Lato" panose="020F0502020204030203" pitchFamily="34" charset="77"/>
          <a:ea typeface="+mn-ea"/>
          <a:cs typeface="+mn-cs"/>
        </a:defRPr>
      </a:lvl4pPr>
      <a:lvl5pPr marL="1828754" indent="0" algn="l" defTabSz="914377" rtl="0" eaLnBrk="1" latinLnBrk="0" hangingPunct="1">
        <a:lnSpc>
          <a:spcPct val="90000"/>
        </a:lnSpc>
        <a:spcBef>
          <a:spcPts val="500"/>
        </a:spcBef>
        <a:buFontTx/>
        <a:buNone/>
        <a:defRPr sz="1000" kern="1200">
          <a:solidFill>
            <a:srgbClr val="1F144A"/>
          </a:solidFill>
          <a:latin typeface="Lato" panose="020F0502020204030203" pitchFamily="34"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endParaRPr lang="en-US"/>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11"/>
          <a:stretch>
            <a:fillRect/>
          </a:stretch>
        </p:blipFill>
        <p:spPr>
          <a:xfrm>
            <a:off x="548043" y="499707"/>
            <a:ext cx="1672641" cy="1152527"/>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3863833230"/>
      </p:ext>
    </p:extLst>
  </p:cSld>
  <p:clrMap bg1="lt1" tx1="dk1" bg2="lt2" tx2="dk2" accent1="accent1" accent2="accent2" accent3="accent3" accent4="accent4" accent5="accent5" accent6="accent6" hlink="hlink" folHlink="folHlink"/>
  <p:sldLayoutIdLst>
    <p:sldLayoutId id="2147483938" r:id="rId1"/>
    <p:sldLayoutId id="2147483939" r:id="rId2"/>
    <p:sldLayoutId id="2147483940" r:id="rId3"/>
    <p:sldLayoutId id="2147483941" r:id="rId4"/>
    <p:sldLayoutId id="2147483942" r:id="rId5"/>
    <p:sldLayoutId id="2147483943" r:id="rId6"/>
    <p:sldLayoutId id="2147483944" r:id="rId7"/>
    <p:sldLayoutId id="2147483945" r:id="rId8"/>
    <p:sldLayoutId id="2147483946" r:id="rId9"/>
  </p:sldLayoutIdLst>
  <p:hf hdr="0" ftr="0" dt="0"/>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72000" y="360000"/>
            <a:ext cx="9000000" cy="720000"/>
          </a:xfrm>
          <a:prstGeom prst="rect">
            <a:avLst/>
          </a:prstGeom>
        </p:spPr>
        <p:txBody>
          <a:bodyPr vert="horz" lIns="0" tIns="0" rIns="0" bIns="0" rtlCol="0" anchor="t" anchorCtr="0">
            <a:noAutofit/>
          </a:bodyPr>
          <a:lstStyle/>
          <a:p>
            <a:r>
              <a:rPr lang="en-US"/>
              <a:t>Click to edit Master title style</a:t>
            </a:r>
          </a:p>
        </p:txBody>
      </p:sp>
      <p:sp>
        <p:nvSpPr>
          <p:cNvPr id="3" name="Text Placeholder 2"/>
          <p:cNvSpPr>
            <a:spLocks noGrp="1"/>
          </p:cNvSpPr>
          <p:nvPr>
            <p:ph type="body" idx="1"/>
          </p:nvPr>
        </p:nvSpPr>
        <p:spPr>
          <a:xfrm>
            <a:off x="1872000" y="1440000"/>
            <a:ext cx="9000000" cy="4320000"/>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9154800" y="6483600"/>
            <a:ext cx="2466000" cy="144000"/>
          </a:xfrm>
          <a:prstGeom prst="rect">
            <a:avLst/>
          </a:prstGeom>
        </p:spPr>
        <p:txBody>
          <a:bodyPr vert="horz" lIns="0" tIns="0" rIns="0" bIns="0" rtlCol="0" anchor="t" anchorCtr="0"/>
          <a:lstStyle>
            <a:lvl1pPr algn="r">
              <a:defRPr sz="900" b="1">
                <a:solidFill>
                  <a:srgbClr val="1F144A"/>
                </a:solidFill>
                <a:latin typeface="Lato" panose="020F0502020204030203" pitchFamily="34" charset="77"/>
              </a:defRPr>
            </a:lvl1pPr>
          </a:lstStyle>
          <a:p>
            <a:r>
              <a:rPr lang="en-GB"/>
              <a:t>12 November 2020</a:t>
            </a:r>
            <a:endParaRPr lang="en-US"/>
          </a:p>
        </p:txBody>
      </p:sp>
      <p:sp>
        <p:nvSpPr>
          <p:cNvPr id="5" name="MSIPCMContentMarking" descr="{&quot;HashCode&quot;:2028135196,&quot;Placement&quot;:&quot;Header&quot;,&quot;Top&quot;:0.0,&quot;Left&quot;:437.873,&quot;SlideWidth&quot;:960,&quot;SlideHeight&quot;:540}">
            <a:extLst>
              <a:ext uri="{FF2B5EF4-FFF2-40B4-BE49-F238E27FC236}">
                <a16:creationId xmlns:a16="http://schemas.microsoft.com/office/drawing/2014/main" id="{F4E65F7C-4532-46A8-B953-13F3DBDC298C}"/>
              </a:ext>
            </a:extLst>
          </p:cNvPr>
          <p:cNvSpPr txBox="1"/>
          <p:nvPr userDrawn="1"/>
        </p:nvSpPr>
        <p:spPr>
          <a:xfrm>
            <a:off x="5560987" y="0"/>
            <a:ext cx="1070026" cy="262344"/>
          </a:xfrm>
          <a:prstGeom prst="rect">
            <a:avLst/>
          </a:prstGeom>
          <a:noFill/>
        </p:spPr>
        <p:txBody>
          <a:bodyPr vert="horz" wrap="square" lIns="0" tIns="0" rIns="0" bIns="0" rtlCol="0" anchor="ctr" anchorCtr="1">
            <a:spAutoFit/>
          </a:bodyPr>
          <a:lstStyle/>
          <a:p>
            <a:pPr algn="ctr">
              <a:spcBef>
                <a:spcPts val="0"/>
              </a:spcBef>
              <a:spcAft>
                <a:spcPts val="0"/>
              </a:spcAft>
            </a:pPr>
            <a:r>
              <a:rPr lang="en-GB" sz="1000">
                <a:solidFill>
                  <a:srgbClr val="FF0000"/>
                </a:solidFill>
                <a:latin typeface="Calibri" panose="020F0502020204030204" pitchFamily="34" charset="0"/>
              </a:rPr>
              <a:t>DCC Controlled</a:t>
            </a:r>
          </a:p>
        </p:txBody>
      </p:sp>
      <p:sp>
        <p:nvSpPr>
          <p:cNvPr id="6" name="MSIPCMContentMarking" descr="{&quot;HashCode&quot;:2052272765,&quot;Placement&quot;:&quot;Footer&quot;,&quot;Top&quot;:519.343,&quot;Left&quot;:437.873,&quot;SlideWidth&quot;:960,&quot;SlideHeight&quot;:540}">
            <a:extLst>
              <a:ext uri="{FF2B5EF4-FFF2-40B4-BE49-F238E27FC236}">
                <a16:creationId xmlns:a16="http://schemas.microsoft.com/office/drawing/2014/main" id="{1AD217FB-75AD-4E58-8067-8C79A0913BD0}"/>
              </a:ext>
            </a:extLst>
          </p:cNvPr>
          <p:cNvSpPr txBox="1"/>
          <p:nvPr userDrawn="1"/>
        </p:nvSpPr>
        <p:spPr>
          <a:xfrm>
            <a:off x="5560987" y="6595656"/>
            <a:ext cx="1070026" cy="262344"/>
          </a:xfrm>
          <a:prstGeom prst="rect">
            <a:avLst/>
          </a:prstGeom>
          <a:noFill/>
        </p:spPr>
        <p:txBody>
          <a:bodyPr vert="horz" wrap="square" lIns="0" tIns="0" rIns="0" bIns="0" rtlCol="0" anchor="ctr" anchorCtr="1">
            <a:spAutoFit/>
          </a:bodyPr>
          <a:lstStyle/>
          <a:p>
            <a:pPr algn="ctr">
              <a:spcBef>
                <a:spcPts val="0"/>
              </a:spcBef>
              <a:spcAft>
                <a:spcPts val="0"/>
              </a:spcAft>
            </a:pPr>
            <a:r>
              <a:rPr lang="en-GB" sz="1000">
                <a:solidFill>
                  <a:srgbClr val="FF0000"/>
                </a:solidFill>
                <a:latin typeface="Calibri" panose="020F0502020204030204" pitchFamily="34" charset="0"/>
              </a:rPr>
              <a:t>DCC Controlled</a:t>
            </a:r>
          </a:p>
        </p:txBody>
      </p:sp>
    </p:spTree>
    <p:extLst>
      <p:ext uri="{BB962C8B-B14F-4D97-AF65-F5344CB8AC3E}">
        <p14:creationId xmlns:p14="http://schemas.microsoft.com/office/powerpoint/2010/main" val="2444737213"/>
      </p:ext>
    </p:extLst>
  </p:cSld>
  <p:clrMap bg1="lt1" tx1="dk1" bg2="lt2" tx2="dk2" accent1="accent1" accent2="accent2" accent3="accent3" accent4="accent4" accent5="accent5" accent6="accent6" hlink="hlink" folHlink="folHlink"/>
  <p:sldLayoutIdLst>
    <p:sldLayoutId id="2147483964" r:id="rId1"/>
    <p:sldLayoutId id="2147483965" r:id="rId2"/>
    <p:sldLayoutId id="2147483966" r:id="rId3"/>
    <p:sldLayoutId id="2147483967" r:id="rId4"/>
    <p:sldLayoutId id="2147483968" r:id="rId5"/>
  </p:sldLayoutIdLst>
  <p:hf sldNum="0" hdr="0"/>
  <p:txStyles>
    <p:titleStyle>
      <a:lvl1pPr algn="l" defTabSz="914377" rtl="0" eaLnBrk="1" latinLnBrk="0" hangingPunct="1">
        <a:lnSpc>
          <a:spcPct val="90000"/>
        </a:lnSpc>
        <a:spcBef>
          <a:spcPct val="0"/>
        </a:spcBef>
        <a:buNone/>
        <a:defRPr sz="2600" b="1" kern="1200">
          <a:solidFill>
            <a:schemeClr val="accent1"/>
          </a:solidFill>
          <a:latin typeface="Lato" panose="020F0502020204030203" pitchFamily="34" charset="77"/>
          <a:ea typeface="+mj-ea"/>
          <a:cs typeface="+mj-cs"/>
        </a:defRPr>
      </a:lvl1pPr>
    </p:titleStyle>
    <p:bodyStyle>
      <a:lvl1pPr marL="0" indent="0" algn="l" defTabSz="914377" rtl="0" eaLnBrk="1" latinLnBrk="0" hangingPunct="1">
        <a:lnSpc>
          <a:spcPct val="90000"/>
        </a:lnSpc>
        <a:spcBef>
          <a:spcPts val="1000"/>
        </a:spcBef>
        <a:buFontTx/>
        <a:buNone/>
        <a:defRPr sz="1600" b="1" kern="1200">
          <a:solidFill>
            <a:srgbClr val="1F144A"/>
          </a:solidFill>
          <a:latin typeface="Lato" panose="020F0502020204030203" pitchFamily="34" charset="77"/>
          <a:ea typeface="+mn-ea"/>
          <a:cs typeface="+mn-cs"/>
        </a:defRPr>
      </a:lvl1pPr>
      <a:lvl2pPr marL="457189" indent="0" algn="l" defTabSz="914377" rtl="0" eaLnBrk="1" latinLnBrk="0" hangingPunct="1">
        <a:lnSpc>
          <a:spcPct val="90000"/>
        </a:lnSpc>
        <a:spcBef>
          <a:spcPts val="500"/>
        </a:spcBef>
        <a:buFontTx/>
        <a:buNone/>
        <a:defRPr sz="1400" kern="1200">
          <a:solidFill>
            <a:srgbClr val="1F144A"/>
          </a:solidFill>
          <a:latin typeface="Lato" panose="020F0502020204030203" pitchFamily="34" charset="77"/>
          <a:ea typeface="+mn-ea"/>
          <a:cs typeface="+mn-cs"/>
        </a:defRPr>
      </a:lvl2pPr>
      <a:lvl3pPr marL="914377" indent="0" algn="l" defTabSz="914377" rtl="0" eaLnBrk="1" latinLnBrk="0" hangingPunct="1">
        <a:lnSpc>
          <a:spcPct val="90000"/>
        </a:lnSpc>
        <a:spcBef>
          <a:spcPts val="500"/>
        </a:spcBef>
        <a:buFontTx/>
        <a:buNone/>
        <a:defRPr sz="1200" kern="1200">
          <a:solidFill>
            <a:srgbClr val="1F144A"/>
          </a:solidFill>
          <a:latin typeface="Lato" panose="020F0502020204030203" pitchFamily="34" charset="77"/>
          <a:ea typeface="+mn-ea"/>
          <a:cs typeface="+mn-cs"/>
        </a:defRPr>
      </a:lvl3pPr>
      <a:lvl4pPr marL="1371566" indent="0" algn="l" defTabSz="914377" rtl="0" eaLnBrk="1" latinLnBrk="0" hangingPunct="1">
        <a:lnSpc>
          <a:spcPct val="90000"/>
        </a:lnSpc>
        <a:spcBef>
          <a:spcPts val="500"/>
        </a:spcBef>
        <a:buFontTx/>
        <a:buNone/>
        <a:defRPr sz="1100" kern="1200">
          <a:solidFill>
            <a:srgbClr val="1F144A"/>
          </a:solidFill>
          <a:latin typeface="Lato" panose="020F0502020204030203" pitchFamily="34" charset="77"/>
          <a:ea typeface="+mn-ea"/>
          <a:cs typeface="+mn-cs"/>
        </a:defRPr>
      </a:lvl4pPr>
      <a:lvl5pPr marL="1828754" indent="0" algn="l" defTabSz="914377" rtl="0" eaLnBrk="1" latinLnBrk="0" hangingPunct="1">
        <a:lnSpc>
          <a:spcPct val="90000"/>
        </a:lnSpc>
        <a:spcBef>
          <a:spcPts val="500"/>
        </a:spcBef>
        <a:buFontTx/>
        <a:buNone/>
        <a:defRPr sz="1000" kern="1200">
          <a:solidFill>
            <a:srgbClr val="1F144A"/>
          </a:solidFill>
          <a:latin typeface="Lato" panose="020F0502020204030203" pitchFamily="34"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r>
              <a:rPr lang="en-US" err="1"/>
              <a:t>Bodytext</a:t>
            </a:r>
            <a:r>
              <a:rPr lang="en-US"/>
              <a:t> 1 column</a:t>
            </a:r>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7"/>
          <a:stretch>
            <a:fillRect/>
          </a:stretch>
        </p:blipFill>
        <p:spPr>
          <a:xfrm>
            <a:off x="11022954" y="136525"/>
            <a:ext cx="1000492" cy="689385"/>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2192514992"/>
      </p:ext>
    </p:extLst>
  </p:cSld>
  <p:clrMap bg1="lt1" tx1="dk1" bg2="lt2" tx2="dk2" accent1="accent1" accent2="accent2" accent3="accent3" accent4="accent4" accent5="accent5" accent6="accent6" hlink="hlink" folHlink="folHlink"/>
  <p:sldLayoutIdLst>
    <p:sldLayoutId id="2147484038" r:id="rId1"/>
    <p:sldLayoutId id="2147484039" r:id="rId2"/>
    <p:sldLayoutId id="2147484040" r:id="rId3"/>
    <p:sldLayoutId id="2147484041" r:id="rId4"/>
    <p:sldLayoutId id="2147484042" r:id="rId5"/>
  </p:sldLayoutIdLst>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8"/>
          <a:srcRect r="44153" b="40965"/>
          <a:stretch/>
        </p:blipFill>
        <p:spPr>
          <a:xfrm>
            <a:off x="10978999" y="5238309"/>
            <a:ext cx="1213002" cy="1619691"/>
          </a:xfrm>
          <a:prstGeom prst="rect">
            <a:avLst/>
          </a:prstGeom>
          <a:solidFill>
            <a:schemeClr val="accent4"/>
          </a:solidFill>
        </p:spPr>
      </p:pic>
    </p:spTree>
    <p:extLst>
      <p:ext uri="{BB962C8B-B14F-4D97-AF65-F5344CB8AC3E}">
        <p14:creationId xmlns:p14="http://schemas.microsoft.com/office/powerpoint/2010/main" val="2600825210"/>
      </p:ext>
    </p:extLst>
  </p:cSld>
  <p:clrMap bg1="lt1" tx1="dk1" bg2="lt2" tx2="dk2" accent1="accent1" accent2="accent2" accent3="accent3" accent4="accent4" accent5="accent5" accent6="accent6" hlink="hlink" folHlink="folHlink"/>
  <p:sldLayoutIdLst>
    <p:sldLayoutId id="2147484068" r:id="rId1"/>
    <p:sldLayoutId id="2147484069" r:id="rId2"/>
    <p:sldLayoutId id="2147484070" r:id="rId3"/>
    <p:sldLayoutId id="2147484071" r:id="rId4"/>
    <p:sldLayoutId id="2147484072" r:id="rId5"/>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0.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hyperlink" Target="mailto:Technicalenquiries@recmanager.co.uk" TargetMode="Externa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D0C2B-7BF1-3915-E681-6021F531D6AB}"/>
              </a:ext>
            </a:extLst>
          </p:cNvPr>
          <p:cNvSpPr>
            <a:spLocks noGrp="1"/>
          </p:cNvSpPr>
          <p:nvPr>
            <p:ph type="ctrTitle"/>
          </p:nvPr>
        </p:nvSpPr>
        <p:spPr/>
        <p:txBody>
          <a:bodyPr/>
          <a:lstStyle/>
          <a:p>
            <a:r>
              <a:rPr lang="en-GB" dirty="0"/>
              <a:t>REC Issues group</a:t>
            </a:r>
          </a:p>
        </p:txBody>
      </p:sp>
      <p:sp>
        <p:nvSpPr>
          <p:cNvPr id="3" name="Subtitle 2">
            <a:extLst>
              <a:ext uri="{FF2B5EF4-FFF2-40B4-BE49-F238E27FC236}">
                <a16:creationId xmlns:a16="http://schemas.microsoft.com/office/drawing/2014/main" id="{CA510E5E-697D-4331-038A-BC23DF000C2A}"/>
              </a:ext>
            </a:extLst>
          </p:cNvPr>
          <p:cNvSpPr>
            <a:spLocks noGrp="1"/>
          </p:cNvSpPr>
          <p:nvPr>
            <p:ph type="subTitle" idx="1"/>
          </p:nvPr>
        </p:nvSpPr>
        <p:spPr/>
        <p:txBody>
          <a:bodyPr/>
          <a:lstStyle/>
          <a:p>
            <a:r>
              <a:rPr lang="en-GB" dirty="0">
                <a:latin typeface="Roboto"/>
                <a:ea typeface="Roboto"/>
                <a:cs typeface="Roboto"/>
              </a:rPr>
              <a:t>13 December 2024</a:t>
            </a:r>
          </a:p>
        </p:txBody>
      </p:sp>
    </p:spTree>
    <p:extLst>
      <p:ext uri="{BB962C8B-B14F-4D97-AF65-F5344CB8AC3E}">
        <p14:creationId xmlns:p14="http://schemas.microsoft.com/office/powerpoint/2010/main" val="4249650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normAutofit/>
          </a:bodyPr>
          <a:lstStyle/>
          <a:p>
            <a:r>
              <a:rPr lang="en-GB" sz="2400" dirty="0">
                <a:latin typeface="Roboto"/>
                <a:ea typeface="Roboto"/>
                <a:cs typeface="Roboto"/>
              </a:rPr>
              <a:t>1. </a:t>
            </a:r>
            <a:r>
              <a:rPr lang="en-GB" sz="2400" dirty="0">
                <a:latin typeface="Arial" panose="020B0604020202020204" pitchFamily="34" charset="0"/>
                <a:ea typeface="Roboto"/>
                <a:cs typeface="Arial" panose="020B0604020202020204" pitchFamily="34" charset="0"/>
              </a:rPr>
              <a:t>Introduction and agreement of agenda</a:t>
            </a:r>
            <a:endParaRPr lang="en-GB" sz="2400" dirty="0">
              <a:latin typeface="Arial" panose="020B0604020202020204" pitchFamily="34" charset="0"/>
              <a:cs typeface="Arial" panose="020B0604020202020204" pitchFamily="34" charset="0"/>
            </a:endParaRPr>
          </a:p>
        </p:txBody>
      </p:sp>
      <p:sp>
        <p:nvSpPr>
          <p:cNvPr id="5" name="Text Placeholder 4">
            <a:extLst>
              <a:ext uri="{FF2B5EF4-FFF2-40B4-BE49-F238E27FC236}">
                <a16:creationId xmlns:a16="http://schemas.microsoft.com/office/drawing/2014/main" id="{5707D6EE-7FB3-2299-0020-8B11F52C84E6}"/>
              </a:ext>
            </a:extLst>
          </p:cNvPr>
          <p:cNvSpPr>
            <a:spLocks noGrp="1"/>
          </p:cNvSpPr>
          <p:nvPr>
            <p:ph type="body" sz="quarter" idx="10"/>
          </p:nvPr>
        </p:nvSpPr>
        <p:spPr/>
        <p:txBody>
          <a:bodyPr>
            <a:normAutofit/>
          </a:bodyPr>
          <a:lstStyle/>
          <a:p>
            <a:r>
              <a:rPr lang="en-GB" dirty="0">
                <a:latin typeface="Arial" panose="020B0604020202020204" pitchFamily="34" charset="0"/>
                <a:cs typeface="Arial" panose="020B0604020202020204" pitchFamily="34" charset="0"/>
              </a:rPr>
              <a:t>Shelley rouse</a:t>
            </a:r>
          </a:p>
        </p:txBody>
      </p:sp>
    </p:spTree>
    <p:extLst>
      <p:ext uri="{BB962C8B-B14F-4D97-AF65-F5344CB8AC3E}">
        <p14:creationId xmlns:p14="http://schemas.microsoft.com/office/powerpoint/2010/main" val="23867829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9F552-98A8-7B6D-CDB0-DB93F5EA3A07}"/>
              </a:ext>
            </a:extLst>
          </p:cNvPr>
          <p:cNvSpPr>
            <a:spLocks noGrp="1"/>
          </p:cNvSpPr>
          <p:nvPr>
            <p:ph type="title"/>
          </p:nvPr>
        </p:nvSpPr>
        <p:spPr>
          <a:xfrm>
            <a:off x="838200" y="365125"/>
            <a:ext cx="9284855" cy="660111"/>
          </a:xfrm>
        </p:spPr>
        <p:txBody>
          <a:bodyPr anchor="ctr">
            <a:normAutofit/>
          </a:bodyPr>
          <a:lstStyle/>
          <a:p>
            <a:r>
              <a:rPr lang="en-GB" sz="2400" dirty="0">
                <a:latin typeface="Arial" panose="020B0604020202020204" pitchFamily="34" charset="0"/>
                <a:cs typeface="Arial" panose="020B0604020202020204" pitchFamily="34" charset="0"/>
              </a:rPr>
              <a:t>Agenda For today</a:t>
            </a:r>
          </a:p>
        </p:txBody>
      </p:sp>
      <p:graphicFrame>
        <p:nvGraphicFramePr>
          <p:cNvPr id="3" name="Table 2">
            <a:extLst>
              <a:ext uri="{FF2B5EF4-FFF2-40B4-BE49-F238E27FC236}">
                <a16:creationId xmlns:a16="http://schemas.microsoft.com/office/drawing/2014/main" id="{ADE9F281-2DB4-898F-0D79-1AE200709F3A}"/>
              </a:ext>
            </a:extLst>
          </p:cNvPr>
          <p:cNvGraphicFramePr>
            <a:graphicFrameLocks noGrp="1"/>
          </p:cNvGraphicFramePr>
          <p:nvPr>
            <p:extLst>
              <p:ext uri="{D42A27DB-BD31-4B8C-83A1-F6EECF244321}">
                <p14:modId xmlns:p14="http://schemas.microsoft.com/office/powerpoint/2010/main" val="2187925769"/>
              </p:ext>
            </p:extLst>
          </p:nvPr>
        </p:nvGraphicFramePr>
        <p:xfrm>
          <a:off x="1143000" y="1445860"/>
          <a:ext cx="9528049" cy="4242005"/>
        </p:xfrm>
        <a:graphic>
          <a:graphicData uri="http://schemas.openxmlformats.org/drawingml/2006/table">
            <a:tbl>
              <a:tblPr firstRow="1" bandRow="1">
                <a:tableStyleId>{8799B23B-EC83-4686-B30A-512413B5E67A}</a:tableStyleId>
              </a:tblPr>
              <a:tblGrid>
                <a:gridCol w="452342">
                  <a:extLst>
                    <a:ext uri="{9D8B030D-6E8A-4147-A177-3AD203B41FA5}">
                      <a16:colId xmlns:a16="http://schemas.microsoft.com/office/drawing/2014/main" val="2985595102"/>
                    </a:ext>
                  </a:extLst>
                </a:gridCol>
                <a:gridCol w="4171088">
                  <a:extLst>
                    <a:ext uri="{9D8B030D-6E8A-4147-A177-3AD203B41FA5}">
                      <a16:colId xmlns:a16="http://schemas.microsoft.com/office/drawing/2014/main" val="2643265497"/>
                    </a:ext>
                  </a:extLst>
                </a:gridCol>
                <a:gridCol w="1449093">
                  <a:extLst>
                    <a:ext uri="{9D8B030D-6E8A-4147-A177-3AD203B41FA5}">
                      <a16:colId xmlns:a16="http://schemas.microsoft.com/office/drawing/2014/main" val="2149799782"/>
                    </a:ext>
                  </a:extLst>
                </a:gridCol>
                <a:gridCol w="3455526">
                  <a:extLst>
                    <a:ext uri="{9D8B030D-6E8A-4147-A177-3AD203B41FA5}">
                      <a16:colId xmlns:a16="http://schemas.microsoft.com/office/drawing/2014/main" val="1672424288"/>
                    </a:ext>
                  </a:extLst>
                </a:gridCol>
              </a:tblGrid>
              <a:tr h="431688">
                <a:tc>
                  <a:txBody>
                    <a:bodyPr/>
                    <a:lstStyle/>
                    <a:p>
                      <a:pPr fontAlgn="ctr"/>
                      <a:endParaRPr lang="en-GB" sz="1000" b="1" cap="none" spc="0">
                        <a:solidFill>
                          <a:schemeClr val="tx1"/>
                        </a:solidFill>
                        <a:effectLst/>
                      </a:endParaRPr>
                    </a:p>
                    <a:p>
                      <a:pPr algn="l" rtl="0" fontAlgn="base"/>
                      <a:r>
                        <a:rPr lang="en-GB" sz="1000" b="1" cap="none" spc="0">
                          <a:solidFill>
                            <a:schemeClr val="tx1"/>
                          </a:solidFill>
                          <a:effectLst/>
                        </a:rPr>
                        <a:t> </a:t>
                      </a:r>
                      <a:endParaRPr lang="en-GB" sz="1000" b="1" i="0" cap="none" spc="0">
                        <a:solidFill>
                          <a:schemeClr val="tx1"/>
                        </a:solidFill>
                        <a:effectLst/>
                        <a:latin typeface="+mn-lt"/>
                      </a:endParaRPr>
                    </a:p>
                  </a:txBody>
                  <a:tcPr marL="22680" marR="11861" marT="6480" marB="48600" anchor="b"/>
                </a:tc>
                <a:tc>
                  <a:txBody>
                    <a:bodyPr/>
                    <a:lstStyle/>
                    <a:p>
                      <a:pPr algn="ctr" fontAlgn="ctr"/>
                      <a:endParaRPr lang="en-GB" sz="1000" b="0" cap="none" spc="0">
                        <a:solidFill>
                          <a:schemeClr val="tx1"/>
                        </a:solidFill>
                        <a:effectLst/>
                        <a:latin typeface="Arial" panose="020B0604020202020204" pitchFamily="34" charset="0"/>
                        <a:cs typeface="Arial" panose="020B0604020202020204" pitchFamily="34" charset="0"/>
                      </a:endParaRPr>
                    </a:p>
                    <a:p>
                      <a:pPr algn="l" rtl="0" fontAlgn="base"/>
                      <a:r>
                        <a:rPr lang="en-GB" sz="1000" b="0" cap="none" spc="0">
                          <a:solidFill>
                            <a:schemeClr val="tx1"/>
                          </a:solidFill>
                          <a:effectLst/>
                          <a:latin typeface="Arial" panose="020B0604020202020204" pitchFamily="34" charset="0"/>
                          <a:cs typeface="Arial" panose="020B0604020202020204" pitchFamily="34" charset="0"/>
                        </a:rPr>
                        <a:t>TITLE </a:t>
                      </a:r>
                      <a:endParaRPr lang="en-GB" sz="1000" b="0"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b"/>
                </a:tc>
                <a:tc>
                  <a:txBody>
                    <a:bodyPr/>
                    <a:lstStyle/>
                    <a:p>
                      <a:pPr algn="ctr" fontAlgn="ctr"/>
                      <a:endParaRPr lang="en-GB" sz="1000" b="0" cap="none" spc="0">
                        <a:solidFill>
                          <a:schemeClr val="tx1"/>
                        </a:solidFill>
                        <a:effectLst/>
                        <a:latin typeface="Arial" panose="020B0604020202020204" pitchFamily="34" charset="0"/>
                        <a:cs typeface="Arial" panose="020B0604020202020204" pitchFamily="34" charset="0"/>
                      </a:endParaRPr>
                    </a:p>
                    <a:p>
                      <a:pPr algn="ctr" rtl="0" fontAlgn="base"/>
                      <a:r>
                        <a:rPr lang="en-GB" sz="1000" b="0" cap="none" spc="0">
                          <a:solidFill>
                            <a:schemeClr val="tx1"/>
                          </a:solidFill>
                          <a:effectLst/>
                          <a:latin typeface="Arial" panose="020B0604020202020204" pitchFamily="34" charset="0"/>
                          <a:cs typeface="Arial" panose="020B0604020202020204" pitchFamily="34" charset="0"/>
                        </a:rPr>
                        <a:t>TIME </a:t>
                      </a:r>
                      <a:endParaRPr lang="en-GB" sz="1000" b="0"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b"/>
                </a:tc>
                <a:tc>
                  <a:txBody>
                    <a:bodyPr/>
                    <a:lstStyle/>
                    <a:p>
                      <a:pPr algn="ctr" fontAlgn="ctr"/>
                      <a:endParaRPr lang="en-GB" sz="1000" b="0" cap="none" spc="0">
                        <a:solidFill>
                          <a:schemeClr val="tx1"/>
                        </a:solidFill>
                        <a:effectLst/>
                        <a:latin typeface="Arial" panose="020B0604020202020204" pitchFamily="34" charset="0"/>
                        <a:cs typeface="Arial" panose="020B0604020202020204" pitchFamily="34" charset="0"/>
                      </a:endParaRPr>
                    </a:p>
                    <a:p>
                      <a:pPr algn="l" rtl="0" fontAlgn="base"/>
                      <a:r>
                        <a:rPr lang="en-GB" sz="1000" b="0" cap="none" spc="0">
                          <a:solidFill>
                            <a:schemeClr val="tx1"/>
                          </a:solidFill>
                          <a:effectLst/>
                          <a:latin typeface="Arial" panose="020B0604020202020204" pitchFamily="34" charset="0"/>
                          <a:cs typeface="Arial" panose="020B0604020202020204" pitchFamily="34" charset="0"/>
                        </a:rPr>
                        <a:t>LEAD </a:t>
                      </a:r>
                      <a:endParaRPr lang="en-GB" sz="1000" b="0"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b"/>
                </a:tc>
                <a:extLst>
                  <a:ext uri="{0D108BD9-81ED-4DB2-BD59-A6C34878D82A}">
                    <a16:rowId xmlns:a16="http://schemas.microsoft.com/office/drawing/2014/main" val="952606947"/>
                  </a:ext>
                </a:extLst>
              </a:tr>
              <a:tr h="454958">
                <a:tc>
                  <a:txBody>
                    <a:bodyPr/>
                    <a:lstStyle/>
                    <a:p>
                      <a:pPr fontAlgn="ctr"/>
                      <a:endParaRPr lang="en-GB" sz="1000" cap="none" spc="0">
                        <a:solidFill>
                          <a:schemeClr val="tx1"/>
                        </a:solidFill>
                        <a:effectLst/>
                        <a:latin typeface="Arial" panose="020B0604020202020204" pitchFamily="34" charset="0"/>
                        <a:cs typeface="Arial" panose="020B0604020202020204" pitchFamily="34" charset="0"/>
                      </a:endParaRPr>
                    </a:p>
                    <a:p>
                      <a:pPr algn="l" rtl="0" fontAlgn="base"/>
                      <a:r>
                        <a:rPr lang="en-GB" sz="1000" b="0" cap="none" spc="0">
                          <a:solidFill>
                            <a:schemeClr val="tx1"/>
                          </a:solidFill>
                          <a:effectLst/>
                          <a:latin typeface="Arial" panose="020B0604020202020204" pitchFamily="34" charset="0"/>
                          <a:cs typeface="Arial" panose="020B0604020202020204" pitchFamily="34" charset="0"/>
                        </a:rPr>
                        <a:t>1 </a:t>
                      </a:r>
                      <a:endParaRPr lang="en-GB" sz="1000" b="0"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tc>
                  <a:txBody>
                    <a:bodyPr/>
                    <a:lstStyle/>
                    <a:p>
                      <a:pPr algn="l" rtl="0" fontAlgn="base"/>
                      <a:r>
                        <a:rPr lang="en-GB" sz="1000" b="1" cap="none" spc="0">
                          <a:solidFill>
                            <a:schemeClr val="tx1"/>
                          </a:solidFill>
                          <a:effectLst/>
                          <a:latin typeface="Arial" panose="020B0604020202020204" pitchFamily="34" charset="0"/>
                          <a:cs typeface="Arial" panose="020B0604020202020204" pitchFamily="34" charset="0"/>
                        </a:rPr>
                        <a:t>Introductions and Agreement of Agenda</a:t>
                      </a:r>
                      <a:endParaRPr lang="en-GB" sz="1000" b="1"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tc>
                  <a:txBody>
                    <a:bodyPr/>
                    <a:lstStyle/>
                    <a:p>
                      <a:pPr algn="ctr" rtl="0" fontAlgn="base"/>
                      <a:r>
                        <a:rPr lang="en-GB" sz="1000" b="1" cap="none" spc="0">
                          <a:solidFill>
                            <a:schemeClr val="tx1"/>
                          </a:solidFill>
                          <a:effectLst/>
                          <a:latin typeface="Arial" panose="020B0604020202020204" pitchFamily="34" charset="0"/>
                          <a:cs typeface="Arial" panose="020B0604020202020204" pitchFamily="34" charset="0"/>
                        </a:rPr>
                        <a:t>10:00</a:t>
                      </a:r>
                      <a:endParaRPr lang="en-GB" sz="1000" b="1"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tc>
                  <a:txBody>
                    <a:bodyPr/>
                    <a:lstStyle/>
                    <a:p>
                      <a:pPr algn="l" rtl="0" fontAlgn="base"/>
                      <a:r>
                        <a:rPr lang="en-GB" sz="1000" b="1" cap="none" spc="0">
                          <a:solidFill>
                            <a:schemeClr val="tx1"/>
                          </a:solidFill>
                          <a:effectLst/>
                          <a:latin typeface="Arial" panose="020B0604020202020204" pitchFamily="34" charset="0"/>
                          <a:cs typeface="Arial" panose="020B0604020202020204" pitchFamily="34" charset="0"/>
                        </a:rPr>
                        <a:t>Chair </a:t>
                      </a:r>
                      <a:endParaRPr lang="en-GB" sz="1000" b="1"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extLst>
                  <a:ext uri="{0D108BD9-81ED-4DB2-BD59-A6C34878D82A}">
                    <a16:rowId xmlns:a16="http://schemas.microsoft.com/office/drawing/2014/main" val="662143624"/>
                  </a:ext>
                </a:extLst>
              </a:tr>
              <a:tr h="454958">
                <a:tc>
                  <a:txBody>
                    <a:bodyPr/>
                    <a:lstStyle/>
                    <a:p>
                      <a:pPr algn="l" rtl="0" fontAlgn="base"/>
                      <a:r>
                        <a:rPr lang="en-GB" sz="1000" b="0" i="0" cap="none" spc="0">
                          <a:solidFill>
                            <a:schemeClr val="tx1"/>
                          </a:solidFill>
                          <a:effectLst/>
                          <a:latin typeface="Arial" panose="020B0604020202020204" pitchFamily="34" charset="0"/>
                          <a:cs typeface="Arial" panose="020B0604020202020204" pitchFamily="34" charset="0"/>
                        </a:rPr>
                        <a:t>2</a:t>
                      </a:r>
                    </a:p>
                  </a:txBody>
                  <a:tcPr marL="22680" marR="11861" marT="6480" marB="48600" anchor="ctr"/>
                </a:tc>
                <a:tc>
                  <a:txBody>
                    <a:bodyPr/>
                    <a:lstStyle/>
                    <a:p>
                      <a:pPr algn="l" rtl="0" fontAlgn="base"/>
                      <a:r>
                        <a:rPr lang="en-GB" sz="1000" b="1" i="0" cap="none" spc="0" dirty="0">
                          <a:solidFill>
                            <a:schemeClr val="tx1"/>
                          </a:solidFill>
                          <a:effectLst/>
                          <a:latin typeface="Arial" panose="020B0604020202020204" pitchFamily="34" charset="0"/>
                          <a:cs typeface="Arial" panose="020B0604020202020204" pitchFamily="34" charset="0"/>
                        </a:rPr>
                        <a:t>Actions Log </a:t>
                      </a:r>
                    </a:p>
                  </a:txBody>
                  <a:tcPr marL="22680" marR="11861" marT="6480" marB="48600" anchor="ctr"/>
                </a:tc>
                <a:tc>
                  <a:txBody>
                    <a:bodyPr/>
                    <a:lstStyle/>
                    <a:p>
                      <a:pPr algn="ctr" rtl="0" fontAlgn="base"/>
                      <a:r>
                        <a:rPr lang="en-GB" sz="1000" b="1" i="0" cap="none" spc="0">
                          <a:solidFill>
                            <a:schemeClr val="tx1"/>
                          </a:solidFill>
                          <a:effectLst/>
                          <a:latin typeface="Arial" panose="020B0604020202020204" pitchFamily="34" charset="0"/>
                          <a:cs typeface="Arial" panose="020B0604020202020204" pitchFamily="34" charset="0"/>
                        </a:rPr>
                        <a:t>10:05</a:t>
                      </a:r>
                    </a:p>
                  </a:txBody>
                  <a:tcPr marL="22680" marR="11861" marT="6480" marB="48600" anchor="ctr"/>
                </a:tc>
                <a:tc>
                  <a:txBody>
                    <a:bodyPr/>
                    <a:lstStyle/>
                    <a:p>
                      <a:pPr algn="l" rtl="0" fontAlgn="base"/>
                      <a:r>
                        <a:rPr lang="en-GB" sz="1000" b="1" i="0" cap="none" spc="0">
                          <a:solidFill>
                            <a:schemeClr val="tx1"/>
                          </a:solidFill>
                          <a:effectLst/>
                          <a:latin typeface="Arial" panose="020B0604020202020204" pitchFamily="34" charset="0"/>
                          <a:cs typeface="Arial" panose="020B0604020202020204" pitchFamily="34" charset="0"/>
                        </a:rPr>
                        <a:t>Chair</a:t>
                      </a:r>
                    </a:p>
                  </a:txBody>
                  <a:tcPr marL="22680" marR="11861" marT="6480" marB="48600" anchor="ctr"/>
                </a:tc>
                <a:extLst>
                  <a:ext uri="{0D108BD9-81ED-4DB2-BD59-A6C34878D82A}">
                    <a16:rowId xmlns:a16="http://schemas.microsoft.com/office/drawing/2014/main" val="222051283"/>
                  </a:ext>
                </a:extLst>
              </a:tr>
              <a:tr h="479573">
                <a:tc>
                  <a:txBody>
                    <a:bodyPr/>
                    <a:lstStyle/>
                    <a:p>
                      <a:pPr marL="0" algn="l" defTabSz="914400" rtl="0" eaLnBrk="1" fontAlgn="base" latinLnBrk="0" hangingPunct="1"/>
                      <a:r>
                        <a:rPr lang="en-GB" sz="1000" b="0" kern="1200" cap="none" spc="0" dirty="0">
                          <a:solidFill>
                            <a:schemeClr val="tx1"/>
                          </a:solidFill>
                          <a:effectLst/>
                          <a:latin typeface="Arial" panose="020B0604020202020204" pitchFamily="34" charset="0"/>
                          <a:ea typeface="+mn-ea"/>
                          <a:cs typeface="Arial" panose="020B0604020202020204" pitchFamily="34" charset="0"/>
                        </a:rPr>
                        <a:t>3</a:t>
                      </a:r>
                    </a:p>
                  </a:txBody>
                  <a:tcPr marL="22680" marR="11861" marT="6480" marB="48600" anchor="ctr"/>
                </a:tc>
                <a:tc>
                  <a:txBody>
                    <a:bodyPr/>
                    <a:lstStyle/>
                    <a:p>
                      <a:pPr algn="l" rtl="0" fontAlgn="base"/>
                      <a:r>
                        <a:rPr lang="en-GB" sz="1000" b="1" i="0" cap="none" spc="0" dirty="0">
                          <a:solidFill>
                            <a:schemeClr val="tx1"/>
                          </a:solidFill>
                          <a:effectLst/>
                          <a:latin typeface="Arial" panose="020B0604020202020204" pitchFamily="34" charset="0"/>
                          <a:cs typeface="Arial" panose="020B0604020202020204" pitchFamily="34" charset="0"/>
                        </a:rPr>
                        <a:t>Data Cleanse Update</a:t>
                      </a:r>
                    </a:p>
                  </a:txBody>
                  <a:tcPr marL="22680" marR="11861" marT="6480" marB="48600" anchor="ctr"/>
                </a:tc>
                <a:tc>
                  <a:txBody>
                    <a:bodyPr/>
                    <a:lstStyle/>
                    <a:p>
                      <a:pPr algn="ctr" rtl="0" fontAlgn="base"/>
                      <a:r>
                        <a:rPr lang="en-GB" sz="1000" b="1" i="0" cap="none" spc="0" dirty="0">
                          <a:solidFill>
                            <a:schemeClr val="tx1"/>
                          </a:solidFill>
                          <a:effectLst/>
                          <a:latin typeface="Arial" panose="020B0604020202020204" pitchFamily="34" charset="0"/>
                          <a:cs typeface="Arial" panose="020B0604020202020204" pitchFamily="34" charset="0"/>
                        </a:rPr>
                        <a:t>10:20</a:t>
                      </a:r>
                    </a:p>
                  </a:txBody>
                  <a:tcPr marL="22680" marR="11861" marT="6480" marB="48600" anchor="ctr"/>
                </a:tc>
                <a:tc>
                  <a:txBody>
                    <a:bodyPr/>
                    <a:lstStyle/>
                    <a:p>
                      <a:pPr fontAlgn="ctr"/>
                      <a:r>
                        <a:rPr lang="en-GB" sz="1000" b="1" i="0" cap="none" spc="0" dirty="0">
                          <a:solidFill>
                            <a:schemeClr val="tx1"/>
                          </a:solidFill>
                          <a:effectLst/>
                          <a:latin typeface="Arial" panose="020B0604020202020204" pitchFamily="34" charset="0"/>
                          <a:cs typeface="Arial" panose="020B0604020202020204" pitchFamily="34" charset="0"/>
                        </a:rPr>
                        <a:t>REC Performance Assurance Team</a:t>
                      </a:r>
                    </a:p>
                  </a:txBody>
                  <a:tcPr marL="22680" marR="11861" marT="6480" marB="48600" anchor="ctr"/>
                </a:tc>
                <a:extLst>
                  <a:ext uri="{0D108BD9-81ED-4DB2-BD59-A6C34878D82A}">
                    <a16:rowId xmlns:a16="http://schemas.microsoft.com/office/drawing/2014/main" val="2348779415"/>
                  </a:ext>
                </a:extLst>
              </a:tr>
              <a:tr h="479573">
                <a:tc>
                  <a:txBody>
                    <a:bodyPr/>
                    <a:lstStyle/>
                    <a:p>
                      <a:pPr marL="0" algn="l" defTabSz="914400" rtl="0" eaLnBrk="1" fontAlgn="base" latinLnBrk="0" hangingPunct="1"/>
                      <a:r>
                        <a:rPr lang="en-GB" sz="1000" b="0" kern="1200" cap="none" spc="0" dirty="0">
                          <a:solidFill>
                            <a:schemeClr val="tx1"/>
                          </a:solidFill>
                          <a:effectLst/>
                          <a:latin typeface="Arial" panose="020B0604020202020204" pitchFamily="34" charset="0"/>
                          <a:ea typeface="+mn-ea"/>
                          <a:cs typeface="Arial" panose="020B0604020202020204" pitchFamily="34" charset="0"/>
                        </a:rPr>
                        <a:t>4</a:t>
                      </a:r>
                    </a:p>
                  </a:txBody>
                  <a:tcPr marL="22680" marR="11861" marT="6480" marB="48600" anchor="ctr"/>
                </a:tc>
                <a:tc>
                  <a:txBody>
                    <a:bodyPr/>
                    <a:lstStyle/>
                    <a:p>
                      <a:pPr algn="l" rtl="0" fontAlgn="base"/>
                      <a:r>
                        <a:rPr lang="en-GB" sz="1000" b="1" i="0" cap="none" spc="0" dirty="0">
                          <a:solidFill>
                            <a:schemeClr val="tx1"/>
                          </a:solidFill>
                          <a:effectLst/>
                          <a:latin typeface="Arial" panose="020B0604020202020204" pitchFamily="34" charset="0"/>
                          <a:cs typeface="Arial" panose="020B0604020202020204" pitchFamily="34" charset="0"/>
                        </a:rPr>
                        <a:t>TDIS Updates</a:t>
                      </a:r>
                    </a:p>
                  </a:txBody>
                  <a:tcPr marL="22680" marR="11861" marT="6480" marB="48600" anchor="ctr"/>
                </a:tc>
                <a:tc>
                  <a:txBody>
                    <a:bodyPr/>
                    <a:lstStyle/>
                    <a:p>
                      <a:pPr algn="ctr" rtl="0" fontAlgn="base"/>
                      <a:r>
                        <a:rPr lang="en-GB" sz="1000" b="1" i="0" cap="none" spc="0" dirty="0">
                          <a:solidFill>
                            <a:schemeClr val="tx1"/>
                          </a:solidFill>
                          <a:effectLst/>
                          <a:latin typeface="Arial" panose="020B0604020202020204" pitchFamily="34" charset="0"/>
                          <a:cs typeface="Arial" panose="020B0604020202020204" pitchFamily="34" charset="0"/>
                        </a:rPr>
                        <a:t>10:35</a:t>
                      </a:r>
                    </a:p>
                  </a:txBody>
                  <a:tcPr marL="22680" marR="11861" marT="6480" marB="48600" anchor="ctr"/>
                </a:tc>
                <a:tc>
                  <a:txBody>
                    <a:bodyPr/>
                    <a:lstStyle/>
                    <a:p>
                      <a:pPr fontAlgn="ctr"/>
                      <a:r>
                        <a:rPr lang="en-GB" sz="1000" b="1" i="0" cap="none" spc="0" dirty="0">
                          <a:solidFill>
                            <a:schemeClr val="tx1"/>
                          </a:solidFill>
                          <a:effectLst/>
                          <a:latin typeface="Arial" panose="020B0604020202020204" pitchFamily="34" charset="0"/>
                          <a:cs typeface="Arial" panose="020B0604020202020204" pitchFamily="34" charset="0"/>
                        </a:rPr>
                        <a:t>REC Performance Assurance Team</a:t>
                      </a:r>
                    </a:p>
                  </a:txBody>
                  <a:tcPr marL="22680" marR="11861" marT="6480" marB="48600" anchor="ctr"/>
                </a:tc>
                <a:extLst>
                  <a:ext uri="{0D108BD9-81ED-4DB2-BD59-A6C34878D82A}">
                    <a16:rowId xmlns:a16="http://schemas.microsoft.com/office/drawing/2014/main" val="3841012203"/>
                  </a:ext>
                </a:extLst>
              </a:tr>
              <a:tr h="479573">
                <a:tc>
                  <a:txBody>
                    <a:bodyPr/>
                    <a:lstStyle/>
                    <a:p>
                      <a:pPr marL="0" algn="l" defTabSz="914400" rtl="0" eaLnBrk="1" fontAlgn="base" latinLnBrk="0" hangingPunct="1"/>
                      <a:r>
                        <a:rPr lang="en-GB" sz="1000" b="0" kern="1200" cap="none" spc="0" dirty="0">
                          <a:solidFill>
                            <a:schemeClr val="tx1"/>
                          </a:solidFill>
                          <a:effectLst/>
                          <a:latin typeface="Arial" panose="020B0604020202020204" pitchFamily="34" charset="0"/>
                          <a:ea typeface="+mn-ea"/>
                          <a:cs typeface="Arial" panose="020B0604020202020204" pitchFamily="34" charset="0"/>
                        </a:rPr>
                        <a:t>5</a:t>
                      </a:r>
                    </a:p>
                  </a:txBody>
                  <a:tcPr marL="22680" marR="11861" marT="6480" marB="48600" anchor="ctr"/>
                </a:tc>
                <a:tc>
                  <a:txBody>
                    <a:bodyPr/>
                    <a:lstStyle/>
                    <a:p>
                      <a:pPr algn="l" rtl="0" fontAlgn="base"/>
                      <a:r>
                        <a:rPr lang="en-GB" sz="1000" b="1" i="0" cap="none" spc="0" dirty="0">
                          <a:solidFill>
                            <a:schemeClr val="tx1"/>
                          </a:solidFill>
                          <a:effectLst/>
                          <a:latin typeface="Arial" panose="020B0604020202020204" pitchFamily="34" charset="0"/>
                          <a:cs typeface="Arial" panose="020B0604020202020204" pitchFamily="34" charset="0"/>
                        </a:rPr>
                        <a:t>Latest Insights on Performance in Last Quarter</a:t>
                      </a:r>
                    </a:p>
                  </a:txBody>
                  <a:tcPr marL="22680" marR="11861" marT="6480" marB="48600" anchor="ctr"/>
                </a:tc>
                <a:tc>
                  <a:txBody>
                    <a:bodyPr/>
                    <a:lstStyle/>
                    <a:p>
                      <a:pPr algn="ctr" rtl="0" fontAlgn="base"/>
                      <a:r>
                        <a:rPr lang="en-GB" sz="1000" b="1" i="0" cap="none" spc="0" dirty="0">
                          <a:solidFill>
                            <a:schemeClr val="tx1"/>
                          </a:solidFill>
                          <a:effectLst/>
                          <a:latin typeface="Arial" panose="020B0604020202020204" pitchFamily="34" charset="0"/>
                          <a:cs typeface="Arial" panose="020B0604020202020204" pitchFamily="34" charset="0"/>
                        </a:rPr>
                        <a:t>10:50</a:t>
                      </a:r>
                    </a:p>
                  </a:txBody>
                  <a:tcPr marL="22680" marR="11861" marT="6480" marB="48600" anchor="ctr"/>
                </a:tc>
                <a:tc>
                  <a:txBody>
                    <a:bodyPr/>
                    <a:lstStyle/>
                    <a:p>
                      <a:pPr fontAlgn="ctr"/>
                      <a:r>
                        <a:rPr lang="en-GB" sz="1000" b="1" i="0" cap="none" spc="0" dirty="0">
                          <a:solidFill>
                            <a:schemeClr val="tx1"/>
                          </a:solidFill>
                          <a:effectLst/>
                          <a:latin typeface="Arial" panose="020B0604020202020204" pitchFamily="34" charset="0"/>
                          <a:cs typeface="Arial" panose="020B0604020202020204" pitchFamily="34" charset="0"/>
                        </a:rPr>
                        <a:t>REC Performance Assurance Team</a:t>
                      </a:r>
                    </a:p>
                  </a:txBody>
                  <a:tcPr marL="22680" marR="11861" marT="6480" marB="48600" anchor="ctr"/>
                </a:tc>
                <a:extLst>
                  <a:ext uri="{0D108BD9-81ED-4DB2-BD59-A6C34878D82A}">
                    <a16:rowId xmlns:a16="http://schemas.microsoft.com/office/drawing/2014/main" val="3531462306"/>
                  </a:ext>
                </a:extLst>
              </a:tr>
              <a:tr h="403452">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dirty="0">
                          <a:solidFill>
                            <a:schemeClr val="tx1"/>
                          </a:solidFill>
                          <a:effectLst/>
                          <a:latin typeface="Arial" panose="020B0604020202020204" pitchFamily="34" charset="0"/>
                          <a:ea typeface="+mn-ea"/>
                          <a:cs typeface="Arial" panose="020B0604020202020204" pitchFamily="34" charset="0"/>
                        </a:rPr>
                        <a:t>6</a:t>
                      </a:r>
                    </a:p>
                    <a:p>
                      <a:pPr marL="0" algn="l" defTabSz="914400" rtl="0" eaLnBrk="1" fontAlgn="base" latinLnBrk="0" hangingPunct="1"/>
                      <a:endParaRPr lang="en-GB" sz="1000" b="0" kern="1200" cap="none" spc="0" dirty="0">
                        <a:solidFill>
                          <a:schemeClr val="tx1"/>
                        </a:solidFill>
                        <a:effectLst/>
                        <a:latin typeface="Arial" panose="020B0604020202020204" pitchFamily="34" charset="0"/>
                        <a:ea typeface="+mn-ea"/>
                        <a:cs typeface="Arial" panose="020B0604020202020204" pitchFamily="34" charset="0"/>
                      </a:endParaRPr>
                    </a:p>
                  </a:txBody>
                  <a:tcPr marL="22680" marR="11861" marT="6480" marB="48600" anchor="ctr"/>
                </a:tc>
                <a:tc>
                  <a:txBody>
                    <a:bodyPr/>
                    <a:lstStyle/>
                    <a:p>
                      <a:pPr algn="l" rtl="0" fontAlgn="base"/>
                      <a:r>
                        <a:rPr lang="en-GB" sz="1000" b="1" i="0" cap="none" spc="0" dirty="0">
                          <a:solidFill>
                            <a:schemeClr val="tx1"/>
                          </a:solidFill>
                          <a:effectLst/>
                          <a:latin typeface="Arial" panose="020B0604020202020204" pitchFamily="34" charset="0"/>
                          <a:cs typeface="Arial" panose="020B0604020202020204" pitchFamily="34" charset="0"/>
                        </a:rPr>
                        <a:t>Suppliers to Deappoint Unqualified Meter Operator Agents (MOA)</a:t>
                      </a:r>
                    </a:p>
                  </a:txBody>
                  <a:tcPr marL="22680" marR="11861" marT="6480" marB="48600" anchor="ctr"/>
                </a:tc>
                <a:tc>
                  <a:txBody>
                    <a:bodyPr/>
                    <a:lstStyle/>
                    <a:p>
                      <a:pPr algn="ctr" rtl="0" fontAlgn="base"/>
                      <a:r>
                        <a:rPr lang="en-GB" sz="1000" b="1" i="0" cap="none" spc="0" dirty="0">
                          <a:solidFill>
                            <a:schemeClr val="tx1"/>
                          </a:solidFill>
                          <a:effectLst/>
                          <a:latin typeface="Arial" panose="020B0604020202020204" pitchFamily="34" charset="0"/>
                          <a:cs typeface="Arial" panose="020B0604020202020204" pitchFamily="34" charset="0"/>
                        </a:rPr>
                        <a:t>11:05</a:t>
                      </a:r>
                    </a:p>
                  </a:txBody>
                  <a:tcPr marL="22680" marR="11861" marT="6480" marB="48600" anchor="ctr"/>
                </a:tc>
                <a:tc>
                  <a:txBody>
                    <a:bodyPr/>
                    <a:lstStyle/>
                    <a:p>
                      <a:pPr algn="l" rtl="0" fontAlgn="base"/>
                      <a:r>
                        <a:rPr lang="en-GB" sz="1000" b="1" kern="1200" cap="none" spc="0" dirty="0">
                          <a:solidFill>
                            <a:schemeClr val="tx1"/>
                          </a:solidFill>
                          <a:effectLst/>
                          <a:latin typeface="Arial" panose="020B0604020202020204" pitchFamily="34" charset="0"/>
                          <a:ea typeface="+mn-ea"/>
                          <a:cs typeface="Arial" panose="020B0604020202020204" pitchFamily="34" charset="0"/>
                        </a:rPr>
                        <a:t>REC Performance Assurance Team</a:t>
                      </a:r>
                    </a:p>
                  </a:txBody>
                  <a:tcPr marL="22680" marR="11861" marT="6480" marB="48600" anchor="ctr"/>
                </a:tc>
                <a:extLst>
                  <a:ext uri="{0D108BD9-81ED-4DB2-BD59-A6C34878D82A}">
                    <a16:rowId xmlns:a16="http://schemas.microsoft.com/office/drawing/2014/main" val="1236900721"/>
                  </a:ext>
                </a:extLst>
              </a:tr>
              <a:tr h="403452">
                <a:tc>
                  <a:txBody>
                    <a:bodyPr/>
                    <a:lstStyle/>
                    <a:p>
                      <a:pPr marL="0" algn="l" defTabSz="914400" rtl="0" eaLnBrk="1" fontAlgn="base" latinLnBrk="0" hangingPunct="1"/>
                      <a:r>
                        <a:rPr lang="en-GB" sz="1000" b="0" kern="1200" cap="none" spc="0" dirty="0">
                          <a:solidFill>
                            <a:schemeClr val="tx1"/>
                          </a:solidFill>
                          <a:effectLst/>
                          <a:latin typeface="Arial" panose="020B0604020202020204" pitchFamily="34" charset="0"/>
                          <a:ea typeface="+mn-ea"/>
                          <a:cs typeface="Arial" panose="020B0604020202020204" pitchFamily="34" charset="0"/>
                        </a:rPr>
                        <a:t>7</a:t>
                      </a:r>
                    </a:p>
                  </a:txBody>
                  <a:tcPr marL="22680" marR="11861" marT="6480" marB="48600" anchor="ctr"/>
                </a:tc>
                <a:tc>
                  <a:txBody>
                    <a:bodyPr/>
                    <a:lstStyle/>
                    <a:p>
                      <a:pPr algn="l" rtl="0" fontAlgn="base"/>
                      <a:r>
                        <a:rPr lang="en-GB" sz="1000" b="1" i="0" cap="none" spc="0" dirty="0">
                          <a:solidFill>
                            <a:schemeClr val="tx1"/>
                          </a:solidFill>
                          <a:effectLst/>
                          <a:latin typeface="Arial" panose="020B0604020202020204" pitchFamily="34" charset="0"/>
                          <a:cs typeface="Arial" panose="020B0604020202020204" pitchFamily="34" charset="0"/>
                        </a:rPr>
                        <a:t>REC Process Maps</a:t>
                      </a:r>
                    </a:p>
                  </a:txBody>
                  <a:tcPr marL="22680" marR="11861" marT="6480" marB="48600" anchor="ctr"/>
                </a:tc>
                <a:tc>
                  <a:txBody>
                    <a:bodyPr/>
                    <a:lstStyle/>
                    <a:p>
                      <a:pPr algn="ctr" rtl="0" fontAlgn="base"/>
                      <a:r>
                        <a:rPr lang="en-GB" sz="1000" b="1" i="0" cap="none" spc="0" dirty="0">
                          <a:solidFill>
                            <a:schemeClr val="tx1"/>
                          </a:solidFill>
                          <a:effectLst/>
                          <a:latin typeface="Arial" panose="020B0604020202020204" pitchFamily="34" charset="0"/>
                          <a:cs typeface="Arial" panose="020B0604020202020204" pitchFamily="34" charset="0"/>
                        </a:rPr>
                        <a:t>11.20</a:t>
                      </a:r>
                    </a:p>
                  </a:txBody>
                  <a:tcPr marL="22680" marR="11861" marT="6480" marB="48600" anchor="ctr"/>
                </a:tc>
                <a:tc>
                  <a:txBody>
                    <a:bodyPr/>
                    <a:lstStyle/>
                    <a:p>
                      <a:pPr algn="l" rtl="0" fontAlgn="base"/>
                      <a:r>
                        <a:rPr lang="en-GB" sz="1000" b="1" kern="1200" cap="none" spc="0" dirty="0">
                          <a:solidFill>
                            <a:schemeClr val="tx1"/>
                          </a:solidFill>
                          <a:effectLst/>
                          <a:latin typeface="Arial" panose="020B0604020202020204" pitchFamily="34" charset="0"/>
                          <a:ea typeface="+mn-ea"/>
                          <a:cs typeface="Arial" panose="020B0604020202020204" pitchFamily="34" charset="0"/>
                        </a:rPr>
                        <a:t>REC Technical Services Team</a:t>
                      </a:r>
                    </a:p>
                  </a:txBody>
                  <a:tcPr marL="22680" marR="11861" marT="6480" marB="48600" anchor="ctr"/>
                </a:tc>
                <a:extLst>
                  <a:ext uri="{0D108BD9-81ED-4DB2-BD59-A6C34878D82A}">
                    <a16:rowId xmlns:a16="http://schemas.microsoft.com/office/drawing/2014/main" val="6301204"/>
                  </a:ext>
                </a:extLst>
              </a:tr>
              <a:tr h="327389">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dirty="0">
                          <a:solidFill>
                            <a:schemeClr val="tx1"/>
                          </a:solidFill>
                          <a:effectLst/>
                          <a:latin typeface="Arial" panose="020B0604020202020204" pitchFamily="34" charset="0"/>
                          <a:ea typeface="+mn-ea"/>
                          <a:cs typeface="Arial" panose="020B0604020202020204" pitchFamily="34" charset="0"/>
                        </a:rPr>
                        <a:t>8</a:t>
                      </a:r>
                    </a:p>
                  </a:txBody>
                  <a:tcPr marL="22680" marR="11861" marT="6480" marB="48600" anchor="ctr"/>
                </a:tc>
                <a:tc>
                  <a:txBody>
                    <a:bodyPr/>
                    <a:lstStyle/>
                    <a:p>
                      <a:pPr algn="l" rtl="0" fontAlgn="base"/>
                      <a:r>
                        <a:rPr lang="en-GB" sz="1000" b="1" i="0" cap="none" spc="0" dirty="0">
                          <a:solidFill>
                            <a:schemeClr val="tx1"/>
                          </a:solidFill>
                          <a:effectLst/>
                          <a:latin typeface="Arial" panose="020B0604020202020204" pitchFamily="34" charset="0"/>
                          <a:cs typeface="Arial" panose="020B0604020202020204" pitchFamily="34" charset="0"/>
                        </a:rPr>
                        <a:t>AOB</a:t>
                      </a:r>
                    </a:p>
                  </a:txBody>
                  <a:tcPr marL="22680" marR="11861" marT="6480" marB="48600" anchor="ctr"/>
                </a:tc>
                <a:tc>
                  <a:txBody>
                    <a:bodyPr/>
                    <a:lstStyle/>
                    <a:p>
                      <a:pPr algn="ctr" rtl="0" fontAlgn="base"/>
                      <a:r>
                        <a:rPr lang="en-GB" sz="1000" b="1" i="0" cap="none" spc="0" dirty="0">
                          <a:solidFill>
                            <a:schemeClr val="tx1"/>
                          </a:solidFill>
                          <a:effectLst/>
                          <a:latin typeface="Arial" panose="020B0604020202020204" pitchFamily="34" charset="0"/>
                          <a:cs typeface="Arial" panose="020B0604020202020204" pitchFamily="34" charset="0"/>
                        </a:rPr>
                        <a:t>11:35</a:t>
                      </a:r>
                    </a:p>
                  </a:txBody>
                  <a:tcPr marL="22680" marR="11861" marT="6480" marB="48600" anchor="ctr"/>
                </a:tc>
                <a:tc>
                  <a:txBody>
                    <a:bodyPr/>
                    <a:lstStyle/>
                    <a:p>
                      <a:pPr algn="l" rtl="0" fontAlgn="base"/>
                      <a:r>
                        <a:rPr lang="en-GB" sz="1000" b="1" kern="1200" cap="none" spc="0" dirty="0">
                          <a:solidFill>
                            <a:schemeClr val="tx1"/>
                          </a:solidFill>
                          <a:effectLst/>
                          <a:latin typeface="Arial" panose="020B0604020202020204" pitchFamily="34" charset="0"/>
                          <a:ea typeface="+mn-ea"/>
                          <a:cs typeface="Arial" panose="020B0604020202020204" pitchFamily="34" charset="0"/>
                        </a:rPr>
                        <a:t>All</a:t>
                      </a:r>
                    </a:p>
                  </a:txBody>
                  <a:tcPr marL="22680" marR="11861" marT="6480" marB="48600" anchor="ctr"/>
                </a:tc>
                <a:extLst>
                  <a:ext uri="{0D108BD9-81ED-4DB2-BD59-A6C34878D82A}">
                    <a16:rowId xmlns:a16="http://schemas.microsoft.com/office/drawing/2014/main" val="4022920288"/>
                  </a:ext>
                </a:extLst>
              </a:tr>
              <a:tr h="327389">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dirty="0">
                          <a:solidFill>
                            <a:schemeClr val="tx1"/>
                          </a:solidFill>
                          <a:effectLst/>
                          <a:latin typeface="Arial" panose="020B0604020202020204" pitchFamily="34" charset="0"/>
                          <a:ea typeface="+mn-ea"/>
                          <a:cs typeface="Arial" panose="020B0604020202020204" pitchFamily="34" charset="0"/>
                        </a:rPr>
                        <a:t>9</a:t>
                      </a:r>
                    </a:p>
                  </a:txBody>
                  <a:tcPr marL="22680" marR="11861" marT="6480" marB="48600" anchor="ctr"/>
                </a:tc>
                <a:tc>
                  <a:txBody>
                    <a:bodyPr/>
                    <a:lstStyle/>
                    <a:p>
                      <a:pPr algn="l" rtl="0" fontAlgn="base"/>
                      <a:r>
                        <a:rPr lang="en-GB" sz="1000" b="1" i="0" cap="none" spc="0" dirty="0">
                          <a:solidFill>
                            <a:schemeClr val="tx1"/>
                          </a:solidFill>
                          <a:effectLst/>
                          <a:latin typeface="Arial" panose="020B0604020202020204" pitchFamily="34" charset="0"/>
                          <a:cs typeface="Arial" panose="020B0604020202020204" pitchFamily="34" charset="0"/>
                        </a:rPr>
                        <a:t>Close</a:t>
                      </a:r>
                    </a:p>
                  </a:txBody>
                  <a:tcPr marL="22680" marR="11861" marT="6480" marB="48600" anchor="ctr"/>
                </a:tc>
                <a:tc>
                  <a:txBody>
                    <a:bodyPr/>
                    <a:lstStyle/>
                    <a:p>
                      <a:pPr algn="ctr" rtl="0" fontAlgn="base"/>
                      <a:r>
                        <a:rPr lang="en-GB" sz="1000" b="1" i="0" cap="none" spc="0" dirty="0">
                          <a:solidFill>
                            <a:schemeClr val="tx1"/>
                          </a:solidFill>
                          <a:effectLst/>
                          <a:latin typeface="Arial" panose="020B0604020202020204" pitchFamily="34" charset="0"/>
                          <a:cs typeface="Arial" panose="020B0604020202020204" pitchFamily="34" charset="0"/>
                        </a:rPr>
                        <a:t>12.00</a:t>
                      </a:r>
                    </a:p>
                  </a:txBody>
                  <a:tcPr marL="22680" marR="11861" marT="6480" marB="48600" anchor="ctr"/>
                </a:tc>
                <a:tc>
                  <a:txBody>
                    <a:bodyPr/>
                    <a:lstStyle/>
                    <a:p>
                      <a:pPr algn="l" rtl="0" fontAlgn="base"/>
                      <a:r>
                        <a:rPr lang="en-GB" sz="1000" b="1" kern="1200" cap="none" spc="0" dirty="0">
                          <a:solidFill>
                            <a:schemeClr val="tx1"/>
                          </a:solidFill>
                          <a:effectLst/>
                          <a:latin typeface="Arial" panose="020B0604020202020204" pitchFamily="34" charset="0"/>
                          <a:ea typeface="+mn-ea"/>
                          <a:cs typeface="Arial" panose="020B0604020202020204" pitchFamily="34" charset="0"/>
                        </a:rPr>
                        <a:t>Chair</a:t>
                      </a:r>
                    </a:p>
                  </a:txBody>
                  <a:tcPr marL="22680" marR="11861" marT="6480" marB="48600" anchor="ctr"/>
                </a:tc>
                <a:extLst>
                  <a:ext uri="{0D108BD9-81ED-4DB2-BD59-A6C34878D82A}">
                    <a16:rowId xmlns:a16="http://schemas.microsoft.com/office/drawing/2014/main" val="3937098105"/>
                  </a:ext>
                </a:extLst>
              </a:tr>
            </a:tbl>
          </a:graphicData>
        </a:graphic>
      </p:graphicFrame>
    </p:spTree>
    <p:extLst>
      <p:ext uri="{BB962C8B-B14F-4D97-AF65-F5344CB8AC3E}">
        <p14:creationId xmlns:p14="http://schemas.microsoft.com/office/powerpoint/2010/main" val="11167832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3950208" y="2231136"/>
            <a:ext cx="7050547" cy="2092963"/>
          </a:xfrm>
        </p:spPr>
        <p:txBody>
          <a:bodyPr>
            <a:normAutofit/>
          </a:bodyPr>
          <a:lstStyle/>
          <a:p>
            <a:br>
              <a:rPr lang="en-GB" dirty="0">
                <a:latin typeface="Roboto"/>
                <a:ea typeface="Roboto"/>
                <a:cs typeface="Roboto"/>
              </a:rPr>
            </a:br>
            <a:r>
              <a:rPr lang="en-GB" sz="2400" dirty="0">
                <a:latin typeface="Arial" panose="020B0604020202020204" pitchFamily="34" charset="0"/>
                <a:ea typeface="Roboto"/>
                <a:cs typeface="Arial" panose="020B0604020202020204" pitchFamily="34" charset="0"/>
              </a:rPr>
              <a:t>2. Actions log</a:t>
            </a:r>
            <a:br>
              <a:rPr lang="en-GB" dirty="0">
                <a:latin typeface="Roboto"/>
                <a:ea typeface="Roboto"/>
                <a:cs typeface="Roboto"/>
              </a:rPr>
            </a:br>
            <a:r>
              <a:rPr lang="en-GB" dirty="0">
                <a:latin typeface="Roboto"/>
                <a:ea typeface="Roboto"/>
                <a:cs typeface="Roboto"/>
              </a:rPr>
              <a:t> </a:t>
            </a:r>
            <a:br>
              <a:rPr lang="en-GB" dirty="0">
                <a:latin typeface="Roboto"/>
                <a:ea typeface="Roboto"/>
                <a:cs typeface="Roboto"/>
              </a:rPr>
            </a:br>
            <a:br>
              <a:rPr lang="en-GB" sz="2700" dirty="0">
                <a:latin typeface="Roboto"/>
                <a:ea typeface="Roboto"/>
                <a:cs typeface="Roboto"/>
              </a:rPr>
            </a:br>
            <a:endParaRPr lang="en-GB" dirty="0">
              <a:cs typeface="Roboto"/>
            </a:endParaRP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normAutofit/>
          </a:bodyPr>
          <a:lstStyle/>
          <a:p>
            <a:r>
              <a:rPr lang="en-GB" dirty="0">
                <a:latin typeface="Arial" panose="020B0604020202020204" pitchFamily="34" charset="0"/>
                <a:cs typeface="Arial" panose="020B0604020202020204" pitchFamily="34" charset="0"/>
              </a:rPr>
              <a:t>Chair </a:t>
            </a:r>
          </a:p>
        </p:txBody>
      </p:sp>
    </p:spTree>
    <p:extLst>
      <p:ext uri="{BB962C8B-B14F-4D97-AF65-F5344CB8AC3E}">
        <p14:creationId xmlns:p14="http://schemas.microsoft.com/office/powerpoint/2010/main" val="4526449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9F552-98A8-7B6D-CDB0-DB93F5EA3A07}"/>
              </a:ext>
            </a:extLst>
          </p:cNvPr>
          <p:cNvSpPr>
            <a:spLocks noGrp="1"/>
          </p:cNvSpPr>
          <p:nvPr>
            <p:ph type="title"/>
          </p:nvPr>
        </p:nvSpPr>
        <p:spPr>
          <a:xfrm>
            <a:off x="838200" y="365125"/>
            <a:ext cx="9284855" cy="660111"/>
          </a:xfrm>
        </p:spPr>
        <p:txBody>
          <a:bodyPr anchor="ctr">
            <a:normAutofit/>
          </a:bodyPr>
          <a:lstStyle/>
          <a:p>
            <a:r>
              <a:rPr lang="en-GB" sz="2400" dirty="0">
                <a:latin typeface="Arial" panose="020B0604020202020204" pitchFamily="34" charset="0"/>
                <a:cs typeface="Arial" panose="020B0604020202020204" pitchFamily="34" charset="0"/>
              </a:rPr>
              <a:t>Actions log</a:t>
            </a:r>
          </a:p>
        </p:txBody>
      </p:sp>
      <p:graphicFrame>
        <p:nvGraphicFramePr>
          <p:cNvPr id="3" name="Table 2">
            <a:extLst>
              <a:ext uri="{FF2B5EF4-FFF2-40B4-BE49-F238E27FC236}">
                <a16:creationId xmlns:a16="http://schemas.microsoft.com/office/drawing/2014/main" id="{06619F1E-1EE4-1304-835F-D9E78D631020}"/>
              </a:ext>
            </a:extLst>
          </p:cNvPr>
          <p:cNvGraphicFramePr>
            <a:graphicFrameLocks noGrp="1"/>
          </p:cNvGraphicFramePr>
          <p:nvPr>
            <p:extLst>
              <p:ext uri="{D42A27DB-BD31-4B8C-83A1-F6EECF244321}">
                <p14:modId xmlns:p14="http://schemas.microsoft.com/office/powerpoint/2010/main" val="2099740207"/>
              </p:ext>
            </p:extLst>
          </p:nvPr>
        </p:nvGraphicFramePr>
        <p:xfrm>
          <a:off x="838200" y="1736464"/>
          <a:ext cx="10360152" cy="2469455"/>
        </p:xfrm>
        <a:graphic>
          <a:graphicData uri="http://schemas.openxmlformats.org/drawingml/2006/table">
            <a:tbl>
              <a:tblPr firstRow="1" firstCol="1" lastRow="1" lastCol="1" bandRow="1" bandCol="1"/>
              <a:tblGrid>
                <a:gridCol w="1673598">
                  <a:extLst>
                    <a:ext uri="{9D8B030D-6E8A-4147-A177-3AD203B41FA5}">
                      <a16:colId xmlns:a16="http://schemas.microsoft.com/office/drawing/2014/main" val="3359812394"/>
                    </a:ext>
                  </a:extLst>
                </a:gridCol>
                <a:gridCol w="2354407">
                  <a:extLst>
                    <a:ext uri="{9D8B030D-6E8A-4147-A177-3AD203B41FA5}">
                      <a16:colId xmlns:a16="http://schemas.microsoft.com/office/drawing/2014/main" val="1896672256"/>
                    </a:ext>
                  </a:extLst>
                </a:gridCol>
                <a:gridCol w="2691798">
                  <a:extLst>
                    <a:ext uri="{9D8B030D-6E8A-4147-A177-3AD203B41FA5}">
                      <a16:colId xmlns:a16="http://schemas.microsoft.com/office/drawing/2014/main" val="3524927420"/>
                    </a:ext>
                  </a:extLst>
                </a:gridCol>
                <a:gridCol w="2965230">
                  <a:extLst>
                    <a:ext uri="{9D8B030D-6E8A-4147-A177-3AD203B41FA5}">
                      <a16:colId xmlns:a16="http://schemas.microsoft.com/office/drawing/2014/main" val="1418381465"/>
                    </a:ext>
                  </a:extLst>
                </a:gridCol>
                <a:gridCol w="675119">
                  <a:extLst>
                    <a:ext uri="{9D8B030D-6E8A-4147-A177-3AD203B41FA5}">
                      <a16:colId xmlns:a16="http://schemas.microsoft.com/office/drawing/2014/main" val="1230271354"/>
                    </a:ext>
                  </a:extLst>
                </a:gridCol>
              </a:tblGrid>
              <a:tr h="312045">
                <a:tc>
                  <a:txBody>
                    <a:bodyPr/>
                    <a:lstStyle/>
                    <a:p>
                      <a:r>
                        <a:rPr lang="en-GB" sz="900" b="1" spc="150" dirty="0">
                          <a:solidFill>
                            <a:srgbClr val="FFFFFF"/>
                          </a:solidFill>
                          <a:effectLst/>
                          <a:highlight>
                            <a:srgbClr val="68A495"/>
                          </a:highlight>
                          <a:latin typeface="Roboto Medium" panose="02000000000000000000" pitchFamily="2" charset="0"/>
                          <a:ea typeface="Calibri" panose="020F0502020204030204" pitchFamily="34" charset="0"/>
                          <a:cs typeface="Arial" panose="020B0604020202020204" pitchFamily="34" charset="0"/>
                        </a:rPr>
                        <a:t>ACTION REF.</a:t>
                      </a:r>
                      <a:endParaRPr lang="en-GB" sz="1200" dirty="0">
                        <a:effectLst/>
                        <a:highlight>
                          <a:srgbClr val="68A495"/>
                        </a:highlight>
                        <a:latin typeface="Calibri" panose="020F0502020204030204" pitchFamily="34" charset="0"/>
                        <a:ea typeface="Calibri" panose="020F0502020204030204" pitchFamily="34" charset="0"/>
                        <a:cs typeface="Arial" panose="020B0604020202020204" pitchFamily="34" charset="0"/>
                      </a:endParaRPr>
                    </a:p>
                  </a:txBody>
                  <a:tcPr marL="68306" marR="68306" marT="71468" marB="714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r>
                        <a:rPr lang="en-GB" sz="900" b="1" spc="150">
                          <a:solidFill>
                            <a:srgbClr val="FFFFFF"/>
                          </a:solidFill>
                          <a:effectLst/>
                          <a:highlight>
                            <a:srgbClr val="68A495"/>
                          </a:highlight>
                          <a:latin typeface="Roboto Medium" panose="02000000000000000000" pitchFamily="2" charset="0"/>
                          <a:ea typeface="Calibri" panose="020F0502020204030204" pitchFamily="34" charset="0"/>
                          <a:cs typeface="Arial" panose="020B0604020202020204" pitchFamily="34" charset="0"/>
                        </a:rPr>
                        <a:t>ACTION</a:t>
                      </a:r>
                      <a:endParaRPr lang="en-GB" sz="1200">
                        <a:effectLst/>
                        <a:highlight>
                          <a:srgbClr val="68A495"/>
                        </a:highlight>
                        <a:latin typeface="Calibri" panose="020F0502020204030204" pitchFamily="34" charset="0"/>
                        <a:ea typeface="Calibri" panose="020F0502020204030204" pitchFamily="34" charset="0"/>
                        <a:cs typeface="Arial" panose="020B0604020202020204" pitchFamily="34" charset="0"/>
                      </a:endParaRPr>
                    </a:p>
                  </a:txBody>
                  <a:tcPr marL="68306" marR="68306" marT="71468" marB="714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r>
                        <a:rPr lang="en-GB" sz="900" b="1" spc="150">
                          <a:solidFill>
                            <a:srgbClr val="FFFFFF"/>
                          </a:solidFill>
                          <a:effectLst/>
                          <a:highlight>
                            <a:srgbClr val="68A495"/>
                          </a:highlight>
                          <a:latin typeface="Roboto Medium" panose="02000000000000000000" pitchFamily="2" charset="0"/>
                          <a:ea typeface="Calibri" panose="020F0502020204030204" pitchFamily="34" charset="0"/>
                          <a:cs typeface="Arial" panose="020B0604020202020204" pitchFamily="34" charset="0"/>
                        </a:rPr>
                        <a:t>O</a:t>
                      </a:r>
                      <a:r>
                        <a:rPr lang="en-GB" sz="900" spc="150">
                          <a:solidFill>
                            <a:srgbClr val="FFFFFF"/>
                          </a:solidFill>
                          <a:effectLst/>
                          <a:highlight>
                            <a:srgbClr val="68A495"/>
                          </a:highlight>
                          <a:latin typeface="Roboto Medium" panose="02000000000000000000" pitchFamily="2" charset="0"/>
                          <a:ea typeface="Calibri" panose="020F0502020204030204" pitchFamily="34" charset="0"/>
                          <a:cs typeface="Arial" panose="020B0604020202020204" pitchFamily="34" charset="0"/>
                        </a:rPr>
                        <a:t>W</a:t>
                      </a:r>
                      <a:r>
                        <a:rPr lang="en-GB" sz="900" b="1" spc="150">
                          <a:solidFill>
                            <a:srgbClr val="FFFFFF"/>
                          </a:solidFill>
                          <a:effectLst/>
                          <a:highlight>
                            <a:srgbClr val="68A495"/>
                          </a:highlight>
                          <a:latin typeface="Roboto Medium" panose="02000000000000000000" pitchFamily="2" charset="0"/>
                          <a:ea typeface="Calibri" panose="020F0502020204030204" pitchFamily="34" charset="0"/>
                          <a:cs typeface="Arial" panose="020B0604020202020204" pitchFamily="34" charset="0"/>
                        </a:rPr>
                        <a:t>NER(S)</a:t>
                      </a:r>
                      <a:endParaRPr lang="en-GB" sz="1200">
                        <a:effectLst/>
                        <a:highlight>
                          <a:srgbClr val="68A495"/>
                        </a:highlight>
                        <a:latin typeface="Calibri" panose="020F0502020204030204" pitchFamily="34" charset="0"/>
                        <a:ea typeface="Calibri" panose="020F0502020204030204" pitchFamily="34" charset="0"/>
                        <a:cs typeface="Arial" panose="020B0604020202020204" pitchFamily="34" charset="0"/>
                      </a:endParaRPr>
                    </a:p>
                  </a:txBody>
                  <a:tcPr marL="68306" marR="68306" marT="71468" marB="714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r>
                        <a:rPr lang="en-GB" sz="900" b="1" spc="150" dirty="0">
                          <a:solidFill>
                            <a:srgbClr val="FFFFFF"/>
                          </a:solidFill>
                          <a:effectLst/>
                          <a:highlight>
                            <a:srgbClr val="68A495"/>
                          </a:highlight>
                          <a:latin typeface="Roboto Medium" panose="02000000000000000000" pitchFamily="2" charset="0"/>
                          <a:ea typeface="Calibri" panose="020F0502020204030204" pitchFamily="34" charset="0"/>
                          <a:cs typeface="Arial" panose="020B0604020202020204" pitchFamily="34" charset="0"/>
                        </a:rPr>
                        <a:t>UPDATE</a:t>
                      </a:r>
                      <a:endParaRPr lang="en-GB" sz="1200" dirty="0">
                        <a:effectLst/>
                        <a:highlight>
                          <a:srgbClr val="68A495"/>
                        </a:highlight>
                        <a:latin typeface="Calibri" panose="020F0502020204030204" pitchFamily="34" charset="0"/>
                        <a:ea typeface="Calibri" panose="020F0502020204030204" pitchFamily="34" charset="0"/>
                        <a:cs typeface="Arial" panose="020B0604020202020204" pitchFamily="34" charset="0"/>
                      </a:endParaRPr>
                    </a:p>
                  </a:txBody>
                  <a:tcPr marL="68306" marR="68306" marT="71468" marB="714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r>
                        <a:rPr lang="en-GB" sz="900" b="1" spc="150">
                          <a:solidFill>
                            <a:srgbClr val="FFFFFF"/>
                          </a:solidFill>
                          <a:effectLst/>
                          <a:highlight>
                            <a:srgbClr val="68A495"/>
                          </a:highlight>
                          <a:latin typeface="Roboto Medium" panose="02000000000000000000" pitchFamily="2" charset="0"/>
                          <a:ea typeface="Calibri" panose="020F0502020204030204" pitchFamily="34" charset="0"/>
                          <a:cs typeface="Arial" panose="020B0604020202020204" pitchFamily="34" charset="0"/>
                        </a:rPr>
                        <a:t>STATUS</a:t>
                      </a:r>
                      <a:endParaRPr lang="en-GB" sz="1200">
                        <a:effectLst/>
                        <a:highlight>
                          <a:srgbClr val="68A495"/>
                        </a:highlight>
                        <a:latin typeface="Calibri" panose="020F0502020204030204" pitchFamily="34" charset="0"/>
                        <a:ea typeface="Calibri" panose="020F0502020204030204" pitchFamily="34" charset="0"/>
                        <a:cs typeface="Arial" panose="020B0604020202020204" pitchFamily="34" charset="0"/>
                      </a:endParaRPr>
                    </a:p>
                  </a:txBody>
                  <a:tcPr marL="68306" marR="68306" marT="71468" marB="714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extLst>
                  <a:ext uri="{0D108BD9-81ED-4DB2-BD59-A6C34878D82A}">
                    <a16:rowId xmlns:a16="http://schemas.microsoft.com/office/drawing/2014/main" val="1734007378"/>
                  </a:ext>
                </a:extLst>
              </a:tr>
              <a:tr h="1078705">
                <a:tc>
                  <a:txBody>
                    <a:bodyPr/>
                    <a:lstStyle/>
                    <a:p>
                      <a:pPr>
                        <a:lnSpc>
                          <a:spcPct val="115000"/>
                        </a:lnSpc>
                        <a:spcBef>
                          <a:spcPts val="600"/>
                        </a:spcBef>
                        <a:spcAft>
                          <a:spcPts val="600"/>
                        </a:spcAft>
                      </a:pPr>
                      <a:r>
                        <a:rPr lang="en-GB" sz="1000" b="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RECRIG_24_1108_03_01</a:t>
                      </a:r>
                    </a:p>
                  </a:txBody>
                  <a:tcPr marL="68306" marR="68306" marT="71468" marB="714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000" b="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The Code Manager to investigate whether the process of a meter operative updating an unknown meter location is stated in the REC or any other code guidance.</a:t>
                      </a:r>
                    </a:p>
                  </a:txBody>
                  <a:tcPr marL="68306" marR="68306" marT="71468" marB="714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000" b="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REC Code Manager</a:t>
                      </a:r>
                    </a:p>
                  </a:txBody>
                  <a:tcPr marL="68306" marR="68306" marT="71468" marB="714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000" b="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An update will be provided at the RIG meeting on 13 December 2024.</a:t>
                      </a:r>
                    </a:p>
                  </a:txBody>
                  <a:tcPr marL="68306" marR="68306" marT="71468" marB="714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000" b="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Open </a:t>
                      </a:r>
                    </a:p>
                  </a:txBody>
                  <a:tcPr marL="68306" marR="68306" marT="71468" marB="714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3231251"/>
                  </a:ext>
                </a:extLst>
              </a:tr>
              <a:tr h="1078705">
                <a:tc>
                  <a:txBody>
                    <a:bodyPr/>
                    <a:lstStyle/>
                    <a:p>
                      <a:pPr>
                        <a:lnSpc>
                          <a:spcPct val="115000"/>
                        </a:lnSpc>
                        <a:spcBef>
                          <a:spcPts val="600"/>
                        </a:spcBef>
                        <a:spcAft>
                          <a:spcPts val="600"/>
                        </a:spcAft>
                      </a:pPr>
                      <a:r>
                        <a:rPr lang="en-GB" sz="1000" b="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RECRIG_24_1108_04_01</a:t>
                      </a:r>
                    </a:p>
                  </a:txBody>
                  <a:tcPr marL="68306" marR="68306" marT="71468" marB="714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000" b="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The Code Manager to investigate if there is any guidance published on the process of updating LLFC’s.</a:t>
                      </a:r>
                    </a:p>
                  </a:txBody>
                  <a:tcPr marL="68306" marR="68306" marT="71468" marB="714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000" b="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REC Code Manager</a:t>
                      </a:r>
                    </a:p>
                  </a:txBody>
                  <a:tcPr marL="68306" marR="68306" marT="71468" marB="714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000" b="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This was raised as a wider discussion following the previous meeting. </a:t>
                      </a:r>
                    </a:p>
                  </a:txBody>
                  <a:tcPr marL="68306" marR="68306" marT="71468" marB="714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000" b="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Closed</a:t>
                      </a:r>
                    </a:p>
                  </a:txBody>
                  <a:tcPr marL="68306" marR="68306" marT="71468" marB="714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76936209"/>
                  </a:ext>
                </a:extLst>
              </a:tr>
            </a:tbl>
          </a:graphicData>
        </a:graphic>
      </p:graphicFrame>
    </p:spTree>
    <p:extLst>
      <p:ext uri="{BB962C8B-B14F-4D97-AF65-F5344CB8AC3E}">
        <p14:creationId xmlns:p14="http://schemas.microsoft.com/office/powerpoint/2010/main" val="34387622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3950208" y="2231136"/>
            <a:ext cx="7050547" cy="2092963"/>
          </a:xfrm>
        </p:spPr>
        <p:txBody>
          <a:bodyPr>
            <a:normAutofit/>
          </a:bodyPr>
          <a:lstStyle/>
          <a:p>
            <a:br>
              <a:rPr lang="en-GB" dirty="0">
                <a:latin typeface="Roboto"/>
                <a:ea typeface="Roboto"/>
                <a:cs typeface="Roboto"/>
              </a:rPr>
            </a:br>
            <a:r>
              <a:rPr lang="en-GB" sz="2400" dirty="0">
                <a:latin typeface="Arial" panose="020B0604020202020204" pitchFamily="34" charset="0"/>
                <a:ea typeface="Roboto"/>
                <a:cs typeface="Arial" panose="020B0604020202020204" pitchFamily="34" charset="0"/>
              </a:rPr>
              <a:t>3. data cleanse update</a:t>
            </a:r>
            <a:br>
              <a:rPr lang="en-GB" dirty="0">
                <a:latin typeface="Roboto"/>
                <a:ea typeface="Roboto"/>
                <a:cs typeface="Roboto"/>
              </a:rPr>
            </a:br>
            <a:r>
              <a:rPr lang="en-GB" dirty="0">
                <a:latin typeface="Roboto"/>
                <a:ea typeface="Roboto"/>
                <a:cs typeface="Roboto"/>
              </a:rPr>
              <a:t> </a:t>
            </a:r>
            <a:br>
              <a:rPr lang="en-GB" dirty="0">
                <a:latin typeface="Roboto"/>
                <a:ea typeface="Roboto"/>
                <a:cs typeface="Roboto"/>
              </a:rPr>
            </a:br>
            <a:br>
              <a:rPr lang="en-GB" sz="2700" dirty="0">
                <a:latin typeface="Roboto"/>
                <a:ea typeface="Roboto"/>
                <a:cs typeface="Roboto"/>
              </a:rPr>
            </a:br>
            <a:endParaRPr lang="en-GB" dirty="0">
              <a:cs typeface="Roboto"/>
            </a:endParaRP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dirty="0">
                <a:latin typeface="Arial" panose="020B0604020202020204" pitchFamily="34" charset="0"/>
                <a:cs typeface="Arial" panose="020B0604020202020204" pitchFamily="34" charset="0"/>
              </a:rPr>
              <a:t>Rec performance assurance team</a:t>
            </a:r>
          </a:p>
        </p:txBody>
      </p:sp>
    </p:spTree>
    <p:extLst>
      <p:ext uri="{BB962C8B-B14F-4D97-AF65-F5344CB8AC3E}">
        <p14:creationId xmlns:p14="http://schemas.microsoft.com/office/powerpoint/2010/main" val="29746887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E31AAD-F233-EA7B-C5AF-77D3D33987F4}"/>
              </a:ext>
            </a:extLst>
          </p:cNvPr>
          <p:cNvSpPr>
            <a:spLocks noGrp="1"/>
          </p:cNvSpPr>
          <p:nvPr>
            <p:ph type="title"/>
          </p:nvPr>
        </p:nvSpPr>
        <p:spPr/>
        <p:txBody>
          <a:bodyPr>
            <a:normAutofit fontScale="90000"/>
          </a:bodyPr>
          <a:lstStyle/>
          <a:p>
            <a:r>
              <a:rPr lang="en-GB">
                <a:latin typeface="Arial" panose="020B0604020202020204" pitchFamily="34" charset="0"/>
                <a:ea typeface="Roboto"/>
                <a:cs typeface="Arial" panose="020B0604020202020204" pitchFamily="34" charset="0"/>
              </a:rPr>
              <a:t>Update on Data Cleanse – new MTD Reports</a:t>
            </a:r>
            <a:endParaRPr lang="en-GB"/>
          </a:p>
        </p:txBody>
      </p:sp>
      <p:sp>
        <p:nvSpPr>
          <p:cNvPr id="5" name="Content Placeholder 4">
            <a:extLst>
              <a:ext uri="{FF2B5EF4-FFF2-40B4-BE49-F238E27FC236}">
                <a16:creationId xmlns:a16="http://schemas.microsoft.com/office/drawing/2014/main" id="{FB6A903D-5418-AB19-67F3-21CB70A8BC67}"/>
              </a:ext>
            </a:extLst>
          </p:cNvPr>
          <p:cNvSpPr>
            <a:spLocks noGrp="1"/>
          </p:cNvSpPr>
          <p:nvPr>
            <p:ph sz="quarter" idx="10"/>
          </p:nvPr>
        </p:nvSpPr>
        <p:spPr/>
        <p:txBody>
          <a:bodyPr>
            <a:normAutofit lnSpcReduction="10000"/>
          </a:bodyPr>
          <a:lstStyle/>
          <a:p>
            <a:pPr marL="285750" indent="-285750"/>
            <a:r>
              <a:rPr lang="en-GB" dirty="0">
                <a:latin typeface="Arial" panose="020B0604020202020204" pitchFamily="34" charset="0"/>
                <a:cs typeface="Arial" panose="020B0604020202020204" pitchFamily="34" charset="0"/>
              </a:rPr>
              <a:t>New MTD Reports (ESME ID, Meter Location, Number of Register Digits) provided as part of December files.</a:t>
            </a:r>
          </a:p>
          <a:p>
            <a:pPr marL="285750" indent="-285750"/>
            <a:r>
              <a:rPr lang="en-GB" dirty="0">
                <a:latin typeface="Arial" panose="020B0604020202020204" pitchFamily="34" charset="0"/>
                <a:cs typeface="Arial" panose="020B0604020202020204" pitchFamily="34" charset="0"/>
              </a:rPr>
              <a:t>Updated Guidance document available through Category 3 Change – due to be implemented 13 December.</a:t>
            </a:r>
          </a:p>
          <a:p>
            <a:pPr marL="285750" indent="-285750"/>
            <a:r>
              <a:rPr lang="en-GB" dirty="0">
                <a:latin typeface="Arial" panose="020B0604020202020204" pitchFamily="34" charset="0"/>
                <a:cs typeface="Arial" panose="020B0604020202020204" pitchFamily="34" charset="0"/>
              </a:rPr>
              <a:t>As a reminder data cleanse reports focus on meters with an install date following the cut-off date meeting the following rules:</a:t>
            </a:r>
            <a:endParaRPr lang="en-GB" sz="100" dirty="0">
              <a:latin typeface="Arial" panose="020B0604020202020204" pitchFamily="34" charset="0"/>
              <a:cs typeface="Arial" panose="020B0604020202020204" pitchFamily="34" charset="0"/>
            </a:endParaRPr>
          </a:p>
          <a:p>
            <a:pPr marL="742950" lvl="1" indent="-285750"/>
            <a:r>
              <a:rPr lang="en-GB" dirty="0">
                <a:latin typeface="Arial" panose="020B0604020202020204" pitchFamily="34" charset="0"/>
                <a:cs typeface="Arial" panose="020B0604020202020204" pitchFamily="34" charset="0"/>
              </a:rPr>
              <a:t>Meter Type is a Smart Meter</a:t>
            </a:r>
          </a:p>
          <a:p>
            <a:pPr marL="742950" lvl="1" indent="-285750"/>
            <a:r>
              <a:rPr lang="en-GB" dirty="0">
                <a:latin typeface="Arial" panose="020B0604020202020204" pitchFamily="34" charset="0"/>
                <a:cs typeface="Arial" panose="020B0604020202020204" pitchFamily="34" charset="0"/>
              </a:rPr>
              <a:t>ESME ID is not populated or populated with all zeros</a:t>
            </a:r>
          </a:p>
          <a:p>
            <a:pPr marL="742950" lvl="1" indent="-285750"/>
            <a:r>
              <a:rPr lang="en-GB" dirty="0">
                <a:latin typeface="Arial" panose="020B0604020202020204" pitchFamily="34" charset="0"/>
                <a:cs typeface="Arial" panose="020B0604020202020204" pitchFamily="34" charset="0"/>
              </a:rPr>
              <a:t>Meter location is not populated or populated with ‘F’ (unknown)</a:t>
            </a:r>
          </a:p>
          <a:p>
            <a:pPr marL="742950" lvl="1" indent="-285750"/>
            <a:r>
              <a:rPr lang="en-GB" dirty="0">
                <a:latin typeface="Arial" panose="020B0604020202020204" pitchFamily="34" charset="0"/>
                <a:cs typeface="Arial" panose="020B0604020202020204" pitchFamily="34" charset="0"/>
              </a:rPr>
              <a:t>Number of register digits does not match rules based on type</a:t>
            </a:r>
          </a:p>
          <a:p>
            <a:pPr marL="285750" indent="-285750"/>
            <a:r>
              <a:rPr lang="en-GB" dirty="0">
                <a:latin typeface="Arial" panose="020B0604020202020204" pitchFamily="34" charset="0"/>
                <a:cs typeface="Arial" panose="020B0604020202020204" pitchFamily="34" charset="0"/>
              </a:rPr>
              <a:t>Target for end of Sprint 3 approved by PAB in November as:</a:t>
            </a:r>
          </a:p>
          <a:p>
            <a:pPr marL="742950" lvl="1" indent="-285750"/>
            <a:r>
              <a:rPr lang="en-GB" dirty="0">
                <a:latin typeface="Arial" panose="020B0604020202020204" pitchFamily="34" charset="0"/>
                <a:cs typeface="Arial" panose="020B0604020202020204" pitchFamily="34" charset="0"/>
              </a:rPr>
              <a:t>No more than 10% of </a:t>
            </a:r>
            <a:r>
              <a:rPr lang="en-GB" b="1" dirty="0">
                <a:latin typeface="Arial" panose="020B0604020202020204" pitchFamily="34" charset="0"/>
                <a:cs typeface="Arial" panose="020B0604020202020204" pitchFamily="34" charset="0"/>
              </a:rPr>
              <a:t>installations</a:t>
            </a:r>
            <a:r>
              <a:rPr lang="en-GB" dirty="0">
                <a:latin typeface="Arial" panose="020B0604020202020204" pitchFamily="34" charset="0"/>
                <a:cs typeface="Arial" panose="020B0604020202020204" pitchFamily="34" charset="0"/>
              </a:rPr>
              <a:t> less than 1 month old appear on the data cleanse report</a:t>
            </a:r>
          </a:p>
          <a:p>
            <a:pPr marL="742950" lvl="1" indent="-285750"/>
            <a:r>
              <a:rPr lang="en-GB" dirty="0">
                <a:latin typeface="Arial" panose="020B0604020202020204" pitchFamily="34" charset="0"/>
                <a:cs typeface="Arial" panose="020B0604020202020204" pitchFamily="34" charset="0"/>
              </a:rPr>
              <a:t>No more than 5% of </a:t>
            </a:r>
            <a:r>
              <a:rPr lang="en-GB" b="1" dirty="0">
                <a:latin typeface="Arial" panose="020B0604020202020204" pitchFamily="34" charset="0"/>
                <a:cs typeface="Arial" panose="020B0604020202020204" pitchFamily="34" charset="0"/>
              </a:rPr>
              <a:t>installations</a:t>
            </a:r>
            <a:r>
              <a:rPr lang="en-GB" dirty="0">
                <a:latin typeface="Arial" panose="020B0604020202020204" pitchFamily="34" charset="0"/>
                <a:cs typeface="Arial" panose="020B0604020202020204" pitchFamily="34" charset="0"/>
              </a:rPr>
              <a:t> over 1 month old appear on the data cleanse report</a:t>
            </a:r>
          </a:p>
          <a:p>
            <a:pPr marL="285750" indent="-285750"/>
            <a:r>
              <a:rPr lang="en-GB" dirty="0">
                <a:latin typeface="Arial" panose="020B0604020202020204" pitchFamily="34" charset="0"/>
                <a:cs typeface="Arial" panose="020B0604020202020204" pitchFamily="34" charset="0"/>
              </a:rPr>
              <a:t>Number of installations will be measured based on same EES data as used to produce the Data Cleanse reporting.</a:t>
            </a:r>
          </a:p>
        </p:txBody>
      </p:sp>
    </p:spTree>
    <p:extLst>
      <p:ext uri="{BB962C8B-B14F-4D97-AF65-F5344CB8AC3E}">
        <p14:creationId xmlns:p14="http://schemas.microsoft.com/office/powerpoint/2010/main" val="28080977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F8A070-C71F-ED2F-832F-F37469CDF299}"/>
              </a:ext>
            </a:extLst>
          </p:cNvPr>
          <p:cNvSpPr>
            <a:spLocks noGrp="1"/>
          </p:cNvSpPr>
          <p:nvPr>
            <p:ph type="title"/>
          </p:nvPr>
        </p:nvSpPr>
        <p:spPr/>
        <p:txBody>
          <a:bodyPr>
            <a:normAutofit fontScale="90000"/>
          </a:bodyPr>
          <a:lstStyle/>
          <a:p>
            <a:r>
              <a:rPr lang="en-GB"/>
              <a:t>Invalid </a:t>
            </a:r>
            <a:r>
              <a:rPr lang="en-GB" err="1"/>
              <a:t>TopLine</a:t>
            </a:r>
            <a:r>
              <a:rPr lang="en-GB"/>
              <a:t> Report – Items for Discussion</a:t>
            </a:r>
          </a:p>
        </p:txBody>
      </p:sp>
      <p:sp>
        <p:nvSpPr>
          <p:cNvPr id="3" name="Content Placeholder 2">
            <a:extLst>
              <a:ext uri="{FF2B5EF4-FFF2-40B4-BE49-F238E27FC236}">
                <a16:creationId xmlns:a16="http://schemas.microsoft.com/office/drawing/2014/main" id="{4551B71F-16C1-E39E-9538-239DBC2582E6}"/>
              </a:ext>
            </a:extLst>
          </p:cNvPr>
          <p:cNvSpPr>
            <a:spLocks noGrp="1"/>
          </p:cNvSpPr>
          <p:nvPr>
            <p:ph sz="quarter" idx="10"/>
          </p:nvPr>
        </p:nvSpPr>
        <p:spPr/>
        <p:txBody>
          <a:bodyPr/>
          <a:lstStyle/>
          <a:p>
            <a:r>
              <a:rPr lang="en-GB" dirty="0">
                <a:latin typeface="Arial" panose="020B0604020202020204" pitchFamily="34" charset="0"/>
                <a:cs typeface="Arial" panose="020B0604020202020204" pitchFamily="34" charset="0"/>
              </a:rPr>
              <a:t>Based on direct Party engagement some items for discussion have been identified in relation to the DNO Invalid Topline Report:</a:t>
            </a:r>
          </a:p>
          <a:p>
            <a:pPr lvl="1">
              <a:lnSpc>
                <a:spcPct val="100000"/>
              </a:lnSpc>
              <a:spcAft>
                <a:spcPts val="1200"/>
              </a:spcAft>
            </a:pPr>
            <a:r>
              <a:rPr lang="en-GB" dirty="0">
                <a:latin typeface="Arial" panose="020B0604020202020204" pitchFamily="34" charset="0"/>
                <a:cs typeface="Arial" panose="020B0604020202020204" pitchFamily="34" charset="0"/>
              </a:rPr>
              <a:t>Interaction between supplier and DNO reports</a:t>
            </a:r>
          </a:p>
          <a:p>
            <a:pPr lvl="1">
              <a:lnSpc>
                <a:spcPct val="100000"/>
              </a:lnSpc>
              <a:spcAft>
                <a:spcPts val="1200"/>
              </a:spcAft>
            </a:pPr>
            <a:r>
              <a:rPr lang="en-GB" dirty="0">
                <a:latin typeface="Arial" panose="020B0604020202020204" pitchFamily="34" charset="0"/>
                <a:cs typeface="Arial" panose="020B0604020202020204" pitchFamily="34" charset="0"/>
              </a:rPr>
              <a:t>DNO feedback / experience – items requiring supplier action</a:t>
            </a:r>
          </a:p>
          <a:p>
            <a:pPr lvl="1">
              <a:lnSpc>
                <a:spcPct val="100000"/>
              </a:lnSpc>
              <a:spcAft>
                <a:spcPts val="1200"/>
              </a:spcAft>
            </a:pPr>
            <a:r>
              <a:rPr lang="en-GB" dirty="0">
                <a:latin typeface="Arial" panose="020B0604020202020204" pitchFamily="34" charset="0"/>
                <a:cs typeface="Arial" panose="020B0604020202020204" pitchFamily="34" charset="0"/>
              </a:rPr>
              <a:t>TCR LLFs – potential exemption needed?</a:t>
            </a:r>
          </a:p>
          <a:p>
            <a:pPr lvl="1">
              <a:lnSpc>
                <a:spcPct val="100000"/>
              </a:lnSpc>
              <a:spcAft>
                <a:spcPts val="1200"/>
              </a:spcAft>
            </a:pPr>
            <a:r>
              <a:rPr lang="en-GB" dirty="0">
                <a:latin typeface="Arial" panose="020B0604020202020204" pitchFamily="34" charset="0"/>
                <a:cs typeface="Arial" panose="020B0604020202020204" pitchFamily="34" charset="0"/>
              </a:rPr>
              <a:t>Export MPANs</a:t>
            </a:r>
          </a:p>
        </p:txBody>
      </p:sp>
    </p:spTree>
    <p:extLst>
      <p:ext uri="{BB962C8B-B14F-4D97-AF65-F5344CB8AC3E}">
        <p14:creationId xmlns:p14="http://schemas.microsoft.com/office/powerpoint/2010/main" val="33924195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91CAF0-BD74-C28C-815E-BE0CDCF5AB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C75E90-C6D4-F023-EC2F-579BE7128B23}"/>
              </a:ext>
            </a:extLst>
          </p:cNvPr>
          <p:cNvSpPr>
            <a:spLocks noGrp="1"/>
          </p:cNvSpPr>
          <p:nvPr>
            <p:ph type="title"/>
          </p:nvPr>
        </p:nvSpPr>
        <p:spPr>
          <a:xfrm>
            <a:off x="4032250" y="2020824"/>
            <a:ext cx="6968505" cy="2303275"/>
          </a:xfrm>
        </p:spPr>
        <p:txBody>
          <a:bodyPr>
            <a:normAutofit/>
          </a:bodyPr>
          <a:lstStyle/>
          <a:p>
            <a:br>
              <a:rPr lang="en-GB" sz="2700" dirty="0">
                <a:latin typeface="Arial" panose="020B0604020202020204" pitchFamily="34" charset="0"/>
                <a:ea typeface="Roboto"/>
                <a:cs typeface="Arial" panose="020B0604020202020204" pitchFamily="34" charset="0"/>
              </a:rPr>
            </a:br>
            <a:r>
              <a:rPr lang="en-GB" sz="2700" dirty="0">
                <a:latin typeface="Arial" panose="020B0604020202020204" pitchFamily="34" charset="0"/>
                <a:ea typeface="Roboto"/>
                <a:cs typeface="Arial" panose="020B0604020202020204" pitchFamily="34" charset="0"/>
              </a:rPr>
              <a:t>4. TDIS Updates </a:t>
            </a:r>
            <a:br>
              <a:rPr lang="en-GB" dirty="0">
                <a:latin typeface="Roboto"/>
                <a:ea typeface="Roboto"/>
                <a:cs typeface="Roboto"/>
              </a:rPr>
            </a:br>
            <a:br>
              <a:rPr lang="en-GB" sz="2700" dirty="0">
                <a:latin typeface="Roboto"/>
                <a:ea typeface="Roboto"/>
                <a:cs typeface="Roboto"/>
              </a:rPr>
            </a:br>
            <a:endParaRPr lang="en-GB" dirty="0">
              <a:cs typeface="Roboto"/>
            </a:endParaRPr>
          </a:p>
        </p:txBody>
      </p:sp>
      <p:sp>
        <p:nvSpPr>
          <p:cNvPr id="5" name="Text Placeholder 4">
            <a:extLst>
              <a:ext uri="{FF2B5EF4-FFF2-40B4-BE49-F238E27FC236}">
                <a16:creationId xmlns:a16="http://schemas.microsoft.com/office/drawing/2014/main" id="{4B990F9B-3D8E-A5F3-9221-A4EFA231FB3F}"/>
              </a:ext>
            </a:extLst>
          </p:cNvPr>
          <p:cNvSpPr>
            <a:spLocks noGrp="1"/>
          </p:cNvSpPr>
          <p:nvPr>
            <p:ph type="body" sz="quarter" idx="10"/>
          </p:nvPr>
        </p:nvSpPr>
        <p:spPr/>
        <p:txBody>
          <a:bodyPr>
            <a:normAutofit/>
          </a:bodyPr>
          <a:lstStyle/>
          <a:p>
            <a:r>
              <a:rPr lang="en-GB" dirty="0">
                <a:latin typeface="Arial" panose="020B0604020202020204" pitchFamily="34" charset="0"/>
                <a:cs typeface="Arial" panose="020B0604020202020204" pitchFamily="34" charset="0"/>
              </a:rPr>
              <a:t>REC Performance Assurance team</a:t>
            </a:r>
          </a:p>
        </p:txBody>
      </p:sp>
    </p:spTree>
    <p:extLst>
      <p:ext uri="{BB962C8B-B14F-4D97-AF65-F5344CB8AC3E}">
        <p14:creationId xmlns:p14="http://schemas.microsoft.com/office/powerpoint/2010/main" val="6916501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EAD160E-D431-FFA1-BF3F-E6B95FC6BD65}"/>
              </a:ext>
            </a:extLst>
          </p:cNvPr>
          <p:cNvSpPr>
            <a:spLocks noGrp="1"/>
          </p:cNvSpPr>
          <p:nvPr>
            <p:ph type="title"/>
          </p:nvPr>
        </p:nvSpPr>
        <p:spPr/>
        <p:txBody>
          <a:bodyPr/>
          <a:lstStyle/>
          <a:p>
            <a:r>
              <a:rPr lang="en-GB">
                <a:latin typeface="Arial" panose="020B0604020202020204" pitchFamily="34" charset="0"/>
                <a:ea typeface="Roboto"/>
                <a:cs typeface="Arial" panose="020B0604020202020204" pitchFamily="34" charset="0"/>
              </a:rPr>
              <a:t>THEFT TARGET METHODOLOGY</a:t>
            </a:r>
            <a:endParaRPr lang="en-GB"/>
          </a:p>
        </p:txBody>
      </p:sp>
      <p:sp>
        <p:nvSpPr>
          <p:cNvPr id="5" name="Content Placeholder 4">
            <a:extLst>
              <a:ext uri="{FF2B5EF4-FFF2-40B4-BE49-F238E27FC236}">
                <a16:creationId xmlns:a16="http://schemas.microsoft.com/office/drawing/2014/main" id="{E4196330-2FD7-0DC0-FC66-ACDB4A65CFAE}"/>
              </a:ext>
            </a:extLst>
          </p:cNvPr>
          <p:cNvSpPr>
            <a:spLocks noGrp="1"/>
          </p:cNvSpPr>
          <p:nvPr>
            <p:ph sz="quarter" idx="10"/>
          </p:nvPr>
        </p:nvSpPr>
        <p:spPr/>
        <p:txBody>
          <a:bodyPr>
            <a:normAutofit/>
          </a:bodyPr>
          <a:lstStyle/>
          <a:p>
            <a:r>
              <a:rPr lang="en-GB" dirty="0">
                <a:latin typeface="Arial" panose="020B0604020202020204" pitchFamily="34" charset="0"/>
                <a:cs typeface="Arial" panose="020B0604020202020204" pitchFamily="34" charset="0"/>
              </a:rPr>
              <a:t>TTM is required to be updated each year, following closure of the prior year.</a:t>
            </a:r>
          </a:p>
          <a:p>
            <a:r>
              <a:rPr lang="en-GB" dirty="0">
                <a:latin typeface="Arial" panose="020B0604020202020204" pitchFamily="34" charset="0"/>
                <a:cs typeface="Arial" panose="020B0604020202020204" pitchFamily="34" charset="0"/>
              </a:rPr>
              <a:t>Call for Evidence was issued in early October, with November response date.</a:t>
            </a:r>
          </a:p>
          <a:p>
            <a:r>
              <a:rPr lang="en-GB" dirty="0">
                <a:latin typeface="Arial" panose="020B0604020202020204" pitchFamily="34" charset="0"/>
                <a:cs typeface="Arial" panose="020B0604020202020204" pitchFamily="34" charset="0"/>
              </a:rPr>
              <a:t>Code Manager currently finalising analysis of responses and other information and drafting updated TTM for Category 3 Consultation.</a:t>
            </a:r>
          </a:p>
          <a:p>
            <a:r>
              <a:rPr lang="en-GB" dirty="0">
                <a:latin typeface="Arial" panose="020B0604020202020204" pitchFamily="34" charset="0"/>
                <a:cs typeface="Arial" panose="020B0604020202020204" pitchFamily="34" charset="0"/>
              </a:rPr>
              <a:t>Consultation expected to be issued following PAB (16 December), with response deadline of 24 January 2025.</a:t>
            </a:r>
          </a:p>
          <a:p>
            <a:r>
              <a:rPr lang="en-GB" dirty="0">
                <a:latin typeface="Arial" panose="020B0604020202020204" pitchFamily="34" charset="0"/>
                <a:cs typeface="Arial" panose="020B0604020202020204" pitchFamily="34" charset="0"/>
              </a:rPr>
              <a:t>Changes expected to be relatively limited, and to include:</a:t>
            </a:r>
          </a:p>
          <a:p>
            <a:pPr lvl="1"/>
            <a:r>
              <a:rPr lang="en-GB" dirty="0">
                <a:latin typeface="Arial" panose="020B0604020202020204" pitchFamily="34" charset="0"/>
                <a:cs typeface="Arial" panose="020B0604020202020204" pitchFamily="34" charset="0"/>
              </a:rPr>
              <a:t>Some adjustments to TDV – based on information from call for evidence and consideration of inflation</a:t>
            </a:r>
          </a:p>
          <a:p>
            <a:pPr lvl="1"/>
            <a:r>
              <a:rPr lang="en-GB" dirty="0">
                <a:latin typeface="Arial" panose="020B0604020202020204" pitchFamily="34" charset="0"/>
                <a:cs typeface="Arial" panose="020B0604020202020204" pitchFamily="34" charset="0"/>
              </a:rPr>
              <a:t>Adjustment to Smart/Non-Smart target split based on current market data.</a:t>
            </a:r>
          </a:p>
          <a:p>
            <a:r>
              <a:rPr lang="en-GB" dirty="0">
                <a:latin typeface="Arial" panose="020B0604020202020204" pitchFamily="34" charset="0"/>
                <a:cs typeface="Arial" panose="020B0604020202020204" pitchFamily="34" charset="0"/>
              </a:rPr>
              <a:t>As per call for evidence no intent to change segments, overall target or allocation method (given prior year changes and impacts of R0173).</a:t>
            </a:r>
          </a:p>
        </p:txBody>
      </p:sp>
    </p:spTree>
    <p:extLst>
      <p:ext uri="{BB962C8B-B14F-4D97-AF65-F5344CB8AC3E}">
        <p14:creationId xmlns:p14="http://schemas.microsoft.com/office/powerpoint/2010/main" val="39565948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EAD160E-D431-FFA1-BF3F-E6B95FC6BD65}"/>
              </a:ext>
            </a:extLst>
          </p:cNvPr>
          <p:cNvSpPr>
            <a:spLocks noGrp="1"/>
          </p:cNvSpPr>
          <p:nvPr>
            <p:ph type="title"/>
          </p:nvPr>
        </p:nvSpPr>
        <p:spPr/>
        <p:txBody>
          <a:bodyPr/>
          <a:lstStyle/>
          <a:p>
            <a:r>
              <a:rPr lang="en-GB">
                <a:latin typeface="Arial" panose="020B0604020202020204" pitchFamily="34" charset="0"/>
                <a:ea typeface="Roboto"/>
                <a:cs typeface="Arial" panose="020B0604020202020204" pitchFamily="34" charset="0"/>
              </a:rPr>
              <a:t>DPI Derogation</a:t>
            </a:r>
            <a:endParaRPr lang="en-GB"/>
          </a:p>
        </p:txBody>
      </p:sp>
      <p:sp>
        <p:nvSpPr>
          <p:cNvPr id="5" name="Content Placeholder 4">
            <a:extLst>
              <a:ext uri="{FF2B5EF4-FFF2-40B4-BE49-F238E27FC236}">
                <a16:creationId xmlns:a16="http://schemas.microsoft.com/office/drawing/2014/main" id="{E4196330-2FD7-0DC0-FC66-ACDB4A65CFAE}"/>
              </a:ext>
            </a:extLst>
          </p:cNvPr>
          <p:cNvSpPr>
            <a:spLocks noGrp="1"/>
          </p:cNvSpPr>
          <p:nvPr>
            <p:ph sz="quarter" idx="10"/>
          </p:nvPr>
        </p:nvSpPr>
        <p:spPr>
          <a:xfrm>
            <a:off x="906463" y="1343025"/>
            <a:ext cx="9952037" cy="5149850"/>
          </a:xfrm>
        </p:spPr>
        <p:txBody>
          <a:bodyPr>
            <a:normAutofit/>
          </a:bodyPr>
          <a:lstStyle/>
          <a:p>
            <a:r>
              <a:rPr lang="en-GB" sz="1600" dirty="0">
                <a:latin typeface="Arial" panose="020B0604020202020204" pitchFamily="34" charset="0"/>
                <a:cs typeface="Arial" panose="020B0604020202020204" pitchFamily="34" charset="0"/>
              </a:rPr>
              <a:t>Portfolio share data is calculated based on market share data obtained from CSS</a:t>
            </a:r>
          </a:p>
          <a:p>
            <a:r>
              <a:rPr lang="en-GB" sz="1600" dirty="0">
                <a:latin typeface="Arial" panose="020B0604020202020204" pitchFamily="34" charset="0"/>
                <a:cs typeface="Arial" panose="020B0604020202020204" pitchFamily="34" charset="0"/>
              </a:rPr>
              <a:t>Previously identified data quality issues with DPI data have not yet been resolved – impacts on the domestic/non-domestic market share split and hence can impact target calculations if incorrect</a:t>
            </a:r>
          </a:p>
          <a:p>
            <a:r>
              <a:rPr lang="en-GB" sz="1600" dirty="0">
                <a:latin typeface="Arial" panose="020B0604020202020204" pitchFamily="34" charset="0"/>
                <a:cs typeface="Arial" panose="020B0604020202020204" pitchFamily="34" charset="0"/>
              </a:rPr>
              <a:t>Given market share data is based on December position, the Code Manager has requested a similar derogation apply for the 2025/26 Theft Target calculation as was applied for the current year:</a:t>
            </a:r>
          </a:p>
          <a:p>
            <a:pPr lvl="1">
              <a:lnSpc>
                <a:spcPct val="120000"/>
              </a:lnSpc>
            </a:pPr>
            <a:r>
              <a:rPr lang="en-GB" sz="1400" dirty="0">
                <a:latin typeface="Arial" panose="020B0604020202020204" pitchFamily="34" charset="0"/>
                <a:cs typeface="Arial" panose="020B0604020202020204" pitchFamily="34" charset="0"/>
              </a:rPr>
              <a:t>The Code Manager will share market share data as per CSS once available (Target 8 January 2026).</a:t>
            </a:r>
          </a:p>
          <a:p>
            <a:pPr lvl="1">
              <a:lnSpc>
                <a:spcPct val="120000"/>
              </a:lnSpc>
            </a:pPr>
            <a:r>
              <a:rPr lang="en-GB" sz="1400" dirty="0">
                <a:latin typeface="Arial" panose="020B0604020202020204" pitchFamily="34" charset="0"/>
                <a:cs typeface="Arial" panose="020B0604020202020204" pitchFamily="34" charset="0"/>
              </a:rPr>
              <a:t>Parties who believe this is not an accurate reflection of their supply portfolio will have an opportunity to submit an adjustment that will be applied for target calculations (and subsequent debit/credit calculations).</a:t>
            </a:r>
          </a:p>
          <a:p>
            <a:pPr lvl="1">
              <a:lnSpc>
                <a:spcPct val="120000"/>
              </a:lnSpc>
            </a:pPr>
            <a:r>
              <a:rPr lang="en-GB" sz="1400" dirty="0">
                <a:latin typeface="Arial" panose="020B0604020202020204" pitchFamily="34" charset="0"/>
                <a:cs typeface="Arial" panose="020B0604020202020204" pitchFamily="34" charset="0"/>
              </a:rPr>
              <a:t>Responses will be required by </a:t>
            </a:r>
            <a:r>
              <a:rPr lang="en-GB" sz="1400" b="1" dirty="0">
                <a:latin typeface="Arial" panose="020B0604020202020204" pitchFamily="34" charset="0"/>
                <a:cs typeface="Arial" panose="020B0604020202020204" pitchFamily="34" charset="0"/>
              </a:rPr>
              <a:t>7 February 2025 </a:t>
            </a:r>
            <a:r>
              <a:rPr lang="en-GB" sz="1400" dirty="0">
                <a:latin typeface="Arial" panose="020B0604020202020204" pitchFamily="34" charset="0"/>
                <a:cs typeface="Arial" panose="020B0604020202020204" pitchFamily="34" charset="0"/>
              </a:rPr>
              <a:t>and will be required to be accompanied by a </a:t>
            </a:r>
            <a:r>
              <a:rPr lang="en-GB" sz="1400" b="1" dirty="0">
                <a:latin typeface="Arial" panose="020B0604020202020204" pitchFamily="34" charset="0"/>
                <a:cs typeface="Arial" panose="020B0604020202020204" pitchFamily="34" charset="0"/>
              </a:rPr>
              <a:t>declaration</a:t>
            </a:r>
            <a:r>
              <a:rPr lang="en-GB" sz="1400" dirty="0">
                <a:latin typeface="Arial" panose="020B0604020202020204" pitchFamily="34" charset="0"/>
                <a:cs typeface="Arial" panose="020B0604020202020204" pitchFamily="34" charset="0"/>
              </a:rPr>
              <a:t> regarding the accuracy of the data provided.</a:t>
            </a:r>
          </a:p>
          <a:p>
            <a:pPr lvl="1">
              <a:lnSpc>
                <a:spcPct val="120000"/>
              </a:lnSpc>
            </a:pPr>
            <a:r>
              <a:rPr lang="en-GB" sz="1400" dirty="0">
                <a:latin typeface="Arial" panose="020B0604020202020204" pitchFamily="34" charset="0"/>
                <a:cs typeface="Arial" panose="020B0604020202020204" pitchFamily="34" charset="0"/>
              </a:rPr>
              <a:t>Responses should ideally be provided by MPID and must be provided at a Party level if MPID splits are not possible.</a:t>
            </a:r>
          </a:p>
          <a:p>
            <a:pPr lvl="1">
              <a:lnSpc>
                <a:spcPct val="120000"/>
              </a:lnSpc>
            </a:pPr>
            <a:r>
              <a:rPr lang="en-GB" sz="1400" dirty="0">
                <a:latin typeface="Arial" panose="020B0604020202020204" pitchFamily="34" charset="0"/>
                <a:cs typeface="Arial" panose="020B0604020202020204" pitchFamily="34" charset="0"/>
              </a:rPr>
              <a:t>The submission can only adjust the number of meters split between domestic / non-domestic. </a:t>
            </a:r>
            <a:r>
              <a:rPr lang="en-GB" sz="1400" b="1" dirty="0">
                <a:latin typeface="Arial" panose="020B0604020202020204" pitchFamily="34" charset="0"/>
                <a:cs typeface="Arial" panose="020B0604020202020204" pitchFamily="34" charset="0"/>
              </a:rPr>
              <a:t>NO change in the overall number of registered meters can be made</a:t>
            </a:r>
            <a:r>
              <a:rPr lang="en-GB" sz="1400" dirty="0">
                <a:latin typeface="Arial" panose="020B0604020202020204" pitchFamily="34" charset="0"/>
                <a:cs typeface="Arial" panose="020B0604020202020204" pitchFamily="34" charset="0"/>
              </a:rPr>
              <a:t>.</a:t>
            </a:r>
          </a:p>
          <a:p>
            <a:r>
              <a:rPr lang="en-GB" sz="1600" dirty="0">
                <a:latin typeface="Arial" panose="020B0604020202020204" pitchFamily="34" charset="0"/>
                <a:cs typeface="Arial" panose="020B0604020202020204" pitchFamily="34" charset="0"/>
              </a:rPr>
              <a:t>Suppliers with a non-domestic only licence do not need to take any action as their portfolio is already assumed to be entirely non-domestic.</a:t>
            </a:r>
          </a:p>
        </p:txBody>
      </p:sp>
    </p:spTree>
    <p:extLst>
      <p:ext uri="{BB962C8B-B14F-4D97-AF65-F5344CB8AC3E}">
        <p14:creationId xmlns:p14="http://schemas.microsoft.com/office/powerpoint/2010/main" val="16721429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91CAF0-BD74-C28C-815E-BE0CDCF5AB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C75E90-C6D4-F023-EC2F-579BE7128B23}"/>
              </a:ext>
            </a:extLst>
          </p:cNvPr>
          <p:cNvSpPr>
            <a:spLocks noGrp="1"/>
          </p:cNvSpPr>
          <p:nvPr>
            <p:ph type="title"/>
          </p:nvPr>
        </p:nvSpPr>
        <p:spPr>
          <a:xfrm>
            <a:off x="4032250" y="2020824"/>
            <a:ext cx="6968505" cy="2303275"/>
          </a:xfrm>
        </p:spPr>
        <p:txBody>
          <a:bodyPr>
            <a:normAutofit/>
          </a:bodyPr>
          <a:lstStyle/>
          <a:p>
            <a:br>
              <a:rPr lang="en-GB" dirty="0">
                <a:latin typeface="Roboto"/>
                <a:ea typeface="Roboto"/>
                <a:cs typeface="Roboto"/>
              </a:rPr>
            </a:br>
            <a:r>
              <a:rPr lang="en-GB" sz="2400" dirty="0">
                <a:latin typeface="Arial" panose="020B0604020202020204" pitchFamily="34" charset="0"/>
                <a:ea typeface="Roboto"/>
                <a:cs typeface="Arial" panose="020B0604020202020204" pitchFamily="34" charset="0"/>
              </a:rPr>
              <a:t>5. latest insights on performance in last quarter</a:t>
            </a:r>
            <a:br>
              <a:rPr lang="en-GB" dirty="0">
                <a:latin typeface="Roboto"/>
                <a:ea typeface="Roboto"/>
                <a:cs typeface="Roboto"/>
              </a:rPr>
            </a:br>
            <a:r>
              <a:rPr lang="en-GB" dirty="0">
                <a:latin typeface="Roboto"/>
                <a:ea typeface="Roboto"/>
                <a:cs typeface="Roboto"/>
              </a:rPr>
              <a:t> </a:t>
            </a:r>
            <a:br>
              <a:rPr lang="en-GB" dirty="0">
                <a:latin typeface="Roboto"/>
                <a:ea typeface="Roboto"/>
                <a:cs typeface="Roboto"/>
              </a:rPr>
            </a:br>
            <a:br>
              <a:rPr lang="en-GB" sz="2700" dirty="0">
                <a:latin typeface="Roboto"/>
                <a:ea typeface="Roboto"/>
                <a:cs typeface="Roboto"/>
              </a:rPr>
            </a:br>
            <a:endParaRPr lang="en-GB" dirty="0">
              <a:cs typeface="Roboto"/>
            </a:endParaRPr>
          </a:p>
        </p:txBody>
      </p:sp>
      <p:sp>
        <p:nvSpPr>
          <p:cNvPr id="5" name="Text Placeholder 4">
            <a:extLst>
              <a:ext uri="{FF2B5EF4-FFF2-40B4-BE49-F238E27FC236}">
                <a16:creationId xmlns:a16="http://schemas.microsoft.com/office/drawing/2014/main" id="{4B990F9B-3D8E-A5F3-9221-A4EFA231FB3F}"/>
              </a:ext>
            </a:extLst>
          </p:cNvPr>
          <p:cNvSpPr>
            <a:spLocks noGrp="1"/>
          </p:cNvSpPr>
          <p:nvPr>
            <p:ph type="body" sz="quarter" idx="10"/>
          </p:nvPr>
        </p:nvSpPr>
        <p:spPr/>
        <p:txBody>
          <a:bodyPr/>
          <a:lstStyle/>
          <a:p>
            <a:r>
              <a:rPr lang="en-GB" dirty="0">
                <a:latin typeface="Arial" panose="020B0604020202020204" pitchFamily="34" charset="0"/>
                <a:cs typeface="Arial" panose="020B0604020202020204" pitchFamily="34" charset="0"/>
              </a:rPr>
              <a:t>REC Performance assurance team</a:t>
            </a:r>
          </a:p>
        </p:txBody>
      </p:sp>
    </p:spTree>
    <p:extLst>
      <p:ext uri="{BB962C8B-B14F-4D97-AF65-F5344CB8AC3E}">
        <p14:creationId xmlns:p14="http://schemas.microsoft.com/office/powerpoint/2010/main" val="35146423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CD043-F3C9-FCBD-3BA2-0C1B2516B7EF}"/>
              </a:ext>
            </a:extLst>
          </p:cNvPr>
          <p:cNvSpPr>
            <a:spLocks noGrp="1"/>
          </p:cNvSpPr>
          <p:nvPr>
            <p:ph type="title"/>
          </p:nvPr>
        </p:nvSpPr>
        <p:spPr/>
        <p:txBody>
          <a:bodyPr/>
          <a:lstStyle/>
          <a:p>
            <a:r>
              <a:rPr lang="en-GB"/>
              <a:t>Latest insights on Party Performance</a:t>
            </a:r>
            <a:endParaRPr lang="en-US"/>
          </a:p>
        </p:txBody>
      </p:sp>
      <p:sp>
        <p:nvSpPr>
          <p:cNvPr id="10" name="Rectangle 11">
            <a:extLst>
              <a:ext uri="{FF2B5EF4-FFF2-40B4-BE49-F238E27FC236}">
                <a16:creationId xmlns:a16="http://schemas.microsoft.com/office/drawing/2014/main" id="{BDDA2866-7F8D-47FC-D11C-F62AE48F4E21}"/>
              </a:ext>
            </a:extLst>
          </p:cNvPr>
          <p:cNvSpPr>
            <a:spLocks noChangeArrowheads="1"/>
          </p:cNvSpPr>
          <p:nvPr/>
        </p:nvSpPr>
        <p:spPr bwMode="auto">
          <a:xfrm>
            <a:off x="838200" y="1336903"/>
            <a:ext cx="1472835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Domestic Supply</a:t>
            </a:r>
          </a:p>
        </p:txBody>
      </p:sp>
      <p:pic>
        <p:nvPicPr>
          <p:cNvPr id="2058" name="Picture 1">
            <a:extLst>
              <a:ext uri="{FF2B5EF4-FFF2-40B4-BE49-F238E27FC236}">
                <a16:creationId xmlns:a16="http://schemas.microsoft.com/office/drawing/2014/main" id="{31AC7C56-5BFC-5797-EDB1-06554C5BD46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632857"/>
            <a:ext cx="9152092" cy="4425043"/>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2">
            <a:extLst>
              <a:ext uri="{FF2B5EF4-FFF2-40B4-BE49-F238E27FC236}">
                <a16:creationId xmlns:a16="http://schemas.microsoft.com/office/drawing/2014/main" id="{7D76A34C-759F-D223-7A84-4BEE132786FA}"/>
              </a:ext>
            </a:extLst>
          </p:cNvPr>
          <p:cNvSpPr>
            <a:spLocks noChangeArrowheads="1"/>
          </p:cNvSpPr>
          <p:nvPr/>
        </p:nvSpPr>
        <p:spPr bwMode="auto">
          <a:xfrm>
            <a:off x="838200" y="6027123"/>
            <a:ext cx="1472835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altLang="en-US" sz="1400" b="0" i="1" u="none" strike="noStrike" kern="1200" cap="none" spc="0" normalizeH="0" baseline="0" noProof="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Figure 1</a:t>
            </a:r>
            <a:r>
              <a:rPr kumimoji="0" lang="en-GB" altLang="en-US" sz="1400" b="0" i="0" u="none" strike="noStrike" kern="1200" cap="none" spc="0" normalizeH="0" baseline="0" noProof="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 – Switching trends amongst domestic customers. </a:t>
            </a:r>
            <a:endParaRPr kumimoji="0" lang="en-GB" altLang="en-US" sz="3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028444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23F483F-4FE0-EC53-9C9A-F492D3CBBAB0}"/>
              </a:ext>
            </a:extLst>
          </p:cNvPr>
          <p:cNvPicPr>
            <a:picLocks noChangeAspect="1"/>
          </p:cNvPicPr>
          <p:nvPr/>
        </p:nvPicPr>
        <p:blipFill>
          <a:blip r:embed="rId2"/>
          <a:stretch>
            <a:fillRect/>
          </a:stretch>
        </p:blipFill>
        <p:spPr>
          <a:xfrm>
            <a:off x="838199" y="1663995"/>
            <a:ext cx="9093363" cy="4425043"/>
          </a:xfrm>
          <a:prstGeom prst="rect">
            <a:avLst/>
          </a:prstGeom>
        </p:spPr>
      </p:pic>
      <p:sp>
        <p:nvSpPr>
          <p:cNvPr id="2" name="Title 1">
            <a:extLst>
              <a:ext uri="{FF2B5EF4-FFF2-40B4-BE49-F238E27FC236}">
                <a16:creationId xmlns:a16="http://schemas.microsoft.com/office/drawing/2014/main" id="{FAFCD043-F3C9-FCBD-3BA2-0C1B2516B7EF}"/>
              </a:ext>
            </a:extLst>
          </p:cNvPr>
          <p:cNvSpPr>
            <a:spLocks noGrp="1"/>
          </p:cNvSpPr>
          <p:nvPr>
            <p:ph type="title"/>
          </p:nvPr>
        </p:nvSpPr>
        <p:spPr/>
        <p:txBody>
          <a:bodyPr/>
          <a:lstStyle/>
          <a:p>
            <a:r>
              <a:rPr lang="en-GB"/>
              <a:t>Latest insights on Party Performance</a:t>
            </a:r>
            <a:endParaRPr lang="en-US"/>
          </a:p>
        </p:txBody>
      </p:sp>
      <p:sp>
        <p:nvSpPr>
          <p:cNvPr id="10" name="Rectangle 11">
            <a:extLst>
              <a:ext uri="{FF2B5EF4-FFF2-40B4-BE49-F238E27FC236}">
                <a16:creationId xmlns:a16="http://schemas.microsoft.com/office/drawing/2014/main" id="{BDDA2866-7F8D-47FC-D11C-F62AE48F4E21}"/>
              </a:ext>
            </a:extLst>
          </p:cNvPr>
          <p:cNvSpPr>
            <a:spLocks noChangeArrowheads="1"/>
          </p:cNvSpPr>
          <p:nvPr/>
        </p:nvSpPr>
        <p:spPr bwMode="auto">
          <a:xfrm>
            <a:off x="838200" y="1336903"/>
            <a:ext cx="1472835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Non-Domestic Supply</a:t>
            </a:r>
          </a:p>
        </p:txBody>
      </p:sp>
      <p:sp>
        <p:nvSpPr>
          <p:cNvPr id="11" name="Rectangle 12">
            <a:extLst>
              <a:ext uri="{FF2B5EF4-FFF2-40B4-BE49-F238E27FC236}">
                <a16:creationId xmlns:a16="http://schemas.microsoft.com/office/drawing/2014/main" id="{7D76A34C-759F-D223-7A84-4BEE132786FA}"/>
              </a:ext>
            </a:extLst>
          </p:cNvPr>
          <p:cNvSpPr>
            <a:spLocks noChangeArrowheads="1"/>
          </p:cNvSpPr>
          <p:nvPr/>
        </p:nvSpPr>
        <p:spPr bwMode="auto">
          <a:xfrm>
            <a:off x="838200" y="6027123"/>
            <a:ext cx="1472835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altLang="en-US" sz="1400" b="0" i="1"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Figure 1</a:t>
            </a:r>
            <a:r>
              <a:rPr kumimoji="0" lang="en-GB" altLang="en-US" sz="14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 – Switching trends amongst non-domestic customers. </a:t>
            </a:r>
            <a:endParaRPr kumimoji="0" lang="en-GB" altLang="en-US" sz="3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6555319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522FBA-709E-AEC5-28F6-08969FAB1362}"/>
              </a:ext>
            </a:extLst>
          </p:cNvPr>
          <p:cNvSpPr>
            <a:spLocks noGrp="1"/>
          </p:cNvSpPr>
          <p:nvPr>
            <p:ph type="title"/>
          </p:nvPr>
        </p:nvSpPr>
        <p:spPr/>
        <p:txBody>
          <a:bodyPr/>
          <a:lstStyle/>
          <a:p>
            <a:r>
              <a:rPr lang="en-GB"/>
              <a:t>Latest insights on Party Performance</a:t>
            </a:r>
          </a:p>
        </p:txBody>
      </p:sp>
      <p:sp>
        <p:nvSpPr>
          <p:cNvPr id="5" name="Content Placeholder 4">
            <a:extLst>
              <a:ext uri="{FF2B5EF4-FFF2-40B4-BE49-F238E27FC236}">
                <a16:creationId xmlns:a16="http://schemas.microsoft.com/office/drawing/2014/main" id="{B8E35A81-BA47-CF9B-041B-1D18EBC8E8A8}"/>
              </a:ext>
            </a:extLst>
          </p:cNvPr>
          <p:cNvSpPr>
            <a:spLocks noGrp="1"/>
          </p:cNvSpPr>
          <p:nvPr>
            <p:ph sz="quarter" idx="10"/>
          </p:nvPr>
        </p:nvSpPr>
        <p:spPr>
          <a:xfrm>
            <a:off x="803141" y="1449114"/>
            <a:ext cx="10586043" cy="5224464"/>
          </a:xfrm>
        </p:spPr>
        <p:txBody>
          <a:bodyPr vert="horz" lIns="91440" tIns="45720" rIns="91440" bIns="45720" rtlCol="0" anchor="t">
            <a:normAutofit lnSpcReduction="10000"/>
          </a:bodyPr>
          <a:lstStyle/>
          <a:p>
            <a:pPr marL="0" indent="0">
              <a:buNone/>
            </a:pPr>
            <a:r>
              <a:rPr lang="en-GB" sz="1700" dirty="0">
                <a:latin typeface="Arial"/>
                <a:ea typeface="Roboto"/>
                <a:cs typeface="Roboto"/>
              </a:rPr>
              <a:t>We have issued PATs to Parties who have performance risks identified by specific Risk Drivers. These insights are based on the latest industry data available (September 2024).</a:t>
            </a:r>
            <a:endParaRPr lang="en-US" sz="1700" dirty="0">
              <a:latin typeface="Arial"/>
              <a:cs typeface="Roboto" panose="02000000000000000000" pitchFamily="2" charset="0"/>
            </a:endParaRPr>
          </a:p>
          <a:p>
            <a:pPr>
              <a:buFont typeface="Courier New" panose="020B0604020202020204" pitchFamily="34" charset="0"/>
              <a:buChar char="o"/>
            </a:pPr>
            <a:r>
              <a:rPr lang="en-GB" sz="1700" dirty="0">
                <a:latin typeface="Arial"/>
                <a:ea typeface="Roboto"/>
                <a:cs typeface="Roboto"/>
              </a:rPr>
              <a:t>On average, 1.66% of risk driver measurements were over the PAB threshold in September, a decrease from 2.75% in the previous month. We note that the majority of this movement can be attributed to a lower number of Parties being over threshold for Risk Driver 6.1 (Failure of DNO to process Meter Point Location updates for Registered Meter Point Records). </a:t>
            </a:r>
            <a:endParaRPr lang="en-US" sz="1700" dirty="0">
              <a:latin typeface="Arial"/>
              <a:ea typeface="Roboto"/>
              <a:cs typeface="Roboto"/>
            </a:endParaRPr>
          </a:p>
          <a:p>
            <a:pPr>
              <a:buFont typeface="Courier New" panose="020B0604020202020204" pitchFamily="34" charset="0"/>
              <a:buChar char="o"/>
            </a:pPr>
            <a:r>
              <a:rPr lang="en-GB" sz="1700" dirty="0">
                <a:latin typeface="Arial"/>
                <a:ea typeface="Roboto"/>
                <a:cs typeface="Roboto"/>
              </a:rPr>
              <a:t>We have noticed an increase in the number of Parties above threshold for Risk Driver 8.11 (High Objection Rate), Non-Domestic which is expected given this trend appeared last year too and coincides with the contract renewal period for Parties.</a:t>
            </a:r>
          </a:p>
          <a:p>
            <a:pPr>
              <a:buFont typeface="Courier New" panose="020B0604020202020204" pitchFamily="34" charset="0"/>
              <a:buChar char="o"/>
            </a:pPr>
            <a:r>
              <a:rPr lang="en-GB" sz="1700" dirty="0">
                <a:latin typeface="Arial"/>
                <a:ea typeface="Roboto"/>
                <a:cs typeface="Arial"/>
              </a:rPr>
              <a:t>Risk Score 8.10 has been at consistent levels across the quarter due to numerous Parties having a very low volume of switches but a higher proportion of objections which may be due to having domestic sites as part of larger I&amp;C portfolio under a single customer contract.</a:t>
            </a:r>
            <a:endParaRPr lang="en-GB" sz="1700" dirty="0">
              <a:latin typeface="Arial"/>
              <a:ea typeface="Roboto"/>
              <a:cs typeface="Roboto"/>
            </a:endParaRPr>
          </a:p>
          <a:p>
            <a:pPr>
              <a:buFont typeface="Courier New" panose="020B0604020202020204" pitchFamily="34" charset="0"/>
              <a:buChar char="o"/>
            </a:pPr>
            <a:r>
              <a:rPr lang="en-GB" sz="1700" b="1" dirty="0">
                <a:latin typeface="Arial"/>
                <a:ea typeface="Roboto"/>
                <a:cs typeface="Roboto"/>
              </a:rPr>
              <a:t>Retail Risk 8</a:t>
            </a:r>
            <a:r>
              <a:rPr lang="en-GB" sz="1700" dirty="0">
                <a:latin typeface="Arial"/>
                <a:ea typeface="Roboto"/>
                <a:cs typeface="Roboto"/>
              </a:rPr>
              <a:t> – An enquiry PAT has been issued to one Supplier over the threshold for Domestic Objections, with eleven notifications being sent to the other Suppliers over the threshold for Change of Occupier Objections, Non-Domestic Objections and Domestic Objections for the first time. </a:t>
            </a:r>
            <a:endParaRPr lang="en-US" sz="1700" dirty="0">
              <a:latin typeface="Arial"/>
              <a:ea typeface="Roboto"/>
              <a:cs typeface="Roboto"/>
            </a:endParaRPr>
          </a:p>
          <a:p>
            <a:pPr>
              <a:buFont typeface="Courier New" panose="020B0604020202020204" pitchFamily="34" charset="0"/>
              <a:buChar char="o"/>
            </a:pPr>
            <a:r>
              <a:rPr lang="en-GB" sz="1700" b="1" dirty="0">
                <a:latin typeface="Arial"/>
                <a:ea typeface="Roboto"/>
                <a:cs typeface="Roboto"/>
              </a:rPr>
              <a:t>Retail Risk 10</a:t>
            </a:r>
            <a:r>
              <a:rPr lang="en-GB" sz="1700" dirty="0">
                <a:latin typeface="Arial"/>
                <a:ea typeface="Roboto"/>
                <a:cs typeface="Roboto"/>
              </a:rPr>
              <a:t> – Four enquiry PATs have been issued to the Suppliers who continue to be over the threshold for Risk Driver 10.3 (Data quality issues preventing switching).</a:t>
            </a:r>
            <a:endParaRPr lang="en-US" sz="1700" dirty="0">
              <a:latin typeface="Arial"/>
              <a:ea typeface="Roboto"/>
              <a:cs typeface="Roboto"/>
            </a:endParaRPr>
          </a:p>
          <a:p>
            <a:pPr>
              <a:buFont typeface="Courier New" panose="020B0604020202020204" pitchFamily="34" charset="0"/>
              <a:buChar char="o"/>
            </a:pPr>
            <a:r>
              <a:rPr lang="en-GB" sz="1700" b="1" dirty="0">
                <a:latin typeface="Arial"/>
                <a:ea typeface="Roboto"/>
                <a:cs typeface="Roboto"/>
              </a:rPr>
              <a:t>Retail Risk 6</a:t>
            </a:r>
            <a:r>
              <a:rPr lang="en-GB" sz="1700" dirty="0">
                <a:latin typeface="Arial"/>
                <a:ea typeface="Roboto"/>
                <a:cs typeface="Roboto"/>
              </a:rPr>
              <a:t> – One enquiry PAT has been issued to a Supplier over the threshold for Risk Driver 6.1 (DNO unable to update MPL promptly).</a:t>
            </a:r>
            <a:endParaRPr lang="en-GB" sz="1700" dirty="0">
              <a:latin typeface="Arial"/>
              <a:cs typeface="Roboto"/>
            </a:endParaRPr>
          </a:p>
        </p:txBody>
      </p:sp>
    </p:spTree>
    <p:extLst>
      <p:ext uri="{BB962C8B-B14F-4D97-AF65-F5344CB8AC3E}">
        <p14:creationId xmlns:p14="http://schemas.microsoft.com/office/powerpoint/2010/main" val="22804002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3">
            <a:extLst>
              <a:ext uri="{FF2B5EF4-FFF2-40B4-BE49-F238E27FC236}">
                <a16:creationId xmlns:a16="http://schemas.microsoft.com/office/drawing/2014/main" id="{569FC7EB-CE94-92E2-579A-16B76E0B92F3}"/>
              </a:ext>
            </a:extLst>
          </p:cNvPr>
          <p:cNvGraphicFramePr>
            <a:graphicFrameLocks noGrp="1"/>
          </p:cNvGraphicFramePr>
          <p:nvPr/>
        </p:nvGraphicFramePr>
        <p:xfrm>
          <a:off x="414183" y="1358900"/>
          <a:ext cx="11137736" cy="3370580"/>
        </p:xfrm>
        <a:graphic>
          <a:graphicData uri="http://schemas.openxmlformats.org/drawingml/2006/table">
            <a:tbl>
              <a:tblPr firstRow="1" bandRow="1">
                <a:tableStyleId>{5940675A-B579-460E-94D1-54222C63F5DA}</a:tableStyleId>
              </a:tblPr>
              <a:tblGrid>
                <a:gridCol w="1179685">
                  <a:extLst>
                    <a:ext uri="{9D8B030D-6E8A-4147-A177-3AD203B41FA5}">
                      <a16:colId xmlns:a16="http://schemas.microsoft.com/office/drawing/2014/main" val="1407024082"/>
                    </a:ext>
                  </a:extLst>
                </a:gridCol>
                <a:gridCol w="1277758">
                  <a:extLst>
                    <a:ext uri="{9D8B030D-6E8A-4147-A177-3AD203B41FA5}">
                      <a16:colId xmlns:a16="http://schemas.microsoft.com/office/drawing/2014/main" val="3067635099"/>
                    </a:ext>
                  </a:extLst>
                </a:gridCol>
                <a:gridCol w="1510077">
                  <a:extLst>
                    <a:ext uri="{9D8B030D-6E8A-4147-A177-3AD203B41FA5}">
                      <a16:colId xmlns:a16="http://schemas.microsoft.com/office/drawing/2014/main" val="1345462236"/>
                    </a:ext>
                  </a:extLst>
                </a:gridCol>
                <a:gridCol w="1277758">
                  <a:extLst>
                    <a:ext uri="{9D8B030D-6E8A-4147-A177-3AD203B41FA5}">
                      <a16:colId xmlns:a16="http://schemas.microsoft.com/office/drawing/2014/main" val="2158538250"/>
                    </a:ext>
                  </a:extLst>
                </a:gridCol>
                <a:gridCol w="1397432">
                  <a:extLst>
                    <a:ext uri="{9D8B030D-6E8A-4147-A177-3AD203B41FA5}">
                      <a16:colId xmlns:a16="http://schemas.microsoft.com/office/drawing/2014/main" val="1845001397"/>
                    </a:ext>
                  </a:extLst>
                </a:gridCol>
                <a:gridCol w="1587517">
                  <a:extLst>
                    <a:ext uri="{9D8B030D-6E8A-4147-A177-3AD203B41FA5}">
                      <a16:colId xmlns:a16="http://schemas.microsoft.com/office/drawing/2014/main" val="85569747"/>
                    </a:ext>
                  </a:extLst>
                </a:gridCol>
                <a:gridCol w="1397432">
                  <a:extLst>
                    <a:ext uri="{9D8B030D-6E8A-4147-A177-3AD203B41FA5}">
                      <a16:colId xmlns:a16="http://schemas.microsoft.com/office/drawing/2014/main" val="1164829358"/>
                    </a:ext>
                  </a:extLst>
                </a:gridCol>
                <a:gridCol w="1510077">
                  <a:extLst>
                    <a:ext uri="{9D8B030D-6E8A-4147-A177-3AD203B41FA5}">
                      <a16:colId xmlns:a16="http://schemas.microsoft.com/office/drawing/2014/main" val="3548990033"/>
                    </a:ext>
                  </a:extLst>
                </a:gridCol>
              </a:tblGrid>
              <a:tr h="370840">
                <a:tc>
                  <a:txBody>
                    <a:bodyPr/>
                    <a:lstStyle/>
                    <a:p>
                      <a:r>
                        <a:rPr lang="en-GB" sz="1400" b="1">
                          <a:solidFill>
                            <a:schemeClr val="bg2"/>
                          </a:solidFill>
                          <a:latin typeface="Arial" panose="020B0604020202020204" pitchFamily="34" charset="0"/>
                          <a:cs typeface="Arial" panose="020B0604020202020204" pitchFamily="34" charset="0"/>
                        </a:rPr>
                        <a:t>Party Role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GB" sz="1400">
                          <a:solidFill>
                            <a:schemeClr val="bg2"/>
                          </a:solidFill>
                          <a:latin typeface="Arial" panose="020B0604020202020204" pitchFamily="34" charset="0"/>
                          <a:cs typeface="Arial" panose="020B0604020202020204" pitchFamily="34" charset="0"/>
                        </a:rPr>
                        <a:t>Submit monthly data</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GB" sz="1400">
                          <a:solidFill>
                            <a:schemeClr val="bg2"/>
                          </a:solidFill>
                          <a:latin typeface="Arial" panose="020B0604020202020204" pitchFamily="34" charset="0"/>
                          <a:cs typeface="Arial" panose="020B0604020202020204" pitchFamily="34" charset="0"/>
                        </a:rPr>
                        <a:t>Review performance dashboards each month</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GB" sz="1400">
                          <a:solidFill>
                            <a:schemeClr val="bg2"/>
                          </a:solidFill>
                          <a:latin typeface="Arial" panose="020B0604020202020204" pitchFamily="34" charset="0"/>
                          <a:cs typeface="Arial" panose="020B0604020202020204" pitchFamily="34" charset="0"/>
                        </a:rPr>
                        <a:t>Review / action quarterly PATs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GB" sz="1400">
                          <a:solidFill>
                            <a:schemeClr val="bg2"/>
                          </a:solidFill>
                          <a:latin typeface="Arial" panose="020B0604020202020204" pitchFamily="34" charset="0"/>
                          <a:cs typeface="Arial" panose="020B0604020202020204" pitchFamily="34" charset="0"/>
                        </a:rPr>
                        <a:t>Data Cleanse 3 in progress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GB" sz="1400">
                          <a:solidFill>
                            <a:schemeClr val="bg2"/>
                          </a:solidFill>
                          <a:latin typeface="Arial" panose="020B0604020202020204" pitchFamily="34" charset="0"/>
                          <a:cs typeface="Arial" panose="020B0604020202020204" pitchFamily="34" charset="0"/>
                        </a:rPr>
                        <a:t>Theft Target Methodology consultation and publication, including targets for next theft year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GB" sz="1400">
                          <a:solidFill>
                            <a:schemeClr val="bg2"/>
                          </a:solidFill>
                          <a:latin typeface="Arial" panose="020B0604020202020204" pitchFamily="34" charset="0"/>
                          <a:cs typeface="Arial" panose="020B0604020202020204" pitchFamily="34" charset="0"/>
                        </a:rPr>
                        <a:t>Party Annual Rating Methodology Consultations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GB" sz="1400">
                          <a:solidFill>
                            <a:schemeClr val="bg2"/>
                          </a:solidFill>
                          <a:latin typeface="Arial" panose="020B0604020202020204" pitchFamily="34" charset="0"/>
                          <a:cs typeface="Arial" panose="020B0604020202020204" pitchFamily="34" charset="0"/>
                        </a:rPr>
                        <a:t>Reporting into PAB on performance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35890310"/>
                  </a:ext>
                </a:extLst>
              </a:tr>
              <a:tr h="368300">
                <a:tc>
                  <a:txBody>
                    <a:bodyPr/>
                    <a:lstStyle/>
                    <a:p>
                      <a:r>
                        <a:rPr lang="en-GB" sz="1400" b="1">
                          <a:solidFill>
                            <a:schemeClr val="bg2"/>
                          </a:solidFill>
                          <a:latin typeface="Arial" panose="020B0604020202020204" pitchFamily="34" charset="0"/>
                          <a:cs typeface="Arial" panose="020B0604020202020204" pitchFamily="34" charset="0"/>
                        </a:rPr>
                        <a:t>Suppliers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endParaRPr lang="en-GB" sz="1400">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endParaRPr lang="en-GB" sz="1400">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endParaRPr lang="en-GB" sz="1400">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endParaRPr lang="en-GB" sz="1400">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endParaRPr lang="en-GB" sz="1400">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endParaRPr lang="en-GB" sz="1400">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endParaRPr lang="en-GB" sz="1400">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81954553"/>
                  </a:ext>
                </a:extLst>
              </a:tr>
              <a:tr h="370840">
                <a:tc>
                  <a:txBody>
                    <a:bodyPr/>
                    <a:lstStyle/>
                    <a:p>
                      <a:r>
                        <a:rPr lang="en-GB" sz="1400" b="1">
                          <a:solidFill>
                            <a:schemeClr val="bg2"/>
                          </a:solidFill>
                          <a:latin typeface="Arial" panose="020B0604020202020204" pitchFamily="34" charset="0"/>
                          <a:cs typeface="Arial" panose="020B0604020202020204" pitchFamily="34" charset="0"/>
                        </a:rPr>
                        <a:t>MEMs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endParaRPr lang="en-GB" sz="1400">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400">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1400">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endParaRPr lang="en-GB" sz="1400">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endParaRPr lang="en-GB" sz="1400">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endParaRPr lang="en-GB" sz="1400">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1400">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54731785"/>
                  </a:ext>
                </a:extLst>
              </a:tr>
              <a:tr h="370840">
                <a:tc>
                  <a:txBody>
                    <a:bodyPr/>
                    <a:lstStyle/>
                    <a:p>
                      <a:r>
                        <a:rPr lang="en-GB" sz="1400" b="1">
                          <a:solidFill>
                            <a:schemeClr val="bg2"/>
                          </a:solidFill>
                          <a:latin typeface="Arial" panose="020B0604020202020204" pitchFamily="34" charset="0"/>
                          <a:cs typeface="Arial" panose="020B0604020202020204" pitchFamily="34" charset="0"/>
                        </a:rPr>
                        <a:t>DNOs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endParaRPr lang="en-GB" sz="1400">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endParaRPr lang="en-GB" sz="1400">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endParaRPr lang="en-GB" sz="1400">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endParaRPr lang="en-GB" sz="1400">
                        <a:solidFill>
                          <a:srgbClr val="FF0000"/>
                        </a:solidFill>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endParaRPr lang="en-GB" sz="1400">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endParaRPr lang="en-GB" sz="1400">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endParaRPr lang="en-GB" sz="1400">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45111406"/>
                  </a:ext>
                </a:extLst>
              </a:tr>
              <a:tr h="370840">
                <a:tc>
                  <a:txBody>
                    <a:bodyPr/>
                    <a:lstStyle/>
                    <a:p>
                      <a:r>
                        <a:rPr lang="en-GB" sz="1400" b="1">
                          <a:solidFill>
                            <a:schemeClr val="bg2"/>
                          </a:solidFill>
                          <a:latin typeface="Arial" panose="020B0604020202020204" pitchFamily="34" charset="0"/>
                          <a:cs typeface="Arial" panose="020B0604020202020204" pitchFamily="34" charset="0"/>
                        </a:rPr>
                        <a:t>GTs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endParaRPr lang="en-GB" sz="1400">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400">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1400">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endParaRPr lang="en-GB" sz="1400">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400">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endParaRPr lang="en-GB" sz="1400">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400">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00881513"/>
                  </a:ext>
                </a:extLst>
              </a:tr>
              <a:tr h="370840">
                <a:tc>
                  <a:txBody>
                    <a:bodyPr/>
                    <a:lstStyle/>
                    <a:p>
                      <a:r>
                        <a:rPr lang="en-GB" sz="1400" b="1">
                          <a:solidFill>
                            <a:schemeClr val="bg2"/>
                          </a:solidFill>
                          <a:latin typeface="Arial" panose="020B0604020202020204" pitchFamily="34" charset="0"/>
                          <a:cs typeface="Arial" panose="020B0604020202020204" pitchFamily="34" charset="0"/>
                        </a:rPr>
                        <a:t>Service Providers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endParaRPr lang="en-GB" sz="1400">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endParaRPr lang="en-GB" sz="1400">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endParaRPr lang="en-GB" sz="1400">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400">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400">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endParaRPr lang="en-GB" sz="1400">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1400">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1354828284"/>
                  </a:ext>
                </a:extLst>
              </a:tr>
            </a:tbl>
          </a:graphicData>
        </a:graphic>
      </p:graphicFrame>
      <p:sp>
        <p:nvSpPr>
          <p:cNvPr id="2" name="Title 1">
            <a:extLst>
              <a:ext uri="{FF2B5EF4-FFF2-40B4-BE49-F238E27FC236}">
                <a16:creationId xmlns:a16="http://schemas.microsoft.com/office/drawing/2014/main" id="{B69D31AD-7F55-1690-367C-3C6BFD295BDB}"/>
              </a:ext>
            </a:extLst>
          </p:cNvPr>
          <p:cNvSpPr>
            <a:spLocks noGrp="1"/>
          </p:cNvSpPr>
          <p:nvPr>
            <p:ph type="title"/>
          </p:nvPr>
        </p:nvSpPr>
        <p:spPr>
          <a:xfrm>
            <a:off x="828367" y="390940"/>
            <a:ext cx="9284855" cy="660111"/>
          </a:xfrm>
        </p:spPr>
        <p:txBody>
          <a:bodyPr>
            <a:normAutofit/>
          </a:bodyPr>
          <a:lstStyle/>
          <a:p>
            <a:r>
              <a:rPr lang="en-GB" sz="2500">
                <a:latin typeface="Roboto"/>
                <a:ea typeface="Roboto"/>
                <a:cs typeface="Roboto"/>
              </a:rPr>
              <a:t>A simpler checklist: Upcoming activities</a:t>
            </a:r>
          </a:p>
        </p:txBody>
      </p:sp>
      <p:sp>
        <p:nvSpPr>
          <p:cNvPr id="4" name="TextBox 3">
            <a:extLst>
              <a:ext uri="{FF2B5EF4-FFF2-40B4-BE49-F238E27FC236}">
                <a16:creationId xmlns:a16="http://schemas.microsoft.com/office/drawing/2014/main" id="{1DE97368-10ED-DD22-A94A-AC7FCD63DDC7}"/>
              </a:ext>
            </a:extLst>
          </p:cNvPr>
          <p:cNvSpPr txBox="1"/>
          <p:nvPr/>
        </p:nvSpPr>
        <p:spPr>
          <a:xfrm>
            <a:off x="414182" y="4999039"/>
            <a:ext cx="11137737"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Each REC Party has a specific Maintenance of Qualification deadline, and may have specific PATs that they need to complete / adhere to.</a:t>
            </a:r>
          </a:p>
        </p:txBody>
      </p:sp>
    </p:spTree>
    <p:extLst>
      <p:ext uri="{BB962C8B-B14F-4D97-AF65-F5344CB8AC3E}">
        <p14:creationId xmlns:p14="http://schemas.microsoft.com/office/powerpoint/2010/main" val="12453919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91CAF0-BD74-C28C-815E-BE0CDCF5AB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C75E90-C6D4-F023-EC2F-579BE7128B23}"/>
              </a:ext>
            </a:extLst>
          </p:cNvPr>
          <p:cNvSpPr>
            <a:spLocks noGrp="1"/>
          </p:cNvSpPr>
          <p:nvPr>
            <p:ph type="title"/>
          </p:nvPr>
        </p:nvSpPr>
        <p:spPr>
          <a:xfrm>
            <a:off x="4032250" y="2020824"/>
            <a:ext cx="6968505" cy="2303275"/>
          </a:xfrm>
        </p:spPr>
        <p:txBody>
          <a:bodyPr anchor="t">
            <a:normAutofit/>
          </a:bodyPr>
          <a:lstStyle/>
          <a:p>
            <a:r>
              <a:rPr lang="en-GB" sz="2400" dirty="0">
                <a:latin typeface="Arial" panose="020B0604020202020204" pitchFamily="34" charset="0"/>
                <a:ea typeface="Roboto"/>
                <a:cs typeface="Arial" panose="020B0604020202020204" pitchFamily="34" charset="0"/>
              </a:rPr>
              <a:t>6. Suppliers to deappoint unqualified meter operator agents (MOA)</a:t>
            </a:r>
            <a:endParaRPr lang="en-GB" dirty="0">
              <a:cs typeface="Roboto"/>
            </a:endParaRPr>
          </a:p>
        </p:txBody>
      </p:sp>
      <p:sp>
        <p:nvSpPr>
          <p:cNvPr id="5" name="Text Placeholder 4">
            <a:extLst>
              <a:ext uri="{FF2B5EF4-FFF2-40B4-BE49-F238E27FC236}">
                <a16:creationId xmlns:a16="http://schemas.microsoft.com/office/drawing/2014/main" id="{4B990F9B-3D8E-A5F3-9221-A4EFA231FB3F}"/>
              </a:ext>
            </a:extLst>
          </p:cNvPr>
          <p:cNvSpPr>
            <a:spLocks noGrp="1"/>
          </p:cNvSpPr>
          <p:nvPr>
            <p:ph type="body" sz="quarter" idx="10"/>
          </p:nvPr>
        </p:nvSpPr>
        <p:spPr/>
        <p:txBody>
          <a:bodyPr/>
          <a:lstStyle/>
          <a:p>
            <a:r>
              <a:rPr lang="en-GB" dirty="0">
                <a:latin typeface="Arial" panose="020B0604020202020204" pitchFamily="34" charset="0"/>
                <a:cs typeface="Arial" panose="020B0604020202020204" pitchFamily="34" charset="0"/>
              </a:rPr>
              <a:t>Rec performance assurance team</a:t>
            </a:r>
          </a:p>
        </p:txBody>
      </p:sp>
    </p:spTree>
    <p:extLst>
      <p:ext uri="{BB962C8B-B14F-4D97-AF65-F5344CB8AC3E}">
        <p14:creationId xmlns:p14="http://schemas.microsoft.com/office/powerpoint/2010/main" val="28646399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A740AD-4D48-73BD-CF5D-27F0AF8B7DC7}"/>
              </a:ext>
            </a:extLst>
          </p:cNvPr>
          <p:cNvSpPr>
            <a:spLocks noGrp="1"/>
          </p:cNvSpPr>
          <p:nvPr>
            <p:ph type="title"/>
          </p:nvPr>
        </p:nvSpPr>
        <p:spPr/>
        <p:txBody>
          <a:bodyPr>
            <a:normAutofit/>
          </a:bodyPr>
          <a:lstStyle/>
          <a:p>
            <a:r>
              <a:rPr lang="en-GB"/>
              <a:t>Unqualified Meter Operator Agents</a:t>
            </a:r>
          </a:p>
        </p:txBody>
      </p:sp>
      <p:sp>
        <p:nvSpPr>
          <p:cNvPr id="3" name="Content Placeholder 2">
            <a:extLst>
              <a:ext uri="{FF2B5EF4-FFF2-40B4-BE49-F238E27FC236}">
                <a16:creationId xmlns:a16="http://schemas.microsoft.com/office/drawing/2014/main" id="{1DFB78D1-952E-6A67-E078-8C67A26B08A6}"/>
              </a:ext>
            </a:extLst>
          </p:cNvPr>
          <p:cNvSpPr>
            <a:spLocks noGrp="1"/>
          </p:cNvSpPr>
          <p:nvPr>
            <p:ph sz="quarter" idx="10"/>
          </p:nvPr>
        </p:nvSpPr>
        <p:spPr>
          <a:xfrm>
            <a:off x="906463" y="1339835"/>
            <a:ext cx="9217025" cy="4969526"/>
          </a:xfrm>
        </p:spPr>
        <p:txBody>
          <a:bodyPr>
            <a:normAutofit/>
          </a:bodyPr>
          <a:lstStyle/>
          <a:p>
            <a:pPr marL="0" indent="0">
              <a:buNone/>
            </a:pPr>
            <a:r>
              <a:rPr lang="en-GB"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The Code Manager has reconciled the MOA Meter Participant Identifier (MPID) live in </a:t>
            </a:r>
            <a:r>
              <a:rPr lang="en-GB" sz="1400" dirty="0" err="1">
                <a:solidFill>
                  <a:srgbClr val="000000"/>
                </a:solidFill>
                <a:effectLst/>
                <a:latin typeface="Arial" panose="020B0604020202020204" pitchFamily="34" charset="0"/>
                <a:ea typeface="Times New Roman" panose="02020603050405020304" pitchFamily="18" charset="0"/>
                <a:cs typeface="Arial" panose="020B0604020202020204" pitchFamily="34" charset="0"/>
              </a:rPr>
              <a:t>Elexon’s</a:t>
            </a:r>
            <a:r>
              <a:rPr lang="en-GB"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Market Domain Data (MDD) which has identified some MPIDs are live but not qualified under the REC. Therefore, the Code Manager is proposing the following activity to update appointments and end date these within MDD:</a:t>
            </a:r>
          </a:p>
          <a:p>
            <a:pPr marL="0" indent="0">
              <a:buNone/>
            </a:pPr>
            <a:endParaRPr lang="en-GB" sz="14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pPr marL="0" indent="0">
              <a:buNone/>
            </a:pPr>
            <a:endParaRPr lang="en-GB"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p>
            <a:pPr marL="0" indent="0">
              <a:buNone/>
            </a:pPr>
            <a:endParaRPr lang="en-GB" sz="14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pPr marL="0" indent="0">
              <a:buNone/>
            </a:pPr>
            <a:endParaRPr lang="en-GB"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p>
            <a:pPr marL="0" indent="0">
              <a:buNone/>
            </a:pPr>
            <a:endParaRPr lang="en-GB" sz="14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pPr marL="0" indent="0">
              <a:buNone/>
            </a:pPr>
            <a:endParaRPr lang="en-GB"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p>
            <a:pPr marL="0" indent="0">
              <a:buNone/>
            </a:pPr>
            <a:endParaRPr lang="en-GB" sz="14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pPr marL="0" indent="0">
              <a:buNone/>
            </a:pPr>
            <a:endParaRPr lang="en-GB" sz="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p>
            <a:pPr marL="0" indent="0">
              <a:buNone/>
            </a:pPr>
            <a:endParaRPr lang="en-GB"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p>
            <a:pPr marL="0" indent="0">
              <a:buNone/>
            </a:pPr>
            <a:endParaRPr lang="en-GB" sz="1400" dirty="0">
              <a:solidFill>
                <a:srgbClr val="000000"/>
              </a:solidFill>
              <a:latin typeface="Arial" panose="020B0604020202020204" pitchFamily="34" charset="0"/>
              <a:ea typeface="Times New Roman" panose="02020603050405020304" pitchFamily="18" charset="0"/>
              <a:cs typeface="Times New Roman" panose="02020603050405020304" pitchFamily="18" charset="0"/>
            </a:endParaRPr>
          </a:p>
          <a:p>
            <a:pPr marL="0" indent="0">
              <a:buNone/>
            </a:pPr>
            <a:endParaRPr lang="en-GB"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p>
            <a:pPr marL="0" indent="0">
              <a:buNone/>
            </a:pPr>
            <a:r>
              <a:rPr lang="en-GB"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In addition to the unqualified MOAs listed above, the Code Manager has been contacted by a Party (OVO Energy Ltd) attempting to exit the market for two of its MOA MPIDs (HYDE, SOUT). The Code Manager will work with the Party to include their portfolio within the activity proposed above to support the market exit process.</a:t>
            </a:r>
          </a:p>
        </p:txBody>
      </p:sp>
      <p:graphicFrame>
        <p:nvGraphicFramePr>
          <p:cNvPr id="4" name="Diagram 3">
            <a:extLst>
              <a:ext uri="{FF2B5EF4-FFF2-40B4-BE49-F238E27FC236}">
                <a16:creationId xmlns:a16="http://schemas.microsoft.com/office/drawing/2014/main" id="{0A2542FB-A149-C973-2869-654CD1EA07BF}"/>
              </a:ext>
            </a:extLst>
          </p:cNvPr>
          <p:cNvGraphicFramePr/>
          <p:nvPr/>
        </p:nvGraphicFramePr>
        <p:xfrm>
          <a:off x="906463" y="2078326"/>
          <a:ext cx="9216592" cy="10014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Table 4">
            <a:extLst>
              <a:ext uri="{FF2B5EF4-FFF2-40B4-BE49-F238E27FC236}">
                <a16:creationId xmlns:a16="http://schemas.microsoft.com/office/drawing/2014/main" id="{051C9114-AA34-EFA5-B2DD-27D6D2C9A97E}"/>
              </a:ext>
            </a:extLst>
          </p:cNvPr>
          <p:cNvGraphicFramePr>
            <a:graphicFrameLocks noGrp="1"/>
          </p:cNvGraphicFramePr>
          <p:nvPr/>
        </p:nvGraphicFramePr>
        <p:xfrm>
          <a:off x="906463" y="3183177"/>
          <a:ext cx="9216592" cy="1279513"/>
        </p:xfrm>
        <a:graphic>
          <a:graphicData uri="http://schemas.openxmlformats.org/drawingml/2006/table">
            <a:tbl>
              <a:tblPr firstRow="1" firstCol="1" bandRow="1">
                <a:tableStyleId>{5A111915-BE36-4E01-A7E5-04B1672EAD32}</a:tableStyleId>
              </a:tblPr>
              <a:tblGrid>
                <a:gridCol w="5478093">
                  <a:extLst>
                    <a:ext uri="{9D8B030D-6E8A-4147-A177-3AD203B41FA5}">
                      <a16:colId xmlns:a16="http://schemas.microsoft.com/office/drawing/2014/main" val="3278548478"/>
                    </a:ext>
                  </a:extLst>
                </a:gridCol>
                <a:gridCol w="1868810">
                  <a:extLst>
                    <a:ext uri="{9D8B030D-6E8A-4147-A177-3AD203B41FA5}">
                      <a16:colId xmlns:a16="http://schemas.microsoft.com/office/drawing/2014/main" val="4284810726"/>
                    </a:ext>
                  </a:extLst>
                </a:gridCol>
                <a:gridCol w="1869689">
                  <a:extLst>
                    <a:ext uri="{9D8B030D-6E8A-4147-A177-3AD203B41FA5}">
                      <a16:colId xmlns:a16="http://schemas.microsoft.com/office/drawing/2014/main" val="484702578"/>
                    </a:ext>
                  </a:extLst>
                </a:gridCol>
              </a:tblGrid>
              <a:tr h="166915">
                <a:tc>
                  <a:txBody>
                    <a:bodyPr/>
                    <a:lstStyle/>
                    <a:p>
                      <a:pPr>
                        <a:lnSpc>
                          <a:spcPct val="107000"/>
                        </a:lnSpc>
                        <a:spcAft>
                          <a:spcPts val="800"/>
                        </a:spcAft>
                      </a:pPr>
                      <a:r>
                        <a:rPr lang="en-GB" sz="1400">
                          <a:effectLst/>
                          <a:latin typeface="Arial" panose="020B0604020202020204" pitchFamily="34" charset="0"/>
                          <a:cs typeface="Arial" panose="020B0604020202020204" pitchFamily="34" charset="0"/>
                        </a:rPr>
                        <a:t>MOA Company Name</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07000"/>
                        </a:lnSpc>
                        <a:spcAft>
                          <a:spcPts val="800"/>
                        </a:spcAft>
                      </a:pPr>
                      <a:r>
                        <a:rPr lang="en-GB" sz="1400">
                          <a:effectLst/>
                          <a:latin typeface="Arial" panose="020B0604020202020204" pitchFamily="34" charset="0"/>
                          <a:cs typeface="Arial" panose="020B0604020202020204" pitchFamily="34" charset="0"/>
                        </a:rPr>
                        <a:t>MOA MPID</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r">
                        <a:lnSpc>
                          <a:spcPct val="107000"/>
                        </a:lnSpc>
                        <a:spcAft>
                          <a:spcPts val="800"/>
                        </a:spcAft>
                      </a:pPr>
                      <a:r>
                        <a:rPr lang="en-GB" sz="1400">
                          <a:effectLst/>
                          <a:latin typeface="Arial" panose="020B0604020202020204" pitchFamily="34" charset="0"/>
                          <a:cs typeface="Arial" panose="020B0604020202020204" pitchFamily="34" charset="0"/>
                        </a:rPr>
                        <a:t>MPAN count</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370325050"/>
                  </a:ext>
                </a:extLst>
              </a:tr>
              <a:tr h="166915">
                <a:tc>
                  <a:txBody>
                    <a:bodyPr/>
                    <a:lstStyle/>
                    <a:p>
                      <a:pPr>
                        <a:lnSpc>
                          <a:spcPct val="107000"/>
                        </a:lnSpc>
                        <a:spcAft>
                          <a:spcPts val="800"/>
                        </a:spcAft>
                      </a:pPr>
                      <a:r>
                        <a:rPr lang="en-GB" sz="1400">
                          <a:effectLst/>
                          <a:latin typeface="Arial" panose="020B0604020202020204" pitchFamily="34" charset="0"/>
                          <a:cs typeface="Arial" panose="020B0604020202020204" pitchFamily="34" charset="0"/>
                        </a:rPr>
                        <a:t>Central Homes &amp; Facilities Management</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07000"/>
                        </a:lnSpc>
                        <a:spcAft>
                          <a:spcPts val="800"/>
                        </a:spcAft>
                      </a:pPr>
                      <a:r>
                        <a:rPr lang="en-GB" sz="1400">
                          <a:effectLst/>
                          <a:latin typeface="Arial" panose="020B0604020202020204" pitchFamily="34" charset="0"/>
                          <a:cs typeface="Arial" panose="020B0604020202020204" pitchFamily="34" charset="0"/>
                        </a:rPr>
                        <a:t>CHFM</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r">
                        <a:lnSpc>
                          <a:spcPct val="107000"/>
                        </a:lnSpc>
                        <a:spcAft>
                          <a:spcPts val="800"/>
                        </a:spcAft>
                      </a:pPr>
                      <a:r>
                        <a:rPr lang="en-GB" sz="1400">
                          <a:effectLst/>
                          <a:latin typeface="Arial" panose="020B0604020202020204" pitchFamily="34" charset="0"/>
                          <a:cs typeface="Arial" panose="020B0604020202020204" pitchFamily="34" charset="0"/>
                        </a:rPr>
                        <a:t>7</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718562624"/>
                  </a:ext>
                </a:extLst>
              </a:tr>
              <a:tr h="166915">
                <a:tc>
                  <a:txBody>
                    <a:bodyPr/>
                    <a:lstStyle/>
                    <a:p>
                      <a:pPr>
                        <a:lnSpc>
                          <a:spcPct val="107000"/>
                        </a:lnSpc>
                        <a:spcAft>
                          <a:spcPts val="800"/>
                        </a:spcAft>
                      </a:pPr>
                      <a:r>
                        <a:rPr lang="en-GB" sz="1400">
                          <a:effectLst/>
                          <a:latin typeface="Arial" panose="020B0604020202020204" pitchFamily="34" charset="0"/>
                          <a:cs typeface="Arial" panose="020B0604020202020204" pitchFamily="34" charset="0"/>
                        </a:rPr>
                        <a:t>Magnum Utilities Limited</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07000"/>
                        </a:lnSpc>
                        <a:spcAft>
                          <a:spcPts val="800"/>
                        </a:spcAft>
                      </a:pPr>
                      <a:r>
                        <a:rPr lang="en-GB" sz="1400">
                          <a:effectLst/>
                          <a:latin typeface="Arial" panose="020B0604020202020204" pitchFamily="34" charset="0"/>
                          <a:cs typeface="Arial" panose="020B0604020202020204" pitchFamily="34" charset="0"/>
                        </a:rPr>
                        <a:t>EMSL</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r">
                        <a:lnSpc>
                          <a:spcPct val="107000"/>
                        </a:lnSpc>
                        <a:spcAft>
                          <a:spcPts val="800"/>
                        </a:spcAft>
                      </a:pPr>
                      <a:r>
                        <a:rPr lang="en-GB" sz="1400">
                          <a:effectLst/>
                          <a:latin typeface="Arial" panose="020B0604020202020204" pitchFamily="34" charset="0"/>
                          <a:cs typeface="Arial" panose="020B0604020202020204" pitchFamily="34" charset="0"/>
                        </a:rPr>
                        <a:t>27</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411019946"/>
                  </a:ext>
                </a:extLst>
              </a:tr>
              <a:tr h="166915">
                <a:tc>
                  <a:txBody>
                    <a:bodyPr/>
                    <a:lstStyle/>
                    <a:p>
                      <a:pPr>
                        <a:lnSpc>
                          <a:spcPct val="107000"/>
                        </a:lnSpc>
                        <a:spcAft>
                          <a:spcPts val="800"/>
                        </a:spcAft>
                      </a:pPr>
                      <a:r>
                        <a:rPr lang="en-GB" sz="1400">
                          <a:effectLst/>
                          <a:latin typeface="Arial" panose="020B0604020202020204" pitchFamily="34" charset="0"/>
                          <a:cs typeface="Arial" panose="020B0604020202020204" pitchFamily="34" charset="0"/>
                        </a:rPr>
                        <a:t>Fulcrum Metering Services Limited</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07000"/>
                        </a:lnSpc>
                        <a:spcAft>
                          <a:spcPts val="800"/>
                        </a:spcAft>
                      </a:pPr>
                      <a:r>
                        <a:rPr lang="en-GB" sz="1400">
                          <a:effectLst/>
                          <a:latin typeface="Arial" panose="020B0604020202020204" pitchFamily="34" charset="0"/>
                          <a:cs typeface="Arial" panose="020B0604020202020204" pitchFamily="34" charset="0"/>
                        </a:rPr>
                        <a:t>MMSL</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r">
                        <a:lnSpc>
                          <a:spcPct val="107000"/>
                        </a:lnSpc>
                        <a:spcAft>
                          <a:spcPts val="800"/>
                        </a:spcAft>
                      </a:pPr>
                      <a:r>
                        <a:rPr lang="en-GB" sz="1400">
                          <a:effectLst/>
                          <a:latin typeface="Arial" panose="020B0604020202020204" pitchFamily="34" charset="0"/>
                          <a:cs typeface="Arial" panose="020B0604020202020204" pitchFamily="34" charset="0"/>
                        </a:rPr>
                        <a:t>96</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210768485"/>
                  </a:ext>
                </a:extLst>
              </a:tr>
              <a:tr h="220968">
                <a:tc>
                  <a:txBody>
                    <a:bodyPr/>
                    <a:lstStyle/>
                    <a:p>
                      <a:pPr>
                        <a:lnSpc>
                          <a:spcPct val="107000"/>
                        </a:lnSpc>
                        <a:spcAft>
                          <a:spcPts val="800"/>
                        </a:spcAft>
                      </a:pPr>
                      <a:r>
                        <a:rPr lang="en-GB" sz="1400" dirty="0">
                          <a:effectLst/>
                          <a:latin typeface="Arial" panose="020B0604020202020204" pitchFamily="34" charset="0"/>
                          <a:cs typeface="Arial" panose="020B0604020202020204" pitchFamily="34" charset="0"/>
                        </a:rPr>
                        <a:t>Syndicate City Limited</a:t>
                      </a:r>
                      <a:endParaRPr lang="en-GB"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07000"/>
                        </a:lnSpc>
                        <a:spcAft>
                          <a:spcPts val="800"/>
                        </a:spcAft>
                      </a:pPr>
                      <a:r>
                        <a:rPr lang="en-GB" sz="1400">
                          <a:effectLst/>
                          <a:latin typeface="Arial" panose="020B0604020202020204" pitchFamily="34" charset="0"/>
                          <a:cs typeface="Arial" panose="020B0604020202020204" pitchFamily="34" charset="0"/>
                        </a:rPr>
                        <a:t>MSSL</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r">
                        <a:lnSpc>
                          <a:spcPct val="107000"/>
                        </a:lnSpc>
                        <a:spcAft>
                          <a:spcPts val="800"/>
                        </a:spcAft>
                      </a:pPr>
                      <a:r>
                        <a:rPr lang="en-GB" sz="1400">
                          <a:effectLst/>
                          <a:latin typeface="Arial" panose="020B0604020202020204" pitchFamily="34" charset="0"/>
                          <a:cs typeface="Arial" panose="020B0604020202020204" pitchFamily="34" charset="0"/>
                        </a:rPr>
                        <a:t>42</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522189325"/>
                  </a:ext>
                </a:extLst>
              </a:tr>
              <a:tr h="166915">
                <a:tc>
                  <a:txBody>
                    <a:bodyPr/>
                    <a:lstStyle/>
                    <a:p>
                      <a:pPr>
                        <a:lnSpc>
                          <a:spcPct val="107000"/>
                        </a:lnSpc>
                        <a:spcAft>
                          <a:spcPts val="800"/>
                        </a:spcAft>
                      </a:pPr>
                      <a:r>
                        <a:rPr lang="en-GB" sz="1400">
                          <a:effectLst/>
                          <a:latin typeface="Arial" panose="020B0604020202020204" pitchFamily="34" charset="0"/>
                          <a:cs typeface="Arial" panose="020B0604020202020204" pitchFamily="34" charset="0"/>
                        </a:rPr>
                        <a:t>Amey Metering Limited</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07000"/>
                        </a:lnSpc>
                        <a:spcAft>
                          <a:spcPts val="800"/>
                        </a:spcAft>
                      </a:pPr>
                      <a:r>
                        <a:rPr lang="en-GB" sz="1400">
                          <a:effectLst/>
                          <a:latin typeface="Arial" panose="020B0604020202020204" pitchFamily="34" charset="0"/>
                          <a:cs typeface="Arial" panose="020B0604020202020204" pitchFamily="34" charset="0"/>
                        </a:rPr>
                        <a:t>NORW</a:t>
                      </a:r>
                      <a:endParaRPr lang="en-GB" sz="1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r">
                        <a:lnSpc>
                          <a:spcPct val="107000"/>
                        </a:lnSpc>
                        <a:spcAft>
                          <a:spcPts val="800"/>
                        </a:spcAft>
                      </a:pPr>
                      <a:r>
                        <a:rPr lang="en-GB" sz="1400" dirty="0">
                          <a:effectLst/>
                          <a:latin typeface="Arial" panose="020B0604020202020204" pitchFamily="34" charset="0"/>
                          <a:cs typeface="Arial" panose="020B0604020202020204" pitchFamily="34" charset="0"/>
                        </a:rPr>
                        <a:t>13</a:t>
                      </a:r>
                      <a:endParaRPr lang="en-GB" sz="1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433478699"/>
                  </a:ext>
                </a:extLst>
              </a:tr>
            </a:tbl>
          </a:graphicData>
        </a:graphic>
      </p:graphicFrame>
      <p:graphicFrame>
        <p:nvGraphicFramePr>
          <p:cNvPr id="6" name="Table 5">
            <a:extLst>
              <a:ext uri="{FF2B5EF4-FFF2-40B4-BE49-F238E27FC236}">
                <a16:creationId xmlns:a16="http://schemas.microsoft.com/office/drawing/2014/main" id="{66E77721-4E8B-DB7D-8B1C-8B8CF25281C3}"/>
              </a:ext>
            </a:extLst>
          </p:cNvPr>
          <p:cNvGraphicFramePr>
            <a:graphicFrameLocks noGrp="1"/>
          </p:cNvGraphicFramePr>
          <p:nvPr>
            <p:extLst>
              <p:ext uri="{D42A27DB-BD31-4B8C-83A1-F6EECF244321}">
                <p14:modId xmlns:p14="http://schemas.microsoft.com/office/powerpoint/2010/main" val="70186633"/>
              </p:ext>
            </p:extLst>
          </p:nvPr>
        </p:nvGraphicFramePr>
        <p:xfrm>
          <a:off x="838200" y="4556795"/>
          <a:ext cx="9391650" cy="914400"/>
        </p:xfrm>
        <a:graphic>
          <a:graphicData uri="http://schemas.openxmlformats.org/drawingml/2006/table">
            <a:tbl>
              <a:tblPr firstRow="1" bandRow="1">
                <a:tableStyleId>{7DF18680-E054-41AD-8BC1-D1AEF772440D}</a:tableStyleId>
              </a:tblPr>
              <a:tblGrid>
                <a:gridCol w="9391650">
                  <a:extLst>
                    <a:ext uri="{9D8B030D-6E8A-4147-A177-3AD203B41FA5}">
                      <a16:colId xmlns:a16="http://schemas.microsoft.com/office/drawing/2014/main" val="1892304408"/>
                    </a:ext>
                  </a:extLst>
                </a:gridCol>
              </a:tblGrid>
              <a:tr h="760128">
                <a:tc>
                  <a:txBody>
                    <a:bodyPr/>
                    <a:lstStyle/>
                    <a:p>
                      <a:pPr algn="ctr"/>
                      <a:r>
                        <a:rPr lang="en-GB" dirty="0">
                          <a:latin typeface="Arial" panose="020B0604020202020204" pitchFamily="34" charset="0"/>
                          <a:cs typeface="Arial" panose="020B0604020202020204" pitchFamily="34" charset="0"/>
                        </a:rPr>
                        <a:t>ACTION:</a:t>
                      </a:r>
                    </a:p>
                    <a:p>
                      <a:pPr algn="ctr"/>
                      <a:r>
                        <a:rPr lang="en-GB" dirty="0">
                          <a:latin typeface="Arial" panose="020B0604020202020204" pitchFamily="34" charset="0"/>
                          <a:cs typeface="Arial" panose="020B0604020202020204" pitchFamily="34" charset="0"/>
                        </a:rPr>
                        <a:t>All Suppliers must ensure they do not have the above listed MPIDs appointed as the MOA for any MPANs within their portfolio by 31 December 2024.</a:t>
                      </a:r>
                      <a:endParaRPr lang="en-GB" b="0" dirty="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1932001553"/>
                  </a:ext>
                </a:extLst>
              </a:tr>
            </a:tbl>
          </a:graphicData>
        </a:graphic>
      </p:graphicFrame>
    </p:spTree>
    <p:extLst>
      <p:ext uri="{BB962C8B-B14F-4D97-AF65-F5344CB8AC3E}">
        <p14:creationId xmlns:p14="http://schemas.microsoft.com/office/powerpoint/2010/main" val="11696542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0D31E3-73DA-AA83-6825-C8DC4D82844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04AE5C6-D0B4-6AC9-D964-0416B31C8C79}"/>
              </a:ext>
            </a:extLst>
          </p:cNvPr>
          <p:cNvSpPr>
            <a:spLocks noGrp="1"/>
          </p:cNvSpPr>
          <p:nvPr>
            <p:ph type="title"/>
          </p:nvPr>
        </p:nvSpPr>
        <p:spPr>
          <a:xfrm>
            <a:off x="4032250" y="2020824"/>
            <a:ext cx="6968505" cy="2303275"/>
          </a:xfrm>
        </p:spPr>
        <p:txBody>
          <a:bodyPr>
            <a:normAutofit/>
          </a:bodyPr>
          <a:lstStyle/>
          <a:p>
            <a:r>
              <a:rPr lang="en-GB" sz="2400" dirty="0">
                <a:latin typeface="Arial" panose="020B0604020202020204" pitchFamily="34" charset="0"/>
                <a:ea typeface="Roboto"/>
                <a:cs typeface="Arial" panose="020B0604020202020204" pitchFamily="34" charset="0"/>
              </a:rPr>
              <a:t>7. REC Process Maps</a:t>
            </a:r>
            <a:br>
              <a:rPr lang="en-GB" sz="2700" dirty="0">
                <a:latin typeface="Roboto"/>
                <a:ea typeface="Roboto"/>
                <a:cs typeface="Roboto"/>
              </a:rPr>
            </a:br>
            <a:endParaRPr lang="en-GB" dirty="0">
              <a:cs typeface="Roboto"/>
            </a:endParaRPr>
          </a:p>
        </p:txBody>
      </p:sp>
      <p:sp>
        <p:nvSpPr>
          <p:cNvPr id="5" name="Text Placeholder 4">
            <a:extLst>
              <a:ext uri="{FF2B5EF4-FFF2-40B4-BE49-F238E27FC236}">
                <a16:creationId xmlns:a16="http://schemas.microsoft.com/office/drawing/2014/main" id="{74BEFDAE-75A6-A36A-DC26-DAA2795C3173}"/>
              </a:ext>
            </a:extLst>
          </p:cNvPr>
          <p:cNvSpPr>
            <a:spLocks noGrp="1"/>
          </p:cNvSpPr>
          <p:nvPr>
            <p:ph type="body" sz="quarter" idx="10"/>
          </p:nvPr>
        </p:nvSpPr>
        <p:spPr/>
        <p:txBody>
          <a:bodyPr/>
          <a:lstStyle/>
          <a:p>
            <a:r>
              <a:rPr lang="en-GB" dirty="0">
                <a:latin typeface="Arial" panose="020B0604020202020204" pitchFamily="34" charset="0"/>
                <a:cs typeface="Arial" panose="020B0604020202020204" pitchFamily="34" charset="0"/>
              </a:rPr>
              <a:t>REC Technical services Team</a:t>
            </a:r>
          </a:p>
        </p:txBody>
      </p:sp>
    </p:spTree>
    <p:extLst>
      <p:ext uri="{BB962C8B-B14F-4D97-AF65-F5344CB8AC3E}">
        <p14:creationId xmlns:p14="http://schemas.microsoft.com/office/powerpoint/2010/main" val="4495941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9A7928-5B43-93A9-21F8-7FAE512A31D5}"/>
              </a:ext>
            </a:extLst>
          </p:cNvPr>
          <p:cNvSpPr>
            <a:spLocks noGrp="1"/>
          </p:cNvSpPr>
          <p:nvPr>
            <p:ph type="title"/>
          </p:nvPr>
        </p:nvSpPr>
        <p:spPr/>
        <p:txBody>
          <a:bodyPr/>
          <a:lstStyle/>
          <a:p>
            <a:r>
              <a:rPr lang="en-GB" dirty="0"/>
              <a:t>overview</a:t>
            </a:r>
          </a:p>
        </p:txBody>
      </p:sp>
      <p:pic>
        <p:nvPicPr>
          <p:cNvPr id="6" name="Picture Placeholder 5">
            <a:extLst>
              <a:ext uri="{FF2B5EF4-FFF2-40B4-BE49-F238E27FC236}">
                <a16:creationId xmlns:a16="http://schemas.microsoft.com/office/drawing/2014/main" id="{C3C426CD-529C-21E7-B9D5-16C42110F759}"/>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33482" r="33482"/>
          <a:stretch/>
        </p:blipFill>
        <p:spPr>
          <a:xfrm>
            <a:off x="8697627" y="1836737"/>
            <a:ext cx="1964924" cy="4460875"/>
          </a:xfrm>
        </p:spPr>
      </p:pic>
      <p:sp>
        <p:nvSpPr>
          <p:cNvPr id="4" name="Text Placeholder 3">
            <a:extLst>
              <a:ext uri="{FF2B5EF4-FFF2-40B4-BE49-F238E27FC236}">
                <a16:creationId xmlns:a16="http://schemas.microsoft.com/office/drawing/2014/main" id="{5188CC2C-0106-9DF9-F6A0-D7783DE80841}"/>
              </a:ext>
            </a:extLst>
          </p:cNvPr>
          <p:cNvSpPr>
            <a:spLocks noGrp="1"/>
          </p:cNvSpPr>
          <p:nvPr>
            <p:ph type="body" sz="quarter" idx="11"/>
          </p:nvPr>
        </p:nvSpPr>
        <p:spPr>
          <a:xfrm>
            <a:off x="838200" y="1827583"/>
            <a:ext cx="7546848" cy="4460875"/>
          </a:xfrm>
        </p:spPr>
        <p:txBody>
          <a:bodyPr>
            <a:normAutofit/>
          </a:bodyPr>
          <a:lstStyle/>
          <a:p>
            <a:r>
              <a:rPr lang="en-GB" dirty="0">
                <a:latin typeface="Arial" panose="020B0604020202020204" pitchFamily="34" charset="0"/>
                <a:cs typeface="Arial" panose="020B0604020202020204" pitchFamily="34" charset="0"/>
              </a:rPr>
              <a:t>Map created for each interface table in REC Schedules, providing supporting information on REC processes</a:t>
            </a: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Currently 112 diagrams for live REC </a:t>
            </a: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46 for MHHS with some enhancements – due for publication January 2025</a:t>
            </a: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Produced in IBM Jazz, extracted in </a:t>
            </a:r>
            <a:r>
              <a:rPr lang="en-GB" dirty="0" err="1">
                <a:latin typeface="Arial" panose="020B0604020202020204" pitchFamily="34" charset="0"/>
                <a:cs typeface="Arial" panose="020B0604020202020204" pitchFamily="34" charset="0"/>
              </a:rPr>
              <a:t>png</a:t>
            </a:r>
            <a:r>
              <a:rPr lang="en-GB" dirty="0">
                <a:latin typeface="Arial" panose="020B0604020202020204" pitchFamily="34" charset="0"/>
                <a:cs typeface="Arial" panose="020B0604020202020204" pitchFamily="34" charset="0"/>
              </a:rPr>
              <a:t> and saved on a page in the Portal, presented by Schedule</a:t>
            </a: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Some improvements made; now seeking other ideas for refreshed set and publication</a:t>
            </a:r>
          </a:p>
          <a:p>
            <a:endParaRPr lang="en-GB" dirty="0"/>
          </a:p>
        </p:txBody>
      </p:sp>
    </p:spTree>
    <p:extLst>
      <p:ext uri="{BB962C8B-B14F-4D97-AF65-F5344CB8AC3E}">
        <p14:creationId xmlns:p14="http://schemas.microsoft.com/office/powerpoint/2010/main" val="38798118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75DC1-6B4C-3339-E767-88796785377B}"/>
              </a:ext>
            </a:extLst>
          </p:cNvPr>
          <p:cNvSpPr>
            <a:spLocks noGrp="1"/>
          </p:cNvSpPr>
          <p:nvPr>
            <p:ph type="title"/>
          </p:nvPr>
        </p:nvSpPr>
        <p:spPr/>
        <p:txBody>
          <a:bodyPr/>
          <a:lstStyle/>
          <a:p>
            <a:r>
              <a:rPr lang="en-GB" dirty="0"/>
              <a:t>Current portal view</a:t>
            </a:r>
          </a:p>
        </p:txBody>
      </p:sp>
      <p:pic>
        <p:nvPicPr>
          <p:cNvPr id="6" name="Picture 5">
            <a:extLst>
              <a:ext uri="{FF2B5EF4-FFF2-40B4-BE49-F238E27FC236}">
                <a16:creationId xmlns:a16="http://schemas.microsoft.com/office/drawing/2014/main" id="{C09DABE2-7FE0-DE4F-8D09-5012DE831A2C}"/>
              </a:ext>
            </a:extLst>
          </p:cNvPr>
          <p:cNvPicPr>
            <a:picLocks noChangeAspect="1"/>
          </p:cNvPicPr>
          <p:nvPr/>
        </p:nvPicPr>
        <p:blipFill>
          <a:blip r:embed="rId2"/>
          <a:stretch>
            <a:fillRect/>
          </a:stretch>
        </p:blipFill>
        <p:spPr>
          <a:xfrm>
            <a:off x="2184715" y="1266556"/>
            <a:ext cx="7493385" cy="522631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6299958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B48964AC-C753-5950-F869-E026AE929586}"/>
              </a:ext>
            </a:extLst>
          </p:cNvPr>
          <p:cNvSpPr>
            <a:spLocks noGrp="1"/>
          </p:cNvSpPr>
          <p:nvPr>
            <p:ph type="pic" sz="quarter" idx="10"/>
          </p:nvPr>
        </p:nvSpPr>
        <p:spPr/>
        <p:txBody>
          <a:bodyPr/>
          <a:lstStyle/>
          <a:p>
            <a:endParaRPr lang="en-GB"/>
          </a:p>
        </p:txBody>
      </p:sp>
      <p:sp>
        <p:nvSpPr>
          <p:cNvPr id="4" name="Text Placeholder 3">
            <a:extLst>
              <a:ext uri="{FF2B5EF4-FFF2-40B4-BE49-F238E27FC236}">
                <a16:creationId xmlns:a16="http://schemas.microsoft.com/office/drawing/2014/main" id="{C5B71C73-0A60-6476-20A8-E8139ACE901B}"/>
              </a:ext>
            </a:extLst>
          </p:cNvPr>
          <p:cNvSpPr>
            <a:spLocks noGrp="1"/>
          </p:cNvSpPr>
          <p:nvPr>
            <p:ph type="body" sz="quarter" idx="11"/>
          </p:nvPr>
        </p:nvSpPr>
        <p:spPr>
          <a:xfrm>
            <a:off x="210312" y="1827583"/>
            <a:ext cx="1858633" cy="4460875"/>
          </a:xfrm>
        </p:spPr>
        <p:txBody>
          <a:bodyPr/>
          <a:lstStyle/>
          <a:p>
            <a:pPr marL="0" indent="0">
              <a:buNone/>
            </a:pPr>
            <a:r>
              <a:rPr lang="en-GB" dirty="0">
                <a:latin typeface="Arial" panose="020B0604020202020204" pitchFamily="34" charset="0"/>
                <a:cs typeface="Arial" panose="020B0604020202020204" pitchFamily="34" charset="0"/>
              </a:rPr>
              <a:t>Recent enhancement to view</a:t>
            </a:r>
          </a:p>
        </p:txBody>
      </p:sp>
      <p:pic>
        <p:nvPicPr>
          <p:cNvPr id="5" name="Picture 4">
            <a:extLst>
              <a:ext uri="{FF2B5EF4-FFF2-40B4-BE49-F238E27FC236}">
                <a16:creationId xmlns:a16="http://schemas.microsoft.com/office/drawing/2014/main" id="{FA30916B-9203-9EE4-0D3E-D64ED6C99E30}"/>
              </a:ext>
            </a:extLst>
          </p:cNvPr>
          <p:cNvPicPr>
            <a:picLocks noChangeAspect="1"/>
          </p:cNvPicPr>
          <p:nvPr/>
        </p:nvPicPr>
        <p:blipFill>
          <a:blip r:embed="rId2"/>
          <a:stretch>
            <a:fillRect/>
          </a:stretch>
        </p:blipFill>
        <p:spPr>
          <a:xfrm>
            <a:off x="2386367" y="219456"/>
            <a:ext cx="7736688" cy="651353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Rectangle 5">
            <a:extLst>
              <a:ext uri="{FF2B5EF4-FFF2-40B4-BE49-F238E27FC236}">
                <a16:creationId xmlns:a16="http://schemas.microsoft.com/office/drawing/2014/main" id="{91D3AA18-FD31-17E9-EECC-27B5A2367DF4}"/>
              </a:ext>
            </a:extLst>
          </p:cNvPr>
          <p:cNvSpPr/>
          <p:nvPr/>
        </p:nvSpPr>
        <p:spPr>
          <a:xfrm>
            <a:off x="5458968" y="1014984"/>
            <a:ext cx="2473808" cy="533808"/>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err="1">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86548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screenshot of a computer&#10;&#10;Description automatically generated">
            <a:extLst>
              <a:ext uri="{FF2B5EF4-FFF2-40B4-BE49-F238E27FC236}">
                <a16:creationId xmlns:a16="http://schemas.microsoft.com/office/drawing/2014/main" id="{91C3A490-1929-BB7F-A42E-2F0F7A501D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5694" y="169724"/>
            <a:ext cx="8949951" cy="6413956"/>
          </a:xfrm>
          <a:prstGeom prst="rect">
            <a:avLst/>
          </a:prstGeom>
        </p:spPr>
      </p:pic>
      <p:sp>
        <p:nvSpPr>
          <p:cNvPr id="11" name="Text Placeholder 3">
            <a:extLst>
              <a:ext uri="{FF2B5EF4-FFF2-40B4-BE49-F238E27FC236}">
                <a16:creationId xmlns:a16="http://schemas.microsoft.com/office/drawing/2014/main" id="{C4375816-EE07-7D91-7CB0-3B9751A8267D}"/>
              </a:ext>
            </a:extLst>
          </p:cNvPr>
          <p:cNvSpPr>
            <a:spLocks noGrp="1"/>
          </p:cNvSpPr>
          <p:nvPr>
            <p:ph type="body" sz="quarter" idx="11"/>
          </p:nvPr>
        </p:nvSpPr>
        <p:spPr>
          <a:xfrm>
            <a:off x="9372600" y="2011680"/>
            <a:ext cx="2359152" cy="3901874"/>
          </a:xfrm>
        </p:spPr>
        <p:txBody>
          <a:bodyPr/>
          <a:lstStyle/>
          <a:p>
            <a:pPr marL="0" indent="0">
              <a:buNone/>
            </a:pPr>
            <a:r>
              <a:rPr lang="en-GB" dirty="0">
                <a:latin typeface="Arial" panose="020B0604020202020204" pitchFamily="34" charset="0"/>
                <a:cs typeface="Arial" panose="020B0604020202020204" pitchFamily="34" charset="0"/>
              </a:rPr>
              <a:t>Further enhancements to MHHS versions</a:t>
            </a:r>
          </a:p>
          <a:p>
            <a:pPr marL="0" indent="0">
              <a:buNone/>
            </a:pPr>
            <a:r>
              <a:rPr lang="en-GB" dirty="0">
                <a:latin typeface="Arial" panose="020B0604020202020204" pitchFamily="34" charset="0"/>
                <a:cs typeface="Arial" panose="020B0604020202020204" pitchFamily="34" charset="0"/>
              </a:rPr>
              <a:t>- Due for publication in January</a:t>
            </a:r>
          </a:p>
        </p:txBody>
      </p:sp>
      <p:sp>
        <p:nvSpPr>
          <p:cNvPr id="12" name="Rectangle 11">
            <a:extLst>
              <a:ext uri="{FF2B5EF4-FFF2-40B4-BE49-F238E27FC236}">
                <a16:creationId xmlns:a16="http://schemas.microsoft.com/office/drawing/2014/main" id="{04AACF92-ECA2-5DD6-8B88-A85AD6E47579}"/>
              </a:ext>
            </a:extLst>
          </p:cNvPr>
          <p:cNvSpPr/>
          <p:nvPr/>
        </p:nvSpPr>
        <p:spPr>
          <a:xfrm>
            <a:off x="5373624" y="3209544"/>
            <a:ext cx="731520" cy="438912"/>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err="1">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43F1FD2F-9CC8-6769-21ED-6F03E691FA4F}"/>
              </a:ext>
            </a:extLst>
          </p:cNvPr>
          <p:cNvSpPr/>
          <p:nvPr/>
        </p:nvSpPr>
        <p:spPr>
          <a:xfrm>
            <a:off x="2052677" y="1255776"/>
            <a:ext cx="1202587" cy="430176"/>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err="1">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5681C13B-FD26-CB89-3882-E238F3D0430E}"/>
              </a:ext>
            </a:extLst>
          </p:cNvPr>
          <p:cNvSpPr/>
          <p:nvPr/>
        </p:nvSpPr>
        <p:spPr>
          <a:xfrm>
            <a:off x="2471928" y="176228"/>
            <a:ext cx="2473808" cy="533808"/>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err="1">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946959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E1C6F9-D8C2-6ECA-FB0D-88DFA109864A}"/>
              </a:ext>
            </a:extLst>
          </p:cNvPr>
          <p:cNvSpPr>
            <a:spLocks noGrp="1"/>
          </p:cNvSpPr>
          <p:nvPr>
            <p:ph type="title"/>
          </p:nvPr>
        </p:nvSpPr>
        <p:spPr/>
        <p:txBody>
          <a:bodyPr/>
          <a:lstStyle/>
          <a:p>
            <a:r>
              <a:rPr lang="en-GB" dirty="0"/>
              <a:t>Usage and feedback</a:t>
            </a:r>
          </a:p>
        </p:txBody>
      </p:sp>
      <p:sp>
        <p:nvSpPr>
          <p:cNvPr id="4" name="Text Placeholder 3">
            <a:extLst>
              <a:ext uri="{FF2B5EF4-FFF2-40B4-BE49-F238E27FC236}">
                <a16:creationId xmlns:a16="http://schemas.microsoft.com/office/drawing/2014/main" id="{409216C8-5BD8-1ECD-5597-BBAEF127D71E}"/>
              </a:ext>
            </a:extLst>
          </p:cNvPr>
          <p:cNvSpPr>
            <a:spLocks noGrp="1"/>
          </p:cNvSpPr>
          <p:nvPr>
            <p:ph type="body" sz="quarter" idx="11"/>
          </p:nvPr>
        </p:nvSpPr>
        <p:spPr>
          <a:xfrm>
            <a:off x="838200" y="1234441"/>
            <a:ext cx="11030712" cy="5258434"/>
          </a:xfrm>
        </p:spPr>
        <p:txBody>
          <a:bodyPr>
            <a:normAutofit fontScale="92500" lnSpcReduction="20000"/>
          </a:bodyPr>
          <a:lstStyle/>
          <a:p>
            <a:r>
              <a:rPr lang="en-GB" sz="1600" dirty="0">
                <a:latin typeface="Arial" panose="020B0604020202020204" pitchFamily="34" charset="0"/>
                <a:cs typeface="Arial" panose="020B0604020202020204" pitchFamily="34" charset="0"/>
              </a:rPr>
              <a:t>Updated for releases</a:t>
            </a:r>
          </a:p>
          <a:p>
            <a:r>
              <a:rPr lang="en-GB" sz="1600" dirty="0">
                <a:latin typeface="Arial" panose="020B0604020202020204" pitchFamily="34" charset="0"/>
                <a:cs typeface="Arial" panose="020B0604020202020204" pitchFamily="34" charset="0"/>
              </a:rPr>
              <a:t>Some functional constraints using current tool e.g. can’t add links to documents / Market Messages etc</a:t>
            </a:r>
          </a:p>
          <a:p>
            <a:endParaRPr lang="en-GB" sz="1600" dirty="0">
              <a:latin typeface="Arial" panose="020B0604020202020204" pitchFamily="34" charset="0"/>
              <a:cs typeface="Arial" panose="020B0604020202020204" pitchFamily="34" charset="0"/>
            </a:endParaRPr>
          </a:p>
          <a:p>
            <a:pPr marL="0" indent="0">
              <a:lnSpc>
                <a:spcPct val="170000"/>
              </a:lnSpc>
              <a:buNone/>
            </a:pPr>
            <a:r>
              <a:rPr lang="en-GB" sz="1600" b="1" dirty="0">
                <a:latin typeface="Arial" panose="020B0604020202020204" pitchFamily="34" charset="0"/>
                <a:cs typeface="Arial" panose="020B0604020202020204" pitchFamily="34" charset="0"/>
              </a:rPr>
              <a:t>Customer feedback and Code Manager response:</a:t>
            </a:r>
          </a:p>
          <a:p>
            <a:pPr>
              <a:lnSpc>
                <a:spcPct val="170000"/>
              </a:lnSpc>
            </a:pPr>
            <a:r>
              <a:rPr lang="en-GB" sz="1600" dirty="0">
                <a:latin typeface="Arial" panose="020B0604020202020204" pitchFamily="34" charset="0"/>
                <a:cs typeface="Arial" panose="020B0604020202020204" pitchFamily="34" charset="0"/>
              </a:rPr>
              <a:t>Manual to search for them </a:t>
            </a:r>
            <a:r>
              <a:rPr lang="en-GB" sz="1600" dirty="0">
                <a:solidFill>
                  <a:srgbClr val="0070C0"/>
                </a:solidFill>
                <a:latin typeface="Arial" panose="020B0604020202020204" pitchFamily="34" charset="0"/>
                <a:cs typeface="Arial" panose="020B0604020202020204" pitchFamily="34" charset="0"/>
              </a:rPr>
              <a:t>– exploring ways to link from Schedule</a:t>
            </a:r>
          </a:p>
          <a:p>
            <a:pPr>
              <a:lnSpc>
                <a:spcPct val="170000"/>
              </a:lnSpc>
            </a:pPr>
            <a:r>
              <a:rPr lang="en-GB" sz="1600" dirty="0">
                <a:latin typeface="Arial" panose="020B0604020202020204" pitchFamily="34" charset="0"/>
                <a:cs typeface="Arial" panose="020B0604020202020204" pitchFamily="34" charset="0"/>
              </a:rPr>
              <a:t>Too much text on landing page </a:t>
            </a:r>
            <a:r>
              <a:rPr lang="en-GB" sz="1600" dirty="0">
                <a:solidFill>
                  <a:srgbClr val="0070C0"/>
                </a:solidFill>
                <a:latin typeface="Arial" panose="020B0604020202020204" pitchFamily="34" charset="0"/>
                <a:cs typeface="Arial" panose="020B0604020202020204" pitchFamily="34" charset="0"/>
              </a:rPr>
              <a:t>– include legal text section ref in title (as MHHS), potential search function on page, filter by applicable party roles</a:t>
            </a:r>
          </a:p>
          <a:p>
            <a:pPr>
              <a:lnSpc>
                <a:spcPct val="170000"/>
              </a:lnSpc>
            </a:pPr>
            <a:r>
              <a:rPr lang="en-GB" sz="1600" dirty="0">
                <a:latin typeface="Arial" panose="020B0604020202020204" pitchFamily="34" charset="0"/>
                <a:cs typeface="Arial" panose="020B0604020202020204" pitchFamily="34" charset="0"/>
              </a:rPr>
              <a:t>Legal text and steps in diagram not clearly linked </a:t>
            </a:r>
            <a:r>
              <a:rPr lang="en-GB" sz="1600" dirty="0">
                <a:solidFill>
                  <a:srgbClr val="0070C0"/>
                </a:solidFill>
                <a:latin typeface="Arial" panose="020B0604020202020204" pitchFamily="34" charset="0"/>
                <a:cs typeface="Arial" panose="020B0604020202020204" pitchFamily="34" charset="0"/>
              </a:rPr>
              <a:t>– change to using legal text refs (as MHHS)</a:t>
            </a:r>
          </a:p>
          <a:p>
            <a:pPr>
              <a:lnSpc>
                <a:spcPct val="170000"/>
              </a:lnSpc>
            </a:pPr>
            <a:r>
              <a:rPr lang="en-GB" sz="1600" dirty="0">
                <a:latin typeface="Arial" panose="020B0604020202020204" pitchFamily="34" charset="0"/>
                <a:cs typeface="Arial" panose="020B0604020202020204" pitchFamily="34" charset="0"/>
              </a:rPr>
              <a:t>Confusion between Market Scenarios / Market Messages </a:t>
            </a:r>
            <a:r>
              <a:rPr lang="en-GB" sz="1600" dirty="0">
                <a:solidFill>
                  <a:srgbClr val="0070C0"/>
                </a:solidFill>
                <a:latin typeface="Arial" panose="020B0604020202020204" pitchFamily="34" charset="0"/>
                <a:cs typeface="Arial" panose="020B0604020202020204" pitchFamily="34" charset="0"/>
              </a:rPr>
              <a:t>– changed to Process Maps</a:t>
            </a:r>
          </a:p>
          <a:p>
            <a:pPr>
              <a:lnSpc>
                <a:spcPct val="170000"/>
              </a:lnSpc>
            </a:pPr>
            <a:r>
              <a:rPr lang="en-GB" sz="1600" dirty="0">
                <a:latin typeface="Arial" panose="020B0604020202020204" pitchFamily="34" charset="0"/>
                <a:cs typeface="Arial" panose="020B0604020202020204" pitchFamily="34" charset="0"/>
              </a:rPr>
              <a:t>Want more information included </a:t>
            </a:r>
            <a:r>
              <a:rPr lang="en-GB" sz="1600" dirty="0">
                <a:solidFill>
                  <a:srgbClr val="0070C0"/>
                </a:solidFill>
                <a:latin typeface="Arial" panose="020B0604020202020204" pitchFamily="34" charset="0"/>
                <a:cs typeface="Arial" panose="020B0604020202020204" pitchFamily="34" charset="0"/>
              </a:rPr>
              <a:t>– put in </a:t>
            </a:r>
            <a:r>
              <a:rPr lang="en-GB" sz="1600" u="sng" dirty="0">
                <a:solidFill>
                  <a:srgbClr val="0070C0"/>
                </a:solidFill>
                <a:latin typeface="Arial" panose="020B0604020202020204" pitchFamily="34" charset="0"/>
                <a:cs typeface="Arial" panose="020B0604020202020204" pitchFamily="34" charset="0"/>
              </a:rPr>
              <a:t>MM ref</a:t>
            </a:r>
            <a:r>
              <a:rPr lang="en-GB" sz="1600" dirty="0">
                <a:solidFill>
                  <a:srgbClr val="0070C0"/>
                </a:solidFill>
                <a:latin typeface="Arial" panose="020B0604020202020204" pitchFamily="34" charset="0"/>
                <a:cs typeface="Arial" panose="020B0604020202020204" pitchFamily="34" charset="0"/>
              </a:rPr>
              <a:t> (as MHHS); information / key </a:t>
            </a:r>
            <a:r>
              <a:rPr lang="en-GB" sz="1600" u="sng" dirty="0">
                <a:solidFill>
                  <a:srgbClr val="0070C0"/>
                </a:solidFill>
                <a:latin typeface="Arial" panose="020B0604020202020204" pitchFamily="34" charset="0"/>
                <a:cs typeface="Arial" panose="020B0604020202020204" pitchFamily="34" charset="0"/>
              </a:rPr>
              <a:t>box</a:t>
            </a:r>
            <a:r>
              <a:rPr lang="en-GB" sz="1600" dirty="0">
                <a:solidFill>
                  <a:srgbClr val="0070C0"/>
                </a:solidFill>
                <a:latin typeface="Arial" panose="020B0604020202020204" pitchFamily="34" charset="0"/>
                <a:cs typeface="Arial" panose="020B0604020202020204" pitchFamily="34" charset="0"/>
              </a:rPr>
              <a:t>; other information e.g. </a:t>
            </a:r>
            <a:r>
              <a:rPr lang="en-GB" sz="1600" u="sng" dirty="0">
                <a:solidFill>
                  <a:srgbClr val="0070C0"/>
                </a:solidFill>
                <a:latin typeface="Arial" panose="020B0604020202020204" pitchFamily="34" charset="0"/>
                <a:cs typeface="Arial" panose="020B0604020202020204" pitchFamily="34" charset="0"/>
              </a:rPr>
              <a:t>SLAs</a:t>
            </a:r>
            <a:r>
              <a:rPr lang="en-GB" sz="1600" dirty="0">
                <a:solidFill>
                  <a:srgbClr val="0070C0"/>
                </a:solidFill>
                <a:latin typeface="Arial" panose="020B0604020202020204" pitchFamily="34" charset="0"/>
                <a:cs typeface="Arial" panose="020B0604020202020204" pitchFamily="34" charset="0"/>
              </a:rPr>
              <a:t> possible. Want to avoid very busy diagram, and over-complex scenarios; purpose is not to entirely replicate Schedule information.</a:t>
            </a:r>
          </a:p>
          <a:p>
            <a:pPr>
              <a:lnSpc>
                <a:spcPct val="170000"/>
              </a:lnSpc>
            </a:pPr>
            <a:r>
              <a:rPr lang="en-GB" sz="1600" dirty="0">
                <a:latin typeface="Arial" panose="020B0604020202020204" pitchFamily="34" charset="0"/>
                <a:cs typeface="Arial" panose="020B0604020202020204" pitchFamily="34" charset="0"/>
              </a:rPr>
              <a:t>Useful to know what comes next at the end points </a:t>
            </a:r>
            <a:r>
              <a:rPr lang="en-GB" sz="1600" dirty="0">
                <a:solidFill>
                  <a:srgbClr val="0070C0"/>
                </a:solidFill>
                <a:latin typeface="Arial" panose="020B0604020202020204" pitchFamily="34" charset="0"/>
                <a:cs typeface="Arial" panose="020B0604020202020204" pitchFamily="34" charset="0"/>
              </a:rPr>
              <a:t>– sometimes will be very clear, other times not specified in Schedule or complex to represent in diagram. Useful to go beyond interface table?</a:t>
            </a:r>
          </a:p>
          <a:p>
            <a:endParaRPr lang="en-GB" dirty="0"/>
          </a:p>
        </p:txBody>
      </p:sp>
    </p:spTree>
    <p:extLst>
      <p:ext uri="{BB962C8B-B14F-4D97-AF65-F5344CB8AC3E}">
        <p14:creationId xmlns:p14="http://schemas.microsoft.com/office/powerpoint/2010/main" val="38273149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A245C3-9412-8005-6F09-7DFF15FE9665}"/>
              </a:ext>
            </a:extLst>
          </p:cNvPr>
          <p:cNvSpPr>
            <a:spLocks noGrp="1"/>
          </p:cNvSpPr>
          <p:nvPr>
            <p:ph type="title"/>
          </p:nvPr>
        </p:nvSpPr>
        <p:spPr/>
        <p:txBody>
          <a:bodyPr/>
          <a:lstStyle/>
          <a:p>
            <a:r>
              <a:rPr lang="en-GB" dirty="0"/>
              <a:t>Rig feedback</a:t>
            </a:r>
          </a:p>
        </p:txBody>
      </p:sp>
      <p:sp>
        <p:nvSpPr>
          <p:cNvPr id="4" name="Text Placeholder 3">
            <a:extLst>
              <a:ext uri="{FF2B5EF4-FFF2-40B4-BE49-F238E27FC236}">
                <a16:creationId xmlns:a16="http://schemas.microsoft.com/office/drawing/2014/main" id="{FD531C8F-A19A-0198-AAE6-594C48235623}"/>
              </a:ext>
            </a:extLst>
          </p:cNvPr>
          <p:cNvSpPr>
            <a:spLocks noGrp="1"/>
          </p:cNvSpPr>
          <p:nvPr>
            <p:ph type="body" sz="quarter" idx="11"/>
          </p:nvPr>
        </p:nvSpPr>
        <p:spPr>
          <a:xfrm>
            <a:off x="838200" y="1827583"/>
            <a:ext cx="9284855" cy="4460875"/>
          </a:xfrm>
        </p:spPr>
        <p:txBody>
          <a:bodyPr/>
          <a:lstStyle/>
          <a:p>
            <a:r>
              <a:rPr lang="en-GB" dirty="0">
                <a:latin typeface="Arial" panose="020B0604020202020204" pitchFamily="34" charset="0"/>
                <a:cs typeface="Arial" panose="020B0604020202020204" pitchFamily="34" charset="0"/>
              </a:rPr>
              <a:t>Aware of them – yes/no?</a:t>
            </a: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Use them – yes/no?  What for?</a:t>
            </a: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How do you access them?</a:t>
            </a: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Any ideas for change?</a:t>
            </a:r>
          </a:p>
          <a:p>
            <a:endParaRPr lang="en-GB" dirty="0">
              <a:latin typeface="Arial" panose="020B0604020202020204" pitchFamily="34" charset="0"/>
              <a:cs typeface="Arial" panose="020B0604020202020204" pitchFamily="34" charset="0"/>
            </a:endParaRPr>
          </a:p>
          <a:p>
            <a:endParaRPr lang="en-GB" dirty="0">
              <a:latin typeface="Arial" panose="020B0604020202020204" pitchFamily="34" charset="0"/>
              <a:cs typeface="Arial" panose="020B0604020202020204" pitchFamily="34" charset="0"/>
            </a:endParaRPr>
          </a:p>
          <a:p>
            <a:pPr marL="0" indent="0">
              <a:buNone/>
            </a:pPr>
            <a:r>
              <a:rPr lang="en-GB" dirty="0">
                <a:latin typeface="Arial" panose="020B0604020202020204" pitchFamily="34" charset="0"/>
                <a:cs typeface="Arial" panose="020B0604020202020204" pitchFamily="34" charset="0"/>
                <a:hlinkClick r:id="rId2"/>
              </a:rPr>
              <a:t>technicalenquiries@recmanager.co.uk</a:t>
            </a:r>
            <a:endParaRPr lang="en-GB" dirty="0">
              <a:latin typeface="Arial" panose="020B0604020202020204" pitchFamily="34" charset="0"/>
              <a:cs typeface="Arial" panose="020B0604020202020204" pitchFamily="34" charset="0"/>
            </a:endParaRPr>
          </a:p>
          <a:p>
            <a:endParaRPr lang="en-GB" dirty="0"/>
          </a:p>
        </p:txBody>
      </p:sp>
    </p:spTree>
    <p:extLst>
      <p:ext uri="{BB962C8B-B14F-4D97-AF65-F5344CB8AC3E}">
        <p14:creationId xmlns:p14="http://schemas.microsoft.com/office/powerpoint/2010/main" val="8340097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E870DB-355C-FDF5-6DBE-7861733C0A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BC4F1AF-9671-6312-4416-D9A44DA77CC0}"/>
              </a:ext>
            </a:extLst>
          </p:cNvPr>
          <p:cNvSpPr>
            <a:spLocks noGrp="1"/>
          </p:cNvSpPr>
          <p:nvPr>
            <p:ph type="title"/>
          </p:nvPr>
        </p:nvSpPr>
        <p:spPr>
          <a:xfrm>
            <a:off x="4032250" y="2020824"/>
            <a:ext cx="6968505" cy="2303275"/>
          </a:xfrm>
        </p:spPr>
        <p:txBody>
          <a:bodyPr>
            <a:normAutofit/>
          </a:bodyPr>
          <a:lstStyle/>
          <a:p>
            <a:r>
              <a:rPr lang="en-GB" sz="2400" dirty="0">
                <a:latin typeface="Arial" panose="020B0604020202020204" pitchFamily="34" charset="0"/>
                <a:ea typeface="Roboto"/>
                <a:cs typeface="Arial" panose="020B0604020202020204" pitchFamily="34" charset="0"/>
              </a:rPr>
              <a:t>7. AOB</a:t>
            </a:r>
            <a:br>
              <a:rPr lang="en-GB" sz="2700" dirty="0">
                <a:latin typeface="Roboto"/>
                <a:ea typeface="Roboto"/>
                <a:cs typeface="Roboto"/>
              </a:rPr>
            </a:br>
            <a:endParaRPr lang="en-GB" dirty="0">
              <a:cs typeface="Roboto"/>
            </a:endParaRPr>
          </a:p>
        </p:txBody>
      </p:sp>
      <p:sp>
        <p:nvSpPr>
          <p:cNvPr id="5" name="Text Placeholder 4">
            <a:extLst>
              <a:ext uri="{FF2B5EF4-FFF2-40B4-BE49-F238E27FC236}">
                <a16:creationId xmlns:a16="http://schemas.microsoft.com/office/drawing/2014/main" id="{13E9C6C0-768A-E6E0-0EC9-9742408FF0C2}"/>
              </a:ext>
            </a:extLst>
          </p:cNvPr>
          <p:cNvSpPr>
            <a:spLocks noGrp="1"/>
          </p:cNvSpPr>
          <p:nvPr>
            <p:ph type="body" sz="quarter" idx="10"/>
          </p:nvPr>
        </p:nvSpPr>
        <p:spPr/>
        <p:txBody>
          <a:bodyPr/>
          <a:lstStyle/>
          <a:p>
            <a:r>
              <a:rPr lang="en-GB" dirty="0">
                <a:latin typeface="Arial" panose="020B0604020202020204" pitchFamily="34" charset="0"/>
                <a:cs typeface="Arial" panose="020B0604020202020204" pitchFamily="34" charset="0"/>
              </a:rPr>
              <a:t>ALL</a:t>
            </a:r>
          </a:p>
        </p:txBody>
      </p:sp>
    </p:spTree>
    <p:extLst>
      <p:ext uri="{BB962C8B-B14F-4D97-AF65-F5344CB8AC3E}">
        <p14:creationId xmlns:p14="http://schemas.microsoft.com/office/powerpoint/2010/main" val="4452306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2A7D5-1EE1-44B5-DC76-072639BE3655}"/>
              </a:ext>
            </a:extLst>
          </p:cNvPr>
          <p:cNvSpPr>
            <a:spLocks noGrp="1"/>
          </p:cNvSpPr>
          <p:nvPr>
            <p:ph type="ctrTitle"/>
          </p:nvPr>
        </p:nvSpPr>
        <p:spPr>
          <a:xfrm>
            <a:off x="3657600" y="2353586"/>
            <a:ext cx="7918703" cy="2245846"/>
          </a:xfrm>
        </p:spPr>
        <p:txBody>
          <a:bodyPr>
            <a:normAutofit fontScale="90000"/>
          </a:bodyPr>
          <a:lstStyle/>
          <a:p>
            <a:r>
              <a:rPr lang="en-GB" sz="2000" dirty="0">
                <a:latin typeface="Roboto"/>
                <a:ea typeface="Roboto"/>
                <a:cs typeface="Roboto"/>
              </a:rPr>
              <a:t>Next meeting:</a:t>
            </a:r>
            <a:br>
              <a:rPr lang="en-GB" sz="2000" dirty="0"/>
            </a:br>
            <a:br>
              <a:rPr lang="en-GB" sz="2200" dirty="0">
                <a:latin typeface="Roboto"/>
                <a:ea typeface="Roboto"/>
                <a:cs typeface="Roboto"/>
              </a:rPr>
            </a:br>
            <a:r>
              <a:rPr lang="en-GB" sz="2200" dirty="0">
                <a:latin typeface="Roboto"/>
                <a:ea typeface="Roboto"/>
                <a:cs typeface="Roboto"/>
              </a:rPr>
              <a:t>10 January 2025</a:t>
            </a:r>
            <a:br>
              <a:rPr lang="en-GB" sz="2200" dirty="0">
                <a:cs typeface="Roboto"/>
              </a:rPr>
            </a:br>
            <a:br>
              <a:rPr lang="en-GB" dirty="0"/>
            </a:br>
            <a:br>
              <a:rPr lang="en-GB" dirty="0">
                <a:latin typeface="Roboto"/>
                <a:ea typeface="Roboto"/>
              </a:rPr>
            </a:br>
            <a:r>
              <a:rPr lang="en-GB" dirty="0">
                <a:latin typeface="Roboto"/>
                <a:ea typeface="Roboto"/>
                <a:cs typeface="Roboto"/>
              </a:rPr>
              <a:t>Thanks for attending</a:t>
            </a:r>
          </a:p>
        </p:txBody>
      </p:sp>
    </p:spTree>
    <p:extLst>
      <p:ext uri="{BB962C8B-B14F-4D97-AF65-F5344CB8AC3E}">
        <p14:creationId xmlns:p14="http://schemas.microsoft.com/office/powerpoint/2010/main" val="187655729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40601ED5-9CD5-48A0-BB47-DADDF0766C76}"/>
    </a:ext>
  </a:extLst>
</a:theme>
</file>

<file path=ppt/theme/theme2.xml><?xml version="1.0" encoding="utf-8"?>
<a:theme xmlns:a="http://schemas.openxmlformats.org/drawingml/2006/main" name="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1F009803-87A7-4528-8EDC-8F3C323310BE}"/>
    </a:ext>
  </a:extLst>
</a:theme>
</file>

<file path=ppt/theme/theme3.xml><?xml version="1.0" encoding="utf-8"?>
<a:theme xmlns:a="http://schemas.openxmlformats.org/drawingml/2006/main" name="1_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5" id="{13F187BB-78E3-4A7C-B20E-26E9F70DEF93}" vid="{011F7A2F-2778-4C5E-AA01-4CE206B490D1}"/>
    </a:ext>
  </a:extLst>
</a:theme>
</file>

<file path=ppt/theme/theme4.xml><?xml version="1.0" encoding="utf-8"?>
<a:theme xmlns:a="http://schemas.openxmlformats.org/drawingml/2006/main" name="CONTENT SLIDE">
  <a:themeElements>
    <a:clrScheme name="REC Colours">
      <a:dk1>
        <a:sysClr val="windowText" lastClr="000000"/>
      </a:dk1>
      <a:lt1>
        <a:sysClr val="window" lastClr="FFFFFF"/>
      </a:lt1>
      <a:dk2>
        <a:srgbClr val="70ADA3"/>
      </a:dk2>
      <a:lt2>
        <a:srgbClr val="FFFFFF"/>
      </a:lt2>
      <a:accent1>
        <a:srgbClr val="4D8934"/>
      </a:accent1>
      <a:accent2>
        <a:srgbClr val="70ADA3"/>
      </a:accent2>
      <a:accent3>
        <a:srgbClr val="7B282E"/>
      </a:accent3>
      <a:accent4>
        <a:srgbClr val="BE6516"/>
      </a:accent4>
      <a:accent5>
        <a:srgbClr val="E7AB00"/>
      </a:accent5>
      <a:accent6>
        <a:srgbClr val="C4D38D"/>
      </a:accent6>
      <a:hlink>
        <a:srgbClr val="4D8934"/>
      </a:hlink>
      <a:folHlink>
        <a:srgbClr val="70ADA3"/>
      </a:folHlink>
    </a:clrScheme>
    <a:fontScheme name="REC">
      <a:majorFont>
        <a:latin typeface="Roboto"/>
        <a:ea typeface=""/>
        <a:cs typeface=""/>
      </a:majorFont>
      <a:minorFont>
        <a:latin typeface="Roboto Slab"/>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CONTEN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Gemserv Content">
  <a:themeElements>
    <a:clrScheme name="Corporate Gemserv">
      <a:dk1>
        <a:srgbClr val="3A3C3B"/>
      </a:dk1>
      <a:lt1>
        <a:sysClr val="window" lastClr="FFFFFF"/>
      </a:lt1>
      <a:dk2>
        <a:srgbClr val="A8A8A8"/>
      </a:dk2>
      <a:lt2>
        <a:srgbClr val="EDEDED"/>
      </a:lt2>
      <a:accent1>
        <a:srgbClr val="6FB967"/>
      </a:accent1>
      <a:accent2>
        <a:srgbClr val="9DC977"/>
      </a:accent2>
      <a:accent3>
        <a:srgbClr val="DFE69B"/>
      </a:accent3>
      <a:accent4>
        <a:srgbClr val="58AB4F"/>
      </a:accent4>
      <a:accent5>
        <a:srgbClr val="81BA52"/>
      </a:accent5>
      <a:accent6>
        <a:srgbClr val="E6ECB2"/>
      </a:accent6>
      <a:hlink>
        <a:srgbClr val="2C6ECE"/>
      </a:hlink>
      <a:folHlink>
        <a:srgbClr val="568BD8"/>
      </a:folHlink>
    </a:clrScheme>
    <a:fontScheme name="Gemserv Internal">
      <a:majorFont>
        <a:latin typeface="Segoe U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emserv PowerPoint template" id="{E4F3FFF0-3AF6-47C2-92A7-845694BA4777}" vid="{248F4D9C-1102-4DE8-9950-5A935EFE9412}"/>
    </a:ext>
  </a:extLst>
</a:theme>
</file>

<file path=ppt/theme/theme7.xml><?xml version="1.0" encoding="utf-8"?>
<a:theme xmlns:a="http://schemas.openxmlformats.org/drawingml/2006/main" name="e-on Enjoyment Template">
  <a:themeElements>
    <a:clrScheme name="EON 2022">
      <a:dk1>
        <a:srgbClr val="262626"/>
      </a:dk1>
      <a:lt1>
        <a:srgbClr val="FFFFFF"/>
      </a:lt1>
      <a:dk2>
        <a:srgbClr val="262626"/>
      </a:dk2>
      <a:lt2>
        <a:srgbClr val="FFFFFF"/>
      </a:lt2>
      <a:accent1>
        <a:srgbClr val="EA1B0A"/>
      </a:accent1>
      <a:accent2>
        <a:srgbClr val="B00402"/>
      </a:accent2>
      <a:accent3>
        <a:srgbClr val="1EA2B1"/>
      </a:accent3>
      <a:accent4>
        <a:srgbClr val="E3E000"/>
      </a:accent4>
      <a:accent5>
        <a:srgbClr val="76020D"/>
      </a:accent5>
      <a:accent6>
        <a:srgbClr val="7FC7CF"/>
      </a:accent6>
      <a:hlink>
        <a:srgbClr val="0000FF"/>
      </a:hlink>
      <a:folHlink>
        <a:srgbClr val="800080"/>
      </a:folHlink>
    </a:clrScheme>
    <a:fontScheme name="EON Brix Sans">
      <a:majorFont>
        <a:latin typeface="EON Brix Sans Black"/>
        <a:ea typeface=""/>
        <a:cs typeface=""/>
      </a:majorFont>
      <a:minorFont>
        <a:latin typeface="EON Brix Sans"/>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1400" noProof="0" dirty="0" err="1" smtClean="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lgn="l">
          <a:defRPr dirty="0" err="1" smtClean="0"/>
        </a:defPPr>
      </a:lstStyle>
    </a:txDef>
  </a:objectDefaults>
  <a:extraClrSchemeLst>
    <a:extraClrScheme>
      <a:clrScheme name="EON">
        <a:dk1>
          <a:srgbClr val="000000"/>
        </a:dk1>
        <a:lt1>
          <a:srgbClr val="FFFFFF"/>
        </a:lt1>
        <a:dk2>
          <a:srgbClr val="000000"/>
        </a:dk2>
        <a:lt2>
          <a:srgbClr val="FFFFFF"/>
        </a:lt2>
        <a:accent1>
          <a:srgbClr val="EA1B0A"/>
        </a:accent1>
        <a:accent2>
          <a:srgbClr val="B00402"/>
        </a:accent2>
        <a:accent3>
          <a:srgbClr val="5CC1CB"/>
        </a:accent3>
        <a:accent4>
          <a:srgbClr val="E3E000"/>
        </a:accent4>
        <a:accent5>
          <a:srgbClr val="C44341"/>
        </a:accent5>
        <a:accent6>
          <a:srgbClr val="85D1D8"/>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custClrLst>
    <a:custClr>
      <a:srgbClr val="F7E8DA"/>
    </a:custClr>
    <a:custClr>
      <a:srgbClr val="F6C1B0"/>
    </a:custClr>
    <a:custClr>
      <a:srgbClr val="F59A86"/>
    </a:custClr>
    <a:custClr>
      <a:srgbClr val="F05B48"/>
    </a:custClr>
    <a:custClr>
      <a:srgbClr val="EA1B0A"/>
    </a:custClr>
    <a:custClr>
      <a:srgbClr val="E01000"/>
    </a:custClr>
    <a:custClr>
      <a:srgbClr val="C90A01"/>
    </a:custClr>
    <a:custClr>
      <a:srgbClr val="B00402"/>
    </a:custClr>
    <a:custClr>
      <a:srgbClr val="76020D"/>
    </a:custClr>
    <a:custClr>
      <a:srgbClr val="FFFFFF"/>
    </a:custClr>
    <a:custClr>
      <a:srgbClr val="F7F4D9"/>
    </a:custClr>
    <a:custClr>
      <a:srgbClr val="F2EFA3"/>
    </a:custClr>
    <a:custClr>
      <a:srgbClr val="EDEA6C"/>
    </a:custClr>
    <a:custClr>
      <a:srgbClr val="E8E536"/>
    </a:custClr>
    <a:custClr>
      <a:srgbClr val="E3E000"/>
    </a:custClr>
    <a:custClr>
      <a:srgbClr val="9EB22D"/>
    </a:custClr>
    <a:custClr>
      <a:srgbClr val="61822A"/>
    </a:custClr>
    <a:custClr>
      <a:srgbClr val="3D5327"/>
    </a:custClr>
    <a:custClr>
      <a:srgbClr val="1C301E"/>
    </a:custClr>
    <a:custClr>
      <a:srgbClr val="FFFFFF"/>
    </a:custClr>
    <a:custClr>
      <a:srgbClr val="E1EDED"/>
    </a:custClr>
    <a:custClr>
      <a:srgbClr val="B0DADE"/>
    </a:custClr>
    <a:custClr>
      <a:srgbClr val="7FC7CF"/>
    </a:custClr>
    <a:custClr>
      <a:srgbClr val="4FB5C0"/>
    </a:custClr>
    <a:custClr>
      <a:srgbClr val="1EA2B1"/>
    </a:custClr>
    <a:custClr>
      <a:srgbClr val="178A9E"/>
    </a:custClr>
    <a:custClr>
      <a:srgbClr val="0F738A"/>
    </a:custClr>
    <a:custClr>
      <a:srgbClr val="144D61"/>
    </a:custClr>
    <a:custClr>
      <a:srgbClr val="182739"/>
    </a:custClr>
    <a:custClr>
      <a:srgbClr val="FFFFFF"/>
    </a:custClr>
    <a:custClr>
      <a:srgbClr val="FFFFFF"/>
    </a:custClr>
    <a:custClr>
      <a:srgbClr val="FCFBFA"/>
    </a:custClr>
    <a:custClr>
      <a:srgbClr val="F9F6F4"/>
    </a:custClr>
    <a:custClr>
      <a:srgbClr val="E6E3E1"/>
    </a:custClr>
    <a:custClr>
      <a:srgbClr val="CCCBCA"/>
    </a:custClr>
    <a:custClr>
      <a:srgbClr val="999999"/>
    </a:custClr>
    <a:custClr>
      <a:srgbClr val="666666"/>
    </a:custClr>
    <a:custClr>
      <a:srgbClr val="262626"/>
    </a:custClr>
    <a:custClr>
      <a:srgbClr val="000000"/>
    </a:custClr>
    <a:custClr>
      <a:srgbClr val="FFFFFF"/>
    </a:custClr>
    <a:custClr>
      <a:srgbClr val="F8E3D0"/>
    </a:custClr>
    <a:custClr>
      <a:srgbClr val="F1D7BD"/>
    </a:custClr>
    <a:custClr>
      <a:srgbClr val="E9CBA9"/>
    </a:custClr>
    <a:custClr>
      <a:srgbClr val="DEBA95"/>
    </a:custClr>
    <a:custClr>
      <a:srgbClr val="D2A981"/>
    </a:custClr>
    <a:custClr>
      <a:srgbClr val="AF8A66"/>
    </a:custClr>
    <a:custClr>
      <a:srgbClr val="8C6B4C"/>
    </a:custClr>
    <a:custClr>
      <a:srgbClr val="4F3824"/>
    </a:custClr>
    <a:custClr>
      <a:srgbClr val="301E10"/>
    </a:custClr>
    <a:custClr>
      <a:srgbClr val="FFFFFF"/>
    </a:custClr>
  </a:custClrLst>
  <a:extLst>
    <a:ext uri="{05A4C25C-085E-4340-85A3-A5531E510DB2}">
      <thm15:themeFamily xmlns:thm15="http://schemas.microsoft.com/office/thememl/2012/main" name="EON_Presentation.potx" id="{7C42261A-5814-475A-AFFE-2C675987BE37}" vid="{E40C2308-C2F2-4A5C-BF3A-6A6F0716ADD3}"/>
    </a:ext>
  </a:extLst>
</a:theme>
</file>

<file path=ppt/theme/theme8.xml><?xml version="1.0" encoding="utf-8"?>
<a:theme xmlns:a="http://schemas.openxmlformats.org/drawingml/2006/main" name="2_CONTEN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EC Slidedeck Template" id="{3EF9D6D7-E721-43F1-B125-C155637D0265}" vid="{9A5C3515-EC20-4F08-899D-028E5A3E843B}"/>
    </a:ext>
  </a:extLst>
</a:theme>
</file>

<file path=ppt/theme/theme9.xml><?xml version="1.0" encoding="utf-8"?>
<a:theme xmlns:a="http://schemas.openxmlformats.org/drawingml/2006/main" name="Smart DCC">
  <a:themeElements>
    <a:clrScheme name="DCC 2020">
      <a:dk1>
        <a:srgbClr val="000000"/>
      </a:dk1>
      <a:lt1>
        <a:srgbClr val="FFFFFF"/>
      </a:lt1>
      <a:dk2>
        <a:srgbClr val="5C2071"/>
      </a:dk2>
      <a:lt2>
        <a:srgbClr val="FFFFFF"/>
      </a:lt2>
      <a:accent1>
        <a:srgbClr val="1F1449"/>
      </a:accent1>
      <a:accent2>
        <a:srgbClr val="5C2071"/>
      </a:accent2>
      <a:accent3>
        <a:srgbClr val="861889"/>
      </a:accent3>
      <a:accent4>
        <a:srgbClr val="CA005D"/>
      </a:accent4>
      <a:accent5>
        <a:srgbClr val="505153"/>
      </a:accent5>
      <a:accent6>
        <a:srgbClr val="9CA299"/>
      </a:accent6>
      <a:hlink>
        <a:srgbClr val="861889"/>
      </a:hlink>
      <a:folHlink>
        <a:srgbClr val="C9005D"/>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BF1B58"/>
        </a:solidFill>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3_Smart DCC">
  <a:themeElements>
    <a:clrScheme name="DCC 2020">
      <a:dk1>
        <a:srgbClr val="000000"/>
      </a:dk1>
      <a:lt1>
        <a:srgbClr val="FFFFFF"/>
      </a:lt1>
      <a:dk2>
        <a:srgbClr val="5C2071"/>
      </a:dk2>
      <a:lt2>
        <a:srgbClr val="FFFFFF"/>
      </a:lt2>
      <a:accent1>
        <a:srgbClr val="1F1449"/>
      </a:accent1>
      <a:accent2>
        <a:srgbClr val="5C2071"/>
      </a:accent2>
      <a:accent3>
        <a:srgbClr val="861889"/>
      </a:accent3>
      <a:accent4>
        <a:srgbClr val="CA005D"/>
      </a:accent4>
      <a:accent5>
        <a:srgbClr val="505153"/>
      </a:accent5>
      <a:accent6>
        <a:srgbClr val="9CA299"/>
      </a:accent6>
      <a:hlink>
        <a:srgbClr val="861889"/>
      </a:hlink>
      <a:folHlink>
        <a:srgbClr val="C9005D"/>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BF1B58"/>
        </a:solidFill>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3_CONTEN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2_Smart DCC">
  <a:themeElements>
    <a:clrScheme name="DCC 2020">
      <a:dk1>
        <a:srgbClr val="000000"/>
      </a:dk1>
      <a:lt1>
        <a:srgbClr val="FFFFFF"/>
      </a:lt1>
      <a:dk2>
        <a:srgbClr val="5C2071"/>
      </a:dk2>
      <a:lt2>
        <a:srgbClr val="FFFFFF"/>
      </a:lt2>
      <a:accent1>
        <a:srgbClr val="1F1449"/>
      </a:accent1>
      <a:accent2>
        <a:srgbClr val="5C2071"/>
      </a:accent2>
      <a:accent3>
        <a:srgbClr val="861889"/>
      </a:accent3>
      <a:accent4>
        <a:srgbClr val="CA005D"/>
      </a:accent4>
      <a:accent5>
        <a:srgbClr val="505153"/>
      </a:accent5>
      <a:accent6>
        <a:srgbClr val="9CA299"/>
      </a:accent6>
      <a:hlink>
        <a:srgbClr val="861889"/>
      </a:hlink>
      <a:folHlink>
        <a:srgbClr val="C9005D"/>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BF1B58"/>
        </a:solidFill>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4_CONTEN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2_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5" id="{13F187BB-78E3-4A7C-B20E-26E9F70DEF93}" vid="{011F7A2F-2778-4C5E-AA01-4CE206B490D1}"/>
    </a:ext>
  </a:extLst>
</a:theme>
</file>

<file path=ppt/theme/theme1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4B6ABD153718F40AB257D99BCA5D342" ma:contentTypeVersion="17" ma:contentTypeDescription="Create a new document." ma:contentTypeScope="" ma:versionID="301b13d97a55f9a65467461cd509b061">
  <xsd:schema xmlns:xsd="http://www.w3.org/2001/XMLSchema" xmlns:xs="http://www.w3.org/2001/XMLSchema" xmlns:p="http://schemas.microsoft.com/office/2006/metadata/properties" xmlns:ns2="33669984-af94-4b35-9f37-f4574e663bce" xmlns:ns3="d5e8df70-7ba7-462a-92bc-0eb2af61e599" targetNamespace="http://schemas.microsoft.com/office/2006/metadata/properties" ma:root="true" ma:fieldsID="3fde56c427cf4bf5bb0626ec1799454f" ns2:_="" ns3:_="">
    <xsd:import namespace="33669984-af94-4b35-9f37-f4574e663bce"/>
    <xsd:import namespace="d5e8df70-7ba7-462a-92bc-0eb2af61e59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669984-af94-4b35-9f37-f4574e663b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5e11d1ff-3de3-40aa-b1cb-720a3f5ef5f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5e8df70-7ba7-462a-92bc-0eb2af61e59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188e3084-6947-48ea-be46-cbabc134540f}" ma:internalName="TaxCatchAll" ma:showField="CatchAllData" ma:web="d5e8df70-7ba7-462a-92bc-0eb2af61e59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d5e8df70-7ba7-462a-92bc-0eb2af61e599">
      <UserInfo>
        <DisplayName>Shane Denny</DisplayName>
        <AccountId>66</AccountId>
        <AccountType/>
      </UserInfo>
    </SharedWithUsers>
    <lcf76f155ced4ddcb4097134ff3c332f xmlns="33669984-af94-4b35-9f37-f4574e663bce">
      <Terms xmlns="http://schemas.microsoft.com/office/infopath/2007/PartnerControls"/>
    </lcf76f155ced4ddcb4097134ff3c332f>
    <TaxCatchAll xmlns="d5e8df70-7ba7-462a-92bc-0eb2af61e599" xsi:nil="true"/>
  </documentManagement>
</p:properties>
</file>

<file path=customXml/itemProps1.xml><?xml version="1.0" encoding="utf-8"?>
<ds:datastoreItem xmlns:ds="http://schemas.openxmlformats.org/officeDocument/2006/customXml" ds:itemID="{E75A28F7-695B-4549-9853-49499D7F64E3}">
  <ds:schemaRefs>
    <ds:schemaRef ds:uri="33669984-af94-4b35-9f37-f4574e663bce"/>
    <ds:schemaRef ds:uri="d5e8df70-7ba7-462a-92bc-0eb2af61e59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1136FFEE-8B3D-47E6-944B-D4B17342C4C6}">
  <ds:schemaRefs>
    <ds:schemaRef ds:uri="http://schemas.microsoft.com/sharepoint/v3/contenttype/forms"/>
  </ds:schemaRefs>
</ds:datastoreItem>
</file>

<file path=customXml/itemProps3.xml><?xml version="1.0" encoding="utf-8"?>
<ds:datastoreItem xmlns:ds="http://schemas.openxmlformats.org/officeDocument/2006/customXml" ds:itemID="{227F3447-4B93-44BA-86EC-08F1999C5A12}">
  <ds:schemaRefs>
    <ds:schemaRef ds:uri="http://purl.org/dc/terms/"/>
    <ds:schemaRef ds:uri="d5e8df70-7ba7-462a-92bc-0eb2af61e599"/>
    <ds:schemaRef ds:uri="http://www.w3.org/XML/1998/namespace"/>
    <ds:schemaRef ds:uri="http://schemas.microsoft.com/office/2006/documentManagement/types"/>
    <ds:schemaRef ds:uri="33669984-af94-4b35-9f37-f4574e663bce"/>
    <ds:schemaRef ds:uri="http://purl.org/dc/dcmitype/"/>
    <ds:schemaRef ds:uri="http://purl.org/dc/elements/1.1/"/>
    <ds:schemaRef ds:uri="http://schemas.microsoft.com/office/2006/metadata/properties"/>
    <ds:schemaRef ds:uri="http://schemas.microsoft.com/office/infopath/2007/PartnerControls"/>
    <ds:schemaRef ds:uri="http://schemas.openxmlformats.org/package/2006/metadata/core-properties"/>
  </ds:schemaRefs>
</ds:datastoreItem>
</file>

<file path=docProps/app.xml><?xml version="1.0" encoding="utf-8"?>
<Properties xmlns="http://schemas.openxmlformats.org/officeDocument/2006/extended-properties" xmlns:vt="http://schemas.openxmlformats.org/officeDocument/2006/docPropsVTypes">
  <Template>REC Code Manager Template</Template>
  <TotalTime>492</TotalTime>
  <Words>1856</Words>
  <Application>Microsoft Office PowerPoint</Application>
  <PresentationFormat>Widescreen</PresentationFormat>
  <Paragraphs>228</Paragraphs>
  <Slides>27</Slides>
  <Notes>4</Notes>
  <HiddenSlides>0</HiddenSlides>
  <MMClips>0</MMClips>
  <ScaleCrop>false</ScaleCrop>
  <HeadingPairs>
    <vt:vector size="8" baseType="variant">
      <vt:variant>
        <vt:lpstr>Fonts Used</vt:lpstr>
      </vt:variant>
      <vt:variant>
        <vt:i4>13</vt:i4>
      </vt:variant>
      <vt:variant>
        <vt:lpstr>Theme</vt:lpstr>
      </vt:variant>
      <vt:variant>
        <vt:i4>14</vt:i4>
      </vt:variant>
      <vt:variant>
        <vt:lpstr>Embedded OLE Servers</vt:lpstr>
      </vt:variant>
      <vt:variant>
        <vt:i4>1</vt:i4>
      </vt:variant>
      <vt:variant>
        <vt:lpstr>Slide Titles</vt:lpstr>
      </vt:variant>
      <vt:variant>
        <vt:i4>27</vt:i4>
      </vt:variant>
    </vt:vector>
  </HeadingPairs>
  <TitlesOfParts>
    <vt:vector size="55" baseType="lpstr">
      <vt:lpstr>Arial</vt:lpstr>
      <vt:lpstr>Calibri</vt:lpstr>
      <vt:lpstr>Courier New</vt:lpstr>
      <vt:lpstr>EON Brix Sans</vt:lpstr>
      <vt:lpstr>EON Brix Sans Black</vt:lpstr>
      <vt:lpstr>Lato</vt:lpstr>
      <vt:lpstr>Lato Heavy</vt:lpstr>
      <vt:lpstr>Roboto</vt:lpstr>
      <vt:lpstr>Roboto Medium</vt:lpstr>
      <vt:lpstr>Roboto Slab</vt:lpstr>
      <vt:lpstr>Segoe UI</vt:lpstr>
      <vt:lpstr>Ubuntu</vt:lpstr>
      <vt:lpstr>Wingdings</vt:lpstr>
      <vt:lpstr>REC Light Event Theme</vt:lpstr>
      <vt:lpstr>REC Alternative Event Theme</vt:lpstr>
      <vt:lpstr>1_REC Alternative Event Theme</vt:lpstr>
      <vt:lpstr>CONTENT SLIDE</vt:lpstr>
      <vt:lpstr>1_CONTENT SLIDE</vt:lpstr>
      <vt:lpstr>Gemserv Content</vt:lpstr>
      <vt:lpstr>e-on Enjoyment Template</vt:lpstr>
      <vt:lpstr>2_CONTENT SLIDE</vt:lpstr>
      <vt:lpstr>Smart DCC</vt:lpstr>
      <vt:lpstr>3_Smart DCC</vt:lpstr>
      <vt:lpstr>3_CONTENT SLIDE</vt:lpstr>
      <vt:lpstr>2_Smart DCC</vt:lpstr>
      <vt:lpstr>4_CONTENT SLIDE</vt:lpstr>
      <vt:lpstr>2_REC Alternative Event Theme</vt:lpstr>
      <vt:lpstr>think-cell Slide</vt:lpstr>
      <vt:lpstr>REC Issues group</vt:lpstr>
      <vt:lpstr>1. Introduction and agreement of agenda</vt:lpstr>
      <vt:lpstr>Agenda For today</vt:lpstr>
      <vt:lpstr> 2. Actions log    </vt:lpstr>
      <vt:lpstr>Actions log</vt:lpstr>
      <vt:lpstr> 3. data cleanse update    </vt:lpstr>
      <vt:lpstr>Update on Data Cleanse – new MTD Reports</vt:lpstr>
      <vt:lpstr>Invalid TopLine Report – Items for Discussion</vt:lpstr>
      <vt:lpstr> 4. TDIS Updates   </vt:lpstr>
      <vt:lpstr>THEFT TARGET METHODOLOGY</vt:lpstr>
      <vt:lpstr>DPI Derogation</vt:lpstr>
      <vt:lpstr> 5. latest insights on performance in last quarter    </vt:lpstr>
      <vt:lpstr>Latest insights on Party Performance</vt:lpstr>
      <vt:lpstr>Latest insights on Party Performance</vt:lpstr>
      <vt:lpstr>Latest insights on Party Performance</vt:lpstr>
      <vt:lpstr>A simpler checklist: Upcoming activities</vt:lpstr>
      <vt:lpstr>6. Suppliers to deappoint unqualified meter operator agents (MOA)</vt:lpstr>
      <vt:lpstr>Unqualified Meter Operator Agents</vt:lpstr>
      <vt:lpstr>7. REC Process Maps </vt:lpstr>
      <vt:lpstr>overview</vt:lpstr>
      <vt:lpstr>Current portal view</vt:lpstr>
      <vt:lpstr>PowerPoint Presentation</vt:lpstr>
      <vt:lpstr>PowerPoint Presentation</vt:lpstr>
      <vt:lpstr>Usage and feedback</vt:lpstr>
      <vt:lpstr>Rig feedback</vt:lpstr>
      <vt:lpstr>7. AOB </vt:lpstr>
      <vt:lpstr>Next meeting:  10 January 2025   Thanks for attending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EVENT TITLE</dc:title>
  <dc:creator>Amelia Bray</dc:creator>
  <cp:lastModifiedBy>James Rees</cp:lastModifiedBy>
  <cp:revision>17</cp:revision>
  <dcterms:created xsi:type="dcterms:W3CDTF">2022-06-08T15:31:29Z</dcterms:created>
  <dcterms:modified xsi:type="dcterms:W3CDTF">2024-12-06T15:56:23Z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0x01010064B6ABD153718F40AB257D99BCA5D342</vt:lpwstr>
  </property>
  <property fmtid="{D5CDD505-2E9C-101B-9397-08002B2CF9AE}" pid="3" name="MediaServiceImageTags">
    <vt:lpwstr/>
  </property>
  <property fmtid="{D5CDD505-2E9C-101B-9397-08002B2CF9AE}" pid="4" name="MSIP_Label_2d7f055f-5347-41d4-8cbe-c035e83f4f3c_Enabled">
    <vt:lpwstr>true</vt:lpwstr>
  </property>
  <property fmtid="{D5CDD505-2E9C-101B-9397-08002B2CF9AE}" pid="5" name="MSIP_Label_2d7f055f-5347-41d4-8cbe-c035e83f4f3c_SetDate">
    <vt:lpwstr>2023-08-02T11:31:15Z</vt:lpwstr>
  </property>
  <property fmtid="{D5CDD505-2E9C-101B-9397-08002B2CF9AE}" pid="6" name="MSIP_Label_2d7f055f-5347-41d4-8cbe-c035e83f4f3c_Method">
    <vt:lpwstr>Standard</vt:lpwstr>
  </property>
  <property fmtid="{D5CDD505-2E9C-101B-9397-08002B2CF9AE}" pid="7" name="MSIP_Label_2d7f055f-5347-41d4-8cbe-c035e83f4f3c_Name">
    <vt:lpwstr>defa4170-0d19-0005-0004-bc88714345d2</vt:lpwstr>
  </property>
  <property fmtid="{D5CDD505-2E9C-101B-9397-08002B2CF9AE}" pid="8" name="MSIP_Label_2d7f055f-5347-41d4-8cbe-c035e83f4f3c_SiteId">
    <vt:lpwstr>883dbbc0-a334-4b54-87cf-04fa94aeafb8</vt:lpwstr>
  </property>
  <property fmtid="{D5CDD505-2E9C-101B-9397-08002B2CF9AE}" pid="9" name="MSIP_Label_2d7f055f-5347-41d4-8cbe-c035e83f4f3c_ActionId">
    <vt:lpwstr>0a902a3f-598b-4e9a-bccb-4b5ca5920939</vt:lpwstr>
  </property>
  <property fmtid="{D5CDD505-2E9C-101B-9397-08002B2CF9AE}" pid="10" name="MSIP_Label_2d7f055f-5347-41d4-8cbe-c035e83f4f3c_ContentBits">
    <vt:lpwstr>0</vt:lpwstr>
  </property>
</Properties>
</file>