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1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14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3683" r:id="rId6"/>
    <p:sldMasterId id="2147483686" r:id="rId7"/>
    <p:sldMasterId id="2147483718" r:id="rId8"/>
    <p:sldMasterId id="2147483720" r:id="rId9"/>
    <p:sldMasterId id="2147483862" r:id="rId10"/>
    <p:sldMasterId id="2147483908" r:id="rId11"/>
    <p:sldMasterId id="2147483920" r:id="rId12"/>
    <p:sldMasterId id="2147483930" r:id="rId13"/>
    <p:sldMasterId id="2147483937" r:id="rId14"/>
    <p:sldMasterId id="2147483963" r:id="rId15"/>
    <p:sldMasterId id="2147484037" r:id="rId16"/>
    <p:sldMasterId id="2147484067" r:id="rId17"/>
    <p:sldMasterId id="2147484073" r:id="rId18"/>
  </p:sldMasterIdLst>
  <p:notesMasterIdLst>
    <p:notesMasterId r:id="rId31"/>
  </p:notesMasterIdLst>
  <p:handoutMasterIdLst>
    <p:handoutMasterId r:id="rId32"/>
  </p:handoutMasterIdLst>
  <p:sldIdLst>
    <p:sldId id="256" r:id="rId19"/>
    <p:sldId id="269" r:id="rId20"/>
    <p:sldId id="263" r:id="rId21"/>
    <p:sldId id="2147377262" r:id="rId22"/>
    <p:sldId id="2147475745" r:id="rId23"/>
    <p:sldId id="2147475850" r:id="rId24"/>
    <p:sldId id="2147475862" r:id="rId25"/>
    <p:sldId id="264" r:id="rId26"/>
    <p:sldId id="2147475863" r:id="rId27"/>
    <p:sldId id="2147475860" r:id="rId28"/>
    <p:sldId id="2147475861" r:id="rId29"/>
    <p:sldId id="25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AF09CF-FAFA-4C71-BF5C-4667BC6E485D}" v="1" dt="2025-01-07T16:04:29.252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8.xml"/><Relationship Id="rId39" Type="http://schemas.microsoft.com/office/2018/10/relationships/authors" Target="authors.xml"/><Relationship Id="rId21" Type="http://schemas.openxmlformats.org/officeDocument/2006/relationships/slide" Target="slides/slide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7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6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6a49c294-0318-4273-b1fc-4011d6bf9f90" providerId="ADAL" clId="{68AF09CF-FAFA-4C71-BF5C-4667BC6E485D}"/>
    <pc:docChg chg="modSld">
      <pc:chgData name="James Rees" userId="6a49c294-0318-4273-b1fc-4011d6bf9f90" providerId="ADAL" clId="{68AF09CF-FAFA-4C71-BF5C-4667BC6E485D}" dt="2025-01-07T16:05:38.921" v="10" actId="2711"/>
      <pc:docMkLst>
        <pc:docMk/>
      </pc:docMkLst>
      <pc:sldChg chg="modSp mod">
        <pc:chgData name="James Rees" userId="6a49c294-0318-4273-b1fc-4011d6bf9f90" providerId="ADAL" clId="{68AF09CF-FAFA-4C71-BF5C-4667BC6E485D}" dt="2025-01-07T16:04:44.586" v="1" actId="255"/>
        <pc:sldMkLst>
          <pc:docMk/>
          <pc:sldMk cId="3033858403" sldId="264"/>
        </pc:sldMkLst>
        <pc:spChg chg="mod">
          <ac:chgData name="James Rees" userId="6a49c294-0318-4273-b1fc-4011d6bf9f90" providerId="ADAL" clId="{68AF09CF-FAFA-4C71-BF5C-4667BC6E485D}" dt="2025-01-07T16:04:44.586" v="1" actId="255"/>
          <ac:spMkLst>
            <pc:docMk/>
            <pc:sldMk cId="3033858403" sldId="264"/>
            <ac:spMk id="8" creationId="{E490EDC1-BC83-2672-E4B2-336D25E15534}"/>
          </ac:spMkLst>
        </pc:spChg>
      </pc:sldChg>
      <pc:sldChg chg="modSp mod">
        <pc:chgData name="James Rees" userId="6a49c294-0318-4273-b1fc-4011d6bf9f90" providerId="ADAL" clId="{68AF09CF-FAFA-4C71-BF5C-4667BC6E485D}" dt="2025-01-07T16:05:38.921" v="10" actId="2711"/>
        <pc:sldMkLst>
          <pc:docMk/>
          <pc:sldMk cId="3766606674" sldId="2147475863"/>
        </pc:sldMkLst>
        <pc:spChg chg="mod">
          <ac:chgData name="James Rees" userId="6a49c294-0318-4273-b1fc-4011d6bf9f90" providerId="ADAL" clId="{68AF09CF-FAFA-4C71-BF5C-4667BC6E485D}" dt="2025-01-07T16:04:56.921" v="3" actId="255"/>
          <ac:spMkLst>
            <pc:docMk/>
            <pc:sldMk cId="3766606674" sldId="2147475863"/>
            <ac:spMk id="3" creationId="{9A043D7D-0DB2-462C-02E2-33E32BB54CBB}"/>
          </ac:spMkLst>
        </pc:spChg>
        <pc:spChg chg="mod">
          <ac:chgData name="James Rees" userId="6a49c294-0318-4273-b1fc-4011d6bf9f90" providerId="ADAL" clId="{68AF09CF-FAFA-4C71-BF5C-4667BC6E485D}" dt="2025-01-07T16:05:32.200" v="9" actId="2711"/>
          <ac:spMkLst>
            <pc:docMk/>
            <pc:sldMk cId="3766606674" sldId="2147475863"/>
            <ac:spMk id="5" creationId="{D1396C85-3845-7294-6DC7-D5BA82E1F614}"/>
          </ac:spMkLst>
        </pc:spChg>
        <pc:spChg chg="mod">
          <ac:chgData name="James Rees" userId="6a49c294-0318-4273-b1fc-4011d6bf9f90" providerId="ADAL" clId="{68AF09CF-FAFA-4C71-BF5C-4667BC6E485D}" dt="2025-01-07T16:05:25.148" v="8" actId="2711"/>
          <ac:spMkLst>
            <pc:docMk/>
            <pc:sldMk cId="3766606674" sldId="2147475863"/>
            <ac:spMk id="13" creationId="{CB31F1C1-111F-A645-49FF-0709B966E58F}"/>
          </ac:spMkLst>
        </pc:spChg>
        <pc:spChg chg="mod">
          <ac:chgData name="James Rees" userId="6a49c294-0318-4273-b1fc-4011d6bf9f90" providerId="ADAL" clId="{68AF09CF-FAFA-4C71-BF5C-4667BC6E485D}" dt="2025-01-07T16:05:38.921" v="10" actId="2711"/>
          <ac:spMkLst>
            <pc:docMk/>
            <pc:sldMk cId="3766606674" sldId="2147475863"/>
            <ac:spMk id="14" creationId="{C618E336-B7F1-6E61-495B-0D7853CD355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3067D-C8F5-4247-B26D-356F34207E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45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Relationship Id="rId4" Type="http://schemas.openxmlformats.org/officeDocument/2006/relationships/image" Target="../media/image9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Relationship Id="rId4" Type="http://schemas.openxmlformats.org/officeDocument/2006/relationships/image" Target="../media/image9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664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995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74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8020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689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1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56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223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75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96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940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36465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02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606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2750E5-7338-4325-B1EB-990C64CC446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50863" y="1222375"/>
            <a:ext cx="11090275" cy="4987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B2594-A09A-4136-BB5D-0714E260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8B7CE-1403-4626-8A27-24FB87322E45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499A0-6B83-4F9D-A91A-8251FCE1A25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34981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6A24EB5-3AE7-44F7-BF59-AA50C09B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186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8016D-ECBF-4667-87E2-61AE7320C3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9015EE-45C2-4272-8B6E-ACD9A6FC6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DD49D8C2-F82A-4A65-B170-9025BA3BC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2E758-444E-42CA-8EE2-0F9B1C92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162B27-77E0-4044-A0B3-750AF4D603B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196975"/>
            <a:ext cx="5326062" cy="50133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F71008C-56CE-4D4C-B11C-EE053DB14A6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196975"/>
            <a:ext cx="5364163" cy="5003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0725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E964-886F-4F28-B9B5-45541DAAC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1E9F0DF-A5B2-4A5D-B754-B9EFF637A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E198066E-75B7-4380-BE80-92082757D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E27231-2F9D-4B9C-8C2E-FEF5766A7D9B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628775"/>
            <a:ext cx="5326062" cy="45815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A2012D5-64C7-4210-A7E4-6066A27671AA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627955"/>
            <a:ext cx="5364163" cy="457282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7A13FD-A263-4E3A-A8E6-41907673FA9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2" y="1063625"/>
            <a:ext cx="5326061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296569-F4E4-461B-8771-38C2726A45F6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11900" y="1063625"/>
            <a:ext cx="5364163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186908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FBA1-B101-4563-9913-E570237C6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33375"/>
            <a:ext cx="3932237" cy="172402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1B95-4032-415F-8873-9F021ADAE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F7997-B4F9-4E17-B358-0E2EC4182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E0012-39EA-4C27-9DD4-25553E04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10577E-EEF6-442B-8AF9-26FB6A7BC1E4}" type="datetimeFigureOut">
              <a:rPr lang="en-GB" noProof="0" smtClean="0"/>
              <a:t>07/01/2025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DDE1C-3AF1-4906-AC3D-60E55C66B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9F1F1-EAB5-4273-A7F7-E7F44ECD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73C5D0-967A-4C14-8618-CF4A780E236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5606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A94A-F3F8-4FC4-A1C1-8FD62B09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46491"/>
            <a:ext cx="4221162" cy="181091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6E018-E326-4BDE-85F1-F6C295F56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28775"/>
            <a:ext cx="6172200" cy="4232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2725E-B87A-4B92-87EE-D0844687A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2057400"/>
            <a:ext cx="422116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66111-495B-4F2A-8E78-702A66308F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29CA7F-DD98-40AC-9258-9D7A1112E9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6184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320B-1FFD-411B-9BBB-8CB268A5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DA933-430B-4802-8912-8FD5830F2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FDA926-4265-4EED-9D3F-02240930EE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D41608-018E-4170-BF99-7558C1BB93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7193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568273-E380-480A-8D23-42DBA4112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1EC2A-4B64-4F4A-B58D-5EE020D41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0C331-2795-4F90-B02E-378E77B79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AC59B-065C-4B77-B9E4-18652B26F5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061F3-37E5-4720-90BF-2D612ACC5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31812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A72C1-1624-4480-A075-23961A8C05D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3137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83137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A3EA8-BA32-44F1-A126-0C5039201986}"/>
              </a:ext>
            </a:extLst>
          </p:cNvPr>
          <p:cNvSpPr/>
          <p:nvPr userDrawn="1"/>
        </p:nvSpPr>
        <p:spPr>
          <a:xfrm rot="2700000">
            <a:off x="9834480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917429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D73C3A9F-AF64-4932-970C-0921349B65D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357221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169B7C15-0ADD-4490-B4A5-46163FC52672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57221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4929C9-F393-41E0-843A-66BC214F939E}"/>
              </a:ext>
            </a:extLst>
          </p:cNvPr>
          <p:cNvSpPr/>
          <p:nvPr userDrawn="1"/>
        </p:nvSpPr>
        <p:spPr>
          <a:xfrm rot="2700000">
            <a:off x="3891513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0B6A0D47-1017-4CF1-A7FF-959AAB7AFEF2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1304" y="3666751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5CC051D1-C0D8-42EA-BDD4-DBC273B1B58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331304" y="4193669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9192B6-C9D6-401F-BE32-0C425B50AA9E}"/>
              </a:ext>
            </a:extLst>
          </p:cNvPr>
          <p:cNvSpPr/>
          <p:nvPr userDrawn="1"/>
        </p:nvSpPr>
        <p:spPr>
          <a:xfrm rot="2700000">
            <a:off x="6865596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745D83CC-B168-4666-8A3D-307F7B685E2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300188" y="3666749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90B8001A-D908-4DFE-8044-A6163456237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300188" y="4193667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118406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2531097B-63DB-44BF-BE11-FAD8811EC71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109221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C2B0C4B2-5D5F-4E3A-B6B4-6CA43248E2E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083304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0" name="Picture Placeholder 33">
            <a:extLst>
              <a:ext uri="{FF2B5EF4-FFF2-40B4-BE49-F238E27FC236}">
                <a16:creationId xmlns:a16="http://schemas.microsoft.com/office/drawing/2014/main" id="{E87E7C5C-26B9-4EB7-AD44-471BB1DF087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0052188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EFCCE-DE0E-4782-B28C-CC27EB985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658C7-628A-4863-B9EA-CEBFFA946A9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A70D4-2B0D-40D8-8DAC-BB83CE23335E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977128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of 8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840461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689261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1481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96CBF72-AC5D-4DDD-BF65-3EA411A2E36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1840461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44E163-AFC3-4703-B3C9-073BFF5A401A}"/>
              </a:ext>
            </a:extLst>
          </p:cNvPr>
          <p:cNvSpPr/>
          <p:nvPr userDrawn="1"/>
        </p:nvSpPr>
        <p:spPr>
          <a:xfrm rot="2700000">
            <a:off x="689261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5F7915A6-DFF8-456C-8546-AA9934653B0C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21481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ABA16BC-02EC-4D5B-B9B2-69593BC456EC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1840462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CB2BD6-DB0F-4D26-859E-65F429FB5901}"/>
              </a:ext>
            </a:extLst>
          </p:cNvPr>
          <p:cNvSpPr/>
          <p:nvPr userDrawn="1"/>
        </p:nvSpPr>
        <p:spPr>
          <a:xfrm rot="2700000">
            <a:off x="689262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2" name="Picture Placeholder 33">
            <a:extLst>
              <a:ext uri="{FF2B5EF4-FFF2-40B4-BE49-F238E27FC236}">
                <a16:creationId xmlns:a16="http://schemas.microsoft.com/office/drawing/2014/main" id="{A65DD786-EE8C-482B-87F4-653FA3C8990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21482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D54BD051-6EEF-409D-91E5-8F2ADB7D47AF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1840463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DED66C9-33F4-40CC-9312-C4AE30BB951B}"/>
              </a:ext>
            </a:extLst>
          </p:cNvPr>
          <p:cNvSpPr/>
          <p:nvPr userDrawn="1"/>
        </p:nvSpPr>
        <p:spPr>
          <a:xfrm rot="2700000">
            <a:off x="689263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EA654074-AE8F-4D07-836D-CB658552B82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1483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A61B33E6-E6CA-4AD5-8435-75B1D62E356B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7674554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4CF1C4-BE46-4760-A243-050C94125DAE}"/>
              </a:ext>
            </a:extLst>
          </p:cNvPr>
          <p:cNvSpPr/>
          <p:nvPr userDrawn="1"/>
        </p:nvSpPr>
        <p:spPr>
          <a:xfrm rot="2700000">
            <a:off x="6523354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8" name="Picture Placeholder 33">
            <a:extLst>
              <a:ext uri="{FF2B5EF4-FFF2-40B4-BE49-F238E27FC236}">
                <a16:creationId xmlns:a16="http://schemas.microsoft.com/office/drawing/2014/main" id="{B6B9CF30-40A6-44B7-8759-196924BE200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655574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36CEC82E-9CD9-42E6-A7C3-FAD7E87F900C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7674554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110F51-B12D-44FD-ABF8-C75E5DADB01A}"/>
              </a:ext>
            </a:extLst>
          </p:cNvPr>
          <p:cNvSpPr/>
          <p:nvPr userDrawn="1"/>
        </p:nvSpPr>
        <p:spPr>
          <a:xfrm rot="2700000">
            <a:off x="6523354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D25629FD-3C86-4B30-A270-723E3E57818F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655574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42E4F6C0-EC89-4324-80EF-B02D1408FA6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7674555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7AB9FF1-F3A5-4398-BEF4-BCCC5469BC50}"/>
              </a:ext>
            </a:extLst>
          </p:cNvPr>
          <p:cNvSpPr/>
          <p:nvPr userDrawn="1"/>
        </p:nvSpPr>
        <p:spPr>
          <a:xfrm rot="2700000">
            <a:off x="6523355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4" name="Picture Placeholder 33">
            <a:extLst>
              <a:ext uri="{FF2B5EF4-FFF2-40B4-BE49-F238E27FC236}">
                <a16:creationId xmlns:a16="http://schemas.microsoft.com/office/drawing/2014/main" id="{A7C8B0F1-11B3-4F04-8AA3-68E546FA5D00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655575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1F863852-49BA-4E01-9E0A-852D890AD2FD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7674556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0068CC-21FF-4C9C-96C6-2B10E5464498}"/>
              </a:ext>
            </a:extLst>
          </p:cNvPr>
          <p:cNvSpPr/>
          <p:nvPr userDrawn="1"/>
        </p:nvSpPr>
        <p:spPr>
          <a:xfrm rot="2700000">
            <a:off x="6523356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7" name="Picture Placeholder 33">
            <a:extLst>
              <a:ext uri="{FF2B5EF4-FFF2-40B4-BE49-F238E27FC236}">
                <a16:creationId xmlns:a16="http://schemas.microsoft.com/office/drawing/2014/main" id="{DAFC9FDF-D9F7-4191-9830-681EB7A40A20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655576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73EE0-B29C-4EAA-ACCE-DC85959C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DD6D9-2BF1-4C3E-957B-65B9BF7D4B90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0C812-512C-44F8-BD76-21F6334C46C6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8638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A5E624-B0F5-48C1-93F7-38800BD3D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745DF2-A496-44EC-AB8C-97D4FD4D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2EC2-EBCA-4C19-877D-DE1D89F8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205D4-5DF8-4313-A63D-062CB5F309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828800"/>
            <a:ext cx="7200900" cy="4386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810E7AD7-7CDD-4C1D-B2D6-77F331B42D2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939476" y="-9144"/>
            <a:ext cx="4280024" cy="5852355"/>
          </a:xfrm>
          <a:custGeom>
            <a:avLst/>
            <a:gdLst>
              <a:gd name="connsiteX0" fmla="*/ 3595521 w 4280024"/>
              <a:gd name="connsiteY0" fmla="*/ 486266 h 5852355"/>
              <a:gd name="connsiteX1" fmla="*/ 3401858 w 4280024"/>
              <a:gd name="connsiteY1" fmla="*/ 679870 h 5852355"/>
              <a:gd name="connsiteX2" fmla="*/ 3595521 w 4280024"/>
              <a:gd name="connsiteY2" fmla="*/ 873473 h 5852355"/>
              <a:gd name="connsiteX3" fmla="*/ 3789242 w 4280024"/>
              <a:gd name="connsiteY3" fmla="*/ 679870 h 5852355"/>
              <a:gd name="connsiteX4" fmla="*/ 3826729 w 4280024"/>
              <a:gd name="connsiteY4" fmla="*/ 254999 h 5852355"/>
              <a:gd name="connsiteX5" fmla="*/ 3632949 w 4280024"/>
              <a:gd name="connsiteY5" fmla="*/ 448720 h 5852355"/>
              <a:gd name="connsiteX6" fmla="*/ 3826729 w 4280024"/>
              <a:gd name="connsiteY6" fmla="*/ 642324 h 5852355"/>
              <a:gd name="connsiteX7" fmla="*/ 4020333 w 4280024"/>
              <a:gd name="connsiteY7" fmla="*/ 448720 h 5852355"/>
              <a:gd name="connsiteX8" fmla="*/ 3364313 w 4280024"/>
              <a:gd name="connsiteY8" fmla="*/ 254999 h 5852355"/>
              <a:gd name="connsiteX9" fmla="*/ 3170709 w 4280024"/>
              <a:gd name="connsiteY9" fmla="*/ 448720 h 5852355"/>
              <a:gd name="connsiteX10" fmla="*/ 3364313 w 4280024"/>
              <a:gd name="connsiteY10" fmla="*/ 642324 h 5852355"/>
              <a:gd name="connsiteX11" fmla="*/ 3557976 w 4280024"/>
              <a:gd name="connsiteY11" fmla="*/ 448720 h 5852355"/>
              <a:gd name="connsiteX12" fmla="*/ 3428475 w 4280024"/>
              <a:gd name="connsiteY12" fmla="*/ 244071 h 5852355"/>
              <a:gd name="connsiteX13" fmla="*/ 3595521 w 4280024"/>
              <a:gd name="connsiteY13" fmla="*/ 411175 h 5852355"/>
              <a:gd name="connsiteX14" fmla="*/ 3762625 w 4280024"/>
              <a:gd name="connsiteY14" fmla="*/ 244071 h 5852355"/>
              <a:gd name="connsiteX15" fmla="*/ 4279632 w 4280024"/>
              <a:gd name="connsiteY15" fmla="*/ 0 h 5852355"/>
              <a:gd name="connsiteX16" fmla="*/ 4270074 w 4280024"/>
              <a:gd name="connsiteY16" fmla="*/ 5021930 h 5852355"/>
              <a:gd name="connsiteX17" fmla="*/ 3424562 w 4280024"/>
              <a:gd name="connsiteY17" fmla="*/ 5852355 h 5852355"/>
              <a:gd name="connsiteX18" fmla="*/ 0 w 4280024"/>
              <a:gd name="connsiteY18" fmla="*/ 2453950 h 5852355"/>
              <a:gd name="connsiteX19" fmla="*/ 2424401 w 4280024"/>
              <a:gd name="connsiteY19" fmla="*/ 12152 h 585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80024" h="5852355">
                <a:moveTo>
                  <a:pt x="3595521" y="486266"/>
                </a:moveTo>
                <a:lnTo>
                  <a:pt x="3401858" y="679870"/>
                </a:lnTo>
                <a:lnTo>
                  <a:pt x="3595521" y="873473"/>
                </a:lnTo>
                <a:lnTo>
                  <a:pt x="3789242" y="679870"/>
                </a:lnTo>
                <a:close/>
                <a:moveTo>
                  <a:pt x="3826729" y="254999"/>
                </a:moveTo>
                <a:lnTo>
                  <a:pt x="3632949" y="448720"/>
                </a:lnTo>
                <a:lnTo>
                  <a:pt x="3826729" y="642324"/>
                </a:lnTo>
                <a:lnTo>
                  <a:pt x="4020333" y="448720"/>
                </a:lnTo>
                <a:close/>
                <a:moveTo>
                  <a:pt x="3364313" y="254999"/>
                </a:moveTo>
                <a:lnTo>
                  <a:pt x="3170709" y="448720"/>
                </a:lnTo>
                <a:lnTo>
                  <a:pt x="3364313" y="642324"/>
                </a:lnTo>
                <a:lnTo>
                  <a:pt x="3557976" y="448720"/>
                </a:lnTo>
                <a:close/>
                <a:moveTo>
                  <a:pt x="3428475" y="244071"/>
                </a:moveTo>
                <a:lnTo>
                  <a:pt x="3595521" y="411175"/>
                </a:lnTo>
                <a:lnTo>
                  <a:pt x="3762625" y="244071"/>
                </a:lnTo>
                <a:close/>
                <a:moveTo>
                  <a:pt x="4279632" y="0"/>
                </a:moveTo>
                <a:cubicBezTo>
                  <a:pt x="4282666" y="1667756"/>
                  <a:pt x="4267040" y="3354174"/>
                  <a:pt x="4270074" y="5021930"/>
                </a:cubicBezTo>
                <a:lnTo>
                  <a:pt x="3424562" y="5852355"/>
                </a:lnTo>
                <a:lnTo>
                  <a:pt x="0" y="2453950"/>
                </a:lnTo>
                <a:lnTo>
                  <a:pt x="2424401" y="12152"/>
                </a:lnTo>
                <a:close/>
              </a:path>
            </a:pathLst>
          </a:custGeom>
          <a:noFill/>
          <a:effectLst/>
        </p:spPr>
        <p:txBody>
          <a:bodyPr wrap="square" anchor="ctr">
            <a:noAutofit/>
          </a:bodyPr>
          <a:lstStyle>
            <a:lvl1pPr algn="ctr">
              <a:defRPr sz="2400"/>
            </a:lvl1pPr>
            <a:lvl3pPr marL="914400" indent="0" algn="ctr">
              <a:buNone/>
              <a:defRPr sz="3600" baseline="0">
                <a:solidFill>
                  <a:schemeClr val="tx1"/>
                </a:solidFill>
                <a:effectLst/>
              </a:defRPr>
            </a:lvl3pPr>
          </a:lstStyle>
          <a:p>
            <a:pPr marL="1371600" marR="0" lvl="2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Click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D70952-CB2A-480D-B594-BED55CBF07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601AB-A8A2-4302-8F7C-A8C696830E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D0F217-5B86-41B1-BC85-807B0CD5AC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965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ep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95E85B-397D-4049-86BB-5307129C174E}"/>
              </a:ext>
            </a:extLst>
          </p:cNvPr>
          <p:cNvSpPr/>
          <p:nvPr userDrawn="1"/>
        </p:nvSpPr>
        <p:spPr>
          <a:xfrm rot="2700000">
            <a:off x="568436" y="1714300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F98C36-5CDE-40D6-A3CE-D33A29BF1611}"/>
              </a:ext>
            </a:extLst>
          </p:cNvPr>
          <p:cNvSpPr/>
          <p:nvPr userDrawn="1"/>
        </p:nvSpPr>
        <p:spPr>
          <a:xfrm rot="2700000">
            <a:off x="4054587" y="1714300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B4162-6530-4140-B58A-BEDBB22DEF71}"/>
              </a:ext>
            </a:extLst>
          </p:cNvPr>
          <p:cNvSpPr/>
          <p:nvPr userDrawn="1"/>
        </p:nvSpPr>
        <p:spPr>
          <a:xfrm rot="2700000">
            <a:off x="7540738" y="1714300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402FA-FFD7-40C0-A2CA-6FA835FAFC7B}"/>
              </a:ext>
            </a:extLst>
          </p:cNvPr>
          <p:cNvSpPr/>
          <p:nvPr userDrawn="1"/>
        </p:nvSpPr>
        <p:spPr>
          <a:xfrm rot="2700000">
            <a:off x="2330560" y="3458857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898E8C-722C-4A8A-9EE1-FF10C4FDECAF}"/>
              </a:ext>
            </a:extLst>
          </p:cNvPr>
          <p:cNvSpPr/>
          <p:nvPr userDrawn="1"/>
        </p:nvSpPr>
        <p:spPr>
          <a:xfrm rot="2700000">
            <a:off x="5816711" y="3458857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A17ED8-0BF5-476D-BF83-F347E53040BF}"/>
              </a:ext>
            </a:extLst>
          </p:cNvPr>
          <p:cNvSpPr/>
          <p:nvPr userDrawn="1"/>
        </p:nvSpPr>
        <p:spPr>
          <a:xfrm rot="2700000">
            <a:off x="9302862" y="3458857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7FDF42-439C-49FD-9731-AF3BD5CD9511}"/>
              </a:ext>
            </a:extLst>
          </p:cNvPr>
          <p:cNvSpPr/>
          <p:nvPr userDrawn="1"/>
        </p:nvSpPr>
        <p:spPr>
          <a:xfrm rot="2700000">
            <a:off x="-1155591" y="3458857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99D99A1E-5562-4E81-BB47-02BE2A04A65B}"/>
              </a:ext>
            </a:extLst>
          </p:cNvPr>
          <p:cNvSpPr/>
          <p:nvPr userDrawn="1"/>
        </p:nvSpPr>
        <p:spPr>
          <a:xfrm rot="13500000">
            <a:off x="11017362" y="1709352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DFDE4F05-9D29-4FEC-932C-5ECDE7BF691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2320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77F201DE-A77F-4A4C-B848-5C67A8C26AE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308471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5E3D4D22-B4D2-4C50-8FAA-A76F41A7DCB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789859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1" name="Picture Placeholder 33">
            <a:extLst>
              <a:ext uri="{FF2B5EF4-FFF2-40B4-BE49-F238E27FC236}">
                <a16:creationId xmlns:a16="http://schemas.microsoft.com/office/drawing/2014/main" id="{122CEC1E-9FFD-4A98-B80A-B1BEE233372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555870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2" name="Picture Placeholder 33">
            <a:extLst>
              <a:ext uri="{FF2B5EF4-FFF2-40B4-BE49-F238E27FC236}">
                <a16:creationId xmlns:a16="http://schemas.microsoft.com/office/drawing/2014/main" id="{78470C70-7AD5-4A1D-BE1F-6F5F11EBA8E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042021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Picture Placeholder 33">
            <a:extLst>
              <a:ext uri="{FF2B5EF4-FFF2-40B4-BE49-F238E27FC236}">
                <a16:creationId xmlns:a16="http://schemas.microsoft.com/office/drawing/2014/main" id="{D90B03F8-CFA8-49C6-BC1B-962A1B68229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523409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B815717A-4E7C-4CE4-A059-A91F24B6E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1308288" y="2015004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one - title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296FAB1A-8008-424F-A291-BBF6905982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2700000">
            <a:off x="3063038" y="3759558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two - 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48B5DA4F-6EB1-4973-9430-D0C0680EB47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700000">
            <a:off x="4796376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three - title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CAD50298-6615-4ED0-B03B-7932A7A588A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2700000">
            <a:off x="6551125" y="3759559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four - title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280CF028-EA54-4DED-8D72-6E0375A5FB3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 rot="2700000">
            <a:off x="8290944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five - title</a:t>
            </a:r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CE757868-42DE-4D19-A846-0F58D0B7CCF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 rot="2700000">
            <a:off x="10045693" y="3759559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six -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ABE25-96E7-492C-9F07-17CDD7ED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7F32-FDE9-4C5B-A182-693F8B272237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147E7-4CFD-420C-A314-8142AA08B9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904484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1666875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325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5734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01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24863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3992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480467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639596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81994-9C70-4C03-AD83-DB3C23CE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96C90-DC55-43AA-AC76-66AE2F134E85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EF52-8FD9-446E-BE1A-8EC727B75E4D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99933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>
            <a:cxnSpLocks/>
          </p:cNvCxnSpPr>
          <p:nvPr userDrawn="1"/>
        </p:nvCxnSpPr>
        <p:spPr>
          <a:xfrm>
            <a:off x="0" y="364264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1915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370559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20531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7751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976135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13312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6F65D2-F2B3-498E-BAC5-08B10EA3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D008FB-1EC5-4072-A7D7-A27F96D8C58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EEEF2-CE31-4499-8D44-A0D81564715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7367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0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333818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85227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07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435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08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203485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09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5499960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659089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E858C-2A38-44D0-9EFA-E41C1D38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E2467-00F4-45BD-BEFD-889C86D021EC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8A18C-CAB8-44BE-8D99-2D32AD539E80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08480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9AB0E-DA7A-4109-A655-28997D663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3A23B-CB11-438D-AEEA-E4106F5005F6}"/>
              </a:ext>
            </a:extLst>
          </p:cNvPr>
          <p:cNvSpPr/>
          <p:nvPr userDrawn="1"/>
        </p:nvSpPr>
        <p:spPr>
          <a:xfrm rot="2700000">
            <a:off x="1243678" y="1730298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F4AD8D-0F08-46EC-BB36-1FC9C6DCB177}"/>
              </a:ext>
            </a:extLst>
          </p:cNvPr>
          <p:cNvSpPr/>
          <p:nvPr userDrawn="1"/>
        </p:nvSpPr>
        <p:spPr>
          <a:xfrm rot="2700000">
            <a:off x="4719664" y="1730299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E38AD-76CF-42CE-9230-E2D83FADB745}"/>
              </a:ext>
            </a:extLst>
          </p:cNvPr>
          <p:cNvSpPr/>
          <p:nvPr userDrawn="1"/>
        </p:nvSpPr>
        <p:spPr>
          <a:xfrm rot="2700000">
            <a:off x="8195650" y="173030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8C5BF5-FDE9-4B47-94E1-2936B5F199FF}"/>
              </a:ext>
            </a:extLst>
          </p:cNvPr>
          <p:cNvSpPr/>
          <p:nvPr userDrawn="1"/>
        </p:nvSpPr>
        <p:spPr>
          <a:xfrm rot="2700000">
            <a:off x="2980159" y="343033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459F2F-0E67-4BC8-889A-AF2FFD704A63}"/>
              </a:ext>
            </a:extLst>
          </p:cNvPr>
          <p:cNvSpPr/>
          <p:nvPr userDrawn="1"/>
        </p:nvSpPr>
        <p:spPr>
          <a:xfrm rot="2700000">
            <a:off x="6456145" y="3430331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027D89-1E11-45AF-8E61-B492E292787C}"/>
              </a:ext>
            </a:extLst>
          </p:cNvPr>
          <p:cNvSpPr/>
          <p:nvPr userDrawn="1"/>
        </p:nvSpPr>
        <p:spPr>
          <a:xfrm rot="2700000">
            <a:off x="9932131" y="3430332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18FD54F-2073-498A-A724-4DEBF9D864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2292764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0A3EA7ED-24DF-4266-AE54-E827B20A49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700000">
            <a:off x="2165546" y="1864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09455DDB-A12F-4E0A-857D-6124EDD9D2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700000">
            <a:off x="5779155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379612F1-A85E-4D9B-BA31-A9CC0D960E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700000">
            <a:off x="5651938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9A668ED-BD10-4300-BE92-D98C80844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2700000">
            <a:off x="9265544" y="1736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01A0968-6EB1-4E99-9484-B842081E24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700000">
            <a:off x="9138326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C45ACEEB-EF35-4F69-BCDE-FDBA712132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700000">
            <a:off x="2055372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C9CACDF-D931-4C3B-AEEA-D29E3CED67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2700000">
            <a:off x="1928153" y="5574736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3D1B5F51-461B-4B59-9234-FD1CA77199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2700000">
            <a:off x="5508509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3E09FACA-941A-4D71-B75B-983099652D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2700000">
            <a:off x="5381291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899DFD5F-C553-482F-AFF6-457F75ADC7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2700000">
            <a:off x="8986411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2D9BD842-0674-410F-9007-27A2EC1DFFD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2700000">
            <a:off x="8859193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9" name="Picture Placeholder 34">
            <a:extLst>
              <a:ext uri="{FF2B5EF4-FFF2-40B4-BE49-F238E27FC236}">
                <a16:creationId xmlns:a16="http://schemas.microsoft.com/office/drawing/2014/main" id="{B3DEF154-122B-4CB4-BD45-9CBBD1B8ABF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0779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0" name="Picture Placeholder 34">
            <a:extLst>
              <a:ext uri="{FF2B5EF4-FFF2-40B4-BE49-F238E27FC236}">
                <a16:creationId xmlns:a16="http://schemas.microsoft.com/office/drawing/2014/main" id="{C4E49C09-4226-4181-A2F1-4AA7FD96AE8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80759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24E3CAF1-5754-4201-9315-3363637723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85825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9754915C-447B-4888-A177-A7CFE0E0E74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64427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5BFF682A-15DB-4A4C-9640-5128F15D9B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117239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Picture Placeholder 34">
            <a:extLst>
              <a:ext uri="{FF2B5EF4-FFF2-40B4-BE49-F238E27FC236}">
                <a16:creationId xmlns:a16="http://schemas.microsoft.com/office/drawing/2014/main" id="{F93C62F6-10A8-4D6A-8893-0668710757D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9473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Double click center to add a picture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A3DBE-2197-4598-9B58-59596045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3F26A-3058-4305-AE37-EF3CD2D7E0F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</p:spTree>
    <p:extLst>
      <p:ext uri="{BB962C8B-B14F-4D97-AF65-F5344CB8AC3E}">
        <p14:creationId xmlns:p14="http://schemas.microsoft.com/office/powerpoint/2010/main" val="3502994165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EDD8C2-CDCE-4C15-B6CC-AD80A9577ED6}"/>
              </a:ext>
            </a:extLst>
          </p:cNvPr>
          <p:cNvSpPr/>
          <p:nvPr userDrawn="1"/>
        </p:nvSpPr>
        <p:spPr>
          <a:xfrm rot="2700000">
            <a:off x="76970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EAD36108-793B-4073-92C6-2AE3C15AA6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8611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5C92F28C-A9F8-4360-83A7-6295A71CD7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040CDFCF-3341-4824-8C63-FB97C01F2B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611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8514A5-117A-4F9E-BD28-F41A254B3865}"/>
              </a:ext>
            </a:extLst>
          </p:cNvPr>
          <p:cNvSpPr/>
          <p:nvPr userDrawn="1"/>
        </p:nvSpPr>
        <p:spPr>
          <a:xfrm rot="2700000">
            <a:off x="4760953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8" name="Picture Placeholder 34">
            <a:extLst>
              <a:ext uri="{FF2B5EF4-FFF2-40B4-BE49-F238E27FC236}">
                <a16:creationId xmlns:a16="http://schemas.microsoft.com/office/drawing/2014/main" id="{78B0003B-FCFF-4511-BF15-F7B78704BA0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77363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E839C3C1-CD99-4F96-A560-434B67CA71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77362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55187FD-6CD5-4908-9B87-CA586DAD54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77362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7FA852-D0A8-4F94-8CDE-14CDD0A8A686}"/>
              </a:ext>
            </a:extLst>
          </p:cNvPr>
          <p:cNvSpPr/>
          <p:nvPr userDrawn="1"/>
        </p:nvSpPr>
        <p:spPr>
          <a:xfrm rot="2700000">
            <a:off x="873289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Picture Placeholder 34">
            <a:extLst>
              <a:ext uri="{FF2B5EF4-FFF2-40B4-BE49-F238E27FC236}">
                <a16:creationId xmlns:a16="http://schemas.microsoft.com/office/drawing/2014/main" id="{0827E951-4C42-41D4-9C87-A7CAA2278DF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4930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0B6709C2-CCE9-4EAC-A520-A864A76FF6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4930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5EE375A0-8A81-4176-A7B5-9205250896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4930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E9633AE-21E6-4452-BAF5-43EE61B6A684}"/>
              </a:ext>
            </a:extLst>
          </p:cNvPr>
          <p:cNvSpPr txBox="1">
            <a:spLocks/>
          </p:cNvSpPr>
          <p:nvPr userDrawn="1"/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DACB8-273E-49A8-A860-854823F4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9F5AA-44C2-45DD-88CE-A43FD3C0E5C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784A5-E19D-486A-B3E9-91A3948617C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7211162"/>
      </p:ext>
    </p:extLst>
  </p:cSld>
  <p:clrMapOvr>
    <a:masterClrMapping/>
  </p:clrMapOvr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DF6A2B-A531-473E-8D7E-6F6A9AD2B922}"/>
              </a:ext>
            </a:extLst>
          </p:cNvPr>
          <p:cNvSpPr/>
          <p:nvPr userDrawn="1"/>
        </p:nvSpPr>
        <p:spPr>
          <a:xfrm rot="2700000">
            <a:off x="604122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7AD40BD5-8C94-4964-98FC-222DF603EEB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12706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9F94C5E3-A1FB-493F-BFDE-8DB86B265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6265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174CECFF-44FA-4779-BACB-A72108941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81409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901A6FE-5A96-4B46-A2F9-8F2730B7CD9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32050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843B8A-30A1-42E9-B128-7D4EE63A8E30}"/>
              </a:ext>
            </a:extLst>
          </p:cNvPr>
          <p:cNvCxnSpPr/>
          <p:nvPr userDrawn="1"/>
        </p:nvCxnSpPr>
        <p:spPr>
          <a:xfrm>
            <a:off x="6096000" y="1379345"/>
            <a:ext cx="0" cy="49105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C686652-9152-4A23-AD16-F2F3150F916F}"/>
              </a:ext>
            </a:extLst>
          </p:cNvPr>
          <p:cNvSpPr/>
          <p:nvPr userDrawn="1"/>
        </p:nvSpPr>
        <p:spPr>
          <a:xfrm rot="2700000">
            <a:off x="9514448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1D3C337B-D389-4AA0-9064-55E8386C9B7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23032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C0A2D27-60D4-42BE-8FB1-77EF2D698D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461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D29B6FD-E223-4E45-AC69-3A3569234C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7926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5CA66CE4-D367-4EE9-862F-9538B97A6A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57926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F4B8E-8504-4D42-A29A-00B5DD5D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43A95-6CA1-4C45-B4DA-1610BB5A918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A89E4-A83A-48AE-9C8E-CF9647A34975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8967759"/>
      </p:ext>
    </p:extLst>
  </p:cSld>
  <p:clrMapOvr>
    <a:masterClrMapping/>
  </p:clrMapOvr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 of Member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1D5BD2D3-0F06-42D5-AE41-458159D7BDD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00417" y="1439167"/>
            <a:ext cx="6827300" cy="50531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surname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BE2DCED-BAAE-4225-AB1C-9DDB5B96A6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0417" y="2076597"/>
            <a:ext cx="6827301" cy="25743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AF6525B3-F53B-4DE9-9A60-191EF87DBE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0417" y="2823222"/>
            <a:ext cx="6896014" cy="3055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247D73-B56C-423E-9501-9FB5DB45E1A7}"/>
              </a:ext>
            </a:extLst>
          </p:cNvPr>
          <p:cNvCxnSpPr>
            <a:cxnSpLocks/>
          </p:cNvCxnSpPr>
          <p:nvPr userDrawn="1"/>
        </p:nvCxnSpPr>
        <p:spPr>
          <a:xfrm flipH="1">
            <a:off x="4691917" y="2503280"/>
            <a:ext cx="34048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entagon 17">
            <a:extLst>
              <a:ext uri="{FF2B5EF4-FFF2-40B4-BE49-F238E27FC236}">
                <a16:creationId xmlns:a16="http://schemas.microsoft.com/office/drawing/2014/main" id="{ACF829BA-0B45-4E15-9ECF-28C635A7B5AD}"/>
              </a:ext>
            </a:extLst>
          </p:cNvPr>
          <p:cNvSpPr/>
          <p:nvPr userDrawn="1"/>
        </p:nvSpPr>
        <p:spPr>
          <a:xfrm rot="2700000">
            <a:off x="-391188" y="1677880"/>
            <a:ext cx="3954800" cy="3934496"/>
          </a:xfrm>
          <a:custGeom>
            <a:avLst/>
            <a:gdLst>
              <a:gd name="connsiteX0" fmla="*/ 4 w 3909281"/>
              <a:gd name="connsiteY0" fmla="*/ 1493209 h 3909281"/>
              <a:gd name="connsiteX1" fmla="*/ 1954641 w 3909281"/>
              <a:gd name="connsiteY1" fmla="*/ 0 h 3909281"/>
              <a:gd name="connsiteX2" fmla="*/ 3909277 w 3909281"/>
              <a:gd name="connsiteY2" fmla="*/ 1493209 h 3909281"/>
              <a:gd name="connsiteX3" fmla="*/ 3162672 w 3909281"/>
              <a:gd name="connsiteY3" fmla="*/ 3909271 h 3909281"/>
              <a:gd name="connsiteX4" fmla="*/ 746609 w 3909281"/>
              <a:gd name="connsiteY4" fmla="*/ 3909271 h 3909281"/>
              <a:gd name="connsiteX5" fmla="*/ 4 w 3909281"/>
              <a:gd name="connsiteY5" fmla="*/ 1493209 h 3909281"/>
              <a:gd name="connsiteX0" fmla="*/ 0 w 3927402"/>
              <a:gd name="connsiteY0" fmla="*/ 639 h 3909271"/>
              <a:gd name="connsiteX1" fmla="*/ 1972766 w 3927402"/>
              <a:gd name="connsiteY1" fmla="*/ 0 h 3909271"/>
              <a:gd name="connsiteX2" fmla="*/ 3927402 w 3927402"/>
              <a:gd name="connsiteY2" fmla="*/ 1493209 h 3909271"/>
              <a:gd name="connsiteX3" fmla="*/ 3180797 w 3927402"/>
              <a:gd name="connsiteY3" fmla="*/ 3909271 h 3909271"/>
              <a:gd name="connsiteX4" fmla="*/ 764734 w 3927402"/>
              <a:gd name="connsiteY4" fmla="*/ 3909271 h 3909271"/>
              <a:gd name="connsiteX5" fmla="*/ 0 w 3927402"/>
              <a:gd name="connsiteY5" fmla="*/ 639 h 3909271"/>
              <a:gd name="connsiteX0" fmla="*/ 0 w 3954800"/>
              <a:gd name="connsiteY0" fmla="*/ 639 h 3909271"/>
              <a:gd name="connsiteX1" fmla="*/ 3954800 w 3954800"/>
              <a:gd name="connsiteY1" fmla="*/ 0 h 3909271"/>
              <a:gd name="connsiteX2" fmla="*/ 3927402 w 3954800"/>
              <a:gd name="connsiteY2" fmla="*/ 1493209 h 3909271"/>
              <a:gd name="connsiteX3" fmla="*/ 3180797 w 3954800"/>
              <a:gd name="connsiteY3" fmla="*/ 3909271 h 3909271"/>
              <a:gd name="connsiteX4" fmla="*/ 764734 w 3954800"/>
              <a:gd name="connsiteY4" fmla="*/ 3909271 h 3909271"/>
              <a:gd name="connsiteX5" fmla="*/ 0 w 3954800"/>
              <a:gd name="connsiteY5" fmla="*/ 639 h 3909271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3180797 w 3954800"/>
              <a:gd name="connsiteY3" fmla="*/ 3909271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3342 w 3954800"/>
              <a:gd name="connsiteY4" fmla="*/ 2277718 h 3934496"/>
              <a:gd name="connsiteX5" fmla="*/ 0 w 3954800"/>
              <a:gd name="connsiteY5" fmla="*/ 639 h 393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4800" h="3934496">
                <a:moveTo>
                  <a:pt x="0" y="639"/>
                </a:moveTo>
                <a:lnTo>
                  <a:pt x="3954800" y="0"/>
                </a:lnTo>
                <a:lnTo>
                  <a:pt x="3939488" y="3934496"/>
                </a:lnTo>
                <a:lnTo>
                  <a:pt x="1627799" y="3915313"/>
                </a:lnTo>
                <a:lnTo>
                  <a:pt x="3342" y="2277718"/>
                </a:lnTo>
                <a:lnTo>
                  <a:pt x="0" y="63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Picture Placeholder 34">
            <a:extLst>
              <a:ext uri="{FF2B5EF4-FFF2-40B4-BE49-F238E27FC236}">
                <a16:creationId xmlns:a16="http://schemas.microsoft.com/office/drawing/2014/main" id="{5A444853-131A-455B-8653-0F64691A5AF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-38270" y="1133375"/>
            <a:ext cx="4144081" cy="5024742"/>
          </a:xfrm>
          <a:custGeom>
            <a:avLst/>
            <a:gdLst>
              <a:gd name="connsiteX0" fmla="*/ 5 w 5032511"/>
              <a:gd name="connsiteY0" fmla="*/ 1931677 h 5057210"/>
              <a:gd name="connsiteX1" fmla="*/ 2516256 w 5032511"/>
              <a:gd name="connsiteY1" fmla="*/ 0 h 5057210"/>
              <a:gd name="connsiteX2" fmla="*/ 5032506 w 5032511"/>
              <a:gd name="connsiteY2" fmla="*/ 1931677 h 5057210"/>
              <a:gd name="connsiteX3" fmla="*/ 4071384 w 5032511"/>
              <a:gd name="connsiteY3" fmla="*/ 5057197 h 5057210"/>
              <a:gd name="connsiteX4" fmla="*/ 961127 w 5032511"/>
              <a:gd name="connsiteY4" fmla="*/ 5057197 h 5057210"/>
              <a:gd name="connsiteX5" fmla="*/ 5 w 5032511"/>
              <a:gd name="connsiteY5" fmla="*/ 1931677 h 5057210"/>
              <a:gd name="connsiteX0" fmla="*/ 0 w 5032501"/>
              <a:gd name="connsiteY0" fmla="*/ 2153868 h 5279388"/>
              <a:gd name="connsiteX1" fmla="*/ 2507705 w 5032501"/>
              <a:gd name="connsiteY1" fmla="*/ 0 h 5279388"/>
              <a:gd name="connsiteX2" fmla="*/ 5032501 w 5032501"/>
              <a:gd name="connsiteY2" fmla="*/ 2153868 h 5279388"/>
              <a:gd name="connsiteX3" fmla="*/ 4071379 w 5032501"/>
              <a:gd name="connsiteY3" fmla="*/ 5279388 h 5279388"/>
              <a:gd name="connsiteX4" fmla="*/ 961122 w 5032501"/>
              <a:gd name="connsiteY4" fmla="*/ 5279388 h 5279388"/>
              <a:gd name="connsiteX5" fmla="*/ 0 w 5032501"/>
              <a:gd name="connsiteY5" fmla="*/ 2153868 h 5279388"/>
              <a:gd name="connsiteX0" fmla="*/ 0 w 5280329"/>
              <a:gd name="connsiteY0" fmla="*/ 2153868 h 5279388"/>
              <a:gd name="connsiteX1" fmla="*/ 2507705 w 5280329"/>
              <a:gd name="connsiteY1" fmla="*/ 0 h 5279388"/>
              <a:gd name="connsiteX2" fmla="*/ 5280329 w 5280329"/>
              <a:gd name="connsiteY2" fmla="*/ 2743528 h 5279388"/>
              <a:gd name="connsiteX3" fmla="*/ 4071379 w 5280329"/>
              <a:gd name="connsiteY3" fmla="*/ 5279388 h 5279388"/>
              <a:gd name="connsiteX4" fmla="*/ 961122 w 5280329"/>
              <a:gd name="connsiteY4" fmla="*/ 5279388 h 5279388"/>
              <a:gd name="connsiteX5" fmla="*/ 0 w 5280329"/>
              <a:gd name="connsiteY5" fmla="*/ 2153868 h 5279388"/>
              <a:gd name="connsiteX0" fmla="*/ 0 w 5280329"/>
              <a:gd name="connsiteY0" fmla="*/ 2153868 h 5527216"/>
              <a:gd name="connsiteX1" fmla="*/ 2507705 w 5280329"/>
              <a:gd name="connsiteY1" fmla="*/ 0 h 5527216"/>
              <a:gd name="connsiteX2" fmla="*/ 5280329 w 5280329"/>
              <a:gd name="connsiteY2" fmla="*/ 2743528 h 5527216"/>
              <a:gd name="connsiteX3" fmla="*/ 2498953 w 5280329"/>
              <a:gd name="connsiteY3" fmla="*/ 5527216 h 5527216"/>
              <a:gd name="connsiteX4" fmla="*/ 961122 w 5280329"/>
              <a:gd name="connsiteY4" fmla="*/ 5279388 h 5527216"/>
              <a:gd name="connsiteX5" fmla="*/ 0 w 5280329"/>
              <a:gd name="connsiteY5" fmla="*/ 2153868 h 5527216"/>
              <a:gd name="connsiteX0" fmla="*/ 354930 w 4319207"/>
              <a:gd name="connsiteY0" fmla="*/ 1487296 h 5527216"/>
              <a:gd name="connsiteX1" fmla="*/ 1546583 w 4319207"/>
              <a:gd name="connsiteY1" fmla="*/ 0 h 5527216"/>
              <a:gd name="connsiteX2" fmla="*/ 4319207 w 4319207"/>
              <a:gd name="connsiteY2" fmla="*/ 2743528 h 5527216"/>
              <a:gd name="connsiteX3" fmla="*/ 1537831 w 4319207"/>
              <a:gd name="connsiteY3" fmla="*/ 5527216 h 5527216"/>
              <a:gd name="connsiteX4" fmla="*/ 0 w 4319207"/>
              <a:gd name="connsiteY4" fmla="*/ 5279388 h 5527216"/>
              <a:gd name="connsiteX5" fmla="*/ 354930 w 4319207"/>
              <a:gd name="connsiteY5" fmla="*/ 1487296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55268 w 4374475"/>
              <a:gd name="connsiteY4" fmla="*/ 5279388 h 5527216"/>
              <a:gd name="connsiteX5" fmla="*/ 0 w 4374475"/>
              <a:gd name="connsiteY5" fmla="*/ 1624029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624029 h 5527216"/>
              <a:gd name="connsiteX0" fmla="*/ 0 w 4408658"/>
              <a:gd name="connsiteY0" fmla="*/ 2230780 h 5527216"/>
              <a:gd name="connsiteX1" fmla="*/ 1636034 w 4408658"/>
              <a:gd name="connsiteY1" fmla="*/ 0 h 5527216"/>
              <a:gd name="connsiteX2" fmla="*/ 4408658 w 4408658"/>
              <a:gd name="connsiteY2" fmla="*/ 2743528 h 5527216"/>
              <a:gd name="connsiteX3" fmla="*/ 1627282 w 4408658"/>
              <a:gd name="connsiteY3" fmla="*/ 5527216 h 5527216"/>
              <a:gd name="connsiteX4" fmla="*/ 38176 w 4408658"/>
              <a:gd name="connsiteY4" fmla="*/ 3894969 h 5527216"/>
              <a:gd name="connsiteX5" fmla="*/ 0 w 4408658"/>
              <a:gd name="connsiteY5" fmla="*/ 2230780 h 5527216"/>
              <a:gd name="connsiteX0" fmla="*/ 0 w 4374475"/>
              <a:gd name="connsiteY0" fmla="*/ 1589846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589846 h 5527216"/>
              <a:gd name="connsiteX0" fmla="*/ 0 w 4374475"/>
              <a:gd name="connsiteY0" fmla="*/ 1042915 h 4980285"/>
              <a:gd name="connsiteX1" fmla="*/ 1601851 w 4374475"/>
              <a:gd name="connsiteY1" fmla="*/ 0 h 4980285"/>
              <a:gd name="connsiteX2" fmla="*/ 4374475 w 4374475"/>
              <a:gd name="connsiteY2" fmla="*/ 2196597 h 4980285"/>
              <a:gd name="connsiteX3" fmla="*/ 1593099 w 4374475"/>
              <a:gd name="connsiteY3" fmla="*/ 4980285 h 4980285"/>
              <a:gd name="connsiteX4" fmla="*/ 3993 w 4374475"/>
              <a:gd name="connsiteY4" fmla="*/ 3348038 h 4980285"/>
              <a:gd name="connsiteX5" fmla="*/ 0 w 4374475"/>
              <a:gd name="connsiteY5" fmla="*/ 1042915 h 4980285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0620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3930094"/>
              <a:gd name="connsiteY0" fmla="*/ 1606938 h 5544308"/>
              <a:gd name="connsiteX1" fmla="*/ 1610397 w 3930094"/>
              <a:gd name="connsiteY1" fmla="*/ 0 h 5544308"/>
              <a:gd name="connsiteX2" fmla="*/ 3930094 w 3930094"/>
              <a:gd name="connsiteY2" fmla="*/ 2709346 h 5544308"/>
              <a:gd name="connsiteX3" fmla="*/ 1593099 w 3930094"/>
              <a:gd name="connsiteY3" fmla="*/ 5544308 h 5544308"/>
              <a:gd name="connsiteX4" fmla="*/ 3993 w 3930094"/>
              <a:gd name="connsiteY4" fmla="*/ 3912061 h 5544308"/>
              <a:gd name="connsiteX5" fmla="*/ 0 w 3930094"/>
              <a:gd name="connsiteY5" fmla="*/ 1606938 h 5544308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9167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4374475"/>
              <a:gd name="connsiteY0" fmla="*/ 1606938 h 4886282"/>
              <a:gd name="connsiteX1" fmla="*/ 1610397 w 4374475"/>
              <a:gd name="connsiteY1" fmla="*/ 0 h 4886282"/>
              <a:gd name="connsiteX2" fmla="*/ 4374475 w 4374475"/>
              <a:gd name="connsiteY2" fmla="*/ 2769167 h 4886282"/>
              <a:gd name="connsiteX3" fmla="*/ 1618736 w 4374475"/>
              <a:gd name="connsiteY3" fmla="*/ 4886282 h 4886282"/>
              <a:gd name="connsiteX4" fmla="*/ 3993 w 4374475"/>
              <a:gd name="connsiteY4" fmla="*/ 3912061 h 4886282"/>
              <a:gd name="connsiteX5" fmla="*/ 0 w 4374475"/>
              <a:gd name="connsiteY5" fmla="*/ 1606938 h 4886282"/>
              <a:gd name="connsiteX0" fmla="*/ 0 w 4374475"/>
              <a:gd name="connsiteY0" fmla="*/ 1606938 h 5527216"/>
              <a:gd name="connsiteX1" fmla="*/ 1610397 w 4374475"/>
              <a:gd name="connsiteY1" fmla="*/ 0 h 5527216"/>
              <a:gd name="connsiteX2" fmla="*/ 4374475 w 4374475"/>
              <a:gd name="connsiteY2" fmla="*/ 2769167 h 5527216"/>
              <a:gd name="connsiteX3" fmla="*/ 1601645 w 4374475"/>
              <a:gd name="connsiteY3" fmla="*/ 5527216 h 5527216"/>
              <a:gd name="connsiteX4" fmla="*/ 3993 w 4374475"/>
              <a:gd name="connsiteY4" fmla="*/ 3912061 h 5527216"/>
              <a:gd name="connsiteX5" fmla="*/ 0 w 4374475"/>
              <a:gd name="connsiteY5" fmla="*/ 1606938 h 5527216"/>
              <a:gd name="connsiteX0" fmla="*/ 0 w 4553082"/>
              <a:gd name="connsiteY0" fmla="*/ 1804346 h 5527216"/>
              <a:gd name="connsiteX1" fmla="*/ 1789004 w 4553082"/>
              <a:gd name="connsiteY1" fmla="*/ 0 h 5527216"/>
              <a:gd name="connsiteX2" fmla="*/ 4553082 w 4553082"/>
              <a:gd name="connsiteY2" fmla="*/ 2769167 h 5527216"/>
              <a:gd name="connsiteX3" fmla="*/ 1780252 w 4553082"/>
              <a:gd name="connsiteY3" fmla="*/ 5527216 h 5527216"/>
              <a:gd name="connsiteX4" fmla="*/ 182600 w 4553082"/>
              <a:gd name="connsiteY4" fmla="*/ 3912061 h 5527216"/>
              <a:gd name="connsiteX5" fmla="*/ 0 w 4553082"/>
              <a:gd name="connsiteY5" fmla="*/ 1804346 h 5527216"/>
              <a:gd name="connsiteX0" fmla="*/ 5408 w 4558490"/>
              <a:gd name="connsiteY0" fmla="*/ 1804346 h 5527216"/>
              <a:gd name="connsiteX1" fmla="*/ 1794412 w 4558490"/>
              <a:gd name="connsiteY1" fmla="*/ 0 h 5527216"/>
              <a:gd name="connsiteX2" fmla="*/ 4558490 w 4558490"/>
              <a:gd name="connsiteY2" fmla="*/ 2769167 h 5527216"/>
              <a:gd name="connsiteX3" fmla="*/ 1785660 w 4558490"/>
              <a:gd name="connsiteY3" fmla="*/ 5527216 h 5527216"/>
              <a:gd name="connsiteX4" fmla="*/ 0 w 4558490"/>
              <a:gd name="connsiteY4" fmla="*/ 3705252 h 5527216"/>
              <a:gd name="connsiteX5" fmla="*/ 5408 w 4558490"/>
              <a:gd name="connsiteY5" fmla="*/ 1804346 h 552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8490" h="5527216">
                <a:moveTo>
                  <a:pt x="5408" y="1804346"/>
                </a:moveTo>
                <a:lnTo>
                  <a:pt x="1794412" y="0"/>
                </a:lnTo>
                <a:lnTo>
                  <a:pt x="4558490" y="2769167"/>
                </a:lnTo>
                <a:lnTo>
                  <a:pt x="1785660" y="5527216"/>
                </a:lnTo>
                <a:lnTo>
                  <a:pt x="0" y="3705252"/>
                </a:lnTo>
                <a:cubicBezTo>
                  <a:pt x="1803" y="3071617"/>
                  <a:pt x="3605" y="2437981"/>
                  <a:pt x="5408" y="180434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EFB75-4A0D-43B5-B72E-53204538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48A1EE-6473-4615-A9DC-BF9C7CE23A6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A6E96-1A3F-4C71-9E88-C7B9E2F4734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8324493"/>
      </p:ext>
    </p:extLst>
  </p:cSld>
  <p:clrMapOvr>
    <a:masterClrMapping/>
  </p:clrMapOvr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499200"/>
            <a:ext cx="9264000" cy="1368000"/>
          </a:xfrm>
        </p:spPr>
        <p:txBody>
          <a:bodyPr anchor="t" anchorCtr="0">
            <a:no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rgbClr val="EA1B0A"/>
                </a:solidFill>
              </a:defRPr>
            </a:lvl1pPr>
          </a:lstStyle>
          <a:p>
            <a:r>
              <a:rPr lang="en-US"/>
              <a:t>Click to edit presentation title (maximum three lines)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400"/>
            <a:ext cx="5424000" cy="273600"/>
          </a:xfrm>
        </p:spPr>
        <p:txBody>
          <a:bodyPr>
            <a:noAutofit/>
          </a:bodyPr>
          <a:lstStyle>
            <a:lvl1pPr marL="0" indent="0" algn="l">
              <a:lnSpc>
                <a:spcPts val="2133"/>
              </a:lnSpc>
              <a:spcAft>
                <a:spcPts val="0"/>
              </a:spcAft>
              <a:buNone/>
              <a:defRPr sz="1867" kern="100" baseline="0">
                <a:solidFill>
                  <a:srgbClr val="EA1B0A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subtitle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0" y="3235201"/>
            <a:ext cx="1584000" cy="180370"/>
          </a:xfrm>
        </p:spPr>
        <p:txBody>
          <a:bodyPr/>
          <a:lstStyle>
            <a:lvl1pPr algn="l">
              <a:defRPr sz="1067">
                <a:solidFill>
                  <a:srgbClr val="EA1B0A"/>
                </a:solidFill>
              </a:defRPr>
            </a:lvl1pPr>
          </a:lstStyle>
          <a:p>
            <a:r>
              <a:rPr lang="de-DE"/>
              <a:t>04.01.2024</a:t>
            </a:r>
          </a:p>
        </p:txBody>
      </p:sp>
      <p:pic>
        <p:nvPicPr>
          <p:cNvPr id="11" name="EON_Logo_r">
            <a:extLst>
              <a:ext uri="{FF2B5EF4-FFF2-40B4-BE49-F238E27FC236}">
                <a16:creationId xmlns:a16="http://schemas.microsoft.com/office/drawing/2014/main" id="{2CB9535E-E967-3D15-1B82-1927609AF7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893" y="5836800"/>
            <a:ext cx="1749836" cy="5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11408"/>
      </p:ext>
    </p:extLst>
  </p:cSld>
  <p:clrMapOvr>
    <a:masterClrMapping/>
  </p:clrMapOvr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9264000" cy="1367896"/>
          </a:xfrm>
        </p:spPr>
        <p:txBody>
          <a:bodyPr anchor="t" anchorCtr="0">
            <a:sp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 (maximum three lines)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5424784" cy="273579"/>
          </a:xfrm>
        </p:spPr>
        <p:txBody>
          <a:bodyPr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4CDDD4-E41C-2594-51E3-E26B0BC08072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0221498"/>
      </p:ext>
    </p:extLst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2">
    <p:bg>
      <p:bgPr>
        <a:solidFill>
          <a:srgbClr val="EA1B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3504000" cy="1846660"/>
          </a:xfrm>
        </p:spPr>
        <p:txBody>
          <a:bodyPr anchor="t" anchorCtr="0">
            <a:spAutoFit/>
          </a:bodyPr>
          <a:lstStyle>
            <a:lvl1pPr algn="l">
              <a:lnSpc>
                <a:spcPts val="4800"/>
              </a:lnSpc>
              <a:defRPr sz="4800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3502851" cy="273579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A9D219-8CB4-2BD5-C5A4-2AB1601E05B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756944"/>
      </p:ext>
    </p:extLst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11184000" cy="40656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0215200"/>
      </p:ext>
    </p:extLst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62A1652-4EB9-AD0A-F9A5-06630648C3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8844313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62A1652-4EB9-AD0A-F9A5-06630648C3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4810438"/>
      </p:ext>
    </p:extLst>
  </p:cSld>
  <p:clrMapOvr>
    <a:masterClrMapping/>
  </p:clrMapOvr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D8AC51BC-C160-D926-1EB5-146FA484D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0411444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D8AC51BC-C160-D926-1EB5-146FA484D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4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818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651574"/>
      </p:ext>
    </p:extLst>
  </p:cSld>
  <p:clrMapOvr>
    <a:masterClrMapping/>
  </p:clrMapOvr>
  <p:hf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2" y="504000"/>
            <a:ext cx="54240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2" y="1828800"/>
            <a:ext cx="5425017" cy="45264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65333" y="95999"/>
            <a:ext cx="5926667" cy="6761996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1026186855"/>
      </p:ext>
    </p:extLst>
  </p:cSld>
  <p:clrMapOvr>
    <a:masterClrMapping/>
  </p:clrMapOvr>
  <p:hf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3" y="504000"/>
            <a:ext cx="3505199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01652" y="1828800"/>
            <a:ext cx="3505201" cy="45264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000"/>
            <a:ext cx="7620000" cy="67620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474052545"/>
      </p:ext>
    </p:extLst>
  </p:cSld>
  <p:clrMapOvr>
    <a:masterClrMapping/>
  </p:clrMapOvr>
  <p:hf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28800"/>
            <a:ext cx="12192000" cy="50304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2431702333"/>
      </p:ext>
    </p:extLst>
  </p:cSld>
  <p:clrMapOvr>
    <a:masterClrMapping/>
  </p:clrMapOvr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ustom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77853438"/>
      </p:ext>
    </p:extLst>
  </p:cSld>
  <p:clrMapOvr>
    <a:masterClrMapping/>
  </p:clrMapOvr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304438"/>
      </p:ext>
    </p:extLst>
  </p:cSld>
  <p:clrMapOvr>
    <a:masterClrMapping/>
  </p:clrMapOvr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 slidenumber, 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0834852"/>
      </p:ext>
    </p:extLst>
  </p:cSld>
  <p:clrMapOvr>
    <a:masterClrMapping/>
  </p:clrMapOvr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Graph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E8EC191-45F5-9383-C0BE-7D920E2A3A16}"/>
              </a:ext>
            </a:extLst>
          </p:cNvPr>
          <p:cNvSpPr/>
          <p:nvPr userDrawn="1"/>
        </p:nvSpPr>
        <p:spPr>
          <a:xfrm>
            <a:off x="1" y="96000"/>
            <a:ext cx="7846484" cy="6762000"/>
          </a:xfrm>
          <a:prstGeom prst="rect">
            <a:avLst/>
          </a:prstGeom>
          <a:solidFill>
            <a:srgbClr val="F9F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83033" y="504000"/>
            <a:ext cx="35052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 hasCustomPrompt="1"/>
          </p:nvPr>
        </p:nvSpPr>
        <p:spPr>
          <a:xfrm>
            <a:off x="8184000" y="1828801"/>
            <a:ext cx="3499200" cy="4068233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 hasCustomPrompt="1"/>
          </p:nvPr>
        </p:nvSpPr>
        <p:spPr>
          <a:xfrm>
            <a:off x="501649" y="1364771"/>
            <a:ext cx="7056000" cy="44160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 hasCustomPrompt="1"/>
          </p:nvPr>
        </p:nvSpPr>
        <p:spPr>
          <a:xfrm>
            <a:off x="501649" y="5897034"/>
            <a:ext cx="7056000" cy="175817"/>
          </a:xfrm>
        </p:spPr>
        <p:txBody>
          <a:bodyPr wrap="square" anchor="t" anchorCtr="0">
            <a:spAutoFit/>
          </a:bodyPr>
          <a:lstStyle>
            <a:lvl1pPr>
              <a:lnSpc>
                <a:spcPts val="1500"/>
              </a:lnSpc>
              <a:defRPr sz="933" b="0">
                <a:solidFill>
                  <a:schemeClr val="tx1"/>
                </a:solidFill>
                <a:latin typeface="+mn-lt"/>
              </a:defRPr>
            </a:lvl1pPr>
            <a:lvl2pPr>
              <a:defRPr sz="1200">
                <a:solidFill>
                  <a:srgbClr val="B00402"/>
                </a:solidFill>
              </a:defRPr>
            </a:lvl2pPr>
            <a:lvl3pPr>
              <a:defRPr sz="1200">
                <a:solidFill>
                  <a:srgbClr val="B00402"/>
                </a:solidFill>
              </a:defRPr>
            </a:lvl3pPr>
            <a:lvl4pPr>
              <a:defRPr sz="1200">
                <a:solidFill>
                  <a:srgbClr val="B00402"/>
                </a:solidFill>
              </a:defRPr>
            </a:lvl4pPr>
            <a:lvl5pPr>
              <a:defRPr sz="1200">
                <a:solidFill>
                  <a:srgbClr val="B00402"/>
                </a:solidFill>
              </a:defRPr>
            </a:lvl5pPr>
          </a:lstStyle>
          <a:p>
            <a:pPr lvl="0"/>
            <a:r>
              <a:rPr lang="en-GB" noProof="0"/>
              <a:t>Click to edit footnote/source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B296D3B-97D9-B15F-DDAE-91B071AB850D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501649" y="504001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chart title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BB3FD1F2-7B8D-15C1-32FA-3539A648C04D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01649" y="833393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unit measure</a:t>
            </a:r>
          </a:p>
        </p:txBody>
      </p:sp>
    </p:spTree>
    <p:extLst>
      <p:ext uri="{BB962C8B-B14F-4D97-AF65-F5344CB8AC3E}">
        <p14:creationId xmlns:p14="http://schemas.microsoft.com/office/powerpoint/2010/main" val="1124681925"/>
      </p:ext>
    </p:extLst>
  </p:cSld>
  <p:clrMapOvr>
    <a:masterClrMapping/>
  </p:clrMapOvr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9264000" cy="4526400"/>
          </a:xfrm>
        </p:spPr>
        <p:txBody>
          <a:bodyPr/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2pPr>
            <a:lvl3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3pPr>
            <a:lvl4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4pPr>
            <a:lvl5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5pPr>
            <a:lvl6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6pPr>
            <a:lvl7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7pPr>
            <a:lvl8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8pPr>
            <a:lvl9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2723625109"/>
      </p:ext>
    </p:extLst>
  </p:cSld>
  <p:clrMapOvr>
    <a:masterClrMapping/>
  </p:clrMapOvr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EA1C0A"/>
                </a:solidFill>
              </a:defRPr>
            </a:lvl1pPr>
          </a:lstStyle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 startAt="6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667704568"/>
      </p:ext>
    </p:extLst>
  </p:cSld>
  <p:clrMapOvr>
    <a:masterClrMapping/>
  </p:clrMapOvr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1">
    <p:bg>
      <p:bgPr>
        <a:solidFill>
          <a:srgbClr val="F59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78383522"/>
      </p:ext>
    </p:extLst>
  </p:cSld>
  <p:clrMapOvr>
    <a:masterClrMapping/>
  </p:clrMapOvr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2">
    <p:bg>
      <p:bgPr>
        <a:solidFill>
          <a:srgbClr val="EDEA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85836134"/>
      </p:ext>
    </p:extLst>
  </p:cSld>
  <p:clrMapOvr>
    <a:masterClrMapping/>
  </p:clrMapOvr>
  <p:hf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3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32594392"/>
      </p:ext>
    </p:extLst>
  </p:cSld>
  <p:clrMapOvr>
    <a:masterClrMapping/>
  </p:clrMapOvr>
  <p:hf hdr="0" ft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1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12484429"/>
      </p:ext>
    </p:extLst>
  </p:cSld>
  <p:clrMapOvr>
    <a:masterClrMapping/>
  </p:clrMapOvr>
  <p:hf hdr="0" ft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5333" y="96000"/>
            <a:ext cx="5926667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54247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69595889"/>
      </p:ext>
    </p:extLst>
  </p:cSld>
  <p:clrMapOvr>
    <a:masterClrMapping/>
  </p:clrMapOvr>
  <p:hf hdr="0" ft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784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784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564094729"/>
      </p:ext>
    </p:extLst>
  </p:cSld>
  <p:clrMapOvr>
    <a:masterClrMapping/>
  </p:clrMapOvr>
  <p:hf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141260"/>
      </p:ext>
    </p:extLst>
  </p:cSld>
  <p:clrMapOvr>
    <a:masterClrMapping/>
  </p:clrMapOvr>
  <p:hf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3504000" cy="1846660"/>
          </a:xfrm>
        </p:spPr>
        <p:txBody>
          <a:bodyPr>
            <a:spAutoFit/>
          </a:bodyPr>
          <a:lstStyle>
            <a:lvl1pPr algn="l">
              <a:lnSpc>
                <a:spcPts val="4800"/>
              </a:lnSpc>
              <a:spcAft>
                <a:spcPts val="0"/>
              </a:spcAft>
              <a:defRPr sz="4800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Conclusion/ closing statement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350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350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33153596"/>
      </p:ext>
    </p:extLst>
  </p:cSld>
  <p:clrMapOvr>
    <a:masterClrMapping/>
  </p:clrMapOvr>
  <p:hf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72000" anchor="t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To insert a background image: Please select an image by clicking on the “Insert” tab and choosing the “Pictures” command.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64000" y="1826236"/>
            <a:ext cx="9264000" cy="3282951"/>
          </a:xfrm>
        </p:spPr>
        <p:txBody>
          <a:bodyPr anchor="ctr">
            <a:spAutoFit/>
          </a:bodyPr>
          <a:lstStyle>
            <a:lvl1pPr algn="ctr">
              <a:lnSpc>
                <a:spcPts val="12800"/>
              </a:lnSpc>
              <a:spcAft>
                <a:spcPts val="0"/>
              </a:spcAft>
              <a:defRPr sz="12800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Closing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220221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4624565"/>
      </p:ext>
    </p:extLst>
  </p:cSld>
  <p:clrMapOvr>
    <a:masterClrMapping/>
  </p:clrMapOvr>
  <p:hf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890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2384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58203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051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8221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3193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821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6679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4AAEEAF-E08D-9D42-A19C-24493F518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800" y="540000"/>
            <a:ext cx="9421700" cy="4463798"/>
          </a:xfrm>
        </p:spPr>
        <p:txBody>
          <a:bodyPr anchor="ctr" anchorCtr="0"/>
          <a:lstStyle>
            <a:lvl1pPr algn="l">
              <a:defRPr sz="54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28800" y="3581404"/>
            <a:ext cx="7045200" cy="933766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FontTx/>
              <a:buNone/>
              <a:defRPr sz="3600" b="1" spc="0" baseline="0">
                <a:solidFill>
                  <a:schemeClr val="bg1">
                    <a:alpha val="65000"/>
                  </a:schemeClr>
                </a:solidFill>
              </a:defRPr>
            </a:lvl1pPr>
            <a:lvl2pPr marL="457189" indent="0" algn="ctr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 algn="ct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A1E41F6-8AB6-B54A-A8BD-BAF731486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4657D5D-078C-F04C-8CA5-338477E3C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24B8AF-50B5-3F40-A4C8-07C884701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696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GRAD)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9000000" cy="720000"/>
          </a:xfrm>
        </p:spPr>
        <p:txBody>
          <a:bodyPr/>
          <a:lstStyle>
            <a:lvl1pPr>
              <a:defRPr sz="30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61C5B55-89E5-BD46-80BF-B043B3043F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2E74CC8-2CB4-5C4A-AE33-16054D570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FBE82A1-C699-5C46-891D-3B91DD9C2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D4519FB-9137-D14B-AF06-70EB47127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355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CREAM)">
    <p:bg>
      <p:bgPr>
        <a:solidFill>
          <a:srgbClr val="F5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4047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GREY)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576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9000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29C164C-C6F6-E8A6-BEE9-6A37F63C7DFB}"/>
              </a:ext>
            </a:extLst>
          </p:cNvPr>
          <p:cNvSpPr/>
          <p:nvPr userDrawn="1"/>
        </p:nvSpPr>
        <p:spPr>
          <a:xfrm>
            <a:off x="-3447548" y="-429324"/>
            <a:ext cx="7387465" cy="7387465"/>
          </a:xfrm>
          <a:prstGeom prst="ellipse">
            <a:avLst/>
          </a:prstGeom>
          <a:solidFill>
            <a:schemeClr val="accent1">
              <a:alpha val="986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3707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475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9D0DD4-A564-E6F1-564E-6D9D62A3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12 November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025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310585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30485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83963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44B9-87E7-1301-19D5-AEAD3C4B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665F1-9B60-488E-C754-39DC7853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BBED1-2831-4989-22E9-3B5627C7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A3C7-8603-464E-8D50-BAB3A6A038D3}" type="datetimeFigureOut">
              <a:rPr lang="en-GB" smtClean="0"/>
              <a:t>07/01/2025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5EC05-E8E7-F2CA-3584-863D725E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F3DF7-A185-12DD-D6F2-DBEDDC7E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510E-6924-4F7F-9310-05109BF6D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0232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223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7099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911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187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670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D6F378-E385-254D-BD86-F82B62470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C5FEE-2A32-484F-BB72-090951A93D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74507" y="4771848"/>
            <a:ext cx="6220407" cy="1377027"/>
          </a:xfrm>
          <a:solidFill>
            <a:srgbClr val="68A495"/>
          </a:solidFill>
          <a:ln>
            <a:noFill/>
          </a:ln>
        </p:spPr>
        <p:txBody>
          <a:bodyPr lIns="288000" anchor="ctr">
            <a:normAutofit/>
          </a:bodyPr>
          <a:lstStyle>
            <a:lvl1pPr algn="l">
              <a:lnSpc>
                <a:spcPct val="150000"/>
              </a:lnSpc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br>
              <a:rPr lang="en-GB"/>
            </a:br>
            <a:r>
              <a:rPr lang="en-GB"/>
              <a:t>day month year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A2AB28D-4815-964D-A608-339A3389EB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55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SLIDE 1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25EC69-8438-1E41-A22A-4012AB9561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4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61934-6919-CC43-9440-DB1EA99C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BB3CC02-D0A2-0D4F-812E-09E47BEDF7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409608-5DFA-1644-9542-C15421C12DD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053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4 BUTTER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CB135-0D78-CC48-8A15-4DE9BC94E6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9522AB-DD9A-FB49-A35E-BDB51282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153EBEC-28F6-0A4E-9D3B-64A5321A4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14092-9C2F-4643-B625-3493E57FA8B3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228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2 AL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96483B-3A77-554B-8654-51DB170674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C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68E0E6-83DC-464B-A6C5-EE078D17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988B2F2-E7B2-8D48-A497-247F4F338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FB2235-4458-B14C-A769-431B26B04EB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161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341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63809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12817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39628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07 January 2025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20436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CFC77B-4DCD-45EC-B276-01F304E68CEA}"/>
              </a:ext>
            </a:extLst>
          </p:cNvPr>
          <p:cNvSpPr/>
          <p:nvPr userDrawn="1"/>
        </p:nvSpPr>
        <p:spPr>
          <a:xfrm>
            <a:off x="535707" y="21414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2BC56-75BD-106B-AE1D-F1ED7B6A58FE}"/>
              </a:ext>
            </a:extLst>
          </p:cNvPr>
          <p:cNvSpPr txBox="1">
            <a:spLocks/>
          </p:cNvSpPr>
          <p:nvPr userDrawn="1"/>
        </p:nvSpPr>
        <p:spPr>
          <a:xfrm>
            <a:off x="838200" y="53629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 cap="all" spc="250" baseline="0">
                <a:solidFill>
                  <a:srgbClr val="68A495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8B6AED-05FC-6962-7B02-2153663DEEC2}"/>
              </a:ext>
            </a:extLst>
          </p:cNvPr>
          <p:cNvGrpSpPr/>
          <p:nvPr userDrawn="1"/>
        </p:nvGrpSpPr>
        <p:grpSpPr>
          <a:xfrm>
            <a:off x="4159794" y="6535204"/>
            <a:ext cx="3872411" cy="286979"/>
            <a:chOff x="-2184920" y="-395999"/>
            <a:chExt cx="3744416" cy="21652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843B79-E136-C021-FA90-AB4622E569D5}"/>
                </a:ext>
              </a:extLst>
            </p:cNvPr>
            <p:cNvGrpSpPr/>
            <p:nvPr/>
          </p:nvGrpSpPr>
          <p:grpSpPr>
            <a:xfrm>
              <a:off x="-2184920" y="-395999"/>
              <a:ext cx="2808312" cy="216525"/>
              <a:chOff x="-2184920" y="-395999"/>
              <a:chExt cx="2808312" cy="216525"/>
            </a:xfrm>
          </p:grpSpPr>
          <p:sp>
            <p:nvSpPr>
              <p:cNvPr id="17" name="Flowchart: Process 16">
                <a:extLst>
                  <a:ext uri="{FF2B5EF4-FFF2-40B4-BE49-F238E27FC236}">
                    <a16:creationId xmlns:a16="http://schemas.microsoft.com/office/drawing/2014/main" id="{A4DC73D9-D9A2-60E1-CDA0-80F31E42C0EA}"/>
                  </a:ext>
                </a:extLst>
              </p:cNvPr>
              <p:cNvSpPr/>
              <p:nvPr/>
            </p:nvSpPr>
            <p:spPr>
              <a:xfrm>
                <a:off x="-2184920" y="-395999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Introduction</a:t>
                </a:r>
              </a:p>
            </p:txBody>
          </p:sp>
          <p:sp>
            <p:nvSpPr>
              <p:cNvPr id="18" name="Flowchart: Process 17">
                <a:extLst>
                  <a:ext uri="{FF2B5EF4-FFF2-40B4-BE49-F238E27FC236}">
                    <a16:creationId xmlns:a16="http://schemas.microsoft.com/office/drawing/2014/main" id="{0E3BFF1C-016A-01D2-B4A7-5070D756DDAD}"/>
                  </a:ext>
                </a:extLst>
              </p:cNvPr>
              <p:cNvSpPr/>
              <p:nvPr/>
            </p:nvSpPr>
            <p:spPr>
              <a:xfrm>
                <a:off x="-1248816" y="-395999"/>
                <a:ext cx="936104" cy="216024"/>
              </a:xfrm>
              <a:prstGeom prst="flowChartProcess">
                <a:avLst/>
              </a:prstGeom>
              <a:solidFill>
                <a:srgbClr val="488A40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Solution</a:t>
                </a:r>
              </a:p>
            </p:txBody>
          </p:sp>
          <p:sp>
            <p:nvSpPr>
              <p:cNvPr id="19" name="Flowchart: Process 18">
                <a:extLst>
                  <a:ext uri="{FF2B5EF4-FFF2-40B4-BE49-F238E27FC236}">
                    <a16:creationId xmlns:a16="http://schemas.microsoft.com/office/drawing/2014/main" id="{88A3140C-CBE3-375E-0A35-7A217BDCE960}"/>
                  </a:ext>
                </a:extLst>
              </p:cNvPr>
              <p:cNvSpPr/>
              <p:nvPr/>
            </p:nvSpPr>
            <p:spPr>
              <a:xfrm>
                <a:off x="-312712" y="-395498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PS Notification</a:t>
                </a:r>
              </a:p>
            </p:txBody>
          </p:sp>
        </p:grpSp>
        <p:sp>
          <p:nvSpPr>
            <p:cNvPr id="16" name="Flowchart: Process 15">
              <a:extLst>
                <a:ext uri="{FF2B5EF4-FFF2-40B4-BE49-F238E27FC236}">
                  <a16:creationId xmlns:a16="http://schemas.microsoft.com/office/drawing/2014/main" id="{3AF54AE8-9E50-8FF7-82E4-E6B65E579D00}"/>
                </a:ext>
              </a:extLst>
            </p:cNvPr>
            <p:cNvSpPr/>
            <p:nvPr/>
          </p:nvSpPr>
          <p:spPr>
            <a:xfrm>
              <a:off x="623392" y="-395999"/>
              <a:ext cx="936104" cy="216024"/>
            </a:xfrm>
            <a:prstGeom prst="flowChartProcess">
              <a:avLst/>
            </a:prstGeom>
            <a:solidFill>
              <a:srgbClr val="488A40">
                <a:alpha val="4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25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rPr>
                <a:t>B Notification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272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92868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8293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275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823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84473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58269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2634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7412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0615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6765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Introducing your presenters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570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Introducing your presenters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11874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Introducing your presenters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93081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Introducing your presenters</a:t>
            </a:r>
            <a:endParaRPr lang="en-GB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96740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Name, Organisation, and Role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72193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89007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043842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394809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1243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9766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13672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044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65154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 dirty="0"/>
              <a:t>Click icon to add media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727762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99895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790032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64772027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 dirty="0"/>
              <a:t>Thanks for attending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1063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Section title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 dirty="0"/>
              <a:t>Presenter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561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tags" Target="../tags/tag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image" Target="../media/image9.emf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oleObject" Target="../embeddings/oleObject1.bin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7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2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theme" Target="../theme/theme14.xml"/><Relationship Id="rId5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slideLayout" Target="../slideLayouts/slideLayout136.xml"/><Relationship Id="rId1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26.xml"/><Relationship Id="rId21" Type="http://schemas.openxmlformats.org/officeDocument/2006/relationships/theme" Target="../theme/theme15.xml"/><Relationship Id="rId7" Type="http://schemas.openxmlformats.org/officeDocument/2006/relationships/slideLayout" Target="../slideLayouts/slideLayout130.xml"/><Relationship Id="rId12" Type="http://schemas.openxmlformats.org/officeDocument/2006/relationships/slideLayout" Target="../slideLayouts/slideLayout135.xml"/><Relationship Id="rId1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25.xml"/><Relationship Id="rId16" Type="http://schemas.openxmlformats.org/officeDocument/2006/relationships/slideLayout" Target="../slideLayouts/slideLayout139.xml"/><Relationship Id="rId20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5" Type="http://schemas.openxmlformats.org/officeDocument/2006/relationships/slideLayout" Target="../slideLayouts/slideLayout138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33.xml"/><Relationship Id="rId19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Relationship Id="rId14" Type="http://schemas.openxmlformats.org/officeDocument/2006/relationships/slideLayout" Target="../slideLayouts/slideLayout137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6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/>
              <a:t>Bodytext1column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8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76" r:id="rId2"/>
    <p:sldLayoutId id="2147483778" r:id="rId3"/>
    <p:sldLayoutId id="2147483779" r:id="rId4"/>
    <p:sldLayoutId id="2147483780" r:id="rId5"/>
    <p:sldLayoutId id="2147483839" r:id="rId6"/>
    <p:sldLayoutId id="21474838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2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66" r:id="rId2"/>
    <p:sldLayoutId id="2147483721" r:id="rId3"/>
    <p:sldLayoutId id="2147483767" r:id="rId4"/>
    <p:sldLayoutId id="21474837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B94E9-C7BC-4F32-9B89-F6C0A44B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26609"/>
            <a:ext cx="10515600" cy="407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966B0-F2F8-4030-B4EE-DA81BAAC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628775"/>
            <a:ext cx="11088688" cy="4548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5CEE66-0C7D-4CC0-A107-3E279CB5C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0A6080F-BF57-4C55-BA31-1B85C94C8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D7C3C-CD2B-4215-B980-E61919B18A6C}"/>
              </a:ext>
            </a:extLst>
          </p:cNvPr>
          <p:cNvSpPr/>
          <p:nvPr userDrawn="1"/>
        </p:nvSpPr>
        <p:spPr>
          <a:xfrm>
            <a:off x="412321" y="329565"/>
            <a:ext cx="138541" cy="3570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D6736C-DA7D-4E7D-A1ED-7785DCB097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0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37" r:id="rId4"/>
    <p:sldLayoutId id="2147483738" r:id="rId5"/>
    <p:sldLayoutId id="2147483727" r:id="rId6"/>
    <p:sldLayoutId id="2147483728" r:id="rId7"/>
    <p:sldLayoutId id="2147483729" r:id="rId8"/>
    <p:sldLayoutId id="2147483730" r:id="rId9"/>
    <p:sldLayoutId id="2147483681" r:id="rId10"/>
    <p:sldLayoutId id="2147483688" r:id="rId11"/>
    <p:sldLayoutId id="2147483731" r:id="rId12"/>
    <p:sldLayoutId id="2147483689" r:id="rId13"/>
    <p:sldLayoutId id="2147483690" r:id="rId14"/>
    <p:sldLayoutId id="2147483691" r:id="rId15"/>
    <p:sldLayoutId id="2147483692" r:id="rId16"/>
    <p:sldLayoutId id="2147483793" r:id="rId17"/>
    <p:sldLayoutId id="2147483794" r:id="rId18"/>
    <p:sldLayoutId id="2147483795" r:id="rId19"/>
    <p:sldLayoutId id="214748379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  <p15:guide id="8" orient="horz" pos="3997" userDrawn="1">
          <p15:clr>
            <a:srgbClr val="F26B43"/>
          </p15:clr>
        </p15:guide>
        <p15:guide id="9" pos="347" userDrawn="1">
          <p15:clr>
            <a:srgbClr val="F26B43"/>
          </p15:clr>
        </p15:guide>
        <p15:guide id="10" pos="257" userDrawn="1">
          <p15:clr>
            <a:srgbClr val="F26B43"/>
          </p15:clr>
        </p15:guide>
        <p15:guide id="11" pos="52" userDrawn="1">
          <p15:clr>
            <a:srgbClr val="F26B43"/>
          </p15:clr>
        </p15:guide>
        <p15:guide id="12" pos="5881" userDrawn="1">
          <p15:clr>
            <a:srgbClr val="F26B43"/>
          </p15:clr>
        </p15:guide>
        <p15:guide id="13" pos="7355" userDrawn="1">
          <p15:clr>
            <a:srgbClr val="F26B43"/>
          </p15:clr>
        </p15:guide>
        <p15:guide id="14" pos="7605" userDrawn="1">
          <p15:clr>
            <a:srgbClr val="F26B43"/>
          </p15:clr>
        </p15:guide>
        <p15:guide id="15" orient="horz" pos="754" userDrawn="1">
          <p15:clr>
            <a:srgbClr val="F26B43"/>
          </p15:clr>
        </p15:guide>
        <p15:guide id="16" pos="3704" userDrawn="1">
          <p15:clr>
            <a:srgbClr val="F26B43"/>
          </p15:clr>
        </p15:guide>
        <p15:guide id="17" pos="397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2EA5ACA9-9D57-4185-D997-BD210D4A9B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46598350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306" imgH="306" progId="TCLayout.ActiveDocument.1">
                  <p:embed/>
                </p:oleObj>
              </mc:Choice>
              <mc:Fallback>
                <p:oleObj name="think-cell Slide" r:id="rId27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2EA5ACA9-9D57-4185-D997-BD210D4A9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737D0B-EFBD-190C-1EC7-3CA8A6972D7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3048000" cy="96000"/>
          </a:xfrm>
          <a:custGeom>
            <a:avLst/>
            <a:gdLst>
              <a:gd name="connsiteX0" fmla="*/ 0 w 2286000"/>
              <a:gd name="connsiteY0" fmla="*/ 0 h 72000"/>
              <a:gd name="connsiteX1" fmla="*/ 2286000 w 2286000"/>
              <a:gd name="connsiteY1" fmla="*/ 0 h 72000"/>
              <a:gd name="connsiteX2" fmla="*/ 2286000 w 2286000"/>
              <a:gd name="connsiteY2" fmla="*/ 72000 h 72000"/>
              <a:gd name="connsiteX3" fmla="*/ 0 w 2286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2000">
                <a:moveTo>
                  <a:pt x="0" y="0"/>
                </a:moveTo>
                <a:lnTo>
                  <a:pt x="2286000" y="0"/>
                </a:lnTo>
                <a:lnTo>
                  <a:pt x="2286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D44AA2-C054-D019-F26E-C05BF7B09BE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048000" y="0"/>
            <a:ext cx="1524000" cy="96000"/>
          </a:xfrm>
          <a:custGeom>
            <a:avLst/>
            <a:gdLst>
              <a:gd name="connsiteX0" fmla="*/ 0 w 1143000"/>
              <a:gd name="connsiteY0" fmla="*/ 0 h 72000"/>
              <a:gd name="connsiteX1" fmla="*/ 1143000 w 1143000"/>
              <a:gd name="connsiteY1" fmla="*/ 0 h 72000"/>
              <a:gd name="connsiteX2" fmla="*/ 1143000 w 1143000"/>
              <a:gd name="connsiteY2" fmla="*/ 72000 h 72000"/>
              <a:gd name="connsiteX3" fmla="*/ 0 w 1143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0" h="72000">
                <a:moveTo>
                  <a:pt x="0" y="0"/>
                </a:moveTo>
                <a:lnTo>
                  <a:pt x="1143000" y="0"/>
                </a:lnTo>
                <a:lnTo>
                  <a:pt x="1143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BD5AA6-DBEF-BB56-1236-26914F4241D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572000" y="0"/>
            <a:ext cx="7620000" cy="96000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01649" y="504001"/>
            <a:ext cx="11184000" cy="4289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01651" y="1828800"/>
            <a:ext cx="11184000" cy="4065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10102849" y="6513601"/>
            <a:ext cx="117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501651" y="6513601"/>
            <a:ext cx="705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52233" y="6513601"/>
            <a:ext cx="33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9563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  <p:sldLayoutId id="2147483881" r:id="rId19"/>
    <p:sldLayoutId id="2147483882" r:id="rId20"/>
    <p:sldLayoutId id="2147483883" r:id="rId21"/>
    <p:sldLayoutId id="2147483884" r:id="rId22"/>
    <p:sldLayoutId id="2147483885" r:id="rId23"/>
    <p:sldLayoutId id="2147483886" r:id="rId24"/>
  </p:sldLayoutIdLst>
  <p:hf hdr="0" ftr="0"/>
  <p:txStyles>
    <p:titleStyle>
      <a:lvl1pPr algn="l" defTabSz="1219170" rtl="0" eaLnBrk="1" latinLnBrk="0" hangingPunct="1">
        <a:lnSpc>
          <a:spcPct val="87000"/>
        </a:lnSpc>
        <a:spcBef>
          <a:spcPct val="0"/>
        </a:spcBef>
        <a:buNone/>
        <a:defRPr sz="3200" kern="100" baseline="0">
          <a:solidFill>
            <a:srgbClr val="EA1B0A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None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239178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ClrTx/>
        <a:buFont typeface="EON Brix Sans" panose="020B0500000000000000" pitchFamily="34" charset="0"/>
        <a:buChar char="•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478355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717533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956709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500000000000000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3">
          <p15:clr>
            <a:srgbClr val="F26B43"/>
          </p15:clr>
        </p15:guide>
        <p15:guide id="2" pos="237">
          <p15:clr>
            <a:srgbClr val="F26B43"/>
          </p15:clr>
        </p15:guide>
        <p15:guide id="3" pos="5522">
          <p15:clr>
            <a:srgbClr val="F26B43"/>
          </p15:clr>
        </p15:guide>
        <p15:guide id="4" pos="987">
          <p15:clr>
            <a:srgbClr val="F26B43"/>
          </p15:clr>
        </p15:guide>
        <p15:guide id="5" pos="2052">
          <p15:clr>
            <a:srgbClr val="F26B43"/>
          </p15:clr>
        </p15:guide>
        <p15:guide id="6" pos="3707">
          <p15:clr>
            <a:srgbClr val="F26B43"/>
          </p15:clr>
        </p15:guide>
        <p15:guide id="7" pos="3866">
          <p15:clr>
            <a:srgbClr val="F26B43"/>
          </p15:clr>
        </p15:guide>
        <p15:guide id="8" orient="horz" pos="2786">
          <p15:clr>
            <a:srgbClr val="F26B43"/>
          </p15:clr>
        </p15:guide>
        <p15:guide id="9" pos="2801">
          <p15:clr>
            <a:srgbClr val="F26B43"/>
          </p15:clr>
        </p15:guide>
        <p15:guide id="10" pos="2960">
          <p15:clr>
            <a:srgbClr val="F26B43"/>
          </p15:clr>
        </p15:guide>
        <p15:guide id="11" pos="1145">
          <p15:clr>
            <a:srgbClr val="F26B43"/>
          </p15:clr>
        </p15:guide>
        <p15:guide id="12" pos="1893">
          <p15:clr>
            <a:srgbClr val="F26B43"/>
          </p15:clr>
        </p15:guide>
        <p15:guide id="13" pos="4616">
          <p15:clr>
            <a:srgbClr val="F26B43"/>
          </p15:clr>
        </p15:guide>
        <p15:guide id="14" pos="4773">
          <p15:clr>
            <a:srgbClr val="F26B43"/>
          </p15:clr>
        </p15:guide>
        <p15:guide id="15" orient="horz" pos="237">
          <p15:clr>
            <a:srgbClr val="F26B43"/>
          </p15:clr>
        </p15:guide>
        <p15:guide id="16" orient="horz" pos="300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2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0A57C1B-F7F0-A447-A946-6B6188755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8E22DF-2147-CD49-A948-1DEB21809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759979-7032-824D-A13C-E81415BF52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42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03062" y="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03062" y="670560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117497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3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MSIPCMContentMarking" descr="{&quot;HashCode&quot;:2028135196,&quot;Placement&quot;:&quot;Header&quot;,&quot;Top&quot;:0.0,&quot;Left&quot;:437.873,&quot;SlideWidth&quot;:960,&quot;SlideHeight&quot;:540}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 userDrawn="1"/>
        </p:nvSpPr>
        <p:spPr>
          <a:xfrm>
            <a:off x="5560987" y="0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  <p:sp>
        <p:nvSpPr>
          <p:cNvPr id="6" name="MSIPCMContentMarking" descr="{&quot;HashCode&quot;:2052272765,&quot;Placement&quot;:&quot;Footer&quot;,&quot;Top&quot;:519.343,&quot;Left&quot;:437.873,&quot;SlideWidth&quot;:960,&quot;SlideHeight&quot;:540}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 userDrawn="1"/>
        </p:nvSpPr>
        <p:spPr>
          <a:xfrm>
            <a:off x="5560987" y="6595656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244473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22954" y="136525"/>
            <a:ext cx="1000492" cy="689385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600825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8" r:id="rId1"/>
    <p:sldLayoutId id="2147484069" r:id="rId2"/>
    <p:sldLayoutId id="2147484070" r:id="rId3"/>
    <p:sldLayoutId id="2147484071" r:id="rId4"/>
    <p:sldLayoutId id="214748407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317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  <p:sldLayoutId id="2147484085" r:id="rId12"/>
    <p:sldLayoutId id="2147484086" r:id="rId13"/>
    <p:sldLayoutId id="2147484087" r:id="rId14"/>
    <p:sldLayoutId id="2147484088" r:id="rId15"/>
    <p:sldLayoutId id="2147484089" r:id="rId16"/>
    <p:sldLayoutId id="2147484090" r:id="rId17"/>
    <p:sldLayoutId id="2147484091" r:id="rId18"/>
    <p:sldLayoutId id="2147484092" r:id="rId19"/>
    <p:sldLayoutId id="214748409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qualification@recmanager.co.uk" TargetMode="External"/><Relationship Id="rId1" Type="http://schemas.openxmlformats.org/officeDocument/2006/relationships/slideLayout" Target="../slideLayouts/slideLayout13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Roboto"/>
                <a:ea typeface="Roboto"/>
                <a:cs typeface="Roboto"/>
              </a:rPr>
              <a:t>10 January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Roboto"/>
                <a:ea typeface="Roboto"/>
                <a:cs typeface="Roboto"/>
              </a:rPr>
              <a:t>1. 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Shelley rouse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831066"/>
              </p:ext>
            </p:extLst>
          </p:nvPr>
        </p:nvGraphicFramePr>
        <p:xfrm>
          <a:off x="1143000" y="1445860"/>
          <a:ext cx="9528049" cy="343510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31688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0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 Log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22051283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Cleanse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Maintenance of Qualification Review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06171397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Unqualified SIP’s Working on Meters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RECCo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979521588"/>
                  </a:ext>
                </a:extLst>
              </a:tr>
              <a:tr h="327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27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11:45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Actions log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Chair </a:t>
            </a:r>
          </a:p>
        </p:txBody>
      </p:sp>
    </p:spTree>
    <p:extLst>
      <p:ext uri="{BB962C8B-B14F-4D97-AF65-F5344CB8AC3E}">
        <p14:creationId xmlns:p14="http://schemas.microsoft.com/office/powerpoint/2010/main" val="45264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Actions log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6619F1E-1EE4-1304-835F-D9E78D6310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267274"/>
              </p:ext>
            </p:extLst>
          </p:nvPr>
        </p:nvGraphicFramePr>
        <p:xfrm>
          <a:off x="838200" y="1736464"/>
          <a:ext cx="10360152" cy="139075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45974">
                  <a:extLst>
                    <a:ext uri="{9D8B030D-6E8A-4147-A177-3AD203B41FA5}">
                      <a16:colId xmlns:a16="http://schemas.microsoft.com/office/drawing/2014/main" val="3359812394"/>
                    </a:ext>
                  </a:extLst>
                </a:gridCol>
                <a:gridCol w="2282031">
                  <a:extLst>
                    <a:ext uri="{9D8B030D-6E8A-4147-A177-3AD203B41FA5}">
                      <a16:colId xmlns:a16="http://schemas.microsoft.com/office/drawing/2014/main" val="1896672256"/>
                    </a:ext>
                  </a:extLst>
                </a:gridCol>
                <a:gridCol w="2691798">
                  <a:extLst>
                    <a:ext uri="{9D8B030D-6E8A-4147-A177-3AD203B41FA5}">
                      <a16:colId xmlns:a16="http://schemas.microsoft.com/office/drawing/2014/main" val="3524927420"/>
                    </a:ext>
                  </a:extLst>
                </a:gridCol>
                <a:gridCol w="2965230">
                  <a:extLst>
                    <a:ext uri="{9D8B030D-6E8A-4147-A177-3AD203B41FA5}">
                      <a16:colId xmlns:a16="http://schemas.microsoft.com/office/drawing/2014/main" val="1418381465"/>
                    </a:ext>
                  </a:extLst>
                </a:gridCol>
                <a:gridCol w="675119">
                  <a:extLst>
                    <a:ext uri="{9D8B030D-6E8A-4147-A177-3AD203B41FA5}">
                      <a16:colId xmlns:a16="http://schemas.microsoft.com/office/drawing/2014/main" val="1230271354"/>
                    </a:ext>
                  </a:extLst>
                </a:gridCol>
              </a:tblGrid>
              <a:tr h="312045">
                <a:tc>
                  <a:txBody>
                    <a:bodyPr/>
                    <a:lstStyle/>
                    <a:p>
                      <a:r>
                        <a:rPr lang="en-GB" sz="900" b="1" spc="150" dirty="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REF.</a:t>
                      </a:r>
                      <a:endParaRPr lang="en-GB" sz="1200" dirty="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 dirty="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</a:t>
                      </a:r>
                      <a:endParaRPr lang="en-GB" sz="1200" dirty="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900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NER(S)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 dirty="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UPDATE</a:t>
                      </a:r>
                      <a:endParaRPr lang="en-GB" sz="1200" dirty="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07378"/>
                  </a:ext>
                </a:extLst>
              </a:tr>
              <a:tr h="10787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RECRIG_24_12_13_03_01</a:t>
                      </a: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 Code Manager to investigate whether the new MTD reports can be split into two different categories, one for the current Supplier and the other for the Installing Supplier.</a:t>
                      </a: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 Code Manager</a:t>
                      </a: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 update will be provided at the RIG meeting on 10 January 2025.</a:t>
                      </a: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Open </a:t>
                      </a: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3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76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data cleanse update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performance assurance team</a:t>
            </a:r>
          </a:p>
        </p:txBody>
      </p:sp>
    </p:spTree>
    <p:extLst>
      <p:ext uri="{BB962C8B-B14F-4D97-AF65-F5344CB8AC3E}">
        <p14:creationId xmlns:p14="http://schemas.microsoft.com/office/powerpoint/2010/main" val="2974688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5A792-F0A4-7AE4-79A8-799EB768C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82CF-DAD1-9733-B571-70EA0DAA2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4.maintenance of qualification review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6BE60-718E-D1FF-7C35-9A360AC0732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performance assurance team</a:t>
            </a:r>
          </a:p>
        </p:txBody>
      </p:sp>
    </p:spTree>
    <p:extLst>
      <p:ext uri="{BB962C8B-B14F-4D97-AF65-F5344CB8AC3E}">
        <p14:creationId xmlns:p14="http://schemas.microsoft.com/office/powerpoint/2010/main" val="171844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4770D9B-815E-65CC-ADBD-481E930C3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Roboto"/>
                <a:ea typeface="Roboto"/>
              </a:rPr>
              <a:t>purpose</a:t>
            </a:r>
            <a:endParaRPr lang="en-US" dirty="0">
              <a:latin typeface="Roboto"/>
              <a:ea typeface="Roboto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90EDC1-BC83-2672-E4B2-336D25E155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7829" y="1836739"/>
            <a:ext cx="9535659" cy="40255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fontAlgn="base"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Maintenance of Qualification is a key Performance Assurance Technique.  The fundamentals of this approach are set out in Schedule 9 of the REC.</a:t>
            </a:r>
          </a:p>
          <a:p>
            <a:pPr marL="0" indent="0" fontAlgn="base">
              <a:buNone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We are looking to review the qualification requirements as: 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There have been requests from Parties to transfer REC relevant data outside the European Economic Area (EEA).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There have been instances reported of Parties breaching anonymity of confidential tip offs. 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Requests from REC Parties to reduce the overall level of activity in this area. </a:t>
            </a:r>
          </a:p>
          <a:p>
            <a:pPr marL="0" indent="0">
              <a:buNone/>
            </a:pPr>
            <a:endParaRPr lang="en-GB" sz="1400" dirty="0">
              <a:latin typeface="Arial" panose="020B0604020202020204" pitchFamily="34" charset="0"/>
              <a:ea typeface="Roboto"/>
              <a:cs typeface="Arial" panose="020B0604020202020204" pitchFamily="34" charset="0"/>
            </a:endParaRPr>
          </a:p>
          <a:p>
            <a:pPr marL="0" indent="0" fontAlgn="base">
              <a:buNone/>
            </a:pPr>
            <a:r>
              <a:rPr lang="en-GB" sz="1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We provided a pre-read paper for RIG attendees to consider before the meeting.  During the RIG meeting we will: 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Answer any clarification questions on this paper. 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Facilitate a discussion on the questions posed. </a:t>
            </a:r>
          </a:p>
          <a:p>
            <a:pPr fontAlgn="base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Consider the feedback from industry. 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03385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1396C85-3845-7294-6DC7-D5BA82E1F614}"/>
              </a:ext>
            </a:extLst>
          </p:cNvPr>
          <p:cNvSpPr>
            <a:spLocks/>
          </p:cNvSpPr>
          <p:nvPr/>
        </p:nvSpPr>
        <p:spPr>
          <a:xfrm>
            <a:off x="596640" y="1445621"/>
            <a:ext cx="3483361" cy="394664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EAA DATA TRANSFER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Are there any ways that others processing data outside of the EEA could negatively impact your organisation that we should take into consideration? 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Do you have any comments or suggestions on the proposed process?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618E336-B7F1-6E61-495B-0D7853CD355C}"/>
              </a:ext>
            </a:extLst>
          </p:cNvPr>
          <p:cNvSpPr>
            <a:spLocks/>
          </p:cNvSpPr>
          <p:nvPr/>
        </p:nvSpPr>
        <p:spPr>
          <a:xfrm>
            <a:off x="8111999" y="1423390"/>
            <a:ext cx="3483361" cy="394664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PROPORTIANILTY OF ANNUAL ACTIVITIES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Are there other things that we have not considered? 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Are there other types of organisations that reflect a higher / lower risk profile where more / less activity should be prioritised?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B31F1C1-111F-A645-49FF-0709B966E58F}"/>
              </a:ext>
            </a:extLst>
          </p:cNvPr>
          <p:cNvSpPr>
            <a:spLocks/>
          </p:cNvSpPr>
          <p:nvPr/>
        </p:nvSpPr>
        <p:spPr>
          <a:xfrm>
            <a:off x="4354319" y="1390757"/>
            <a:ext cx="3483361" cy="394664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ETTOS CONFIDENTIALITY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Do you have any feedback on this approach?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043D7D-0DB2-462C-02E2-33E32BB54CBB}"/>
              </a:ext>
            </a:extLst>
          </p:cNvPr>
          <p:cNvSpPr txBox="1"/>
          <p:nvPr/>
        </p:nvSpPr>
        <p:spPr>
          <a:xfrm>
            <a:off x="674914" y="5540829"/>
            <a:ext cx="10112828" cy="75405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RIG a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ttendees do not wish to provide input in an open forum they can provide their input to the Code Manager on </a:t>
            </a:r>
            <a:r>
              <a:rPr kumimoji="0" lang="en-GB" sz="14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qualification@recmanager.co.uk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by 17th January or can contact PAB members (whose details can be found on the REC Portal).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606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b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5.unqualified sip’s working on meters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recco</a:t>
            </a:r>
          </a:p>
        </p:txBody>
      </p:sp>
    </p:spTree>
    <p:extLst>
      <p:ext uri="{BB962C8B-B14F-4D97-AF65-F5344CB8AC3E}">
        <p14:creationId xmlns:p14="http://schemas.microsoft.com/office/powerpoint/2010/main" val="691650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870DB-355C-FDF5-6DBE-7861733C0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F1AF-9671-6312-4416-D9A44DA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6. AOB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E9C6C0-768A-E6E0-0EC9-9742408FF0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445230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r>
              <a:rPr lang="en-GB" sz="2000" dirty="0">
                <a:latin typeface="Roboto"/>
                <a:ea typeface="Roboto"/>
                <a:cs typeface="Roboto"/>
              </a:rPr>
              <a:t>Next meeting:</a:t>
            </a:r>
            <a:br>
              <a:rPr lang="en-GB" sz="2000" dirty="0"/>
            </a:br>
            <a:br>
              <a:rPr lang="en-GB" sz="2200" dirty="0">
                <a:latin typeface="Roboto"/>
                <a:ea typeface="Roboto"/>
                <a:cs typeface="Roboto"/>
              </a:rPr>
            </a:br>
            <a:r>
              <a:rPr lang="en-GB" sz="2200" dirty="0">
                <a:latin typeface="Roboto"/>
                <a:ea typeface="Roboto"/>
                <a:cs typeface="Roboto"/>
              </a:rPr>
              <a:t>14 February 2025</a:t>
            </a:r>
            <a:br>
              <a:rPr lang="en-GB" sz="2200" dirty="0">
                <a:cs typeface="Roboto"/>
              </a:rPr>
            </a:br>
            <a:br>
              <a:rPr lang="en-GB" dirty="0"/>
            </a:br>
            <a:br>
              <a:rPr lang="en-GB" dirty="0">
                <a:latin typeface="Roboto"/>
                <a:ea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Thanks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4.xml><?xml version="1.0" encoding="utf-8"?>
<a:theme xmlns:a="http://schemas.openxmlformats.org/drawingml/2006/main" name="CONTENT SLIDE">
  <a:themeElements>
    <a:clrScheme name="REC Colours">
      <a:dk1>
        <a:sysClr val="windowText" lastClr="000000"/>
      </a:dk1>
      <a:lt1>
        <a:sysClr val="window" lastClr="FFFFFF"/>
      </a:lt1>
      <a:dk2>
        <a:srgbClr val="70ADA3"/>
      </a:dk2>
      <a:lt2>
        <a:srgbClr val="FFFFFF"/>
      </a:lt2>
      <a:accent1>
        <a:srgbClr val="4D8934"/>
      </a:accent1>
      <a:accent2>
        <a:srgbClr val="70ADA3"/>
      </a:accent2>
      <a:accent3>
        <a:srgbClr val="7B282E"/>
      </a:accent3>
      <a:accent4>
        <a:srgbClr val="BE6516"/>
      </a:accent4>
      <a:accent5>
        <a:srgbClr val="E7AB00"/>
      </a:accent5>
      <a:accent6>
        <a:srgbClr val="C4D38D"/>
      </a:accent6>
      <a:hlink>
        <a:srgbClr val="4D8934"/>
      </a:hlink>
      <a:folHlink>
        <a:srgbClr val="70ADA3"/>
      </a:folHlink>
    </a:clrScheme>
    <a:fontScheme name="REC">
      <a:majorFont>
        <a:latin typeface="Roboto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Gemserv Content">
  <a:themeElements>
    <a:clrScheme name="Corporate Gemserv">
      <a:dk1>
        <a:srgbClr val="3A3C3B"/>
      </a:dk1>
      <a:lt1>
        <a:sysClr val="window" lastClr="FFFFFF"/>
      </a:lt1>
      <a:dk2>
        <a:srgbClr val="A8A8A8"/>
      </a:dk2>
      <a:lt2>
        <a:srgbClr val="EDEDED"/>
      </a:lt2>
      <a:accent1>
        <a:srgbClr val="6FB967"/>
      </a:accent1>
      <a:accent2>
        <a:srgbClr val="9DC977"/>
      </a:accent2>
      <a:accent3>
        <a:srgbClr val="DFE69B"/>
      </a:accent3>
      <a:accent4>
        <a:srgbClr val="58AB4F"/>
      </a:accent4>
      <a:accent5>
        <a:srgbClr val="81BA52"/>
      </a:accent5>
      <a:accent6>
        <a:srgbClr val="E6ECB2"/>
      </a:accent6>
      <a:hlink>
        <a:srgbClr val="2C6ECE"/>
      </a:hlink>
      <a:folHlink>
        <a:srgbClr val="568BD8"/>
      </a:folHlink>
    </a:clrScheme>
    <a:fontScheme name="Gemserv Internal">
      <a:majorFont>
        <a:latin typeface="Segoe U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mserv PowerPoint template" id="{E4F3FFF0-3AF6-47C2-92A7-845694BA4777}" vid="{248F4D9C-1102-4DE8-9950-5A935EFE9412}"/>
    </a:ext>
  </a:extLst>
</a:theme>
</file>

<file path=ppt/theme/theme7.xml><?xml version="1.0" encoding="utf-8"?>
<a:theme xmlns:a="http://schemas.openxmlformats.org/drawingml/2006/main" name="e-on Enjoyment Template">
  <a:themeElements>
    <a:clrScheme name="EON 202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A1B0A"/>
      </a:accent1>
      <a:accent2>
        <a:srgbClr val="B00402"/>
      </a:accent2>
      <a:accent3>
        <a:srgbClr val="1EA2B1"/>
      </a:accent3>
      <a:accent4>
        <a:srgbClr val="E3E000"/>
      </a:accent4>
      <a:accent5>
        <a:srgbClr val="76020D"/>
      </a:accent5>
      <a:accent6>
        <a:srgbClr val="7FC7CF"/>
      </a:accent6>
      <a:hlink>
        <a:srgbClr val="0000FF"/>
      </a:hlink>
      <a:folHlink>
        <a:srgbClr val="800080"/>
      </a:folHlink>
    </a:clrScheme>
    <a:fontScheme name="EON Brix Sans">
      <a:majorFont>
        <a:latin typeface="EON Brix Sans Black"/>
        <a:ea typeface=""/>
        <a:cs typeface=""/>
      </a:majorFont>
      <a:minorFont>
        <a:latin typeface="EON Brix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>
    <a:extraClrScheme>
      <a:clrScheme name="EON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1B0A"/>
        </a:accent1>
        <a:accent2>
          <a:srgbClr val="B00402"/>
        </a:accent2>
        <a:accent3>
          <a:srgbClr val="5CC1CB"/>
        </a:accent3>
        <a:accent4>
          <a:srgbClr val="E3E000"/>
        </a:accent4>
        <a:accent5>
          <a:srgbClr val="C44341"/>
        </a:accent5>
        <a:accent6>
          <a:srgbClr val="85D1D8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7E8DA"/>
    </a:custClr>
    <a:custClr>
      <a:srgbClr val="F6C1B0"/>
    </a:custClr>
    <a:custClr>
      <a:srgbClr val="F59A86"/>
    </a:custClr>
    <a:custClr>
      <a:srgbClr val="F05B48"/>
    </a:custClr>
    <a:custClr>
      <a:srgbClr val="EA1B0A"/>
    </a:custClr>
    <a:custClr>
      <a:srgbClr val="E01000"/>
    </a:custClr>
    <a:custClr>
      <a:srgbClr val="C90A01"/>
    </a:custClr>
    <a:custClr>
      <a:srgbClr val="B00402"/>
    </a:custClr>
    <a:custClr>
      <a:srgbClr val="76020D"/>
    </a:custClr>
    <a:custClr>
      <a:srgbClr val="FFFFFF"/>
    </a:custClr>
    <a:custClr>
      <a:srgbClr val="F7F4D9"/>
    </a:custClr>
    <a:custClr>
      <a:srgbClr val="F2EFA3"/>
    </a:custClr>
    <a:custClr>
      <a:srgbClr val="EDEA6C"/>
    </a:custClr>
    <a:custClr>
      <a:srgbClr val="E8E536"/>
    </a:custClr>
    <a:custClr>
      <a:srgbClr val="E3E000"/>
    </a:custClr>
    <a:custClr>
      <a:srgbClr val="9EB22D"/>
    </a:custClr>
    <a:custClr>
      <a:srgbClr val="61822A"/>
    </a:custClr>
    <a:custClr>
      <a:srgbClr val="3D5327"/>
    </a:custClr>
    <a:custClr>
      <a:srgbClr val="1C301E"/>
    </a:custClr>
    <a:custClr>
      <a:srgbClr val="FFFFFF"/>
    </a:custClr>
    <a:custClr>
      <a:srgbClr val="E1EDED"/>
    </a:custClr>
    <a:custClr>
      <a:srgbClr val="B0DADE"/>
    </a:custClr>
    <a:custClr>
      <a:srgbClr val="7FC7CF"/>
    </a:custClr>
    <a:custClr>
      <a:srgbClr val="4FB5C0"/>
    </a:custClr>
    <a:custClr>
      <a:srgbClr val="1EA2B1"/>
    </a:custClr>
    <a:custClr>
      <a:srgbClr val="178A9E"/>
    </a:custClr>
    <a:custClr>
      <a:srgbClr val="0F738A"/>
    </a:custClr>
    <a:custClr>
      <a:srgbClr val="144D61"/>
    </a:custClr>
    <a:custClr>
      <a:srgbClr val="182739"/>
    </a:custClr>
    <a:custClr>
      <a:srgbClr val="FFFFFF"/>
    </a:custClr>
    <a:custClr>
      <a:srgbClr val="FFFFFF"/>
    </a:custClr>
    <a:custClr>
      <a:srgbClr val="FCFBFA"/>
    </a:custClr>
    <a:custClr>
      <a:srgbClr val="F9F6F4"/>
    </a:custClr>
    <a:custClr>
      <a:srgbClr val="E6E3E1"/>
    </a:custClr>
    <a:custClr>
      <a:srgbClr val="CCCBCA"/>
    </a:custClr>
    <a:custClr>
      <a:srgbClr val="999999"/>
    </a:custClr>
    <a:custClr>
      <a:srgbClr val="666666"/>
    </a:custClr>
    <a:custClr>
      <a:srgbClr val="262626"/>
    </a:custClr>
    <a:custClr>
      <a:srgbClr val="000000"/>
    </a:custClr>
    <a:custClr>
      <a:srgbClr val="FFFFFF"/>
    </a:custClr>
    <a:custClr>
      <a:srgbClr val="F8E3D0"/>
    </a:custClr>
    <a:custClr>
      <a:srgbClr val="F1D7BD"/>
    </a:custClr>
    <a:custClr>
      <a:srgbClr val="E9CBA9"/>
    </a:custClr>
    <a:custClr>
      <a:srgbClr val="DEBA95"/>
    </a:custClr>
    <a:custClr>
      <a:srgbClr val="D2A981"/>
    </a:custClr>
    <a:custClr>
      <a:srgbClr val="AF8A66"/>
    </a:custClr>
    <a:custClr>
      <a:srgbClr val="8C6B4C"/>
    </a:custClr>
    <a:custClr>
      <a:srgbClr val="4F3824"/>
    </a:custClr>
    <a:custClr>
      <a:srgbClr val="301E10"/>
    </a:custClr>
    <a:custClr>
      <a:srgbClr val="FFFFFF"/>
    </a:custClr>
  </a:custClrLst>
  <a:extLst>
    <a:ext uri="{05A4C25C-085E-4340-85A3-A5531E510DB2}">
      <thm15:themeFamily xmlns:thm15="http://schemas.microsoft.com/office/thememl/2012/main" name="EON_Presentation.potx" id="{7C42261A-5814-475A-AFFE-2C675987BE37}" vid="{E40C2308-C2F2-4A5C-BF3A-6A6F0716ADD3}"/>
    </a:ext>
  </a:extLst>
</a:theme>
</file>

<file path=ppt/theme/theme8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9.xml><?xml version="1.0" encoding="utf-8"?>
<a:theme xmlns:a="http://schemas.openxmlformats.org/drawingml/2006/main" name="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15.xml><?xml version="1.0" encoding="utf-8"?>
<a:theme xmlns:a="http://schemas.openxmlformats.org/drawingml/2006/main" name="1_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1EAB65F2-04EF-4D79-9E87-F7D6E0961EFD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5A28F7-695B-4549-9853-49499D7F64E3}">
  <ds:schemaRefs>
    <ds:schemaRef ds:uri="33669984-af94-4b35-9f37-f4574e663bce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http://purl.org/dc/terms/"/>
    <ds:schemaRef ds:uri="d5e8df70-7ba7-462a-92bc-0eb2af61e599"/>
    <ds:schemaRef ds:uri="http://www.w3.org/XML/1998/namespace"/>
    <ds:schemaRef ds:uri="http://schemas.microsoft.com/office/2006/documentManagement/types"/>
    <ds:schemaRef ds:uri="33669984-af94-4b35-9f37-f4574e663b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589</TotalTime>
  <Words>470</Words>
  <Application>Microsoft Office PowerPoint</Application>
  <PresentationFormat>Widescreen</PresentationFormat>
  <Paragraphs>92</Paragraphs>
  <Slides>12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40" baseType="lpstr">
      <vt:lpstr>Arial</vt:lpstr>
      <vt:lpstr>Calibri</vt:lpstr>
      <vt:lpstr>EON Brix Sans</vt:lpstr>
      <vt:lpstr>EON Brix Sans Black</vt:lpstr>
      <vt:lpstr>Lato</vt:lpstr>
      <vt:lpstr>Lato Heavy</vt:lpstr>
      <vt:lpstr>Roboto</vt:lpstr>
      <vt:lpstr>Roboto Medium</vt:lpstr>
      <vt:lpstr>Roboto Slab</vt:lpstr>
      <vt:lpstr>Segoe UI</vt:lpstr>
      <vt:lpstr>Ubuntu</vt:lpstr>
      <vt:lpstr>Wingdings</vt:lpstr>
      <vt:lpstr>REC Light Event Theme</vt:lpstr>
      <vt:lpstr>REC Alternative Event Theme</vt:lpstr>
      <vt:lpstr>1_REC Alternative Event Theme</vt:lpstr>
      <vt:lpstr>CONTENT SLIDE</vt:lpstr>
      <vt:lpstr>1_CONTENT SLIDE</vt:lpstr>
      <vt:lpstr>Gemserv Content</vt:lpstr>
      <vt:lpstr>e-on Enjoyment Template</vt:lpstr>
      <vt:lpstr>2_CONTENT SLIDE</vt:lpstr>
      <vt:lpstr>Smart DCC</vt:lpstr>
      <vt:lpstr>3_Smart DCC</vt:lpstr>
      <vt:lpstr>3_CONTENT SLIDE</vt:lpstr>
      <vt:lpstr>2_Smart DCC</vt:lpstr>
      <vt:lpstr>4_CONTENT SLIDE</vt:lpstr>
      <vt:lpstr>2_REC Alternative Event Theme</vt:lpstr>
      <vt:lpstr>1_REC Light Event Theme</vt:lpstr>
      <vt:lpstr>think-cell Slide</vt:lpstr>
      <vt:lpstr>REC Issues group</vt:lpstr>
      <vt:lpstr>1. Introduction and agreement of agenda</vt:lpstr>
      <vt:lpstr>Agenda For today</vt:lpstr>
      <vt:lpstr> 2. Actions log    </vt:lpstr>
      <vt:lpstr>Actions log</vt:lpstr>
      <vt:lpstr> 3. data cleanse update    </vt:lpstr>
      <vt:lpstr> 4.maintenance of qualification review    </vt:lpstr>
      <vt:lpstr>purpose</vt:lpstr>
      <vt:lpstr>questions</vt:lpstr>
      <vt:lpstr> 5.unqualified sip’s working on meters  </vt:lpstr>
      <vt:lpstr>6. AOB </vt:lpstr>
      <vt:lpstr>Next meeting:  14 February 2025   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19</cp:revision>
  <dcterms:created xsi:type="dcterms:W3CDTF">2022-06-08T15:31:29Z</dcterms:created>
  <dcterms:modified xsi:type="dcterms:W3CDTF">2025-01-07T16:05:46Z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2023-08-02T11:31:15Z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0a902a3f-598b-4e9a-bccb-4b5ca5920939</vt:lpwstr>
  </property>
  <property fmtid="{D5CDD505-2E9C-101B-9397-08002B2CF9AE}" pid="10" name="MSIP_Label_2d7f055f-5347-41d4-8cbe-c035e83f4f3c_ContentBits">
    <vt:lpwstr>0</vt:lpwstr>
  </property>
</Properties>
</file>