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omments/modernComment_121_CC753355.xml" ContentType="application/vnd.ms-powerpoint.comment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00" r:id="rId6"/>
    <p:sldMasterId id="2147484106" r:id="rId7"/>
  </p:sldMasterIdLst>
  <p:notesMasterIdLst>
    <p:notesMasterId r:id="rId37"/>
  </p:notesMasterIdLst>
  <p:handoutMasterIdLst>
    <p:handoutMasterId r:id="rId38"/>
  </p:handoutMasterIdLst>
  <p:sldIdLst>
    <p:sldId id="256" r:id="rId8"/>
    <p:sldId id="269" r:id="rId9"/>
    <p:sldId id="263" r:id="rId10"/>
    <p:sldId id="2147478917" r:id="rId11"/>
    <p:sldId id="2147478883" r:id="rId12"/>
    <p:sldId id="2147478884" r:id="rId13"/>
    <p:sldId id="2147475629" r:id="rId14"/>
    <p:sldId id="2147475680" r:id="rId15"/>
    <p:sldId id="2147478908" r:id="rId16"/>
    <p:sldId id="2147478894" r:id="rId17"/>
    <p:sldId id="2147478914" r:id="rId18"/>
    <p:sldId id="2147478916" r:id="rId19"/>
    <p:sldId id="2147478909" r:id="rId20"/>
    <p:sldId id="2147478919" r:id="rId21"/>
    <p:sldId id="274" r:id="rId22"/>
    <p:sldId id="287" r:id="rId23"/>
    <p:sldId id="289" r:id="rId24"/>
    <p:sldId id="288" r:id="rId25"/>
    <p:sldId id="2147475862" r:id="rId26"/>
    <p:sldId id="290" r:id="rId27"/>
    <p:sldId id="2147475863" r:id="rId28"/>
    <p:sldId id="2147475864" r:id="rId29"/>
    <p:sldId id="2147478920" r:id="rId30"/>
    <p:sldId id="291" r:id="rId31"/>
    <p:sldId id="2147475865" r:id="rId32"/>
    <p:sldId id="293" r:id="rId33"/>
    <p:sldId id="2147475866" r:id="rId34"/>
    <p:sldId id="2147475861" r:id="rId35"/>
    <p:sldId id="257"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8069C0CD-5205-13AF-C2F7-70458D9F7F1A}" name="Kev Duddy" initials="KD" userId="S::Kev.Duddy@gemserv.com::cde52982-0761-44ae-bbd2-4e521d27f02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986113-9775-4943-8F00-6060F6F2CBEF}" v="10" dt="2025-03-07T15:10:29.834"/>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94660"/>
  </p:normalViewPr>
  <p:slideViewPr>
    <p:cSldViewPr snapToGrid="0">
      <p:cViewPr varScale="1">
        <p:scale>
          <a:sx n="70" d="100"/>
          <a:sy n="70" d="100"/>
        </p:scale>
        <p:origin x="544" y="5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presProps" Target="presProps.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notesMaster" Target="notesMasters/notesMaster1.xml"/><Relationship Id="rId40" Type="http://schemas.openxmlformats.org/officeDocument/2006/relationships/viewProps" Target="viewProps.xml"/><Relationship Id="rId45"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microsoft.com/office/2016/11/relationships/changesInfo" Target="changesInfos/changesInfo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handoutMaster" Target="handoutMasters/handoutMaster1.xml"/><Relationship Id="rId20" Type="http://schemas.openxmlformats.org/officeDocument/2006/relationships/slide" Target="slides/slide13.xml"/><Relationship Id="rId4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Rees" userId="6a49c294-0318-4273-b1fc-4011d6bf9f90" providerId="ADAL" clId="{E7986113-9775-4943-8F00-6060F6F2CBEF}"/>
    <pc:docChg chg="custSel addSld delSld modSld delMainMaster modMainMaster">
      <pc:chgData name="James Rees" userId="6a49c294-0318-4273-b1fc-4011d6bf9f90" providerId="ADAL" clId="{E7986113-9775-4943-8F00-6060F6F2CBEF}" dt="2025-03-07T15:26:03.371" v="834" actId="20577"/>
      <pc:docMkLst>
        <pc:docMk/>
      </pc:docMkLst>
      <pc:sldChg chg="modSp mod">
        <pc:chgData name="James Rees" userId="6a49c294-0318-4273-b1fc-4011d6bf9f90" providerId="ADAL" clId="{E7986113-9775-4943-8F00-6060F6F2CBEF}" dt="2025-03-07T12:34:20.071" v="115" actId="2711"/>
        <pc:sldMkLst>
          <pc:docMk/>
          <pc:sldMk cId="424965022" sldId="256"/>
        </pc:sldMkLst>
        <pc:spChg chg="mod">
          <ac:chgData name="James Rees" userId="6a49c294-0318-4273-b1fc-4011d6bf9f90" providerId="ADAL" clId="{E7986113-9775-4943-8F00-6060F6F2CBEF}" dt="2025-03-07T12:34:14.121" v="114" actId="2711"/>
          <ac:spMkLst>
            <pc:docMk/>
            <pc:sldMk cId="424965022" sldId="256"/>
            <ac:spMk id="2" creationId="{D30D0C2B-7BF1-3915-E681-6021F531D6AB}"/>
          </ac:spMkLst>
        </pc:spChg>
        <pc:spChg chg="mod">
          <ac:chgData name="James Rees" userId="6a49c294-0318-4273-b1fc-4011d6bf9f90" providerId="ADAL" clId="{E7986113-9775-4943-8F00-6060F6F2CBEF}" dt="2025-03-07T12:34:20.071" v="115" actId="2711"/>
          <ac:spMkLst>
            <pc:docMk/>
            <pc:sldMk cId="424965022" sldId="256"/>
            <ac:spMk id="3" creationId="{CA510E5E-697D-4331-038A-BC23DF000C2A}"/>
          </ac:spMkLst>
        </pc:spChg>
      </pc:sldChg>
      <pc:sldChg chg="modSp mod">
        <pc:chgData name="James Rees" userId="6a49c294-0318-4273-b1fc-4011d6bf9f90" providerId="ADAL" clId="{E7986113-9775-4943-8F00-6060F6F2CBEF}" dt="2025-03-07T12:36:14.308" v="145" actId="20577"/>
        <pc:sldMkLst>
          <pc:docMk/>
          <pc:sldMk cId="1876557297" sldId="257"/>
        </pc:sldMkLst>
        <pc:spChg chg="mod">
          <ac:chgData name="James Rees" userId="6a49c294-0318-4273-b1fc-4011d6bf9f90" providerId="ADAL" clId="{E7986113-9775-4943-8F00-6060F6F2CBEF}" dt="2025-03-07T12:36:14.308" v="145" actId="20577"/>
          <ac:spMkLst>
            <pc:docMk/>
            <pc:sldMk cId="1876557297" sldId="257"/>
            <ac:spMk id="2" creationId="{5B02A7D5-1EE1-44B5-DC76-072639BE3655}"/>
          </ac:spMkLst>
        </pc:spChg>
      </pc:sldChg>
      <pc:sldChg chg="del">
        <pc:chgData name="James Rees" userId="6a49c294-0318-4273-b1fc-4011d6bf9f90" providerId="ADAL" clId="{E7986113-9775-4943-8F00-6060F6F2CBEF}" dt="2025-03-07T12:35:52.725" v="128" actId="47"/>
        <pc:sldMkLst>
          <pc:docMk/>
          <pc:sldMk cId="1972849694" sldId="261"/>
        </pc:sldMkLst>
      </pc:sldChg>
      <pc:sldChg chg="del">
        <pc:chgData name="James Rees" userId="6a49c294-0318-4273-b1fc-4011d6bf9f90" providerId="ADAL" clId="{E7986113-9775-4943-8F00-6060F6F2CBEF}" dt="2025-03-07T12:35:52.076" v="127" actId="47"/>
        <pc:sldMkLst>
          <pc:docMk/>
          <pc:sldMk cId="660100662" sldId="262"/>
        </pc:sldMkLst>
      </pc:sldChg>
      <pc:sldChg chg="modSp mod">
        <pc:chgData name="James Rees" userId="6a49c294-0318-4273-b1fc-4011d6bf9f90" providerId="ADAL" clId="{E7986113-9775-4943-8F00-6060F6F2CBEF}" dt="2025-03-07T15:26:03.371" v="834" actId="20577"/>
        <pc:sldMkLst>
          <pc:docMk/>
          <pc:sldMk cId="1116783212" sldId="263"/>
        </pc:sldMkLst>
        <pc:graphicFrameChg chg="modGraphic">
          <ac:chgData name="James Rees" userId="6a49c294-0318-4273-b1fc-4011d6bf9f90" providerId="ADAL" clId="{E7986113-9775-4943-8F00-6060F6F2CBEF}" dt="2025-03-07T15:26:03.371" v="834" actId="20577"/>
          <ac:graphicFrameMkLst>
            <pc:docMk/>
            <pc:sldMk cId="1116783212" sldId="263"/>
            <ac:graphicFrameMk id="3" creationId="{ADE9F281-2DB4-898F-0D79-1AE200709F3A}"/>
          </ac:graphicFrameMkLst>
        </pc:graphicFrameChg>
      </pc:sldChg>
      <pc:sldChg chg="del">
        <pc:chgData name="James Rees" userId="6a49c294-0318-4273-b1fc-4011d6bf9f90" providerId="ADAL" clId="{E7986113-9775-4943-8F00-6060F6F2CBEF}" dt="2025-03-07T12:35:54.328" v="130" actId="47"/>
        <pc:sldMkLst>
          <pc:docMk/>
          <pc:sldMk cId="448353700" sldId="264"/>
        </pc:sldMkLst>
      </pc:sldChg>
      <pc:sldChg chg="modSp mod">
        <pc:chgData name="James Rees" userId="6a49c294-0318-4273-b1fc-4011d6bf9f90" providerId="ADAL" clId="{E7986113-9775-4943-8F00-6060F6F2CBEF}" dt="2025-03-07T15:09:57.659" v="705" actId="20577"/>
        <pc:sldMkLst>
          <pc:docMk/>
          <pc:sldMk cId="1737287599" sldId="274"/>
        </pc:sldMkLst>
        <pc:spChg chg="mod">
          <ac:chgData name="James Rees" userId="6a49c294-0318-4273-b1fc-4011d6bf9f90" providerId="ADAL" clId="{E7986113-9775-4943-8F00-6060F6F2CBEF}" dt="2025-03-07T12:34:36.835" v="116" actId="2711"/>
          <ac:spMkLst>
            <pc:docMk/>
            <pc:sldMk cId="1737287599" sldId="274"/>
            <ac:spMk id="2" creationId="{F84EED3D-F567-DEAF-7E1E-567B68C3F3FE}"/>
          </ac:spMkLst>
        </pc:spChg>
        <pc:spChg chg="mod">
          <ac:chgData name="James Rees" userId="6a49c294-0318-4273-b1fc-4011d6bf9f90" providerId="ADAL" clId="{E7986113-9775-4943-8F00-6060F6F2CBEF}" dt="2025-03-07T15:09:57.659" v="705" actId="20577"/>
          <ac:spMkLst>
            <pc:docMk/>
            <pc:sldMk cId="1737287599" sldId="274"/>
            <ac:spMk id="3" creationId="{8745A26B-DDA7-6D38-4965-DA729AB23A6C}"/>
          </ac:spMkLst>
        </pc:spChg>
      </pc:sldChg>
      <pc:sldChg chg="modSp mod">
        <pc:chgData name="James Rees" userId="6a49c294-0318-4273-b1fc-4011d6bf9f90" providerId="ADAL" clId="{E7986113-9775-4943-8F00-6060F6F2CBEF}" dt="2025-03-07T12:35:16.867" v="120" actId="2711"/>
        <pc:sldMkLst>
          <pc:docMk/>
          <pc:sldMk cId="3265520467" sldId="287"/>
        </pc:sldMkLst>
        <pc:spChg chg="mod">
          <ac:chgData name="James Rees" userId="6a49c294-0318-4273-b1fc-4011d6bf9f90" providerId="ADAL" clId="{E7986113-9775-4943-8F00-6060F6F2CBEF}" dt="2025-03-07T12:35:16.867" v="120" actId="2711"/>
          <ac:spMkLst>
            <pc:docMk/>
            <pc:sldMk cId="3265520467" sldId="287"/>
            <ac:spMk id="4" creationId="{CE978D70-08AF-B11A-563C-FE169CF018F1}"/>
          </ac:spMkLst>
        </pc:spChg>
        <pc:graphicFrameChg chg="mod">
          <ac:chgData name="James Rees" userId="6a49c294-0318-4273-b1fc-4011d6bf9f90" providerId="ADAL" clId="{E7986113-9775-4943-8F00-6060F6F2CBEF}" dt="2025-03-07T12:35:09.676" v="119" actId="2711"/>
          <ac:graphicFrameMkLst>
            <pc:docMk/>
            <pc:sldMk cId="3265520467" sldId="287"/>
            <ac:graphicFrameMk id="2" creationId="{444F144C-35C3-8C1C-874E-74CECBC94063}"/>
          </ac:graphicFrameMkLst>
        </pc:graphicFrameChg>
      </pc:sldChg>
      <pc:sldChg chg="modSp">
        <pc:chgData name="James Rees" userId="6a49c294-0318-4273-b1fc-4011d6bf9f90" providerId="ADAL" clId="{E7986113-9775-4943-8F00-6060F6F2CBEF}" dt="2025-03-07T12:35:44.926" v="123" actId="2711"/>
        <pc:sldMkLst>
          <pc:docMk/>
          <pc:sldMk cId="4210243394" sldId="288"/>
        </pc:sldMkLst>
        <pc:graphicFrameChg chg="mod">
          <ac:chgData name="James Rees" userId="6a49c294-0318-4273-b1fc-4011d6bf9f90" providerId="ADAL" clId="{E7986113-9775-4943-8F00-6060F6F2CBEF}" dt="2025-03-07T12:35:44.926" v="123" actId="2711"/>
          <ac:graphicFrameMkLst>
            <pc:docMk/>
            <pc:sldMk cId="4210243394" sldId="288"/>
            <ac:graphicFrameMk id="6" creationId="{D1982E68-6DA5-5C94-3D01-BFF157E14B7A}"/>
          </ac:graphicFrameMkLst>
        </pc:graphicFrameChg>
      </pc:sldChg>
      <pc:sldChg chg="modSp mod">
        <pc:chgData name="James Rees" userId="6a49c294-0318-4273-b1fc-4011d6bf9f90" providerId="ADAL" clId="{E7986113-9775-4943-8F00-6060F6F2CBEF}" dt="2025-03-07T15:14:16.820" v="787" actId="14100"/>
        <pc:sldMkLst>
          <pc:docMk/>
          <pc:sldMk cId="3590593119" sldId="290"/>
        </pc:sldMkLst>
        <pc:spChg chg="mod">
          <ac:chgData name="James Rees" userId="6a49c294-0318-4273-b1fc-4011d6bf9f90" providerId="ADAL" clId="{E7986113-9775-4943-8F00-6060F6F2CBEF}" dt="2025-03-07T15:14:16.820" v="787" actId="14100"/>
          <ac:spMkLst>
            <pc:docMk/>
            <pc:sldMk cId="3590593119" sldId="290"/>
            <ac:spMk id="2" creationId="{A97C5C68-7964-E293-672B-D82C0B2C2F67}"/>
          </ac:spMkLst>
        </pc:spChg>
        <pc:spChg chg="mod">
          <ac:chgData name="James Rees" userId="6a49c294-0318-4273-b1fc-4011d6bf9f90" providerId="ADAL" clId="{E7986113-9775-4943-8F00-6060F6F2CBEF}" dt="2025-03-07T15:01:13.997" v="195" actId="255"/>
          <ac:spMkLst>
            <pc:docMk/>
            <pc:sldMk cId="3590593119" sldId="290"/>
            <ac:spMk id="3" creationId="{B33A6992-7E6D-B19E-EA07-EC15ACA00F19}"/>
          </ac:spMkLst>
        </pc:spChg>
      </pc:sldChg>
      <pc:sldChg chg="modSp mod">
        <pc:chgData name="James Rees" userId="6a49c294-0318-4273-b1fc-4011d6bf9f90" providerId="ADAL" clId="{E7986113-9775-4943-8F00-6060F6F2CBEF}" dt="2025-03-07T15:14:50.393" v="794" actId="14100"/>
        <pc:sldMkLst>
          <pc:docMk/>
          <pc:sldMk cId="69332858" sldId="291"/>
        </pc:sldMkLst>
        <pc:spChg chg="mod">
          <ac:chgData name="James Rees" userId="6a49c294-0318-4273-b1fc-4011d6bf9f90" providerId="ADAL" clId="{E7986113-9775-4943-8F00-6060F6F2CBEF}" dt="2025-03-07T15:14:50.393" v="794" actId="14100"/>
          <ac:spMkLst>
            <pc:docMk/>
            <pc:sldMk cId="69332858" sldId="291"/>
            <ac:spMk id="2" creationId="{9A398A52-778B-275F-E29F-D1412E23EFCC}"/>
          </ac:spMkLst>
        </pc:spChg>
        <pc:spChg chg="mod">
          <ac:chgData name="James Rees" userId="6a49c294-0318-4273-b1fc-4011d6bf9f90" providerId="ADAL" clId="{E7986113-9775-4943-8F00-6060F6F2CBEF}" dt="2025-03-07T15:14:40.658" v="791" actId="14100"/>
          <ac:spMkLst>
            <pc:docMk/>
            <pc:sldMk cId="69332858" sldId="291"/>
            <ac:spMk id="3" creationId="{F64FBFB8-53B2-F283-7953-2DC616C4B071}"/>
          </ac:spMkLst>
        </pc:spChg>
      </pc:sldChg>
      <pc:sldChg chg="modSp mod">
        <pc:chgData name="James Rees" userId="6a49c294-0318-4273-b1fc-4011d6bf9f90" providerId="ADAL" clId="{E7986113-9775-4943-8F00-6060F6F2CBEF}" dt="2025-03-07T15:14:57.749" v="795" actId="255"/>
        <pc:sldMkLst>
          <pc:docMk/>
          <pc:sldMk cId="2820902513" sldId="293"/>
        </pc:sldMkLst>
        <pc:spChg chg="mod">
          <ac:chgData name="James Rees" userId="6a49c294-0318-4273-b1fc-4011d6bf9f90" providerId="ADAL" clId="{E7986113-9775-4943-8F00-6060F6F2CBEF}" dt="2025-03-07T15:14:57.749" v="795" actId="255"/>
          <ac:spMkLst>
            <pc:docMk/>
            <pc:sldMk cId="2820902513" sldId="293"/>
            <ac:spMk id="2" creationId="{4B8508B1-01DA-4795-C0E9-66736A13DEFA}"/>
          </ac:spMkLst>
        </pc:spChg>
      </pc:sldChg>
      <pc:sldChg chg="del">
        <pc:chgData name="James Rees" userId="6a49c294-0318-4273-b1fc-4011d6bf9f90" providerId="ADAL" clId="{E7986113-9775-4943-8F00-6060F6F2CBEF}" dt="2025-03-07T12:35:50.867" v="125" actId="47"/>
        <pc:sldMkLst>
          <pc:docMk/>
          <pc:sldMk cId="22619299" sldId="2147374690"/>
        </pc:sldMkLst>
      </pc:sldChg>
      <pc:sldChg chg="del">
        <pc:chgData name="James Rees" userId="6a49c294-0318-4273-b1fc-4011d6bf9f90" providerId="ADAL" clId="{E7986113-9775-4943-8F00-6060F6F2CBEF}" dt="2025-03-07T12:35:51.498" v="126" actId="47"/>
        <pc:sldMkLst>
          <pc:docMk/>
          <pc:sldMk cId="1103094654" sldId="2147374691"/>
        </pc:sldMkLst>
      </pc:sldChg>
      <pc:sldChg chg="del">
        <pc:chgData name="James Rees" userId="6a49c294-0318-4273-b1fc-4011d6bf9f90" providerId="ADAL" clId="{E7986113-9775-4943-8F00-6060F6F2CBEF}" dt="2025-03-07T12:35:53.517" v="129" actId="47"/>
        <pc:sldMkLst>
          <pc:docMk/>
          <pc:sldMk cId="4112863863" sldId="2147374692"/>
        </pc:sldMkLst>
      </pc:sldChg>
      <pc:sldChg chg="del">
        <pc:chgData name="James Rees" userId="6a49c294-0318-4273-b1fc-4011d6bf9f90" providerId="ADAL" clId="{E7986113-9775-4943-8F00-6060F6F2CBEF}" dt="2025-03-07T15:11:33.259" v="775" actId="2696"/>
        <pc:sldMkLst>
          <pc:docMk/>
          <pc:sldMk cId="316604801" sldId="2147475708"/>
        </pc:sldMkLst>
      </pc:sldChg>
      <pc:sldChg chg="del">
        <pc:chgData name="James Rees" userId="6a49c294-0318-4273-b1fc-4011d6bf9f90" providerId="ADAL" clId="{E7986113-9775-4943-8F00-6060F6F2CBEF}" dt="2025-03-07T15:10:39.896" v="706" actId="2696"/>
        <pc:sldMkLst>
          <pc:docMk/>
          <pc:sldMk cId="3467255204" sldId="2147475709"/>
        </pc:sldMkLst>
      </pc:sldChg>
      <pc:sldChg chg="del">
        <pc:chgData name="James Rees" userId="6a49c294-0318-4273-b1fc-4011d6bf9f90" providerId="ADAL" clId="{E7986113-9775-4943-8F00-6060F6F2CBEF}" dt="2025-03-07T15:11:38.954" v="777" actId="2696"/>
        <pc:sldMkLst>
          <pc:docMk/>
          <pc:sldMk cId="103706621" sldId="2147475715"/>
        </pc:sldMkLst>
      </pc:sldChg>
      <pc:sldChg chg="del">
        <pc:chgData name="James Rees" userId="6a49c294-0318-4273-b1fc-4011d6bf9f90" providerId="ADAL" clId="{E7986113-9775-4943-8F00-6060F6F2CBEF}" dt="2025-03-07T15:11:22.223" v="774" actId="2696"/>
        <pc:sldMkLst>
          <pc:docMk/>
          <pc:sldMk cId="3114642440" sldId="2147475716"/>
        </pc:sldMkLst>
      </pc:sldChg>
      <pc:sldChg chg="del">
        <pc:chgData name="James Rees" userId="6a49c294-0318-4273-b1fc-4011d6bf9f90" providerId="ADAL" clId="{E7986113-9775-4943-8F00-6060F6F2CBEF}" dt="2025-03-07T12:33:11.980" v="80" actId="47"/>
        <pc:sldMkLst>
          <pc:docMk/>
          <pc:sldMk cId="3956594850" sldId="2147475717"/>
        </pc:sldMkLst>
      </pc:sldChg>
      <pc:sldChg chg="del">
        <pc:chgData name="James Rees" userId="6a49c294-0318-4273-b1fc-4011d6bf9f90" providerId="ADAL" clId="{E7986113-9775-4943-8F00-6060F6F2CBEF}" dt="2025-03-07T15:11:36.067" v="776" actId="2696"/>
        <pc:sldMkLst>
          <pc:docMk/>
          <pc:sldMk cId="3943219978" sldId="2147475718"/>
        </pc:sldMkLst>
      </pc:sldChg>
      <pc:sldChg chg="del">
        <pc:chgData name="James Rees" userId="6a49c294-0318-4273-b1fc-4011d6bf9f90" providerId="ADAL" clId="{E7986113-9775-4943-8F00-6060F6F2CBEF}" dt="2025-03-07T12:33:15.505" v="83" actId="47"/>
        <pc:sldMkLst>
          <pc:docMk/>
          <pc:sldMk cId="1620323843" sldId="2147475725"/>
        </pc:sldMkLst>
      </pc:sldChg>
      <pc:sldChg chg="del">
        <pc:chgData name="James Rees" userId="6a49c294-0318-4273-b1fc-4011d6bf9f90" providerId="ADAL" clId="{E7986113-9775-4943-8F00-6060F6F2CBEF}" dt="2025-03-07T12:33:22.915" v="92" actId="47"/>
        <pc:sldMkLst>
          <pc:docMk/>
          <pc:sldMk cId="3507945223" sldId="2147475731"/>
        </pc:sldMkLst>
      </pc:sldChg>
      <pc:sldChg chg="del">
        <pc:chgData name="James Rees" userId="6a49c294-0318-4273-b1fc-4011d6bf9f90" providerId="ADAL" clId="{E7986113-9775-4943-8F00-6060F6F2CBEF}" dt="2025-03-07T12:33:19.241" v="87" actId="47"/>
        <pc:sldMkLst>
          <pc:docMk/>
          <pc:sldMk cId="1693719163" sldId="2147475733"/>
        </pc:sldMkLst>
      </pc:sldChg>
      <pc:sldChg chg="del">
        <pc:chgData name="James Rees" userId="6a49c294-0318-4273-b1fc-4011d6bf9f90" providerId="ADAL" clId="{E7986113-9775-4943-8F00-6060F6F2CBEF}" dt="2025-03-07T12:33:19.945" v="88" actId="47"/>
        <pc:sldMkLst>
          <pc:docMk/>
          <pc:sldMk cId="2020610908" sldId="2147475734"/>
        </pc:sldMkLst>
      </pc:sldChg>
      <pc:sldChg chg="del">
        <pc:chgData name="James Rees" userId="6a49c294-0318-4273-b1fc-4011d6bf9f90" providerId="ADAL" clId="{E7986113-9775-4943-8F00-6060F6F2CBEF}" dt="2025-03-07T12:33:23.656" v="93" actId="47"/>
        <pc:sldMkLst>
          <pc:docMk/>
          <pc:sldMk cId="3545913902" sldId="2147475735"/>
        </pc:sldMkLst>
      </pc:sldChg>
      <pc:sldChg chg="del">
        <pc:chgData name="James Rees" userId="6a49c294-0318-4273-b1fc-4011d6bf9f90" providerId="ADAL" clId="{E7986113-9775-4943-8F00-6060F6F2CBEF}" dt="2025-03-07T12:33:18.175" v="86" actId="47"/>
        <pc:sldMkLst>
          <pc:docMk/>
          <pc:sldMk cId="1789105385" sldId="2147475736"/>
        </pc:sldMkLst>
      </pc:sldChg>
      <pc:sldChg chg="del">
        <pc:chgData name="James Rees" userId="6a49c294-0318-4273-b1fc-4011d6bf9f90" providerId="ADAL" clId="{E7986113-9775-4943-8F00-6060F6F2CBEF}" dt="2025-03-07T12:33:16.205" v="84" actId="47"/>
        <pc:sldMkLst>
          <pc:docMk/>
          <pc:sldMk cId="3489324717" sldId="2147475738"/>
        </pc:sldMkLst>
      </pc:sldChg>
      <pc:sldChg chg="del">
        <pc:chgData name="James Rees" userId="6a49c294-0318-4273-b1fc-4011d6bf9f90" providerId="ADAL" clId="{E7986113-9775-4943-8F00-6060F6F2CBEF}" dt="2025-03-07T12:33:20.646" v="89" actId="47"/>
        <pc:sldMkLst>
          <pc:docMk/>
          <pc:sldMk cId="3698532805" sldId="2147475740"/>
        </pc:sldMkLst>
      </pc:sldChg>
      <pc:sldChg chg="del">
        <pc:chgData name="James Rees" userId="6a49c294-0318-4273-b1fc-4011d6bf9f90" providerId="ADAL" clId="{E7986113-9775-4943-8F00-6060F6F2CBEF}" dt="2025-03-07T12:33:21.861" v="91" actId="47"/>
        <pc:sldMkLst>
          <pc:docMk/>
          <pc:sldMk cId="3611567097" sldId="2147475741"/>
        </pc:sldMkLst>
      </pc:sldChg>
      <pc:sldChg chg="del">
        <pc:chgData name="James Rees" userId="6a49c294-0318-4273-b1fc-4011d6bf9f90" providerId="ADAL" clId="{E7986113-9775-4943-8F00-6060F6F2CBEF}" dt="2025-03-07T12:33:21.278" v="90" actId="47"/>
        <pc:sldMkLst>
          <pc:docMk/>
          <pc:sldMk cId="2023384207" sldId="2147475742"/>
        </pc:sldMkLst>
      </pc:sldChg>
      <pc:sldChg chg="del">
        <pc:chgData name="James Rees" userId="6a49c294-0318-4273-b1fc-4011d6bf9f90" providerId="ADAL" clId="{E7986113-9775-4943-8F00-6060F6F2CBEF}" dt="2025-03-07T12:33:14.507" v="82" actId="47"/>
        <pc:sldMkLst>
          <pc:docMk/>
          <pc:sldMk cId="2974688764" sldId="2147475850"/>
        </pc:sldMkLst>
      </pc:sldChg>
      <pc:sldChg chg="modSp mod">
        <pc:chgData name="James Rees" userId="6a49c294-0318-4273-b1fc-4011d6bf9f90" providerId="ADAL" clId="{E7986113-9775-4943-8F00-6060F6F2CBEF}" dt="2025-03-07T15:12:26.668" v="780" actId="20577"/>
        <pc:sldMkLst>
          <pc:docMk/>
          <pc:sldMk cId="445230624" sldId="2147475861"/>
        </pc:sldMkLst>
        <pc:spChg chg="mod">
          <ac:chgData name="James Rees" userId="6a49c294-0318-4273-b1fc-4011d6bf9f90" providerId="ADAL" clId="{E7986113-9775-4943-8F00-6060F6F2CBEF}" dt="2025-03-07T15:12:26.668" v="780" actId="20577"/>
          <ac:spMkLst>
            <pc:docMk/>
            <pc:sldMk cId="445230624" sldId="2147475861"/>
            <ac:spMk id="2" creationId="{CBC4F1AF-9671-6312-4416-D9A44DA77CC0}"/>
          </ac:spMkLst>
        </pc:spChg>
      </pc:sldChg>
      <pc:sldChg chg="del">
        <pc:chgData name="James Rees" userId="6a49c294-0318-4273-b1fc-4011d6bf9f90" providerId="ADAL" clId="{E7986113-9775-4943-8F00-6060F6F2CBEF}" dt="2025-03-07T12:33:25.471" v="94" actId="47"/>
        <pc:sldMkLst>
          <pc:docMk/>
          <pc:sldMk cId="1718445146" sldId="2147475862"/>
        </pc:sldMkLst>
      </pc:sldChg>
      <pc:sldChg chg="modSp mod">
        <pc:chgData name="James Rees" userId="6a49c294-0318-4273-b1fc-4011d6bf9f90" providerId="ADAL" clId="{E7986113-9775-4943-8F00-6060F6F2CBEF}" dt="2025-03-07T15:00:44.502" v="192" actId="20577"/>
        <pc:sldMkLst>
          <pc:docMk/>
          <pc:sldMk cId="4079911790" sldId="2147475862"/>
        </pc:sldMkLst>
        <pc:spChg chg="mod">
          <ac:chgData name="James Rees" userId="6a49c294-0318-4273-b1fc-4011d6bf9f90" providerId="ADAL" clId="{E7986113-9775-4943-8F00-6060F6F2CBEF}" dt="2025-03-07T15:00:33.889" v="148" actId="20577"/>
          <ac:spMkLst>
            <pc:docMk/>
            <pc:sldMk cId="4079911790" sldId="2147475862"/>
            <ac:spMk id="2" creationId="{4310DABB-9296-FDB0-E562-D1B45488F158}"/>
          </ac:spMkLst>
        </pc:spChg>
        <pc:spChg chg="mod">
          <ac:chgData name="James Rees" userId="6a49c294-0318-4273-b1fc-4011d6bf9f90" providerId="ADAL" clId="{E7986113-9775-4943-8F00-6060F6F2CBEF}" dt="2025-03-07T15:00:44.502" v="192" actId="20577"/>
          <ac:spMkLst>
            <pc:docMk/>
            <pc:sldMk cId="4079911790" sldId="2147475862"/>
            <ac:spMk id="5" creationId="{5707D6EE-7FB3-2299-0020-8B11F52C84E6}"/>
          </ac:spMkLst>
        </pc:spChg>
      </pc:sldChg>
      <pc:sldChg chg="modSp mod">
        <pc:chgData name="James Rees" userId="6a49c294-0318-4273-b1fc-4011d6bf9f90" providerId="ADAL" clId="{E7986113-9775-4943-8F00-6060F6F2CBEF}" dt="2025-03-07T15:02:23.804" v="237" actId="20577"/>
        <pc:sldMkLst>
          <pc:docMk/>
          <pc:sldMk cId="4010710692" sldId="2147475863"/>
        </pc:sldMkLst>
        <pc:spChg chg="mod">
          <ac:chgData name="James Rees" userId="6a49c294-0318-4273-b1fc-4011d6bf9f90" providerId="ADAL" clId="{E7986113-9775-4943-8F00-6060F6F2CBEF}" dt="2025-03-07T15:02:15.195" v="198" actId="20577"/>
          <ac:spMkLst>
            <pc:docMk/>
            <pc:sldMk cId="4010710692" sldId="2147475863"/>
            <ac:spMk id="2" creationId="{4310DABB-9296-FDB0-E562-D1B45488F158}"/>
          </ac:spMkLst>
        </pc:spChg>
        <pc:spChg chg="mod">
          <ac:chgData name="James Rees" userId="6a49c294-0318-4273-b1fc-4011d6bf9f90" providerId="ADAL" clId="{E7986113-9775-4943-8F00-6060F6F2CBEF}" dt="2025-03-07T15:02:23.804" v="237" actId="20577"/>
          <ac:spMkLst>
            <pc:docMk/>
            <pc:sldMk cId="4010710692" sldId="2147475863"/>
            <ac:spMk id="5" creationId="{5707D6EE-7FB3-2299-0020-8B11F52C84E6}"/>
          </ac:spMkLst>
        </pc:spChg>
      </pc:sldChg>
      <pc:sldChg chg="modSp mod">
        <pc:chgData name="James Rees" userId="6a49c294-0318-4273-b1fc-4011d6bf9f90" providerId="ADAL" clId="{E7986113-9775-4943-8F00-6060F6F2CBEF}" dt="2025-03-07T15:22:40.378" v="806" actId="14100"/>
        <pc:sldMkLst>
          <pc:docMk/>
          <pc:sldMk cId="3056412969" sldId="2147475864"/>
        </pc:sldMkLst>
        <pc:spChg chg="mod">
          <ac:chgData name="James Rees" userId="6a49c294-0318-4273-b1fc-4011d6bf9f90" providerId="ADAL" clId="{E7986113-9775-4943-8F00-6060F6F2CBEF}" dt="2025-03-07T15:14:34.131" v="790" actId="14100"/>
          <ac:spMkLst>
            <pc:docMk/>
            <pc:sldMk cId="3056412969" sldId="2147475864"/>
            <ac:spMk id="2" creationId="{A97C5C68-7964-E293-672B-D82C0B2C2F67}"/>
          </ac:spMkLst>
        </pc:spChg>
        <pc:spChg chg="mod">
          <ac:chgData name="James Rees" userId="6a49c294-0318-4273-b1fc-4011d6bf9f90" providerId="ADAL" clId="{E7986113-9775-4943-8F00-6060F6F2CBEF}" dt="2025-03-07T15:22:40.378" v="806" actId="14100"/>
          <ac:spMkLst>
            <pc:docMk/>
            <pc:sldMk cId="3056412969" sldId="2147475864"/>
            <ac:spMk id="3" creationId="{B33A6992-7E6D-B19E-EA07-EC15ACA00F19}"/>
          </ac:spMkLst>
        </pc:spChg>
      </pc:sldChg>
      <pc:sldChg chg="modSp mod">
        <pc:chgData name="James Rees" userId="6a49c294-0318-4273-b1fc-4011d6bf9f90" providerId="ADAL" clId="{E7986113-9775-4943-8F00-6060F6F2CBEF}" dt="2025-03-07T15:04:58.655" v="290" actId="20577"/>
        <pc:sldMkLst>
          <pc:docMk/>
          <pc:sldMk cId="547933285" sldId="2147475865"/>
        </pc:sldMkLst>
        <pc:spChg chg="mod">
          <ac:chgData name="James Rees" userId="6a49c294-0318-4273-b1fc-4011d6bf9f90" providerId="ADAL" clId="{E7986113-9775-4943-8F00-6060F6F2CBEF}" dt="2025-03-07T15:04:41.173" v="242" actId="20577"/>
          <ac:spMkLst>
            <pc:docMk/>
            <pc:sldMk cId="547933285" sldId="2147475865"/>
            <ac:spMk id="2" creationId="{4310DABB-9296-FDB0-E562-D1B45488F158}"/>
          </ac:spMkLst>
        </pc:spChg>
        <pc:spChg chg="mod">
          <ac:chgData name="James Rees" userId="6a49c294-0318-4273-b1fc-4011d6bf9f90" providerId="ADAL" clId="{E7986113-9775-4943-8F00-6060F6F2CBEF}" dt="2025-03-07T15:04:58.655" v="290" actId="20577"/>
          <ac:spMkLst>
            <pc:docMk/>
            <pc:sldMk cId="547933285" sldId="2147475865"/>
            <ac:spMk id="5" creationId="{5707D6EE-7FB3-2299-0020-8B11F52C84E6}"/>
          </ac:spMkLst>
        </pc:spChg>
      </pc:sldChg>
      <pc:sldChg chg="modSp mod">
        <pc:chgData name="James Rees" userId="6a49c294-0318-4273-b1fc-4011d6bf9f90" providerId="ADAL" clId="{E7986113-9775-4943-8F00-6060F6F2CBEF}" dt="2025-03-07T15:15:10.018" v="797" actId="1076"/>
        <pc:sldMkLst>
          <pc:docMk/>
          <pc:sldMk cId="762228142" sldId="2147475866"/>
        </pc:sldMkLst>
        <pc:spChg chg="mod">
          <ac:chgData name="James Rees" userId="6a49c294-0318-4273-b1fc-4011d6bf9f90" providerId="ADAL" clId="{E7986113-9775-4943-8F00-6060F6F2CBEF}" dt="2025-03-07T15:15:10.018" v="797" actId="1076"/>
          <ac:spMkLst>
            <pc:docMk/>
            <pc:sldMk cId="762228142" sldId="2147475866"/>
            <ac:spMk id="2" creationId="{A97C5C68-7964-E293-672B-D82C0B2C2F67}"/>
          </ac:spMkLst>
        </pc:spChg>
      </pc:sldChg>
      <pc:sldChg chg="del">
        <pc:chgData name="James Rees" userId="6a49c294-0318-4273-b1fc-4011d6bf9f90" providerId="ADAL" clId="{E7986113-9775-4943-8F00-6060F6F2CBEF}" dt="2025-03-07T12:33:26.284" v="95" actId="47"/>
        <pc:sldMkLst>
          <pc:docMk/>
          <pc:sldMk cId="376430377" sldId="2147475882"/>
        </pc:sldMkLst>
      </pc:sldChg>
      <pc:sldChg chg="del">
        <pc:chgData name="James Rees" userId="6a49c294-0318-4273-b1fc-4011d6bf9f90" providerId="ADAL" clId="{E7986113-9775-4943-8F00-6060F6F2CBEF}" dt="2025-03-07T12:33:27.158" v="96" actId="47"/>
        <pc:sldMkLst>
          <pc:docMk/>
          <pc:sldMk cId="2485753793" sldId="2147475884"/>
        </pc:sldMkLst>
      </pc:sldChg>
      <pc:sldChg chg="del">
        <pc:chgData name="James Rees" userId="6a49c294-0318-4273-b1fc-4011d6bf9f90" providerId="ADAL" clId="{E7986113-9775-4943-8F00-6060F6F2CBEF}" dt="2025-03-07T12:35:49.681" v="124" actId="47"/>
        <pc:sldMkLst>
          <pc:docMk/>
          <pc:sldMk cId="754913825" sldId="2147475885"/>
        </pc:sldMkLst>
      </pc:sldChg>
      <pc:sldChg chg="modSp mod">
        <pc:chgData name="James Rees" userId="6a49c294-0318-4273-b1fc-4011d6bf9f90" providerId="ADAL" clId="{E7986113-9775-4943-8F00-6060F6F2CBEF}" dt="2025-03-07T15:12:49.644" v="782" actId="14100"/>
        <pc:sldMkLst>
          <pc:docMk/>
          <pc:sldMk cId="2871198077" sldId="2147478883"/>
        </pc:sldMkLst>
        <pc:spChg chg="mod">
          <ac:chgData name="James Rees" userId="6a49c294-0318-4273-b1fc-4011d6bf9f90" providerId="ADAL" clId="{E7986113-9775-4943-8F00-6060F6F2CBEF}" dt="2025-03-07T15:12:49.644" v="782" actId="14100"/>
          <ac:spMkLst>
            <pc:docMk/>
            <pc:sldMk cId="2871198077" sldId="2147478883"/>
            <ac:spMk id="3" creationId="{34C73F40-92F9-C36E-AC2A-79E78B946372}"/>
          </ac:spMkLst>
        </pc:spChg>
      </pc:sldChg>
      <pc:sldChg chg="modSp mod">
        <pc:chgData name="James Rees" userId="6a49c294-0318-4273-b1fc-4011d6bf9f90" providerId="ADAL" clId="{E7986113-9775-4943-8F00-6060F6F2CBEF}" dt="2025-03-07T15:13:02.377" v="784" actId="255"/>
        <pc:sldMkLst>
          <pc:docMk/>
          <pc:sldMk cId="1576871326" sldId="2147478884"/>
        </pc:sldMkLst>
        <pc:spChg chg="mod">
          <ac:chgData name="James Rees" userId="6a49c294-0318-4273-b1fc-4011d6bf9f90" providerId="ADAL" clId="{E7986113-9775-4943-8F00-6060F6F2CBEF}" dt="2025-03-07T15:13:02.377" v="784" actId="255"/>
          <ac:spMkLst>
            <pc:docMk/>
            <pc:sldMk cId="1576871326" sldId="2147478884"/>
            <ac:spMk id="5" creationId="{C79D55D0-6B84-0D32-4CAE-6773F7F54303}"/>
          </ac:spMkLst>
        </pc:spChg>
        <pc:spChg chg="mod">
          <ac:chgData name="James Rees" userId="6a49c294-0318-4273-b1fc-4011d6bf9f90" providerId="ADAL" clId="{E7986113-9775-4943-8F00-6060F6F2CBEF}" dt="2025-03-07T15:12:58.274" v="783" actId="255"/>
          <ac:spMkLst>
            <pc:docMk/>
            <pc:sldMk cId="1576871326" sldId="2147478884"/>
            <ac:spMk id="6" creationId="{6FC6A3A3-1949-1491-8128-D24624B1F096}"/>
          </ac:spMkLst>
        </pc:spChg>
      </pc:sldChg>
      <pc:sldChg chg="del">
        <pc:chgData name="James Rees" userId="6a49c294-0318-4273-b1fc-4011d6bf9f90" providerId="ADAL" clId="{E7986113-9775-4943-8F00-6060F6F2CBEF}" dt="2025-03-07T15:11:43.773" v="778" actId="2696"/>
        <pc:sldMkLst>
          <pc:docMk/>
          <pc:sldMk cId="576800941" sldId="2147478915"/>
        </pc:sldMkLst>
      </pc:sldChg>
      <pc:sldChg chg="modSp mod">
        <pc:chgData name="James Rees" userId="6a49c294-0318-4273-b1fc-4011d6bf9f90" providerId="ADAL" clId="{E7986113-9775-4943-8F00-6060F6F2CBEF}" dt="2025-03-07T15:18:45.482" v="798" actId="313"/>
        <pc:sldMkLst>
          <pc:docMk/>
          <pc:sldMk cId="589664059" sldId="2147478916"/>
        </pc:sldMkLst>
        <pc:spChg chg="mod">
          <ac:chgData name="James Rees" userId="6a49c294-0318-4273-b1fc-4011d6bf9f90" providerId="ADAL" clId="{E7986113-9775-4943-8F00-6060F6F2CBEF}" dt="2025-03-07T15:18:45.482" v="798" actId="313"/>
          <ac:spMkLst>
            <pc:docMk/>
            <pc:sldMk cId="589664059" sldId="2147478916"/>
            <ac:spMk id="4" creationId="{6EAD160E-D431-FFA1-BF3F-E6B95FC6BD65}"/>
          </ac:spMkLst>
        </pc:spChg>
      </pc:sldChg>
      <pc:sldChg chg="modSp mod">
        <pc:chgData name="James Rees" userId="6a49c294-0318-4273-b1fc-4011d6bf9f90" providerId="ADAL" clId="{E7986113-9775-4943-8F00-6060F6F2CBEF}" dt="2025-03-07T15:11:05.060" v="772" actId="20577"/>
        <pc:sldMkLst>
          <pc:docMk/>
          <pc:sldMk cId="3851888609" sldId="2147478917"/>
        </pc:sldMkLst>
        <pc:spChg chg="mod">
          <ac:chgData name="James Rees" userId="6a49c294-0318-4273-b1fc-4011d6bf9f90" providerId="ADAL" clId="{E7986113-9775-4943-8F00-6060F6F2CBEF}" dt="2025-03-07T15:10:59.457" v="740" actId="20577"/>
          <ac:spMkLst>
            <pc:docMk/>
            <pc:sldMk cId="3851888609" sldId="2147478917"/>
            <ac:spMk id="2" creationId="{4310DABB-9296-FDB0-E562-D1B45488F158}"/>
          </ac:spMkLst>
        </pc:spChg>
        <pc:spChg chg="mod">
          <ac:chgData name="James Rees" userId="6a49c294-0318-4273-b1fc-4011d6bf9f90" providerId="ADAL" clId="{E7986113-9775-4943-8F00-6060F6F2CBEF}" dt="2025-03-07T15:11:05.060" v="772" actId="20577"/>
          <ac:spMkLst>
            <pc:docMk/>
            <pc:sldMk cId="3851888609" sldId="2147478917"/>
            <ac:spMk id="5" creationId="{9A4CA232-73BF-8448-1F04-F77A7C47EBAA}"/>
          </ac:spMkLst>
        </pc:spChg>
      </pc:sldChg>
      <pc:sldChg chg="add del">
        <pc:chgData name="James Rees" userId="6a49c294-0318-4273-b1fc-4011d6bf9f90" providerId="ADAL" clId="{E7986113-9775-4943-8F00-6060F6F2CBEF}" dt="2025-03-07T15:11:12.550" v="773" actId="2696"/>
        <pc:sldMkLst>
          <pc:docMk/>
          <pc:sldMk cId="886108139" sldId="2147478920"/>
        </pc:sldMkLst>
      </pc:sldChg>
      <pc:sldChg chg="modSp add mod">
        <pc:chgData name="James Rees" userId="6a49c294-0318-4273-b1fc-4011d6bf9f90" providerId="ADAL" clId="{E7986113-9775-4943-8F00-6060F6F2CBEF}" dt="2025-03-07T15:22:11.718" v="805" actId="20577"/>
        <pc:sldMkLst>
          <pc:docMk/>
          <pc:sldMk cId="3352011013" sldId="2147478920"/>
        </pc:sldMkLst>
        <pc:spChg chg="mod">
          <ac:chgData name="James Rees" userId="6a49c294-0318-4273-b1fc-4011d6bf9f90" providerId="ADAL" clId="{E7986113-9775-4943-8F00-6060F6F2CBEF}" dt="2025-03-07T15:22:08.054" v="804" actId="20577"/>
          <ac:spMkLst>
            <pc:docMk/>
            <pc:sldMk cId="3352011013" sldId="2147478920"/>
            <ac:spMk id="2" creationId="{A01258FC-18C3-8FD4-C161-A1535E7A1D1F}"/>
          </ac:spMkLst>
        </pc:spChg>
        <pc:spChg chg="mod">
          <ac:chgData name="James Rees" userId="6a49c294-0318-4273-b1fc-4011d6bf9f90" providerId="ADAL" clId="{E7986113-9775-4943-8F00-6060F6F2CBEF}" dt="2025-03-07T15:22:11.718" v="805" actId="20577"/>
          <ac:spMkLst>
            <pc:docMk/>
            <pc:sldMk cId="3352011013" sldId="2147478920"/>
            <ac:spMk id="3" creationId="{8D923885-EA84-79CD-1CC9-955FE7D9FFA1}"/>
          </ac:spMkLst>
        </pc:spChg>
      </pc:sldChg>
      <pc:sldMasterChg chg="del delSldLayout">
        <pc:chgData name="James Rees" userId="6a49c294-0318-4273-b1fc-4011d6bf9f90" providerId="ADAL" clId="{E7986113-9775-4943-8F00-6060F6F2CBEF}" dt="2025-03-07T12:33:53.952" v="100"/>
        <pc:sldMasterMkLst>
          <pc:docMk/>
          <pc:sldMasterMk cId="2210360445" sldId="2147483683"/>
        </pc:sldMasterMkLst>
        <pc:sldLayoutChg chg="del">
          <pc:chgData name="James Rees" userId="6a49c294-0318-4273-b1fc-4011d6bf9f90" providerId="ADAL" clId="{E7986113-9775-4943-8F00-6060F6F2CBEF}" dt="2025-03-07T12:33:53.952" v="100"/>
          <pc:sldLayoutMkLst>
            <pc:docMk/>
            <pc:sldMasterMk cId="2210360445" sldId="2147483683"/>
            <pc:sldLayoutMk cId="930664931" sldId="2147483684"/>
          </pc:sldLayoutMkLst>
        </pc:sldLayoutChg>
        <pc:sldLayoutChg chg="del">
          <pc:chgData name="James Rees" userId="6a49c294-0318-4273-b1fc-4011d6bf9f90" providerId="ADAL" clId="{E7986113-9775-4943-8F00-6060F6F2CBEF}" dt="2025-03-07T12:33:53.952" v="100"/>
          <pc:sldLayoutMkLst>
            <pc:docMk/>
            <pc:sldMasterMk cId="2210360445" sldId="2147483683"/>
            <pc:sldLayoutMk cId="1872995153" sldId="2147483685"/>
          </pc:sldLayoutMkLst>
        </pc:sldLayoutChg>
      </pc:sldMasterChg>
      <pc:sldMasterChg chg="del delSldLayout">
        <pc:chgData name="James Rees" userId="6a49c294-0318-4273-b1fc-4011d6bf9f90" providerId="ADAL" clId="{E7986113-9775-4943-8F00-6060F6F2CBEF}" dt="2025-03-07T12:33:53.952" v="101"/>
        <pc:sldMasterMkLst>
          <pc:docMk/>
          <pc:sldMasterMk cId="1763681309" sldId="2147483686"/>
        </pc:sldMasterMkLst>
        <pc:sldLayoutChg chg="del">
          <pc:chgData name="James Rees" userId="6a49c294-0318-4273-b1fc-4011d6bf9f90" providerId="ADAL" clId="{E7986113-9775-4943-8F00-6060F6F2CBEF}" dt="2025-03-07T12:33:53.952" v="101"/>
          <pc:sldLayoutMkLst>
            <pc:docMk/>
            <pc:sldMasterMk cId="1763681309" sldId="2147483686"/>
            <pc:sldLayoutMk cId="3533974250" sldId="2147483687"/>
          </pc:sldLayoutMkLst>
        </pc:sldLayoutChg>
        <pc:sldLayoutChg chg="del">
          <pc:chgData name="James Rees" userId="6a49c294-0318-4273-b1fc-4011d6bf9f90" providerId="ADAL" clId="{E7986113-9775-4943-8F00-6060F6F2CBEF}" dt="2025-03-07T12:33:53.952" v="101"/>
          <pc:sldLayoutMkLst>
            <pc:docMk/>
            <pc:sldMasterMk cId="1763681309" sldId="2147483686"/>
            <pc:sldLayoutMk cId="1798020703" sldId="2147483776"/>
          </pc:sldLayoutMkLst>
        </pc:sldLayoutChg>
        <pc:sldLayoutChg chg="del">
          <pc:chgData name="James Rees" userId="6a49c294-0318-4273-b1fc-4011d6bf9f90" providerId="ADAL" clId="{E7986113-9775-4943-8F00-6060F6F2CBEF}" dt="2025-03-07T12:33:53.952" v="101"/>
          <pc:sldLayoutMkLst>
            <pc:docMk/>
            <pc:sldMasterMk cId="1763681309" sldId="2147483686"/>
            <pc:sldLayoutMk cId="1244689069" sldId="2147483778"/>
          </pc:sldLayoutMkLst>
        </pc:sldLayoutChg>
        <pc:sldLayoutChg chg="del">
          <pc:chgData name="James Rees" userId="6a49c294-0318-4273-b1fc-4011d6bf9f90" providerId="ADAL" clId="{E7986113-9775-4943-8F00-6060F6F2CBEF}" dt="2025-03-07T12:33:53.952" v="101"/>
          <pc:sldLayoutMkLst>
            <pc:docMk/>
            <pc:sldMasterMk cId="1763681309" sldId="2147483686"/>
            <pc:sldLayoutMk cId="2931851766" sldId="2147483779"/>
          </pc:sldLayoutMkLst>
        </pc:sldLayoutChg>
        <pc:sldLayoutChg chg="del">
          <pc:chgData name="James Rees" userId="6a49c294-0318-4273-b1fc-4011d6bf9f90" providerId="ADAL" clId="{E7986113-9775-4943-8F00-6060F6F2CBEF}" dt="2025-03-07T12:33:53.952" v="101"/>
          <pc:sldLayoutMkLst>
            <pc:docMk/>
            <pc:sldMasterMk cId="1763681309" sldId="2147483686"/>
            <pc:sldLayoutMk cId="2326656660" sldId="2147483780"/>
          </pc:sldLayoutMkLst>
        </pc:sldLayoutChg>
        <pc:sldLayoutChg chg="del">
          <pc:chgData name="James Rees" userId="6a49c294-0318-4273-b1fc-4011d6bf9f90" providerId="ADAL" clId="{E7986113-9775-4943-8F00-6060F6F2CBEF}" dt="2025-03-07T12:33:53.952" v="101"/>
          <pc:sldLayoutMkLst>
            <pc:docMk/>
            <pc:sldMasterMk cId="1763681309" sldId="2147483686"/>
            <pc:sldLayoutMk cId="1303223476" sldId="2147483839"/>
          </pc:sldLayoutMkLst>
        </pc:sldLayoutChg>
        <pc:sldLayoutChg chg="del">
          <pc:chgData name="James Rees" userId="6a49c294-0318-4273-b1fc-4011d6bf9f90" providerId="ADAL" clId="{E7986113-9775-4943-8F00-6060F6F2CBEF}" dt="2025-03-07T12:33:53.952" v="101"/>
          <pc:sldLayoutMkLst>
            <pc:docMk/>
            <pc:sldMasterMk cId="1763681309" sldId="2147483686"/>
            <pc:sldLayoutMk cId="428775380" sldId="2147483840"/>
          </pc:sldLayoutMkLst>
        </pc:sldLayoutChg>
      </pc:sldMasterChg>
      <pc:sldMasterChg chg="del delSldLayout">
        <pc:chgData name="James Rees" userId="6a49c294-0318-4273-b1fc-4011d6bf9f90" providerId="ADAL" clId="{E7986113-9775-4943-8F00-6060F6F2CBEF}" dt="2025-03-07T12:33:53.952" v="102"/>
        <pc:sldMasterMkLst>
          <pc:docMk/>
          <pc:sldMasterMk cId="4183926831" sldId="2147483718"/>
        </pc:sldMasterMkLst>
        <pc:sldLayoutChg chg="del">
          <pc:chgData name="James Rees" userId="6a49c294-0318-4273-b1fc-4011d6bf9f90" providerId="ADAL" clId="{E7986113-9775-4943-8F00-6060F6F2CBEF}" dt="2025-03-07T12:33:53.952" v="102"/>
          <pc:sldLayoutMkLst>
            <pc:docMk/>
            <pc:sldMasterMk cId="4183926831" sldId="2147483718"/>
            <pc:sldLayoutMk cId="1086796225" sldId="2147483719"/>
          </pc:sldLayoutMkLst>
        </pc:sldLayoutChg>
        <pc:sldLayoutChg chg="del">
          <pc:chgData name="James Rees" userId="6a49c294-0318-4273-b1fc-4011d6bf9f90" providerId="ADAL" clId="{E7986113-9775-4943-8F00-6060F6F2CBEF}" dt="2025-03-07T12:33:53.952" v="102"/>
          <pc:sldLayoutMkLst>
            <pc:docMk/>
            <pc:sldMasterMk cId="4183926831" sldId="2147483718"/>
            <pc:sldLayoutMk cId="623646521" sldId="2147483721"/>
          </pc:sldLayoutMkLst>
        </pc:sldLayoutChg>
        <pc:sldLayoutChg chg="del">
          <pc:chgData name="James Rees" userId="6a49c294-0318-4273-b1fc-4011d6bf9f90" providerId="ADAL" clId="{E7986113-9775-4943-8F00-6060F6F2CBEF}" dt="2025-03-07T12:33:53.952" v="102"/>
          <pc:sldLayoutMkLst>
            <pc:docMk/>
            <pc:sldMasterMk cId="4183926831" sldId="2147483718"/>
            <pc:sldLayoutMk cId="3422940211" sldId="2147483766"/>
          </pc:sldLayoutMkLst>
        </pc:sldLayoutChg>
        <pc:sldLayoutChg chg="del">
          <pc:chgData name="James Rees" userId="6a49c294-0318-4273-b1fc-4011d6bf9f90" providerId="ADAL" clId="{E7986113-9775-4943-8F00-6060F6F2CBEF}" dt="2025-03-07T12:33:53.952" v="102"/>
          <pc:sldLayoutMkLst>
            <pc:docMk/>
            <pc:sldMasterMk cId="4183926831" sldId="2147483718"/>
            <pc:sldLayoutMk cId="3014102386" sldId="2147483767"/>
          </pc:sldLayoutMkLst>
        </pc:sldLayoutChg>
        <pc:sldLayoutChg chg="del">
          <pc:chgData name="James Rees" userId="6a49c294-0318-4273-b1fc-4011d6bf9f90" providerId="ADAL" clId="{E7986113-9775-4943-8F00-6060F6F2CBEF}" dt="2025-03-07T12:33:53.952" v="102"/>
          <pc:sldLayoutMkLst>
            <pc:docMk/>
            <pc:sldMasterMk cId="4183926831" sldId="2147483718"/>
            <pc:sldLayoutMk cId="1737060619" sldId="2147483768"/>
          </pc:sldLayoutMkLst>
        </pc:sldLayoutChg>
      </pc:sldMasterChg>
      <pc:sldMasterChg chg="del delSldLayout">
        <pc:chgData name="James Rees" userId="6a49c294-0318-4273-b1fc-4011d6bf9f90" providerId="ADAL" clId="{E7986113-9775-4943-8F00-6060F6F2CBEF}" dt="2025-03-07T12:33:53.952" v="103"/>
        <pc:sldMasterMkLst>
          <pc:docMk/>
          <pc:sldMasterMk cId="1995308090" sldId="2147483720"/>
        </pc:sldMasterMkLst>
        <pc:sldLayoutChg chg="del">
          <pc:chgData name="James Rees" userId="6a49c294-0318-4273-b1fc-4011d6bf9f90" providerId="ADAL" clId="{E7986113-9775-4943-8F00-6060F6F2CBEF}" dt="2025-03-07T12:33:53.952" v="103"/>
          <pc:sldLayoutMkLst>
            <pc:docMk/>
            <pc:sldMasterMk cId="1995308090" sldId="2147483720"/>
            <pc:sldLayoutMk cId="2397712800" sldId="2147483681"/>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788638386" sldId="2147483688"/>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4090448409" sldId="2147483689"/>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1199933417" sldId="2147483690"/>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417367358" sldId="2147483691"/>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3508480491" sldId="2147483692"/>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3634981753" sldId="2147483722"/>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2732186678" sldId="2147483723"/>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2396135356" sldId="2147483724"/>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295606170" sldId="2147483727"/>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1646184232" sldId="2147483728"/>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2687193139" sldId="2147483729"/>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2431812564" sldId="2147483730"/>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3289896527" sldId="2147483731"/>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1000725984" sldId="2147483737"/>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1618690815" sldId="2147483738"/>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3502994165" sldId="2147483793"/>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497211162" sldId="2147483794"/>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58967759" sldId="2147483795"/>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3448324493" sldId="2147483796"/>
          </pc:sldLayoutMkLst>
        </pc:sldLayoutChg>
      </pc:sldMasterChg>
      <pc:sldMasterChg chg="modSldLayout sldLayoutOrd">
        <pc:chgData name="James Rees" userId="6a49c294-0318-4273-b1fc-4011d6bf9f90" providerId="ADAL" clId="{E7986113-9775-4943-8F00-6060F6F2CBEF}" dt="2025-03-07T12:33:54.032" v="112"/>
        <pc:sldMasterMkLst>
          <pc:docMk/>
          <pc:sldMasterMk cId="2033014776" sldId="2147483785"/>
        </pc:sldMasterMkLst>
        <pc:sldLayoutChg chg="modSp mod ord">
          <pc:chgData name="James Rees" userId="6a49c294-0318-4273-b1fc-4011d6bf9f90" providerId="ADAL" clId="{E7986113-9775-4943-8F00-6060F6F2CBEF}" dt="2025-03-07T12:33:54.032" v="112"/>
          <pc:sldLayoutMkLst>
            <pc:docMk/>
            <pc:sldMasterMk cId="2033014776" sldId="2147483785"/>
            <pc:sldLayoutMk cId="3665862909" sldId="2147484077"/>
          </pc:sldLayoutMkLst>
          <pc:spChg chg="mod">
            <ac:chgData name="James Rees" userId="6a49c294-0318-4273-b1fc-4011d6bf9f90" providerId="ADAL" clId="{E7986113-9775-4943-8F00-6060F6F2CBEF}" dt="2025-03-07T12:33:54.032" v="112"/>
            <ac:spMkLst>
              <pc:docMk/>
              <pc:sldMasterMk cId="2033014776" sldId="2147483785"/>
              <pc:sldLayoutMk cId="3665862909" sldId="2147484077"/>
              <ac:spMk id="2" creationId="{3B6E44EF-B460-0F0B-922E-70F59F34191F}"/>
            </ac:spMkLst>
          </pc:spChg>
          <pc:spChg chg="mod">
            <ac:chgData name="James Rees" userId="6a49c294-0318-4273-b1fc-4011d6bf9f90" providerId="ADAL" clId="{E7986113-9775-4943-8F00-6060F6F2CBEF}" dt="2025-03-07T12:33:54.032" v="112"/>
            <ac:spMkLst>
              <pc:docMk/>
              <pc:sldMasterMk cId="2033014776" sldId="2147483785"/>
              <pc:sldLayoutMk cId="3665862909" sldId="2147484077"/>
              <ac:spMk id="3" creationId="{5FCE09D1-136B-701C-E24A-0B129DEF8411}"/>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606715724" sldId="2147484078"/>
          </pc:sldLayoutMkLst>
          <pc:spChg chg="mod">
            <ac:chgData name="James Rees" userId="6a49c294-0318-4273-b1fc-4011d6bf9f90" providerId="ADAL" clId="{E7986113-9775-4943-8F00-6060F6F2CBEF}" dt="2025-03-07T12:33:54.032" v="112"/>
            <ac:spMkLst>
              <pc:docMk/>
              <pc:sldMasterMk cId="2033014776" sldId="2147483785"/>
              <pc:sldLayoutMk cId="606715724" sldId="2147484078"/>
              <ac:spMk id="2" creationId="{20A575E2-058B-7E11-CD53-2539375E87FD}"/>
            </ac:spMkLst>
          </pc:spChg>
          <pc:spChg chg="mod">
            <ac:chgData name="James Rees" userId="6a49c294-0318-4273-b1fc-4011d6bf9f90" providerId="ADAL" clId="{E7986113-9775-4943-8F00-6060F6F2CBEF}" dt="2025-03-07T12:33:54.032" v="112"/>
            <ac:spMkLst>
              <pc:docMk/>
              <pc:sldMasterMk cId="2033014776" sldId="2147483785"/>
              <pc:sldLayoutMk cId="606715724" sldId="2147484078"/>
              <ac:spMk id="4" creationId="{64A48518-35F9-535A-C077-59E61401884B}"/>
            </ac:spMkLst>
          </pc:spChg>
          <pc:spChg chg="mod">
            <ac:chgData name="James Rees" userId="6a49c294-0318-4273-b1fc-4011d6bf9f90" providerId="ADAL" clId="{E7986113-9775-4943-8F00-6060F6F2CBEF}" dt="2025-03-07T12:33:54.032" v="112"/>
            <ac:spMkLst>
              <pc:docMk/>
              <pc:sldMasterMk cId="2033014776" sldId="2147483785"/>
              <pc:sldLayoutMk cId="606715724" sldId="2147484078"/>
              <ac:spMk id="5" creationId="{ADD18D3C-B836-DFCD-D7DB-1701542FE7B5}"/>
            </ac:spMkLst>
          </pc:spChg>
          <pc:spChg chg="mod">
            <ac:chgData name="James Rees" userId="6a49c294-0318-4273-b1fc-4011d6bf9f90" providerId="ADAL" clId="{E7986113-9775-4943-8F00-6060F6F2CBEF}" dt="2025-03-07T12:33:54.032" v="112"/>
            <ac:spMkLst>
              <pc:docMk/>
              <pc:sldMasterMk cId="2033014776" sldId="2147483785"/>
              <pc:sldLayoutMk cId="606715724" sldId="2147484078"/>
              <ac:spMk id="7" creationId="{FFD1FC4F-0D7B-E5CA-BD1E-29065B1B1452}"/>
            </ac:spMkLst>
          </pc:spChg>
          <pc:spChg chg="mod">
            <ac:chgData name="James Rees" userId="6a49c294-0318-4273-b1fc-4011d6bf9f90" providerId="ADAL" clId="{E7986113-9775-4943-8F00-6060F6F2CBEF}" dt="2025-03-07T12:33:54.032" v="112"/>
            <ac:spMkLst>
              <pc:docMk/>
              <pc:sldMasterMk cId="2033014776" sldId="2147483785"/>
              <pc:sldLayoutMk cId="606715724" sldId="2147484078"/>
              <ac:spMk id="9" creationId="{540BE4E4-02A2-6F97-B571-E7208D0B0958}"/>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1025420886" sldId="2147484079"/>
          </pc:sldLayoutMkLst>
          <pc:spChg chg="mod">
            <ac:chgData name="James Rees" userId="6a49c294-0318-4273-b1fc-4011d6bf9f90" providerId="ADAL" clId="{E7986113-9775-4943-8F00-6060F6F2CBEF}" dt="2025-03-07T12:33:54.032" v="112"/>
            <ac:spMkLst>
              <pc:docMk/>
              <pc:sldMasterMk cId="2033014776" sldId="2147483785"/>
              <pc:sldLayoutMk cId="1025420886" sldId="2147484079"/>
              <ac:spMk id="2" creationId="{20A575E2-058B-7E11-CD53-2539375E87FD}"/>
            </ac:spMkLst>
          </pc:spChg>
          <pc:spChg chg="mod">
            <ac:chgData name="James Rees" userId="6a49c294-0318-4273-b1fc-4011d6bf9f90" providerId="ADAL" clId="{E7986113-9775-4943-8F00-6060F6F2CBEF}" dt="2025-03-07T12:33:54.032" v="112"/>
            <ac:spMkLst>
              <pc:docMk/>
              <pc:sldMasterMk cId="2033014776" sldId="2147483785"/>
              <pc:sldLayoutMk cId="1025420886" sldId="2147484079"/>
              <ac:spMk id="4" creationId="{64A48518-35F9-535A-C077-59E61401884B}"/>
            </ac:spMkLst>
          </pc:spChg>
          <pc:spChg chg="mod">
            <ac:chgData name="James Rees" userId="6a49c294-0318-4273-b1fc-4011d6bf9f90" providerId="ADAL" clId="{E7986113-9775-4943-8F00-6060F6F2CBEF}" dt="2025-03-07T12:33:54.032" v="112"/>
            <ac:spMkLst>
              <pc:docMk/>
              <pc:sldMasterMk cId="2033014776" sldId="2147483785"/>
              <pc:sldLayoutMk cId="1025420886" sldId="2147484079"/>
              <ac:spMk id="5" creationId="{ADD18D3C-B836-DFCD-D7DB-1701542FE7B5}"/>
            </ac:spMkLst>
          </pc:spChg>
          <pc:spChg chg="mod">
            <ac:chgData name="James Rees" userId="6a49c294-0318-4273-b1fc-4011d6bf9f90" providerId="ADAL" clId="{E7986113-9775-4943-8F00-6060F6F2CBEF}" dt="2025-03-07T12:33:54.032" v="112"/>
            <ac:spMkLst>
              <pc:docMk/>
              <pc:sldMasterMk cId="2033014776" sldId="2147483785"/>
              <pc:sldLayoutMk cId="1025420886" sldId="2147484079"/>
              <ac:spMk id="7" creationId="{FFD1FC4F-0D7B-E5CA-BD1E-29065B1B1452}"/>
            </ac:spMkLst>
          </pc:spChg>
          <pc:spChg chg="mod">
            <ac:chgData name="James Rees" userId="6a49c294-0318-4273-b1fc-4011d6bf9f90" providerId="ADAL" clId="{E7986113-9775-4943-8F00-6060F6F2CBEF}" dt="2025-03-07T12:33:54.032" v="112"/>
            <ac:spMkLst>
              <pc:docMk/>
              <pc:sldMasterMk cId="2033014776" sldId="2147483785"/>
              <pc:sldLayoutMk cId="1025420886" sldId="2147484079"/>
              <ac:spMk id="8" creationId="{A98B74B8-0426-0468-EDAA-F71E7C8A76DD}"/>
            </ac:spMkLst>
          </pc:spChg>
          <pc:spChg chg="mod">
            <ac:chgData name="James Rees" userId="6a49c294-0318-4273-b1fc-4011d6bf9f90" providerId="ADAL" clId="{E7986113-9775-4943-8F00-6060F6F2CBEF}" dt="2025-03-07T12:33:54.032" v="112"/>
            <ac:spMkLst>
              <pc:docMk/>
              <pc:sldMasterMk cId="2033014776" sldId="2147483785"/>
              <pc:sldLayoutMk cId="1025420886" sldId="2147484079"/>
              <ac:spMk id="9" creationId="{540BE4E4-02A2-6F97-B571-E7208D0B0958}"/>
            </ac:spMkLst>
          </pc:spChg>
          <pc:spChg chg="mod">
            <ac:chgData name="James Rees" userId="6a49c294-0318-4273-b1fc-4011d6bf9f90" providerId="ADAL" clId="{E7986113-9775-4943-8F00-6060F6F2CBEF}" dt="2025-03-07T12:33:54.032" v="112"/>
            <ac:spMkLst>
              <pc:docMk/>
              <pc:sldMasterMk cId="2033014776" sldId="2147483785"/>
              <pc:sldLayoutMk cId="1025420886" sldId="2147484079"/>
              <ac:spMk id="10" creationId="{17FE27AF-59F4-8B4D-0BC2-3B7AC8A6FD97}"/>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546640522" sldId="2147484080"/>
          </pc:sldLayoutMkLst>
          <pc:spChg chg="mod">
            <ac:chgData name="James Rees" userId="6a49c294-0318-4273-b1fc-4011d6bf9f90" providerId="ADAL" clId="{E7986113-9775-4943-8F00-6060F6F2CBEF}" dt="2025-03-07T12:33:54.032" v="112"/>
            <ac:spMkLst>
              <pc:docMk/>
              <pc:sldMasterMk cId="2033014776" sldId="2147483785"/>
              <pc:sldLayoutMk cId="546640522" sldId="2147484080"/>
              <ac:spMk id="2" creationId="{20A575E2-058B-7E11-CD53-2539375E87FD}"/>
            </ac:spMkLst>
          </pc:spChg>
          <pc:spChg chg="mod">
            <ac:chgData name="James Rees" userId="6a49c294-0318-4273-b1fc-4011d6bf9f90" providerId="ADAL" clId="{E7986113-9775-4943-8F00-6060F6F2CBEF}" dt="2025-03-07T12:33:54.032" v="112"/>
            <ac:spMkLst>
              <pc:docMk/>
              <pc:sldMasterMk cId="2033014776" sldId="2147483785"/>
              <pc:sldLayoutMk cId="546640522" sldId="2147484080"/>
              <ac:spMk id="4" creationId="{64A48518-35F9-535A-C077-59E61401884B}"/>
            </ac:spMkLst>
          </pc:spChg>
          <pc:spChg chg="mod">
            <ac:chgData name="James Rees" userId="6a49c294-0318-4273-b1fc-4011d6bf9f90" providerId="ADAL" clId="{E7986113-9775-4943-8F00-6060F6F2CBEF}" dt="2025-03-07T12:33:54.032" v="112"/>
            <ac:spMkLst>
              <pc:docMk/>
              <pc:sldMasterMk cId="2033014776" sldId="2147483785"/>
              <pc:sldLayoutMk cId="546640522" sldId="2147484080"/>
              <ac:spMk id="7" creationId="{FFD1FC4F-0D7B-E5CA-BD1E-29065B1B1452}"/>
            </ac:spMkLst>
          </pc:spChg>
          <pc:spChg chg="mod">
            <ac:chgData name="James Rees" userId="6a49c294-0318-4273-b1fc-4011d6bf9f90" providerId="ADAL" clId="{E7986113-9775-4943-8F00-6060F6F2CBEF}" dt="2025-03-07T12:33:54.032" v="112"/>
            <ac:spMkLst>
              <pc:docMk/>
              <pc:sldMasterMk cId="2033014776" sldId="2147483785"/>
              <pc:sldLayoutMk cId="546640522" sldId="2147484080"/>
              <ac:spMk id="11" creationId="{2C602C5F-F1E1-2B20-CC7B-72A761E31A10}"/>
            </ac:spMkLst>
          </pc:spChg>
          <pc:spChg chg="mod">
            <ac:chgData name="James Rees" userId="6a49c294-0318-4273-b1fc-4011d6bf9f90" providerId="ADAL" clId="{E7986113-9775-4943-8F00-6060F6F2CBEF}" dt="2025-03-07T12:33:54.032" v="112"/>
            <ac:spMkLst>
              <pc:docMk/>
              <pc:sldMasterMk cId="2033014776" sldId="2147483785"/>
              <pc:sldLayoutMk cId="546640522" sldId="2147484080"/>
              <ac:spMk id="12" creationId="{16E191BD-962D-F291-3568-61150F6B3421}"/>
            </ac:spMkLst>
          </pc:spChg>
          <pc:spChg chg="mod">
            <ac:chgData name="James Rees" userId="6a49c294-0318-4273-b1fc-4011d6bf9f90" providerId="ADAL" clId="{E7986113-9775-4943-8F00-6060F6F2CBEF}" dt="2025-03-07T12:33:54.032" v="112"/>
            <ac:spMkLst>
              <pc:docMk/>
              <pc:sldMasterMk cId="2033014776" sldId="2147483785"/>
              <pc:sldLayoutMk cId="546640522" sldId="2147484080"/>
              <ac:spMk id="13" creationId="{B433CF78-ADFA-AA45-DC89-9873A0EC72E2}"/>
            </ac:spMkLst>
          </pc:spChg>
          <pc:spChg chg="mod">
            <ac:chgData name="James Rees" userId="6a49c294-0318-4273-b1fc-4011d6bf9f90" providerId="ADAL" clId="{E7986113-9775-4943-8F00-6060F6F2CBEF}" dt="2025-03-07T12:33:54.032" v="112"/>
            <ac:spMkLst>
              <pc:docMk/>
              <pc:sldMasterMk cId="2033014776" sldId="2147483785"/>
              <pc:sldLayoutMk cId="546640522" sldId="2147484080"/>
              <ac:spMk id="14" creationId="{0B502E78-7066-D212-6CF2-493F948DBAFB}"/>
            </ac:spMkLst>
          </pc:spChg>
          <pc:spChg chg="mod">
            <ac:chgData name="James Rees" userId="6a49c294-0318-4273-b1fc-4011d6bf9f90" providerId="ADAL" clId="{E7986113-9775-4943-8F00-6060F6F2CBEF}" dt="2025-03-07T12:33:54.032" v="112"/>
            <ac:spMkLst>
              <pc:docMk/>
              <pc:sldMasterMk cId="2033014776" sldId="2147483785"/>
              <pc:sldLayoutMk cId="546640522" sldId="2147484080"/>
              <ac:spMk id="15" creationId="{6B93B762-A71B-FA3C-88AE-C60700E46AE7}"/>
            </ac:spMkLst>
          </pc:spChg>
          <pc:spChg chg="mod">
            <ac:chgData name="James Rees" userId="6a49c294-0318-4273-b1fc-4011d6bf9f90" providerId="ADAL" clId="{E7986113-9775-4943-8F00-6060F6F2CBEF}" dt="2025-03-07T12:33:54.032" v="112"/>
            <ac:spMkLst>
              <pc:docMk/>
              <pc:sldMasterMk cId="2033014776" sldId="2147483785"/>
              <pc:sldLayoutMk cId="546640522" sldId="2147484080"/>
              <ac:spMk id="16" creationId="{B8392AAC-125B-C445-4ED3-55B95A97C6BE}"/>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1046258543" sldId="2147484081"/>
          </pc:sldLayoutMkLst>
          <pc:spChg chg="mod">
            <ac:chgData name="James Rees" userId="6a49c294-0318-4273-b1fc-4011d6bf9f90" providerId="ADAL" clId="{E7986113-9775-4943-8F00-6060F6F2CBEF}" dt="2025-03-07T12:33:54.032" v="112"/>
            <ac:spMkLst>
              <pc:docMk/>
              <pc:sldMasterMk cId="2033014776" sldId="2147483785"/>
              <pc:sldLayoutMk cId="1046258543" sldId="2147484081"/>
              <ac:spMk id="2" creationId="{20A575E2-058B-7E11-CD53-2539375E87FD}"/>
            </ac:spMkLst>
          </pc:spChg>
          <pc:spChg chg="mod">
            <ac:chgData name="James Rees" userId="6a49c294-0318-4273-b1fc-4011d6bf9f90" providerId="ADAL" clId="{E7986113-9775-4943-8F00-6060F6F2CBEF}" dt="2025-03-07T12:33:54.032" v="112"/>
            <ac:spMkLst>
              <pc:docMk/>
              <pc:sldMasterMk cId="2033014776" sldId="2147483785"/>
              <pc:sldLayoutMk cId="1046258543" sldId="2147484081"/>
              <ac:spMk id="4" creationId="{64A48518-35F9-535A-C077-59E61401884B}"/>
            </ac:spMkLst>
          </pc:spChg>
          <pc:spChg chg="mod">
            <ac:chgData name="James Rees" userId="6a49c294-0318-4273-b1fc-4011d6bf9f90" providerId="ADAL" clId="{E7986113-9775-4943-8F00-6060F6F2CBEF}" dt="2025-03-07T12:33:54.032" v="112"/>
            <ac:spMkLst>
              <pc:docMk/>
              <pc:sldMasterMk cId="2033014776" sldId="2147483785"/>
              <pc:sldLayoutMk cId="1046258543" sldId="2147484081"/>
              <ac:spMk id="7" creationId="{FFD1FC4F-0D7B-E5CA-BD1E-29065B1B1452}"/>
            </ac:spMkLst>
          </pc:spChg>
          <pc:spChg chg="mod">
            <ac:chgData name="James Rees" userId="6a49c294-0318-4273-b1fc-4011d6bf9f90" providerId="ADAL" clId="{E7986113-9775-4943-8F00-6060F6F2CBEF}" dt="2025-03-07T12:33:54.032" v="112"/>
            <ac:spMkLst>
              <pc:docMk/>
              <pc:sldMasterMk cId="2033014776" sldId="2147483785"/>
              <pc:sldLayoutMk cId="1046258543" sldId="2147484081"/>
              <ac:spMk id="11" creationId="{2C602C5F-F1E1-2B20-CC7B-72A761E31A10}"/>
            </ac:spMkLst>
          </pc:spChg>
          <pc:spChg chg="mod">
            <ac:chgData name="James Rees" userId="6a49c294-0318-4273-b1fc-4011d6bf9f90" providerId="ADAL" clId="{E7986113-9775-4943-8F00-6060F6F2CBEF}" dt="2025-03-07T12:33:54.032" v="112"/>
            <ac:spMkLst>
              <pc:docMk/>
              <pc:sldMasterMk cId="2033014776" sldId="2147483785"/>
              <pc:sldLayoutMk cId="1046258543" sldId="2147484081"/>
              <ac:spMk id="12" creationId="{16E191BD-962D-F291-3568-61150F6B3421}"/>
            </ac:spMkLst>
          </pc:spChg>
          <pc:spChg chg="mod">
            <ac:chgData name="James Rees" userId="6a49c294-0318-4273-b1fc-4011d6bf9f90" providerId="ADAL" clId="{E7986113-9775-4943-8F00-6060F6F2CBEF}" dt="2025-03-07T12:33:54.032" v="112"/>
            <ac:spMkLst>
              <pc:docMk/>
              <pc:sldMasterMk cId="2033014776" sldId="2147483785"/>
              <pc:sldLayoutMk cId="1046258543" sldId="2147484081"/>
              <ac:spMk id="13" creationId="{B433CF78-ADFA-AA45-DC89-9873A0EC72E2}"/>
            </ac:spMkLst>
          </pc:spChg>
          <pc:spChg chg="mod">
            <ac:chgData name="James Rees" userId="6a49c294-0318-4273-b1fc-4011d6bf9f90" providerId="ADAL" clId="{E7986113-9775-4943-8F00-6060F6F2CBEF}" dt="2025-03-07T12:33:54.032" v="112"/>
            <ac:spMkLst>
              <pc:docMk/>
              <pc:sldMasterMk cId="2033014776" sldId="2147483785"/>
              <pc:sldLayoutMk cId="1046258543" sldId="2147484081"/>
              <ac:spMk id="14" creationId="{0B502E78-7066-D212-6CF2-493F948DBAFB}"/>
            </ac:spMkLst>
          </pc:spChg>
          <pc:spChg chg="mod">
            <ac:chgData name="James Rees" userId="6a49c294-0318-4273-b1fc-4011d6bf9f90" providerId="ADAL" clId="{E7986113-9775-4943-8F00-6060F6F2CBEF}" dt="2025-03-07T12:33:54.032" v="112"/>
            <ac:spMkLst>
              <pc:docMk/>
              <pc:sldMasterMk cId="2033014776" sldId="2147483785"/>
              <pc:sldLayoutMk cId="1046258543" sldId="2147484081"/>
              <ac:spMk id="15" creationId="{6B93B762-A71B-FA3C-88AE-C60700E46AE7}"/>
            </ac:spMkLst>
          </pc:spChg>
          <pc:spChg chg="mod">
            <ac:chgData name="James Rees" userId="6a49c294-0318-4273-b1fc-4011d6bf9f90" providerId="ADAL" clId="{E7986113-9775-4943-8F00-6060F6F2CBEF}" dt="2025-03-07T12:33:54.032" v="112"/>
            <ac:spMkLst>
              <pc:docMk/>
              <pc:sldMasterMk cId="2033014776" sldId="2147483785"/>
              <pc:sldLayoutMk cId="1046258543" sldId="2147484081"/>
              <ac:spMk id="16" creationId="{B8392AAC-125B-C445-4ED3-55B95A97C6BE}"/>
            </ac:spMkLst>
          </pc:spChg>
          <pc:spChg chg="mod">
            <ac:chgData name="James Rees" userId="6a49c294-0318-4273-b1fc-4011d6bf9f90" providerId="ADAL" clId="{E7986113-9775-4943-8F00-6060F6F2CBEF}" dt="2025-03-07T12:33:54.032" v="112"/>
            <ac:spMkLst>
              <pc:docMk/>
              <pc:sldMasterMk cId="2033014776" sldId="2147483785"/>
              <pc:sldLayoutMk cId="1046258543" sldId="2147484081"/>
              <ac:spMk id="17" creationId="{1026378F-2B6D-A76B-2223-03BA02011708}"/>
            </ac:spMkLst>
          </pc:spChg>
          <pc:spChg chg="mod">
            <ac:chgData name="James Rees" userId="6a49c294-0318-4273-b1fc-4011d6bf9f90" providerId="ADAL" clId="{E7986113-9775-4943-8F00-6060F6F2CBEF}" dt="2025-03-07T12:33:54.032" v="112"/>
            <ac:spMkLst>
              <pc:docMk/>
              <pc:sldMasterMk cId="2033014776" sldId="2147483785"/>
              <pc:sldLayoutMk cId="1046258543" sldId="2147484081"/>
              <ac:spMk id="18" creationId="{049C53E0-976D-51D9-76C6-8765075B95CE}"/>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493930974" sldId="2147484082"/>
          </pc:sldLayoutMkLst>
          <pc:spChg chg="mod">
            <ac:chgData name="James Rees" userId="6a49c294-0318-4273-b1fc-4011d6bf9f90" providerId="ADAL" clId="{E7986113-9775-4943-8F00-6060F6F2CBEF}" dt="2025-03-07T12:33:54.032" v="112"/>
            <ac:spMkLst>
              <pc:docMk/>
              <pc:sldMasterMk cId="2033014776" sldId="2147483785"/>
              <pc:sldLayoutMk cId="493930974" sldId="2147484082"/>
              <ac:spMk id="3" creationId="{DABA584D-131C-4FE5-4723-6CCA5DF912C3}"/>
            </ac:spMkLst>
          </pc:spChg>
          <pc:spChg chg="mod">
            <ac:chgData name="James Rees" userId="6a49c294-0318-4273-b1fc-4011d6bf9f90" providerId="ADAL" clId="{E7986113-9775-4943-8F00-6060F6F2CBEF}" dt="2025-03-07T12:33:54.032" v="112"/>
            <ac:spMkLst>
              <pc:docMk/>
              <pc:sldMasterMk cId="2033014776" sldId="2147483785"/>
              <pc:sldLayoutMk cId="493930974" sldId="2147484082"/>
              <ac:spMk id="4" creationId="{64A48518-35F9-535A-C077-59E61401884B}"/>
            </ac:spMkLst>
          </pc:spChg>
          <pc:spChg chg="mod">
            <ac:chgData name="James Rees" userId="6a49c294-0318-4273-b1fc-4011d6bf9f90" providerId="ADAL" clId="{E7986113-9775-4943-8F00-6060F6F2CBEF}" dt="2025-03-07T12:33:54.032" v="112"/>
            <ac:spMkLst>
              <pc:docMk/>
              <pc:sldMasterMk cId="2033014776" sldId="2147483785"/>
              <pc:sldLayoutMk cId="493930974" sldId="2147484082"/>
              <ac:spMk id="7" creationId="{FFD1FC4F-0D7B-E5CA-BD1E-29065B1B1452}"/>
            </ac:spMkLst>
          </pc:spChg>
          <pc:spChg chg="mod">
            <ac:chgData name="James Rees" userId="6a49c294-0318-4273-b1fc-4011d6bf9f90" providerId="ADAL" clId="{E7986113-9775-4943-8F00-6060F6F2CBEF}" dt="2025-03-07T12:33:54.032" v="112"/>
            <ac:spMkLst>
              <pc:docMk/>
              <pc:sldMasterMk cId="2033014776" sldId="2147483785"/>
              <pc:sldLayoutMk cId="493930974" sldId="2147484082"/>
              <ac:spMk id="19" creationId="{4798FD8A-4C75-DC5D-971A-434AE12023E1}"/>
            </ac:spMkLst>
          </pc:spChg>
          <pc:spChg chg="mod">
            <ac:chgData name="James Rees" userId="6a49c294-0318-4273-b1fc-4011d6bf9f90" providerId="ADAL" clId="{E7986113-9775-4943-8F00-6060F6F2CBEF}" dt="2025-03-07T12:33:54.032" v="112"/>
            <ac:spMkLst>
              <pc:docMk/>
              <pc:sldMasterMk cId="2033014776" sldId="2147483785"/>
              <pc:sldLayoutMk cId="493930974" sldId="2147484082"/>
              <ac:spMk id="20" creationId="{D0F7DDD9-E56C-0E60-A01D-90DC5DCA8633}"/>
            </ac:spMkLst>
          </pc:spChg>
          <pc:spChg chg="mod">
            <ac:chgData name="James Rees" userId="6a49c294-0318-4273-b1fc-4011d6bf9f90" providerId="ADAL" clId="{E7986113-9775-4943-8F00-6060F6F2CBEF}" dt="2025-03-07T12:33:54.032" v="112"/>
            <ac:spMkLst>
              <pc:docMk/>
              <pc:sldMasterMk cId="2033014776" sldId="2147483785"/>
              <pc:sldLayoutMk cId="493930974" sldId="2147484082"/>
              <ac:spMk id="21" creationId="{8B33D693-FDD8-B537-D436-FF835DB1BAA8}"/>
            </ac:spMkLst>
          </pc:spChg>
          <pc:spChg chg="mod">
            <ac:chgData name="James Rees" userId="6a49c294-0318-4273-b1fc-4011d6bf9f90" providerId="ADAL" clId="{E7986113-9775-4943-8F00-6060F6F2CBEF}" dt="2025-03-07T12:33:54.032" v="112"/>
            <ac:spMkLst>
              <pc:docMk/>
              <pc:sldMasterMk cId="2033014776" sldId="2147483785"/>
              <pc:sldLayoutMk cId="493930974" sldId="2147484082"/>
              <ac:spMk id="22" creationId="{C65ECCA4-0426-B864-2295-86DFF0C594B4}"/>
            </ac:spMkLst>
          </pc:spChg>
          <pc:spChg chg="mod">
            <ac:chgData name="James Rees" userId="6a49c294-0318-4273-b1fc-4011d6bf9f90" providerId="ADAL" clId="{E7986113-9775-4943-8F00-6060F6F2CBEF}" dt="2025-03-07T12:33:54.032" v="112"/>
            <ac:spMkLst>
              <pc:docMk/>
              <pc:sldMasterMk cId="2033014776" sldId="2147483785"/>
              <pc:sldLayoutMk cId="493930974" sldId="2147484082"/>
              <ac:spMk id="23" creationId="{DBE615FE-D98B-6957-5528-2D1F6959E1EE}"/>
            </ac:spMkLst>
          </pc:spChg>
          <pc:spChg chg="mod">
            <ac:chgData name="James Rees" userId="6a49c294-0318-4273-b1fc-4011d6bf9f90" providerId="ADAL" clId="{E7986113-9775-4943-8F00-6060F6F2CBEF}" dt="2025-03-07T12:33:54.032" v="112"/>
            <ac:spMkLst>
              <pc:docMk/>
              <pc:sldMasterMk cId="2033014776" sldId="2147483785"/>
              <pc:sldLayoutMk cId="493930974" sldId="2147484082"/>
              <ac:spMk id="24" creationId="{035740DC-C0F3-A6E3-33D3-212FEBA73897}"/>
            </ac:spMkLst>
          </pc:spChg>
          <pc:spChg chg="mod">
            <ac:chgData name="James Rees" userId="6a49c294-0318-4273-b1fc-4011d6bf9f90" providerId="ADAL" clId="{E7986113-9775-4943-8F00-6060F6F2CBEF}" dt="2025-03-07T12:33:54.032" v="112"/>
            <ac:spMkLst>
              <pc:docMk/>
              <pc:sldMasterMk cId="2033014776" sldId="2147483785"/>
              <pc:sldLayoutMk cId="493930974" sldId="2147484082"/>
              <ac:spMk id="25" creationId="{30046BA3-50A6-F220-A1A1-8AD39F38BA91}"/>
            </ac:spMkLst>
          </pc:spChg>
          <pc:spChg chg="mod">
            <ac:chgData name="James Rees" userId="6a49c294-0318-4273-b1fc-4011d6bf9f90" providerId="ADAL" clId="{E7986113-9775-4943-8F00-6060F6F2CBEF}" dt="2025-03-07T12:33:54.032" v="112"/>
            <ac:spMkLst>
              <pc:docMk/>
              <pc:sldMasterMk cId="2033014776" sldId="2147483785"/>
              <pc:sldLayoutMk cId="493930974" sldId="2147484082"/>
              <ac:spMk id="26" creationId="{26FCB1F9-B6A0-0E5C-2002-88CFF6CC1275}"/>
            </ac:spMkLst>
          </pc:spChg>
          <pc:spChg chg="mod">
            <ac:chgData name="James Rees" userId="6a49c294-0318-4273-b1fc-4011d6bf9f90" providerId="ADAL" clId="{E7986113-9775-4943-8F00-6060F6F2CBEF}" dt="2025-03-07T12:33:54.032" v="112"/>
            <ac:spMkLst>
              <pc:docMk/>
              <pc:sldMasterMk cId="2033014776" sldId="2147483785"/>
              <pc:sldLayoutMk cId="493930974" sldId="2147484082"/>
              <ac:spMk id="27" creationId="{43243EF0-87A9-C26C-2F8B-BEFB11EFDFB4}"/>
            </ac:spMkLst>
          </pc:spChg>
          <pc:spChg chg="mod">
            <ac:chgData name="James Rees" userId="6a49c294-0318-4273-b1fc-4011d6bf9f90" providerId="ADAL" clId="{E7986113-9775-4943-8F00-6060F6F2CBEF}" dt="2025-03-07T12:33:54.032" v="112"/>
            <ac:spMkLst>
              <pc:docMk/>
              <pc:sldMasterMk cId="2033014776" sldId="2147483785"/>
              <pc:sldLayoutMk cId="493930974" sldId="2147484082"/>
              <ac:spMk id="28" creationId="{E74B089C-F527-0CC4-758C-19275ACD01ED}"/>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3420565749" sldId="2147484083"/>
          </pc:sldLayoutMkLst>
          <pc:spChg chg="mod">
            <ac:chgData name="James Rees" userId="6a49c294-0318-4273-b1fc-4011d6bf9f90" providerId="ADAL" clId="{E7986113-9775-4943-8F00-6060F6F2CBEF}" dt="2025-03-07T12:33:54.032" v="112"/>
            <ac:spMkLst>
              <pc:docMk/>
              <pc:sldMasterMk cId="2033014776" sldId="2147483785"/>
              <pc:sldLayoutMk cId="3420565749" sldId="2147484083"/>
              <ac:spMk id="2" creationId="{4D3CBE58-3C95-88A6-3034-285FB763C634}"/>
            </ac:spMkLst>
          </pc:spChg>
          <pc:spChg chg="mod">
            <ac:chgData name="James Rees" userId="6a49c294-0318-4273-b1fc-4011d6bf9f90" providerId="ADAL" clId="{E7986113-9775-4943-8F00-6060F6F2CBEF}" dt="2025-03-07T12:33:54.032" v="112"/>
            <ac:spMkLst>
              <pc:docMk/>
              <pc:sldMasterMk cId="2033014776" sldId="2147483785"/>
              <pc:sldLayoutMk cId="3420565749" sldId="2147484083"/>
              <ac:spMk id="4" creationId="{01454154-D7E6-35FB-BDEF-AC21C9A2E7E4}"/>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3625606217" sldId="2147484084"/>
          </pc:sldLayoutMkLst>
          <pc:spChg chg="mod">
            <ac:chgData name="James Rees" userId="6a49c294-0318-4273-b1fc-4011d6bf9f90" providerId="ADAL" clId="{E7986113-9775-4943-8F00-6060F6F2CBEF}" dt="2025-03-07T12:33:54.032" v="112"/>
            <ac:spMkLst>
              <pc:docMk/>
              <pc:sldMasterMk cId="2033014776" sldId="2147483785"/>
              <pc:sldLayoutMk cId="3625606217" sldId="2147484084"/>
              <ac:spMk id="2" creationId="{4D3CBE58-3C95-88A6-3034-285FB763C634}"/>
            </ac:spMkLst>
          </pc:spChg>
          <pc:spChg chg="mod">
            <ac:chgData name="James Rees" userId="6a49c294-0318-4273-b1fc-4011d6bf9f90" providerId="ADAL" clId="{E7986113-9775-4943-8F00-6060F6F2CBEF}" dt="2025-03-07T12:33:54.032" v="112"/>
            <ac:spMkLst>
              <pc:docMk/>
              <pc:sldMasterMk cId="2033014776" sldId="2147483785"/>
              <pc:sldLayoutMk cId="3625606217" sldId="2147484084"/>
              <ac:spMk id="6" creationId="{98F02729-A620-B77C-1AB7-B18A01C3A1EC}"/>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1959245000" sldId="2147484085"/>
          </pc:sldLayoutMkLst>
          <pc:spChg chg="mod">
            <ac:chgData name="James Rees" userId="6a49c294-0318-4273-b1fc-4011d6bf9f90" providerId="ADAL" clId="{E7986113-9775-4943-8F00-6060F6F2CBEF}" dt="2025-03-07T12:33:54.032" v="112"/>
            <ac:spMkLst>
              <pc:docMk/>
              <pc:sldMasterMk cId="2033014776" sldId="2147483785"/>
              <pc:sldLayoutMk cId="1959245000" sldId="2147484085"/>
              <ac:spMk id="2" creationId="{4D3CBE58-3C95-88A6-3034-285FB763C634}"/>
            </ac:spMkLst>
          </pc:spChg>
          <pc:spChg chg="mod">
            <ac:chgData name="James Rees" userId="6a49c294-0318-4273-b1fc-4011d6bf9f90" providerId="ADAL" clId="{E7986113-9775-4943-8F00-6060F6F2CBEF}" dt="2025-03-07T12:33:54.032" v="112"/>
            <ac:spMkLst>
              <pc:docMk/>
              <pc:sldMasterMk cId="2033014776" sldId="2147483785"/>
              <pc:sldLayoutMk cId="1959245000" sldId="2147484085"/>
              <ac:spMk id="4" creationId="{C7735C8A-EFF8-C491-7BCB-99DF2DC73DCB}"/>
            </ac:spMkLst>
          </pc:spChg>
          <pc:spChg chg="mod">
            <ac:chgData name="James Rees" userId="6a49c294-0318-4273-b1fc-4011d6bf9f90" providerId="ADAL" clId="{E7986113-9775-4943-8F00-6060F6F2CBEF}" dt="2025-03-07T12:33:54.032" v="112"/>
            <ac:spMkLst>
              <pc:docMk/>
              <pc:sldMasterMk cId="2033014776" sldId="2147483785"/>
              <pc:sldLayoutMk cId="1959245000" sldId="2147484085"/>
              <ac:spMk id="8" creationId="{3B768190-5D5E-27F8-62BC-6611D8501C98}"/>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408269508" sldId="2147484086"/>
          </pc:sldLayoutMkLst>
          <pc:spChg chg="mod">
            <ac:chgData name="James Rees" userId="6a49c294-0318-4273-b1fc-4011d6bf9f90" providerId="ADAL" clId="{E7986113-9775-4943-8F00-6060F6F2CBEF}" dt="2025-03-07T12:33:54.032" v="112"/>
            <ac:spMkLst>
              <pc:docMk/>
              <pc:sldMasterMk cId="2033014776" sldId="2147483785"/>
              <pc:sldLayoutMk cId="408269508" sldId="2147484086"/>
              <ac:spMk id="2" creationId="{4D3CBE58-3C95-88A6-3034-285FB763C634}"/>
            </ac:spMkLst>
          </pc:spChg>
          <pc:spChg chg="mod">
            <ac:chgData name="James Rees" userId="6a49c294-0318-4273-b1fc-4011d6bf9f90" providerId="ADAL" clId="{E7986113-9775-4943-8F00-6060F6F2CBEF}" dt="2025-03-07T12:33:54.032" v="112"/>
            <ac:spMkLst>
              <pc:docMk/>
              <pc:sldMasterMk cId="2033014776" sldId="2147483785"/>
              <pc:sldLayoutMk cId="408269508" sldId="2147484086"/>
              <ac:spMk id="4" creationId="{C7735C8A-EFF8-C491-7BCB-99DF2DC73DCB}"/>
            </ac:spMkLst>
          </pc:spChg>
          <pc:spChg chg="mod">
            <ac:chgData name="James Rees" userId="6a49c294-0318-4273-b1fc-4011d6bf9f90" providerId="ADAL" clId="{E7986113-9775-4943-8F00-6060F6F2CBEF}" dt="2025-03-07T12:33:54.032" v="112"/>
            <ac:spMkLst>
              <pc:docMk/>
              <pc:sldMasterMk cId="2033014776" sldId="2147483785"/>
              <pc:sldLayoutMk cId="408269508" sldId="2147484086"/>
              <ac:spMk id="8" creationId="{3B768190-5D5E-27F8-62BC-6611D8501C98}"/>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3022207484" sldId="2147484087"/>
          </pc:sldLayoutMkLst>
          <pc:spChg chg="mod">
            <ac:chgData name="James Rees" userId="6a49c294-0318-4273-b1fc-4011d6bf9f90" providerId="ADAL" clId="{E7986113-9775-4943-8F00-6060F6F2CBEF}" dt="2025-03-07T12:33:54.032" v="112"/>
            <ac:spMkLst>
              <pc:docMk/>
              <pc:sldMasterMk cId="2033014776" sldId="2147483785"/>
              <pc:sldLayoutMk cId="3022207484" sldId="2147484087"/>
              <ac:spMk id="2" creationId="{3C0834E3-2A23-025C-BE58-C34BE3D1850B}"/>
            </ac:spMkLst>
          </pc:spChg>
          <pc:spChg chg="mod">
            <ac:chgData name="James Rees" userId="6a49c294-0318-4273-b1fc-4011d6bf9f90" providerId="ADAL" clId="{E7986113-9775-4943-8F00-6060F6F2CBEF}" dt="2025-03-07T12:33:54.032" v="112"/>
            <ac:spMkLst>
              <pc:docMk/>
              <pc:sldMasterMk cId="2033014776" sldId="2147483785"/>
              <pc:sldLayoutMk cId="3022207484" sldId="2147484087"/>
              <ac:spMk id="4" creationId="{B0F23646-2898-FFF1-C69E-0D1439CF24EF}"/>
            </ac:spMkLst>
          </pc:spChg>
          <pc:spChg chg="mod">
            <ac:chgData name="James Rees" userId="6a49c294-0318-4273-b1fc-4011d6bf9f90" providerId="ADAL" clId="{E7986113-9775-4943-8F00-6060F6F2CBEF}" dt="2025-03-07T12:33:54.032" v="112"/>
            <ac:spMkLst>
              <pc:docMk/>
              <pc:sldMasterMk cId="2033014776" sldId="2147483785"/>
              <pc:sldLayoutMk cId="3022207484" sldId="2147484087"/>
              <ac:spMk id="6" creationId="{3457EAAD-596E-9533-B0E4-811AC742F774}"/>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1062568692" sldId="2147484088"/>
          </pc:sldLayoutMkLst>
          <pc:spChg chg="mod">
            <ac:chgData name="James Rees" userId="6a49c294-0318-4273-b1fc-4011d6bf9f90" providerId="ADAL" clId="{E7986113-9775-4943-8F00-6060F6F2CBEF}" dt="2025-03-07T12:33:54.032" v="112"/>
            <ac:spMkLst>
              <pc:docMk/>
              <pc:sldMasterMk cId="2033014776" sldId="2147483785"/>
              <pc:sldLayoutMk cId="1062568692" sldId="2147484088"/>
              <ac:spMk id="2" creationId="{3C0834E3-2A23-025C-BE58-C34BE3D1850B}"/>
            </ac:spMkLst>
          </pc:spChg>
          <pc:spChg chg="mod">
            <ac:chgData name="James Rees" userId="6a49c294-0318-4273-b1fc-4011d6bf9f90" providerId="ADAL" clId="{E7986113-9775-4943-8F00-6060F6F2CBEF}" dt="2025-03-07T12:33:54.032" v="112"/>
            <ac:spMkLst>
              <pc:docMk/>
              <pc:sldMasterMk cId="2033014776" sldId="2147483785"/>
              <pc:sldLayoutMk cId="1062568692" sldId="2147484088"/>
              <ac:spMk id="4" creationId="{B0F23646-2898-FFF1-C69E-0D1439CF24EF}"/>
            </ac:spMkLst>
          </pc:spChg>
          <pc:spChg chg="mod">
            <ac:chgData name="James Rees" userId="6a49c294-0318-4273-b1fc-4011d6bf9f90" providerId="ADAL" clId="{E7986113-9775-4943-8F00-6060F6F2CBEF}" dt="2025-03-07T12:33:54.032" v="112"/>
            <ac:spMkLst>
              <pc:docMk/>
              <pc:sldMasterMk cId="2033014776" sldId="2147483785"/>
              <pc:sldLayoutMk cId="1062568692" sldId="2147484088"/>
              <ac:spMk id="6" creationId="{3457EAAD-596E-9533-B0E4-811AC742F774}"/>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1812886573" sldId="2147484089"/>
          </pc:sldLayoutMkLst>
          <pc:spChg chg="mod">
            <ac:chgData name="James Rees" userId="6a49c294-0318-4273-b1fc-4011d6bf9f90" providerId="ADAL" clId="{E7986113-9775-4943-8F00-6060F6F2CBEF}" dt="2025-03-07T12:33:54.032" v="112"/>
            <ac:spMkLst>
              <pc:docMk/>
              <pc:sldMasterMk cId="2033014776" sldId="2147483785"/>
              <pc:sldLayoutMk cId="1812886573" sldId="2147484089"/>
              <ac:spMk id="2" creationId="{3C0834E3-2A23-025C-BE58-C34BE3D1850B}"/>
            </ac:spMkLst>
          </pc:spChg>
          <pc:spChg chg="mod">
            <ac:chgData name="James Rees" userId="6a49c294-0318-4273-b1fc-4011d6bf9f90" providerId="ADAL" clId="{E7986113-9775-4943-8F00-6060F6F2CBEF}" dt="2025-03-07T12:33:54.032" v="112"/>
            <ac:spMkLst>
              <pc:docMk/>
              <pc:sldMasterMk cId="2033014776" sldId="2147483785"/>
              <pc:sldLayoutMk cId="1812886573" sldId="2147484089"/>
              <ac:spMk id="4" creationId="{B0F23646-2898-FFF1-C69E-0D1439CF24EF}"/>
            </ac:spMkLst>
          </pc:spChg>
          <pc:spChg chg="mod">
            <ac:chgData name="James Rees" userId="6a49c294-0318-4273-b1fc-4011d6bf9f90" providerId="ADAL" clId="{E7986113-9775-4943-8F00-6060F6F2CBEF}" dt="2025-03-07T12:33:54.032" v="112"/>
            <ac:spMkLst>
              <pc:docMk/>
              <pc:sldMasterMk cId="2033014776" sldId="2147483785"/>
              <pc:sldLayoutMk cId="1812886573" sldId="2147484089"/>
              <ac:spMk id="6" creationId="{3457EAAD-596E-9533-B0E4-811AC742F774}"/>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3191355979" sldId="2147484090"/>
          </pc:sldLayoutMkLst>
          <pc:spChg chg="mod">
            <ac:chgData name="James Rees" userId="6a49c294-0318-4273-b1fc-4011d6bf9f90" providerId="ADAL" clId="{E7986113-9775-4943-8F00-6060F6F2CBEF}" dt="2025-03-07T12:33:54.032" v="112"/>
            <ac:spMkLst>
              <pc:docMk/>
              <pc:sldMasterMk cId="2033014776" sldId="2147483785"/>
              <pc:sldLayoutMk cId="3191355979" sldId="2147484090"/>
              <ac:spMk id="2" creationId="{3C0834E3-2A23-025C-BE58-C34BE3D1850B}"/>
            </ac:spMkLst>
          </pc:spChg>
          <pc:spChg chg="mod">
            <ac:chgData name="James Rees" userId="6a49c294-0318-4273-b1fc-4011d6bf9f90" providerId="ADAL" clId="{E7986113-9775-4943-8F00-6060F6F2CBEF}" dt="2025-03-07T12:33:54.032" v="112"/>
            <ac:spMkLst>
              <pc:docMk/>
              <pc:sldMasterMk cId="2033014776" sldId="2147483785"/>
              <pc:sldLayoutMk cId="3191355979" sldId="2147484090"/>
              <ac:spMk id="4" creationId="{B0F23646-2898-FFF1-C69E-0D1439CF24EF}"/>
            </ac:spMkLst>
          </pc:spChg>
          <pc:spChg chg="mod">
            <ac:chgData name="James Rees" userId="6a49c294-0318-4273-b1fc-4011d6bf9f90" providerId="ADAL" clId="{E7986113-9775-4943-8F00-6060F6F2CBEF}" dt="2025-03-07T12:33:54.032" v="112"/>
            <ac:spMkLst>
              <pc:docMk/>
              <pc:sldMasterMk cId="2033014776" sldId="2147483785"/>
              <pc:sldLayoutMk cId="3191355979" sldId="2147484090"/>
              <ac:spMk id="6" creationId="{3457EAAD-596E-9533-B0E4-811AC742F774}"/>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1703443314" sldId="2147484091"/>
          </pc:sldLayoutMkLst>
          <pc:spChg chg="mod">
            <ac:chgData name="James Rees" userId="6a49c294-0318-4273-b1fc-4011d6bf9f90" providerId="ADAL" clId="{E7986113-9775-4943-8F00-6060F6F2CBEF}" dt="2025-03-07T12:33:54.032" v="112"/>
            <ac:spMkLst>
              <pc:docMk/>
              <pc:sldMasterMk cId="2033014776" sldId="2147483785"/>
              <pc:sldLayoutMk cId="1703443314" sldId="2147484091"/>
              <ac:spMk id="2" creationId="{76012F3B-1ACA-6872-BEAB-3C3CE74910A0}"/>
            </ac:spMkLst>
          </pc:spChg>
          <pc:spChg chg="mod">
            <ac:chgData name="James Rees" userId="6a49c294-0318-4273-b1fc-4011d6bf9f90" providerId="ADAL" clId="{E7986113-9775-4943-8F00-6060F6F2CBEF}" dt="2025-03-07T12:33:54.032" v="112"/>
            <ac:spMkLst>
              <pc:docMk/>
              <pc:sldMasterMk cId="2033014776" sldId="2147483785"/>
              <pc:sldLayoutMk cId="1703443314" sldId="2147484091"/>
              <ac:spMk id="4" creationId="{BB080E31-7E11-DB9B-1F69-83AEE80DDB14}"/>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1035040459" sldId="2147484092"/>
          </pc:sldLayoutMkLst>
          <pc:spChg chg="mod">
            <ac:chgData name="James Rees" userId="6a49c294-0318-4273-b1fc-4011d6bf9f90" providerId="ADAL" clId="{E7986113-9775-4943-8F00-6060F6F2CBEF}" dt="2025-03-07T12:33:54.032" v="112"/>
            <ac:spMkLst>
              <pc:docMk/>
              <pc:sldMasterMk cId="2033014776" sldId="2147483785"/>
              <pc:sldLayoutMk cId="1035040459" sldId="2147484092"/>
              <ac:spMk id="2" creationId="{175A88E4-50C5-CEB0-D6F6-232CC121C105}"/>
            </ac:spMkLst>
          </pc:spChg>
          <pc:spChg chg="mod">
            <ac:chgData name="James Rees" userId="6a49c294-0318-4273-b1fc-4011d6bf9f90" providerId="ADAL" clId="{E7986113-9775-4943-8F00-6060F6F2CBEF}" dt="2025-03-07T12:33:54.032" v="112"/>
            <ac:spMkLst>
              <pc:docMk/>
              <pc:sldMasterMk cId="2033014776" sldId="2147483785"/>
              <pc:sldLayoutMk cId="1035040459" sldId="2147484092"/>
              <ac:spMk id="4" creationId="{CD8E925E-7A20-C599-637B-001B04D0C1A4}"/>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806628511" sldId="2147484093"/>
          </pc:sldLayoutMkLst>
          <pc:spChg chg="mod">
            <ac:chgData name="James Rees" userId="6a49c294-0318-4273-b1fc-4011d6bf9f90" providerId="ADAL" clId="{E7986113-9775-4943-8F00-6060F6F2CBEF}" dt="2025-03-07T12:33:54.032" v="112"/>
            <ac:spMkLst>
              <pc:docMk/>
              <pc:sldMasterMk cId="2033014776" sldId="2147483785"/>
              <pc:sldLayoutMk cId="806628511" sldId="2147484093"/>
              <ac:spMk id="2" creationId="{E184C620-1796-4692-1101-F3FDEA410159}"/>
            </ac:spMkLst>
          </pc:spChg>
          <pc:spChg chg="mod">
            <ac:chgData name="James Rees" userId="6a49c294-0318-4273-b1fc-4011d6bf9f90" providerId="ADAL" clId="{E7986113-9775-4943-8F00-6060F6F2CBEF}" dt="2025-03-07T12:33:54.032" v="112"/>
            <ac:spMkLst>
              <pc:docMk/>
              <pc:sldMasterMk cId="2033014776" sldId="2147483785"/>
              <pc:sldLayoutMk cId="806628511" sldId="2147484093"/>
              <ac:spMk id="4" creationId="{97CDB0B7-62AD-A6A0-D617-52E07A759E44}"/>
            </ac:spMkLst>
          </pc:spChg>
          <pc:spChg chg="mod">
            <ac:chgData name="James Rees" userId="6a49c294-0318-4273-b1fc-4011d6bf9f90" providerId="ADAL" clId="{E7986113-9775-4943-8F00-6060F6F2CBEF}" dt="2025-03-07T12:33:54.032" v="112"/>
            <ac:spMkLst>
              <pc:docMk/>
              <pc:sldMasterMk cId="2033014776" sldId="2147483785"/>
              <pc:sldLayoutMk cId="806628511" sldId="2147484093"/>
              <ac:spMk id="5" creationId="{E43D73FA-7799-9E42-8030-E8C238EB5EDB}"/>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2140767974" sldId="2147484094"/>
          </pc:sldLayoutMkLst>
          <pc:spChg chg="mod">
            <ac:chgData name="James Rees" userId="6a49c294-0318-4273-b1fc-4011d6bf9f90" providerId="ADAL" clId="{E7986113-9775-4943-8F00-6060F6F2CBEF}" dt="2025-03-07T12:33:54.032" v="112"/>
            <ac:spMkLst>
              <pc:docMk/>
              <pc:sldMasterMk cId="2033014776" sldId="2147483785"/>
              <pc:sldLayoutMk cId="2140767974" sldId="2147484094"/>
              <ac:spMk id="2" creationId="{4454F981-EC4B-FC5D-CB7F-B0A289E7AC30}"/>
            </ac:spMkLst>
          </pc:spChg>
          <pc:spChg chg="mod">
            <ac:chgData name="James Rees" userId="6a49c294-0318-4273-b1fc-4011d6bf9f90" providerId="ADAL" clId="{E7986113-9775-4943-8F00-6060F6F2CBEF}" dt="2025-03-07T12:33:54.032" v="112"/>
            <ac:spMkLst>
              <pc:docMk/>
              <pc:sldMasterMk cId="2033014776" sldId="2147483785"/>
              <pc:sldLayoutMk cId="2140767974" sldId="2147484094"/>
              <ac:spMk id="4" creationId="{5B83A3D9-C306-A50D-2E83-735207441740}"/>
            </ac:spMkLst>
          </pc:spChg>
          <pc:spChg chg="mod">
            <ac:chgData name="James Rees" userId="6a49c294-0318-4273-b1fc-4011d6bf9f90" providerId="ADAL" clId="{E7986113-9775-4943-8F00-6060F6F2CBEF}" dt="2025-03-07T12:33:54.032" v="112"/>
            <ac:spMkLst>
              <pc:docMk/>
              <pc:sldMasterMk cId="2033014776" sldId="2147483785"/>
              <pc:sldLayoutMk cId="2140767974" sldId="2147484094"/>
              <ac:spMk id="6" creationId="{282CDA54-1359-1A3F-9450-4D5C5A366777}"/>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1310907488" sldId="2147484095"/>
          </pc:sldLayoutMkLst>
          <pc:spChg chg="mod">
            <ac:chgData name="James Rees" userId="6a49c294-0318-4273-b1fc-4011d6bf9f90" providerId="ADAL" clId="{E7986113-9775-4943-8F00-6060F6F2CBEF}" dt="2025-03-07T12:33:54.032" v="112"/>
            <ac:spMkLst>
              <pc:docMk/>
              <pc:sldMasterMk cId="2033014776" sldId="2147483785"/>
              <pc:sldLayoutMk cId="1310907488" sldId="2147484095"/>
              <ac:spMk id="2" creationId="{3B6E44EF-B460-0F0B-922E-70F59F34191F}"/>
            </ac:spMkLst>
          </pc:spChg>
          <pc:spChg chg="mod">
            <ac:chgData name="James Rees" userId="6a49c294-0318-4273-b1fc-4011d6bf9f90" providerId="ADAL" clId="{E7986113-9775-4943-8F00-6060F6F2CBEF}" dt="2025-03-07T12:33:54.032" v="112"/>
            <ac:spMkLst>
              <pc:docMk/>
              <pc:sldMasterMk cId="2033014776" sldId="2147483785"/>
              <pc:sldLayoutMk cId="1310907488" sldId="2147484095"/>
              <ac:spMk id="3" creationId="{5FCE09D1-136B-701C-E24A-0B129DEF8411}"/>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3626182120" sldId="2147484096"/>
          </pc:sldLayoutMkLst>
          <pc:spChg chg="mod">
            <ac:chgData name="James Rees" userId="6a49c294-0318-4273-b1fc-4011d6bf9f90" providerId="ADAL" clId="{E7986113-9775-4943-8F00-6060F6F2CBEF}" dt="2025-03-07T12:33:54.032" v="112"/>
            <ac:spMkLst>
              <pc:docMk/>
              <pc:sldMasterMk cId="2033014776" sldId="2147483785"/>
              <pc:sldLayoutMk cId="3626182120" sldId="2147484096"/>
              <ac:spMk id="2" creationId="{261AB785-8985-A80E-806D-943192AADD1B}"/>
            </ac:spMkLst>
          </pc:spChg>
          <pc:spChg chg="mod">
            <ac:chgData name="James Rees" userId="6a49c294-0318-4273-b1fc-4011d6bf9f90" providerId="ADAL" clId="{E7986113-9775-4943-8F00-6060F6F2CBEF}" dt="2025-03-07T12:33:54.032" v="112"/>
            <ac:spMkLst>
              <pc:docMk/>
              <pc:sldMasterMk cId="2033014776" sldId="2147483785"/>
              <pc:sldLayoutMk cId="3626182120" sldId="2147484096"/>
              <ac:spMk id="6" creationId="{71F3A676-D461-4214-79CA-6A1166138414}"/>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3338940734" sldId="2147484097"/>
          </pc:sldLayoutMkLst>
          <pc:spChg chg="mod">
            <ac:chgData name="James Rees" userId="6a49c294-0318-4273-b1fc-4011d6bf9f90" providerId="ADAL" clId="{E7986113-9775-4943-8F00-6060F6F2CBEF}" dt="2025-03-07T12:33:54.032" v="112"/>
            <ac:spMkLst>
              <pc:docMk/>
              <pc:sldMasterMk cId="2033014776" sldId="2147483785"/>
              <pc:sldLayoutMk cId="3338940734" sldId="2147484097"/>
              <ac:spMk id="8" creationId="{F6E9CF64-1AA4-6841-B4E1-6D2EC96C902D}"/>
            </ac:spMkLst>
          </pc:spChg>
          <pc:spChg chg="mod">
            <ac:chgData name="James Rees" userId="6a49c294-0318-4273-b1fc-4011d6bf9f90" providerId="ADAL" clId="{E7986113-9775-4943-8F00-6060F6F2CBEF}" dt="2025-03-07T12:33:54.032" v="112"/>
            <ac:spMkLst>
              <pc:docMk/>
              <pc:sldMasterMk cId="2033014776" sldId="2147483785"/>
              <pc:sldLayoutMk cId="3338940734" sldId="2147484097"/>
              <ac:spMk id="9" creationId="{7E624306-26B4-1743-8FFF-3183267B65AB}"/>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3831885168" sldId="2147484098"/>
          </pc:sldLayoutMkLst>
          <pc:spChg chg="mod">
            <ac:chgData name="James Rees" userId="6a49c294-0318-4273-b1fc-4011d6bf9f90" providerId="ADAL" clId="{E7986113-9775-4943-8F00-6060F6F2CBEF}" dt="2025-03-07T12:33:54.032" v="112"/>
            <ac:spMkLst>
              <pc:docMk/>
              <pc:sldMasterMk cId="2033014776" sldId="2147483785"/>
              <pc:sldLayoutMk cId="3831885168" sldId="2147484098"/>
              <ac:spMk id="4" creationId="{16E11AFC-AEAF-527F-34B1-62D6ED9443CF}"/>
            </ac:spMkLst>
          </pc:spChg>
          <pc:spChg chg="mod">
            <ac:chgData name="James Rees" userId="6a49c294-0318-4273-b1fc-4011d6bf9f90" providerId="ADAL" clId="{E7986113-9775-4943-8F00-6060F6F2CBEF}" dt="2025-03-07T12:33:54.032" v="112"/>
            <ac:spMkLst>
              <pc:docMk/>
              <pc:sldMasterMk cId="2033014776" sldId="2147483785"/>
              <pc:sldLayoutMk cId="3831885168" sldId="2147484098"/>
              <ac:spMk id="5" creationId="{35A2AF8C-639A-6A7D-60CD-E4BFD725378C}"/>
            </ac:spMkLst>
          </pc:spChg>
          <pc:spChg chg="mod">
            <ac:chgData name="James Rees" userId="6a49c294-0318-4273-b1fc-4011d6bf9f90" providerId="ADAL" clId="{E7986113-9775-4943-8F00-6060F6F2CBEF}" dt="2025-03-07T12:33:54.032" v="112"/>
            <ac:spMkLst>
              <pc:docMk/>
              <pc:sldMasterMk cId="2033014776" sldId="2147483785"/>
              <pc:sldLayoutMk cId="3831885168" sldId="2147484098"/>
              <ac:spMk id="6" creationId="{8CA1F90F-022F-6061-A7D5-7D9EFBAF31D0}"/>
            </ac:spMkLst>
          </pc:spChg>
        </pc:sldLayoutChg>
        <pc:sldLayoutChg chg="mod ord">
          <pc:chgData name="James Rees" userId="6a49c294-0318-4273-b1fc-4011d6bf9f90" providerId="ADAL" clId="{E7986113-9775-4943-8F00-6060F6F2CBEF}" dt="2025-03-07T12:33:54.032" v="112"/>
          <pc:sldLayoutMkLst>
            <pc:docMk/>
            <pc:sldMasterMk cId="2033014776" sldId="2147483785"/>
            <pc:sldLayoutMk cId="4047830894" sldId="2147484099"/>
          </pc:sldLayoutMkLst>
        </pc:sldLayoutChg>
      </pc:sldMasterChg>
      <pc:sldMasterChg chg="del delSldLayout">
        <pc:chgData name="James Rees" userId="6a49c294-0318-4273-b1fc-4011d6bf9f90" providerId="ADAL" clId="{E7986113-9775-4943-8F00-6060F6F2CBEF}" dt="2025-03-07T12:33:53.952" v="104"/>
        <pc:sldMasterMkLst>
          <pc:docMk/>
          <pc:sldMasterMk cId="3095630472" sldId="2147483862"/>
        </pc:sldMasterMkLst>
        <pc:sldLayoutChg chg="del">
          <pc:chgData name="James Rees" userId="6a49c294-0318-4273-b1fc-4011d6bf9f90" providerId="ADAL" clId="{E7986113-9775-4943-8F00-6060F6F2CBEF}" dt="2025-03-07T12:33:53.952" v="104"/>
          <pc:sldLayoutMkLst>
            <pc:docMk/>
            <pc:sldMasterMk cId="3095630472" sldId="2147483862"/>
            <pc:sldLayoutMk cId="4241011408" sldId="2147483863"/>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1120221498" sldId="2147483864"/>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3000756944" sldId="2147483865"/>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1160215200" sldId="2147483866"/>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1724810438" sldId="2147483867"/>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4112651574" sldId="2147483868"/>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1026186855" sldId="2147483869"/>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474052545" sldId="2147483870"/>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2431702333" sldId="2147483871"/>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3377853438" sldId="2147483872"/>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1209304438" sldId="2147483873"/>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4190834852" sldId="2147483874"/>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1124681925" sldId="2147483875"/>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2723625109" sldId="2147483876"/>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667704568" sldId="2147483877"/>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3378383522" sldId="2147483878"/>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2785836134" sldId="2147483879"/>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3032594392" sldId="2147483880"/>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1012484429" sldId="2147483881"/>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4269595889" sldId="2147483882"/>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3564094729" sldId="2147483883"/>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4237141260" sldId="2147483884"/>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333153596" sldId="2147483885"/>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1834624565" sldId="2147483886"/>
          </pc:sldLayoutMkLst>
        </pc:sldLayoutChg>
      </pc:sldMasterChg>
      <pc:sldMasterChg chg="del delSldLayout">
        <pc:chgData name="James Rees" userId="6a49c294-0318-4273-b1fc-4011d6bf9f90" providerId="ADAL" clId="{E7986113-9775-4943-8F00-6060F6F2CBEF}" dt="2025-03-07T12:33:53.968" v="105"/>
        <pc:sldMasterMkLst>
          <pc:docMk/>
          <pc:sldMasterMk cId="802520787" sldId="2147483908"/>
        </pc:sldMasterMkLst>
        <pc:sldLayoutChg chg="del">
          <pc:chgData name="James Rees" userId="6a49c294-0318-4273-b1fc-4011d6bf9f90" providerId="ADAL" clId="{E7986113-9775-4943-8F00-6060F6F2CBEF}" dt="2025-03-07T12:33:53.968" v="105"/>
          <pc:sldLayoutMkLst>
            <pc:docMk/>
            <pc:sldMasterMk cId="802520787" sldId="2147483908"/>
            <pc:sldLayoutMk cId="2606889053" sldId="2147483909"/>
          </pc:sldLayoutMkLst>
        </pc:sldLayoutChg>
        <pc:sldLayoutChg chg="del">
          <pc:chgData name="James Rees" userId="6a49c294-0318-4273-b1fc-4011d6bf9f90" providerId="ADAL" clId="{E7986113-9775-4943-8F00-6060F6F2CBEF}" dt="2025-03-07T12:33:53.968" v="105"/>
          <pc:sldLayoutMkLst>
            <pc:docMk/>
            <pc:sldMasterMk cId="802520787" sldId="2147483908"/>
            <pc:sldLayoutMk cId="1300238446" sldId="2147483910"/>
          </pc:sldLayoutMkLst>
        </pc:sldLayoutChg>
        <pc:sldLayoutChg chg="del">
          <pc:chgData name="James Rees" userId="6a49c294-0318-4273-b1fc-4011d6bf9f90" providerId="ADAL" clId="{E7986113-9775-4943-8F00-6060F6F2CBEF}" dt="2025-03-07T12:33:53.968" v="105"/>
          <pc:sldLayoutMkLst>
            <pc:docMk/>
            <pc:sldMasterMk cId="802520787" sldId="2147483908"/>
            <pc:sldLayoutMk cId="1765820371" sldId="2147483911"/>
          </pc:sldLayoutMkLst>
        </pc:sldLayoutChg>
        <pc:sldLayoutChg chg="del">
          <pc:chgData name="James Rees" userId="6a49c294-0318-4273-b1fc-4011d6bf9f90" providerId="ADAL" clId="{E7986113-9775-4943-8F00-6060F6F2CBEF}" dt="2025-03-07T12:33:53.968" v="105"/>
          <pc:sldLayoutMkLst>
            <pc:docMk/>
            <pc:sldMasterMk cId="802520787" sldId="2147483908"/>
            <pc:sldLayoutMk cId="1432905183" sldId="2147483912"/>
          </pc:sldLayoutMkLst>
        </pc:sldLayoutChg>
        <pc:sldLayoutChg chg="del">
          <pc:chgData name="James Rees" userId="6a49c294-0318-4273-b1fc-4011d6bf9f90" providerId="ADAL" clId="{E7986113-9775-4943-8F00-6060F6F2CBEF}" dt="2025-03-07T12:33:53.968" v="105"/>
          <pc:sldLayoutMkLst>
            <pc:docMk/>
            <pc:sldMasterMk cId="802520787" sldId="2147483908"/>
            <pc:sldLayoutMk cId="4258982219" sldId="2147483913"/>
          </pc:sldLayoutMkLst>
        </pc:sldLayoutChg>
      </pc:sldMasterChg>
      <pc:sldMasterChg chg="del delSldLayout">
        <pc:chgData name="James Rees" userId="6a49c294-0318-4273-b1fc-4011d6bf9f90" providerId="ADAL" clId="{E7986113-9775-4943-8F00-6060F6F2CBEF}" dt="2025-03-07T12:33:53.968" v="106"/>
        <pc:sldMasterMkLst>
          <pc:docMk/>
          <pc:sldMasterMk cId="1667421632" sldId="2147483920"/>
        </pc:sldMasterMkLst>
        <pc:sldLayoutChg chg="del">
          <pc:chgData name="James Rees" userId="6a49c294-0318-4273-b1fc-4011d6bf9f90" providerId="ADAL" clId="{E7986113-9775-4943-8F00-6060F6F2CBEF}" dt="2025-03-07T12:33:53.968" v="106"/>
          <pc:sldLayoutMkLst>
            <pc:docMk/>
            <pc:sldMasterMk cId="1667421632" sldId="2147483920"/>
            <pc:sldLayoutMk cId="2450319342" sldId="2147483921"/>
          </pc:sldLayoutMkLst>
        </pc:sldLayoutChg>
        <pc:sldLayoutChg chg="del">
          <pc:chgData name="James Rees" userId="6a49c294-0318-4273-b1fc-4011d6bf9f90" providerId="ADAL" clId="{E7986113-9775-4943-8F00-6060F6F2CBEF}" dt="2025-03-07T12:33:53.968" v="106"/>
          <pc:sldLayoutMkLst>
            <pc:docMk/>
            <pc:sldMasterMk cId="1667421632" sldId="2147483920"/>
            <pc:sldLayoutMk cId="2381682152" sldId="2147483922"/>
          </pc:sldLayoutMkLst>
        </pc:sldLayoutChg>
        <pc:sldLayoutChg chg="del">
          <pc:chgData name="James Rees" userId="6a49c294-0318-4273-b1fc-4011d6bf9f90" providerId="ADAL" clId="{E7986113-9775-4943-8F00-6060F6F2CBEF}" dt="2025-03-07T12:33:53.968" v="106"/>
          <pc:sldLayoutMkLst>
            <pc:docMk/>
            <pc:sldMasterMk cId="1667421632" sldId="2147483920"/>
            <pc:sldLayoutMk cId="1674667992" sldId="2147483923"/>
          </pc:sldLayoutMkLst>
        </pc:sldLayoutChg>
        <pc:sldLayoutChg chg="del">
          <pc:chgData name="James Rees" userId="6a49c294-0318-4273-b1fc-4011d6bf9f90" providerId="ADAL" clId="{E7986113-9775-4943-8F00-6060F6F2CBEF}" dt="2025-03-07T12:33:53.968" v="106"/>
          <pc:sldLayoutMkLst>
            <pc:docMk/>
            <pc:sldMasterMk cId="1667421632" sldId="2147483920"/>
            <pc:sldLayoutMk cId="4128369670" sldId="2147483924"/>
          </pc:sldLayoutMkLst>
        </pc:sldLayoutChg>
        <pc:sldLayoutChg chg="del">
          <pc:chgData name="James Rees" userId="6a49c294-0318-4273-b1fc-4011d6bf9f90" providerId="ADAL" clId="{E7986113-9775-4943-8F00-6060F6F2CBEF}" dt="2025-03-07T12:33:53.968" v="106"/>
          <pc:sldLayoutMkLst>
            <pc:docMk/>
            <pc:sldMasterMk cId="1667421632" sldId="2147483920"/>
            <pc:sldLayoutMk cId="2994235544" sldId="2147483925"/>
          </pc:sldLayoutMkLst>
        </pc:sldLayoutChg>
        <pc:sldLayoutChg chg="del">
          <pc:chgData name="James Rees" userId="6a49c294-0318-4273-b1fc-4011d6bf9f90" providerId="ADAL" clId="{E7986113-9775-4943-8F00-6060F6F2CBEF}" dt="2025-03-07T12:33:53.968" v="106"/>
          <pc:sldLayoutMkLst>
            <pc:docMk/>
            <pc:sldMasterMk cId="1667421632" sldId="2147483920"/>
            <pc:sldLayoutMk cId="4227404763" sldId="2147483926"/>
          </pc:sldLayoutMkLst>
        </pc:sldLayoutChg>
        <pc:sldLayoutChg chg="del">
          <pc:chgData name="James Rees" userId="6a49c294-0318-4273-b1fc-4011d6bf9f90" providerId="ADAL" clId="{E7986113-9775-4943-8F00-6060F6F2CBEF}" dt="2025-03-07T12:33:53.968" v="106"/>
          <pc:sldLayoutMkLst>
            <pc:docMk/>
            <pc:sldMasterMk cId="1667421632" sldId="2147483920"/>
            <pc:sldLayoutMk cId="1914557694" sldId="2147483927"/>
          </pc:sldLayoutMkLst>
        </pc:sldLayoutChg>
        <pc:sldLayoutChg chg="del">
          <pc:chgData name="James Rees" userId="6a49c294-0318-4273-b1fc-4011d6bf9f90" providerId="ADAL" clId="{E7986113-9775-4943-8F00-6060F6F2CBEF}" dt="2025-03-07T12:33:53.968" v="106"/>
          <pc:sldLayoutMkLst>
            <pc:docMk/>
            <pc:sldMasterMk cId="1667421632" sldId="2147483920"/>
            <pc:sldLayoutMk cId="1807900079" sldId="2147483928"/>
          </pc:sldLayoutMkLst>
        </pc:sldLayoutChg>
        <pc:sldLayoutChg chg="del">
          <pc:chgData name="James Rees" userId="6a49c294-0318-4273-b1fc-4011d6bf9f90" providerId="ADAL" clId="{E7986113-9775-4943-8F00-6060F6F2CBEF}" dt="2025-03-07T12:33:53.968" v="106"/>
          <pc:sldLayoutMkLst>
            <pc:docMk/>
            <pc:sldMasterMk cId="1667421632" sldId="2147483920"/>
            <pc:sldLayoutMk cId="3029370710" sldId="2147483929"/>
          </pc:sldLayoutMkLst>
        </pc:sldLayoutChg>
      </pc:sldMasterChg>
      <pc:sldMasterChg chg="del delSldLayout">
        <pc:chgData name="James Rees" userId="6a49c294-0318-4273-b1fc-4011d6bf9f90" providerId="ADAL" clId="{E7986113-9775-4943-8F00-6060F6F2CBEF}" dt="2025-03-07T12:33:53.968" v="107"/>
        <pc:sldMasterMkLst>
          <pc:docMk/>
          <pc:sldMasterMk cId="1174976281" sldId="2147483930"/>
        </pc:sldMasterMkLst>
        <pc:sldLayoutChg chg="del">
          <pc:chgData name="James Rees" userId="6a49c294-0318-4273-b1fc-4011d6bf9f90" providerId="ADAL" clId="{E7986113-9775-4943-8F00-6060F6F2CBEF}" dt="2025-03-07T12:33:53.968" v="107"/>
          <pc:sldLayoutMkLst>
            <pc:docMk/>
            <pc:sldMasterMk cId="1174976281" sldId="2147483930"/>
            <pc:sldLayoutMk cId="468947563" sldId="2147483931"/>
          </pc:sldLayoutMkLst>
        </pc:sldLayoutChg>
        <pc:sldLayoutChg chg="del">
          <pc:chgData name="James Rees" userId="6a49c294-0318-4273-b1fc-4011d6bf9f90" providerId="ADAL" clId="{E7986113-9775-4943-8F00-6060F6F2CBEF}" dt="2025-03-07T12:33:53.968" v="107"/>
          <pc:sldLayoutMkLst>
            <pc:docMk/>
            <pc:sldMasterMk cId="1174976281" sldId="2147483930"/>
            <pc:sldLayoutMk cId="4067402592" sldId="2147483932"/>
          </pc:sldLayoutMkLst>
        </pc:sldLayoutChg>
        <pc:sldLayoutChg chg="del">
          <pc:chgData name="James Rees" userId="6a49c294-0318-4273-b1fc-4011d6bf9f90" providerId="ADAL" clId="{E7986113-9775-4943-8F00-6060F6F2CBEF}" dt="2025-03-07T12:33:53.968" v="107"/>
          <pc:sldLayoutMkLst>
            <pc:docMk/>
            <pc:sldMasterMk cId="1174976281" sldId="2147483930"/>
            <pc:sldLayoutMk cId="3631058526" sldId="2147483933"/>
          </pc:sldLayoutMkLst>
        </pc:sldLayoutChg>
        <pc:sldLayoutChg chg="del">
          <pc:chgData name="James Rees" userId="6a49c294-0318-4273-b1fc-4011d6bf9f90" providerId="ADAL" clId="{E7986113-9775-4943-8F00-6060F6F2CBEF}" dt="2025-03-07T12:33:53.968" v="107"/>
          <pc:sldLayoutMkLst>
            <pc:docMk/>
            <pc:sldMasterMk cId="1174976281" sldId="2147483930"/>
            <pc:sldLayoutMk cId="3443048564" sldId="2147483934"/>
          </pc:sldLayoutMkLst>
        </pc:sldLayoutChg>
        <pc:sldLayoutChg chg="del">
          <pc:chgData name="James Rees" userId="6a49c294-0318-4273-b1fc-4011d6bf9f90" providerId="ADAL" clId="{E7986113-9775-4943-8F00-6060F6F2CBEF}" dt="2025-03-07T12:33:53.968" v="107"/>
          <pc:sldLayoutMkLst>
            <pc:docMk/>
            <pc:sldMasterMk cId="1174976281" sldId="2147483930"/>
            <pc:sldLayoutMk cId="1518396344" sldId="2147483935"/>
          </pc:sldLayoutMkLst>
        </pc:sldLayoutChg>
        <pc:sldLayoutChg chg="del">
          <pc:chgData name="James Rees" userId="6a49c294-0318-4273-b1fc-4011d6bf9f90" providerId="ADAL" clId="{E7986113-9775-4943-8F00-6060F6F2CBEF}" dt="2025-03-07T12:33:53.968" v="107"/>
          <pc:sldLayoutMkLst>
            <pc:docMk/>
            <pc:sldMasterMk cId="1174976281" sldId="2147483930"/>
            <pc:sldLayoutMk cId="1387023252" sldId="2147483936"/>
          </pc:sldLayoutMkLst>
        </pc:sldLayoutChg>
      </pc:sldMasterChg>
      <pc:sldMasterChg chg="del delSldLayout">
        <pc:chgData name="James Rees" userId="6a49c294-0318-4273-b1fc-4011d6bf9f90" providerId="ADAL" clId="{E7986113-9775-4943-8F00-6060F6F2CBEF}" dt="2025-03-07T12:33:53.968" v="108"/>
        <pc:sldMasterMkLst>
          <pc:docMk/>
          <pc:sldMasterMk cId="3863833230" sldId="2147483937"/>
        </pc:sldMasterMkLst>
        <pc:sldLayoutChg chg="del">
          <pc:chgData name="James Rees" userId="6a49c294-0318-4273-b1fc-4011d6bf9f90" providerId="ADAL" clId="{E7986113-9775-4943-8F00-6060F6F2CBEF}" dt="2025-03-07T12:33:53.968" v="108"/>
          <pc:sldLayoutMkLst>
            <pc:docMk/>
            <pc:sldMasterMk cId="3863833230" sldId="2147483937"/>
            <pc:sldLayoutMk cId="1714222391" sldId="2147483938"/>
          </pc:sldLayoutMkLst>
        </pc:sldLayoutChg>
        <pc:sldLayoutChg chg="del">
          <pc:chgData name="James Rees" userId="6a49c294-0318-4273-b1fc-4011d6bf9f90" providerId="ADAL" clId="{E7986113-9775-4943-8F00-6060F6F2CBEF}" dt="2025-03-07T12:33:53.968" v="108"/>
          <pc:sldLayoutMkLst>
            <pc:docMk/>
            <pc:sldMasterMk cId="3863833230" sldId="2147483937"/>
            <pc:sldLayoutMk cId="537099831" sldId="2147483939"/>
          </pc:sldLayoutMkLst>
        </pc:sldLayoutChg>
        <pc:sldLayoutChg chg="del">
          <pc:chgData name="James Rees" userId="6a49c294-0318-4273-b1fc-4011d6bf9f90" providerId="ADAL" clId="{E7986113-9775-4943-8F00-6060F6F2CBEF}" dt="2025-03-07T12:33:53.968" v="108"/>
          <pc:sldLayoutMkLst>
            <pc:docMk/>
            <pc:sldMasterMk cId="3863833230" sldId="2147483937"/>
            <pc:sldLayoutMk cId="731911789" sldId="2147483940"/>
          </pc:sldLayoutMkLst>
        </pc:sldLayoutChg>
        <pc:sldLayoutChg chg="del">
          <pc:chgData name="James Rees" userId="6a49c294-0318-4273-b1fc-4011d6bf9f90" providerId="ADAL" clId="{E7986113-9775-4943-8F00-6060F6F2CBEF}" dt="2025-03-07T12:33:53.968" v="108"/>
          <pc:sldLayoutMkLst>
            <pc:docMk/>
            <pc:sldMasterMk cId="3863833230" sldId="2147483937"/>
            <pc:sldLayoutMk cId="2522518760" sldId="2147483941"/>
          </pc:sldLayoutMkLst>
        </pc:sldLayoutChg>
        <pc:sldLayoutChg chg="del">
          <pc:chgData name="James Rees" userId="6a49c294-0318-4273-b1fc-4011d6bf9f90" providerId="ADAL" clId="{E7986113-9775-4943-8F00-6060F6F2CBEF}" dt="2025-03-07T12:33:53.968" v="108"/>
          <pc:sldLayoutMkLst>
            <pc:docMk/>
            <pc:sldMasterMk cId="3863833230" sldId="2147483937"/>
            <pc:sldLayoutMk cId="2551967018" sldId="2147483942"/>
          </pc:sldLayoutMkLst>
        </pc:sldLayoutChg>
        <pc:sldLayoutChg chg="del">
          <pc:chgData name="James Rees" userId="6a49c294-0318-4273-b1fc-4011d6bf9f90" providerId="ADAL" clId="{E7986113-9775-4943-8F00-6060F6F2CBEF}" dt="2025-03-07T12:33:53.968" v="108"/>
          <pc:sldLayoutMkLst>
            <pc:docMk/>
            <pc:sldMasterMk cId="3863833230" sldId="2147483937"/>
            <pc:sldLayoutMk cId="3805445507" sldId="2147483943"/>
          </pc:sldLayoutMkLst>
        </pc:sldLayoutChg>
        <pc:sldLayoutChg chg="del">
          <pc:chgData name="James Rees" userId="6a49c294-0318-4273-b1fc-4011d6bf9f90" providerId="ADAL" clId="{E7986113-9775-4943-8F00-6060F6F2CBEF}" dt="2025-03-07T12:33:53.968" v="108"/>
          <pc:sldLayoutMkLst>
            <pc:docMk/>
            <pc:sldMasterMk cId="3863833230" sldId="2147483937"/>
            <pc:sldLayoutMk cId="4177105394" sldId="2147483944"/>
          </pc:sldLayoutMkLst>
        </pc:sldLayoutChg>
        <pc:sldLayoutChg chg="del">
          <pc:chgData name="James Rees" userId="6a49c294-0318-4273-b1fc-4011d6bf9f90" providerId="ADAL" clId="{E7986113-9775-4943-8F00-6060F6F2CBEF}" dt="2025-03-07T12:33:53.968" v="108"/>
          <pc:sldLayoutMkLst>
            <pc:docMk/>
            <pc:sldMasterMk cId="3863833230" sldId="2147483937"/>
            <pc:sldLayoutMk cId="1214222801" sldId="2147483945"/>
          </pc:sldLayoutMkLst>
        </pc:sldLayoutChg>
        <pc:sldLayoutChg chg="del">
          <pc:chgData name="James Rees" userId="6a49c294-0318-4273-b1fc-4011d6bf9f90" providerId="ADAL" clId="{E7986113-9775-4943-8F00-6060F6F2CBEF}" dt="2025-03-07T12:33:53.968" v="108"/>
          <pc:sldLayoutMkLst>
            <pc:docMk/>
            <pc:sldMasterMk cId="3863833230" sldId="2147483937"/>
            <pc:sldLayoutMk cId="2076416129" sldId="2147483946"/>
          </pc:sldLayoutMkLst>
        </pc:sldLayoutChg>
      </pc:sldMasterChg>
      <pc:sldMasterChg chg="del delSldLayout">
        <pc:chgData name="James Rees" userId="6a49c294-0318-4273-b1fc-4011d6bf9f90" providerId="ADAL" clId="{E7986113-9775-4943-8F00-6060F6F2CBEF}" dt="2025-03-07T12:33:53.968" v="109"/>
        <pc:sldMasterMkLst>
          <pc:docMk/>
          <pc:sldMasterMk cId="2444737213" sldId="2147483963"/>
        </pc:sldMasterMkLst>
        <pc:sldLayoutChg chg="del">
          <pc:chgData name="James Rees" userId="6a49c294-0318-4273-b1fc-4011d6bf9f90" providerId="ADAL" clId="{E7986113-9775-4943-8F00-6060F6F2CBEF}" dt="2025-03-07T12:33:53.968" v="109"/>
          <pc:sldLayoutMkLst>
            <pc:docMk/>
            <pc:sldMasterMk cId="2444737213" sldId="2147483963"/>
            <pc:sldLayoutMk cId="2537934140" sldId="2147483964"/>
          </pc:sldLayoutMkLst>
        </pc:sldLayoutChg>
        <pc:sldLayoutChg chg="del">
          <pc:chgData name="James Rees" userId="6a49c294-0318-4273-b1fc-4011d6bf9f90" providerId="ADAL" clId="{E7986113-9775-4943-8F00-6060F6F2CBEF}" dt="2025-03-07T12:33:53.968" v="109"/>
          <pc:sldLayoutMkLst>
            <pc:docMk/>
            <pc:sldMasterMk cId="2444737213" sldId="2147483963"/>
            <pc:sldLayoutMk cId="2086638098" sldId="2147483965"/>
          </pc:sldLayoutMkLst>
        </pc:sldLayoutChg>
        <pc:sldLayoutChg chg="del">
          <pc:chgData name="James Rees" userId="6a49c294-0318-4273-b1fc-4011d6bf9f90" providerId="ADAL" clId="{E7986113-9775-4943-8F00-6060F6F2CBEF}" dt="2025-03-07T12:33:53.968" v="109"/>
          <pc:sldLayoutMkLst>
            <pc:docMk/>
            <pc:sldMasterMk cId="2444737213" sldId="2147483963"/>
            <pc:sldLayoutMk cId="3901281722" sldId="2147483966"/>
          </pc:sldLayoutMkLst>
        </pc:sldLayoutChg>
        <pc:sldLayoutChg chg="del">
          <pc:chgData name="James Rees" userId="6a49c294-0318-4273-b1fc-4011d6bf9f90" providerId="ADAL" clId="{E7986113-9775-4943-8F00-6060F6F2CBEF}" dt="2025-03-07T12:33:53.968" v="109"/>
          <pc:sldLayoutMkLst>
            <pc:docMk/>
            <pc:sldMasterMk cId="2444737213" sldId="2147483963"/>
            <pc:sldLayoutMk cId="2013962852" sldId="2147483967"/>
          </pc:sldLayoutMkLst>
        </pc:sldLayoutChg>
        <pc:sldLayoutChg chg="del">
          <pc:chgData name="James Rees" userId="6a49c294-0318-4273-b1fc-4011d6bf9f90" providerId="ADAL" clId="{E7986113-9775-4943-8F00-6060F6F2CBEF}" dt="2025-03-07T12:33:53.968" v="109"/>
          <pc:sldLayoutMkLst>
            <pc:docMk/>
            <pc:sldMasterMk cId="2444737213" sldId="2147483963"/>
            <pc:sldLayoutMk cId="3192043604" sldId="2147483968"/>
          </pc:sldLayoutMkLst>
        </pc:sldLayoutChg>
      </pc:sldMasterChg>
      <pc:sldMasterChg chg="del delSldLayout">
        <pc:chgData name="James Rees" userId="6a49c294-0318-4273-b1fc-4011d6bf9f90" providerId="ADAL" clId="{E7986113-9775-4943-8F00-6060F6F2CBEF}" dt="2025-03-07T12:33:53.968" v="110"/>
        <pc:sldMasterMkLst>
          <pc:docMk/>
          <pc:sldMasterMk cId="2192514992" sldId="2147484037"/>
        </pc:sldMasterMkLst>
        <pc:sldLayoutChg chg="del">
          <pc:chgData name="James Rees" userId="6a49c294-0318-4273-b1fc-4011d6bf9f90" providerId="ADAL" clId="{E7986113-9775-4943-8F00-6060F6F2CBEF}" dt="2025-03-07T12:33:53.968" v="110"/>
          <pc:sldLayoutMkLst>
            <pc:docMk/>
            <pc:sldMasterMk cId="2192514992" sldId="2147484037"/>
            <pc:sldLayoutMk cId="303827240" sldId="2147484038"/>
          </pc:sldLayoutMkLst>
        </pc:sldLayoutChg>
        <pc:sldLayoutChg chg="del">
          <pc:chgData name="James Rees" userId="6a49c294-0318-4273-b1fc-4011d6bf9f90" providerId="ADAL" clId="{E7986113-9775-4943-8F00-6060F6F2CBEF}" dt="2025-03-07T12:33:53.968" v="110"/>
          <pc:sldLayoutMkLst>
            <pc:docMk/>
            <pc:sldMasterMk cId="2192514992" sldId="2147484037"/>
            <pc:sldLayoutMk cId="2269286810" sldId="2147484039"/>
          </pc:sldLayoutMkLst>
        </pc:sldLayoutChg>
        <pc:sldLayoutChg chg="del">
          <pc:chgData name="James Rees" userId="6a49c294-0318-4273-b1fc-4011d6bf9f90" providerId="ADAL" clId="{E7986113-9775-4943-8F00-6060F6F2CBEF}" dt="2025-03-07T12:33:53.968" v="110"/>
          <pc:sldLayoutMkLst>
            <pc:docMk/>
            <pc:sldMasterMk cId="2192514992" sldId="2147484037"/>
            <pc:sldLayoutMk cId="1200829342" sldId="2147484040"/>
          </pc:sldLayoutMkLst>
        </pc:sldLayoutChg>
        <pc:sldLayoutChg chg="del">
          <pc:chgData name="James Rees" userId="6a49c294-0318-4273-b1fc-4011d6bf9f90" providerId="ADAL" clId="{E7986113-9775-4943-8F00-6060F6F2CBEF}" dt="2025-03-07T12:33:53.968" v="110"/>
          <pc:sldLayoutMkLst>
            <pc:docMk/>
            <pc:sldMasterMk cId="2192514992" sldId="2147484037"/>
            <pc:sldLayoutMk cId="2615127521" sldId="2147484041"/>
          </pc:sldLayoutMkLst>
        </pc:sldLayoutChg>
        <pc:sldLayoutChg chg="del">
          <pc:chgData name="James Rees" userId="6a49c294-0318-4273-b1fc-4011d6bf9f90" providerId="ADAL" clId="{E7986113-9775-4943-8F00-6060F6F2CBEF}" dt="2025-03-07T12:33:53.968" v="110"/>
          <pc:sldLayoutMkLst>
            <pc:docMk/>
            <pc:sldMasterMk cId="2192514992" sldId="2147484037"/>
            <pc:sldLayoutMk cId="2903082330" sldId="2147484042"/>
          </pc:sldLayoutMkLst>
        </pc:sldLayoutChg>
      </pc:sldMasterChg>
      <pc:sldMasterChg chg="del delSldLayout">
        <pc:chgData name="James Rees" userId="6a49c294-0318-4273-b1fc-4011d6bf9f90" providerId="ADAL" clId="{E7986113-9775-4943-8F00-6060F6F2CBEF}" dt="2025-03-07T12:33:53.968" v="111"/>
        <pc:sldMasterMkLst>
          <pc:docMk/>
          <pc:sldMasterMk cId="2600825210" sldId="2147484067"/>
        </pc:sldMasterMkLst>
        <pc:sldLayoutChg chg="del">
          <pc:chgData name="James Rees" userId="6a49c294-0318-4273-b1fc-4011d6bf9f90" providerId="ADAL" clId="{E7986113-9775-4943-8F00-6060F6F2CBEF}" dt="2025-03-07T12:33:53.968" v="111"/>
          <pc:sldLayoutMkLst>
            <pc:docMk/>
            <pc:sldMasterMk cId="2600825210" sldId="2147484067"/>
            <pc:sldLayoutMk cId="2458844734" sldId="2147484068"/>
          </pc:sldLayoutMkLst>
        </pc:sldLayoutChg>
        <pc:sldLayoutChg chg="del">
          <pc:chgData name="James Rees" userId="6a49c294-0318-4273-b1fc-4011d6bf9f90" providerId="ADAL" clId="{E7986113-9775-4943-8F00-6060F6F2CBEF}" dt="2025-03-07T12:33:53.968" v="111"/>
          <pc:sldLayoutMkLst>
            <pc:docMk/>
            <pc:sldMasterMk cId="2600825210" sldId="2147484067"/>
            <pc:sldLayoutMk cId="2624582694" sldId="2147484069"/>
          </pc:sldLayoutMkLst>
        </pc:sldLayoutChg>
        <pc:sldLayoutChg chg="del">
          <pc:chgData name="James Rees" userId="6a49c294-0318-4273-b1fc-4011d6bf9f90" providerId="ADAL" clId="{E7986113-9775-4943-8F00-6060F6F2CBEF}" dt="2025-03-07T12:33:53.968" v="111"/>
          <pc:sldLayoutMkLst>
            <pc:docMk/>
            <pc:sldMasterMk cId="2600825210" sldId="2147484067"/>
            <pc:sldLayoutMk cId="214026346" sldId="2147484070"/>
          </pc:sldLayoutMkLst>
        </pc:sldLayoutChg>
        <pc:sldLayoutChg chg="del">
          <pc:chgData name="James Rees" userId="6a49c294-0318-4273-b1fc-4011d6bf9f90" providerId="ADAL" clId="{E7986113-9775-4943-8F00-6060F6F2CBEF}" dt="2025-03-07T12:33:53.968" v="111"/>
          <pc:sldLayoutMkLst>
            <pc:docMk/>
            <pc:sldMasterMk cId="2600825210" sldId="2147484067"/>
            <pc:sldLayoutMk cId="1669741276" sldId="2147484071"/>
          </pc:sldLayoutMkLst>
        </pc:sldLayoutChg>
        <pc:sldLayoutChg chg="del">
          <pc:chgData name="James Rees" userId="6a49c294-0318-4273-b1fc-4011d6bf9f90" providerId="ADAL" clId="{E7986113-9775-4943-8F00-6060F6F2CBEF}" dt="2025-03-07T12:33:53.968" v="111"/>
          <pc:sldLayoutMkLst>
            <pc:docMk/>
            <pc:sldMasterMk cId="2600825210" sldId="2147484067"/>
            <pc:sldLayoutMk cId="823006158" sldId="2147484072"/>
          </pc:sldLayoutMkLst>
        </pc:sldLayoutChg>
      </pc:sldMasterChg>
      <pc:sldMasterChg chg="del delSldLayout">
        <pc:chgData name="James Rees" userId="6a49c294-0318-4273-b1fc-4011d6bf9f90" providerId="ADAL" clId="{E7986113-9775-4943-8F00-6060F6F2CBEF}" dt="2025-03-07T12:35:54.328" v="130" actId="47"/>
        <pc:sldMasterMkLst>
          <pc:docMk/>
          <pc:sldMasterMk cId="3276078290" sldId="2147484073"/>
        </pc:sldMasterMkLst>
        <pc:sldLayoutChg chg="del">
          <pc:chgData name="James Rees" userId="6a49c294-0318-4273-b1fc-4011d6bf9f90" providerId="ADAL" clId="{E7986113-9775-4943-8F00-6060F6F2CBEF}" dt="2025-03-07T12:35:54.328" v="130" actId="47"/>
          <pc:sldLayoutMkLst>
            <pc:docMk/>
            <pc:sldMasterMk cId="3276078290" sldId="2147484073"/>
            <pc:sldLayoutMk cId="680326253" sldId="2147484074"/>
          </pc:sldLayoutMkLst>
        </pc:sldLayoutChg>
        <pc:sldLayoutChg chg="del">
          <pc:chgData name="James Rees" userId="6a49c294-0318-4273-b1fc-4011d6bf9f90" providerId="ADAL" clId="{E7986113-9775-4943-8F00-6060F6F2CBEF}" dt="2025-03-07T12:35:54.328" v="130" actId="47"/>
          <pc:sldLayoutMkLst>
            <pc:docMk/>
            <pc:sldMasterMk cId="3276078290" sldId="2147484073"/>
            <pc:sldLayoutMk cId="3922707659" sldId="2147484075"/>
          </pc:sldLayoutMkLst>
        </pc:sldLayoutChg>
      </pc:sldMasterChg>
      <pc:sldMasterChg chg="del sldLayoutOrd">
        <pc:chgData name="James Rees" userId="6a49c294-0318-4273-b1fc-4011d6bf9f90" providerId="ADAL" clId="{E7986113-9775-4943-8F00-6060F6F2CBEF}" dt="2025-03-07T12:33:54.065" v="113"/>
        <pc:sldMasterMkLst>
          <pc:docMk/>
          <pc:sldMasterMk cId="2241107129" sldId="2147484076"/>
        </pc:sldMasterMkLst>
      </pc:sldMasterChg>
    </pc:docChg>
  </pc:docChgLst>
</pc:chgInfo>
</file>

<file path=ppt/comments/modernComment_121_CC753355.xml><?xml version="1.0" encoding="utf-8"?>
<p188:cmLst xmlns:a="http://schemas.openxmlformats.org/drawingml/2006/main" xmlns:r="http://schemas.openxmlformats.org/officeDocument/2006/relationships" xmlns:p188="http://schemas.microsoft.com/office/powerpoint/2018/8/main">
  <p188:cm id="{703E8E08-18C7-45C4-AA13-F7884BE6A40E}" authorId="{8069C0CD-5205-13AF-C2F7-70458D9F7F1A}" status="resolved" created="2025-03-05T15:53:43.397">
    <ac:txMkLst xmlns:ac="http://schemas.microsoft.com/office/drawing/2013/main/command">
      <pc:docMk xmlns:pc="http://schemas.microsoft.com/office/powerpoint/2013/main/command"/>
      <pc:sldMk xmlns:pc="http://schemas.microsoft.com/office/powerpoint/2013/main/command" cId="3430232917" sldId="289"/>
      <ac:spMk id="4" creationId="{E618D22A-55BF-0471-2372-AB317AC35143}"/>
      <ac:txMk cp="0" len="7">
        <ac:context len="8" hash="833021822"/>
      </ac:txMk>
    </ac:txMkLst>
    <p188:pos x="2073942" y="261812"/>
    <p188:txBody>
      <a:bodyPr/>
      <a:lstStyle/>
      <a:p>
        <a:r>
          <a:rPr lang="en-GB"/>
          <a:t>Struggling a little bit for impacts.</a:t>
        </a:r>
      </a:p>
    </p188:txBody>
  </p188:cm>
</p188:cmLst>
</file>

<file path=ppt/diagrams/_rels/data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diagrams/_rels/data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diagrams/_rels/drawing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diagrams/_rels/drawing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C2DE33-EA68-486F-A787-D6632692E3CD}" type="doc">
      <dgm:prSet loTypeId="urn:microsoft.com/office/officeart/2005/8/layout/chevron1" loCatId="process" qsTypeId="urn:microsoft.com/office/officeart/2005/8/quickstyle/simple1" qsCatId="simple" csTypeId="urn:microsoft.com/office/officeart/2005/8/colors/colorful1" csCatId="colorful" phldr="1"/>
      <dgm:spPr/>
    </dgm:pt>
    <dgm:pt modelId="{254858BA-40A6-4BB3-A680-12A5A241FF59}">
      <dgm:prSet phldrT="[Text]"/>
      <dgm:spPr/>
      <dgm:t>
        <a:bodyPr/>
        <a:lstStyle/>
        <a:p>
          <a:r>
            <a:rPr lang="en-GB"/>
            <a:t>Initially sharing risk driver scores</a:t>
          </a:r>
        </a:p>
      </dgm:t>
    </dgm:pt>
    <dgm:pt modelId="{BBEFFBC9-D5F8-44DC-AADE-554922A9704A}" type="parTrans" cxnId="{96AB18F9-70B6-46AF-9F35-06516B2AD16B}">
      <dgm:prSet/>
      <dgm:spPr/>
      <dgm:t>
        <a:bodyPr/>
        <a:lstStyle/>
        <a:p>
          <a:endParaRPr lang="en-GB"/>
        </a:p>
      </dgm:t>
    </dgm:pt>
    <dgm:pt modelId="{A9E35EFC-C229-4152-9DEE-EB7BEC2E4354}" type="sibTrans" cxnId="{96AB18F9-70B6-46AF-9F35-06516B2AD16B}">
      <dgm:prSet/>
      <dgm:spPr/>
      <dgm:t>
        <a:bodyPr/>
        <a:lstStyle/>
        <a:p>
          <a:endParaRPr lang="en-GB"/>
        </a:p>
      </dgm:t>
    </dgm:pt>
    <dgm:pt modelId="{509DB979-FEAC-4D33-A7F1-43EF0CBCC9B4}">
      <dgm:prSet phldrT="[Text]"/>
      <dgm:spPr/>
      <dgm:t>
        <a:bodyPr/>
        <a:lstStyle/>
        <a:p>
          <a:r>
            <a:rPr lang="en-GB"/>
            <a:t>Sharing ratings with Parties confidentially</a:t>
          </a:r>
        </a:p>
      </dgm:t>
    </dgm:pt>
    <dgm:pt modelId="{28CFAD97-E9D7-4041-8595-EFD7A0ED588D}" type="parTrans" cxnId="{393BD65B-18B5-4310-B7D0-2C76C4E70948}">
      <dgm:prSet/>
      <dgm:spPr/>
      <dgm:t>
        <a:bodyPr/>
        <a:lstStyle/>
        <a:p>
          <a:endParaRPr lang="en-GB"/>
        </a:p>
      </dgm:t>
    </dgm:pt>
    <dgm:pt modelId="{D7508282-3267-43D2-A130-438225DB2B5D}" type="sibTrans" cxnId="{393BD65B-18B5-4310-B7D0-2C76C4E70948}">
      <dgm:prSet/>
      <dgm:spPr/>
      <dgm:t>
        <a:bodyPr/>
        <a:lstStyle/>
        <a:p>
          <a:endParaRPr lang="en-GB"/>
        </a:p>
      </dgm:t>
    </dgm:pt>
    <dgm:pt modelId="{C54DEDCF-DE84-4754-9A5A-4D9D723B6662}">
      <dgm:prSet phldrT="[Text]"/>
      <dgm:spPr/>
      <dgm:t>
        <a:bodyPr/>
        <a:lstStyle/>
        <a:p>
          <a:r>
            <a:rPr lang="en-GB"/>
            <a:t>Sharing ratings with Peers</a:t>
          </a:r>
        </a:p>
      </dgm:t>
    </dgm:pt>
    <dgm:pt modelId="{DDC5D5A0-0CCC-46A1-B107-17C274D8263E}" type="parTrans" cxnId="{5BCD3C4D-C9D0-46C5-A1AC-525BC9E6FE12}">
      <dgm:prSet/>
      <dgm:spPr/>
      <dgm:t>
        <a:bodyPr/>
        <a:lstStyle/>
        <a:p>
          <a:endParaRPr lang="en-GB"/>
        </a:p>
      </dgm:t>
    </dgm:pt>
    <dgm:pt modelId="{85C53ADF-E85A-4F2D-A863-96D9D42F4A35}" type="sibTrans" cxnId="{5BCD3C4D-C9D0-46C5-A1AC-525BC9E6FE12}">
      <dgm:prSet/>
      <dgm:spPr/>
      <dgm:t>
        <a:bodyPr/>
        <a:lstStyle/>
        <a:p>
          <a:endParaRPr lang="en-GB"/>
        </a:p>
      </dgm:t>
    </dgm:pt>
    <dgm:pt modelId="{DA5370D0-C316-4BF4-8569-D3EBBF1B6DB6}" type="pres">
      <dgm:prSet presAssocID="{E2C2DE33-EA68-486F-A787-D6632692E3CD}" presName="Name0" presStyleCnt="0">
        <dgm:presLayoutVars>
          <dgm:dir/>
          <dgm:animLvl val="lvl"/>
          <dgm:resizeHandles val="exact"/>
        </dgm:presLayoutVars>
      </dgm:prSet>
      <dgm:spPr/>
    </dgm:pt>
    <dgm:pt modelId="{A0E53C14-1ED7-43B4-A350-FEE0D2EEA21A}" type="pres">
      <dgm:prSet presAssocID="{254858BA-40A6-4BB3-A680-12A5A241FF59}" presName="parTxOnly" presStyleLbl="node1" presStyleIdx="0" presStyleCnt="3">
        <dgm:presLayoutVars>
          <dgm:chMax val="0"/>
          <dgm:chPref val="0"/>
          <dgm:bulletEnabled val="1"/>
        </dgm:presLayoutVars>
      </dgm:prSet>
      <dgm:spPr/>
    </dgm:pt>
    <dgm:pt modelId="{5EDE445C-0E2F-4F4B-B536-7F70AF1014D9}" type="pres">
      <dgm:prSet presAssocID="{A9E35EFC-C229-4152-9DEE-EB7BEC2E4354}" presName="parTxOnlySpace" presStyleCnt="0"/>
      <dgm:spPr/>
    </dgm:pt>
    <dgm:pt modelId="{74121D19-3FBE-4ED7-BAA0-F65E0B18261E}" type="pres">
      <dgm:prSet presAssocID="{509DB979-FEAC-4D33-A7F1-43EF0CBCC9B4}" presName="parTxOnly" presStyleLbl="node1" presStyleIdx="1" presStyleCnt="3">
        <dgm:presLayoutVars>
          <dgm:chMax val="0"/>
          <dgm:chPref val="0"/>
          <dgm:bulletEnabled val="1"/>
        </dgm:presLayoutVars>
      </dgm:prSet>
      <dgm:spPr/>
    </dgm:pt>
    <dgm:pt modelId="{1A749401-B4F9-4377-A103-3D66ED96999A}" type="pres">
      <dgm:prSet presAssocID="{D7508282-3267-43D2-A130-438225DB2B5D}" presName="parTxOnlySpace" presStyleCnt="0"/>
      <dgm:spPr/>
    </dgm:pt>
    <dgm:pt modelId="{4AA2FC85-10CF-409A-9AD4-1D5BC664A063}" type="pres">
      <dgm:prSet presAssocID="{C54DEDCF-DE84-4754-9A5A-4D9D723B6662}" presName="parTxOnly" presStyleLbl="node1" presStyleIdx="2" presStyleCnt="3">
        <dgm:presLayoutVars>
          <dgm:chMax val="0"/>
          <dgm:chPref val="0"/>
          <dgm:bulletEnabled val="1"/>
        </dgm:presLayoutVars>
      </dgm:prSet>
      <dgm:spPr/>
    </dgm:pt>
  </dgm:ptLst>
  <dgm:cxnLst>
    <dgm:cxn modelId="{A01FC519-9943-46CB-A108-C37E10D9EBF1}" type="presOf" srcId="{254858BA-40A6-4BB3-A680-12A5A241FF59}" destId="{A0E53C14-1ED7-43B4-A350-FEE0D2EEA21A}" srcOrd="0" destOrd="0" presId="urn:microsoft.com/office/officeart/2005/8/layout/chevron1"/>
    <dgm:cxn modelId="{BFAA6939-36C2-4D4D-AFED-516F16122714}" type="presOf" srcId="{E2C2DE33-EA68-486F-A787-D6632692E3CD}" destId="{DA5370D0-C316-4BF4-8569-D3EBBF1B6DB6}" srcOrd="0" destOrd="0" presId="urn:microsoft.com/office/officeart/2005/8/layout/chevron1"/>
    <dgm:cxn modelId="{393BD65B-18B5-4310-B7D0-2C76C4E70948}" srcId="{E2C2DE33-EA68-486F-A787-D6632692E3CD}" destId="{509DB979-FEAC-4D33-A7F1-43EF0CBCC9B4}" srcOrd="1" destOrd="0" parTransId="{28CFAD97-E9D7-4041-8595-EFD7A0ED588D}" sibTransId="{D7508282-3267-43D2-A130-438225DB2B5D}"/>
    <dgm:cxn modelId="{5BCD3C4D-C9D0-46C5-A1AC-525BC9E6FE12}" srcId="{E2C2DE33-EA68-486F-A787-D6632692E3CD}" destId="{C54DEDCF-DE84-4754-9A5A-4D9D723B6662}" srcOrd="2" destOrd="0" parTransId="{DDC5D5A0-0CCC-46A1-B107-17C274D8263E}" sibTransId="{85C53ADF-E85A-4F2D-A863-96D9D42F4A35}"/>
    <dgm:cxn modelId="{B346C7BF-7B3D-4993-B32A-292CDEED5AFB}" type="presOf" srcId="{509DB979-FEAC-4D33-A7F1-43EF0CBCC9B4}" destId="{74121D19-3FBE-4ED7-BAA0-F65E0B18261E}" srcOrd="0" destOrd="0" presId="urn:microsoft.com/office/officeart/2005/8/layout/chevron1"/>
    <dgm:cxn modelId="{4720FADD-7EF8-4F1B-9E6B-C70DBBE4A7AD}" type="presOf" srcId="{C54DEDCF-DE84-4754-9A5A-4D9D723B6662}" destId="{4AA2FC85-10CF-409A-9AD4-1D5BC664A063}" srcOrd="0" destOrd="0" presId="urn:microsoft.com/office/officeart/2005/8/layout/chevron1"/>
    <dgm:cxn modelId="{96AB18F9-70B6-46AF-9F35-06516B2AD16B}" srcId="{E2C2DE33-EA68-486F-A787-D6632692E3CD}" destId="{254858BA-40A6-4BB3-A680-12A5A241FF59}" srcOrd="0" destOrd="0" parTransId="{BBEFFBC9-D5F8-44DC-AADE-554922A9704A}" sibTransId="{A9E35EFC-C229-4152-9DEE-EB7BEC2E4354}"/>
    <dgm:cxn modelId="{4CF19389-1771-40B9-8698-BC0FB221BC99}" type="presParOf" srcId="{DA5370D0-C316-4BF4-8569-D3EBBF1B6DB6}" destId="{A0E53C14-1ED7-43B4-A350-FEE0D2EEA21A}" srcOrd="0" destOrd="0" presId="urn:microsoft.com/office/officeart/2005/8/layout/chevron1"/>
    <dgm:cxn modelId="{5BD33D49-9704-44F9-B602-05A09046CBD4}" type="presParOf" srcId="{DA5370D0-C316-4BF4-8569-D3EBBF1B6DB6}" destId="{5EDE445C-0E2F-4F4B-B536-7F70AF1014D9}" srcOrd="1" destOrd="0" presId="urn:microsoft.com/office/officeart/2005/8/layout/chevron1"/>
    <dgm:cxn modelId="{FF2AD438-0CBA-4347-B422-58DFF22D4FB2}" type="presParOf" srcId="{DA5370D0-C316-4BF4-8569-D3EBBF1B6DB6}" destId="{74121D19-3FBE-4ED7-BAA0-F65E0B18261E}" srcOrd="2" destOrd="0" presId="urn:microsoft.com/office/officeart/2005/8/layout/chevron1"/>
    <dgm:cxn modelId="{B6521B3F-369F-44F5-953D-B7DF5E5262E8}" type="presParOf" srcId="{DA5370D0-C316-4BF4-8569-D3EBBF1B6DB6}" destId="{1A749401-B4F9-4377-A103-3D66ED96999A}" srcOrd="3" destOrd="0" presId="urn:microsoft.com/office/officeart/2005/8/layout/chevron1"/>
    <dgm:cxn modelId="{8C116D06-AF1D-4C1A-AFEA-17200404765B}" type="presParOf" srcId="{DA5370D0-C316-4BF4-8569-D3EBBF1B6DB6}" destId="{4AA2FC85-10CF-409A-9AD4-1D5BC664A063}"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5BE4A3-7BAE-4CEB-9AAC-CDB3D67E0C4D}"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n-GB"/>
        </a:p>
      </dgm:t>
    </dgm:pt>
    <dgm:pt modelId="{3B80092A-04AC-4A53-A25A-0EC1410E7208}">
      <dgm:prSet phldrT="[Text]"/>
      <dgm:spPr/>
      <dgm:t>
        <a:bodyPr/>
        <a:lstStyle/>
        <a:p>
          <a:r>
            <a:rPr lang="en-GB">
              <a:latin typeface="Arial" panose="020B0604020202020204" pitchFamily="34" charset="0"/>
              <a:cs typeface="Arial" panose="020B0604020202020204" pitchFamily="34" charset="0"/>
            </a:rPr>
            <a:t>DNO Invalid Topline</a:t>
          </a:r>
        </a:p>
      </dgm:t>
    </dgm:pt>
    <dgm:pt modelId="{FA48C1B5-9151-4995-A1AF-96C08AE8381D}" type="parTrans" cxnId="{CE7811B3-423A-40BA-B43F-C090507B5B46}">
      <dgm:prSet/>
      <dgm:spPr/>
      <dgm:t>
        <a:bodyPr/>
        <a:lstStyle/>
        <a:p>
          <a:endParaRPr lang="en-GB">
            <a:latin typeface="Arial" panose="020B0604020202020204" pitchFamily="34" charset="0"/>
            <a:cs typeface="Arial" panose="020B0604020202020204" pitchFamily="34" charset="0"/>
          </a:endParaRPr>
        </a:p>
      </dgm:t>
    </dgm:pt>
    <dgm:pt modelId="{FCCA4C91-B493-42C6-9031-30E1D6ED1C8C}" type="sibTrans" cxnId="{CE7811B3-423A-40BA-B43F-C090507B5B46}">
      <dgm:prSet/>
      <dgm:spPr/>
      <dgm:t>
        <a:bodyPr/>
        <a:lstStyle/>
        <a:p>
          <a:endParaRPr lang="en-GB">
            <a:latin typeface="Arial" panose="020B0604020202020204" pitchFamily="34" charset="0"/>
            <a:cs typeface="Arial" panose="020B0604020202020204" pitchFamily="34" charset="0"/>
          </a:endParaRPr>
        </a:p>
      </dgm:t>
    </dgm:pt>
    <dgm:pt modelId="{0159323B-941C-4209-AF87-AF40B6842DBA}">
      <dgm:prSet phldrT="[Text]" custT="1"/>
      <dgm:spPr/>
      <dgm:t>
        <a:bodyPr/>
        <a:lstStyle/>
        <a:p>
          <a:r>
            <a:rPr lang="en-GB" sz="1200">
              <a:latin typeface="Arial" panose="020B0604020202020204" pitchFamily="34" charset="0"/>
              <a:cs typeface="Arial" panose="020B0604020202020204" pitchFamily="34" charset="0"/>
            </a:rPr>
            <a:t>Limited net progress during Sprint 3</a:t>
          </a:r>
        </a:p>
      </dgm:t>
    </dgm:pt>
    <dgm:pt modelId="{A47B32AA-C7C9-452A-BC7F-6FA9336240A4}" type="parTrans" cxnId="{E374ECA0-127C-4A30-B2B3-F4906A4B5557}">
      <dgm:prSet/>
      <dgm:spPr/>
      <dgm:t>
        <a:bodyPr/>
        <a:lstStyle/>
        <a:p>
          <a:endParaRPr lang="en-GB">
            <a:latin typeface="Arial" panose="020B0604020202020204" pitchFamily="34" charset="0"/>
            <a:cs typeface="Arial" panose="020B0604020202020204" pitchFamily="34" charset="0"/>
          </a:endParaRPr>
        </a:p>
      </dgm:t>
    </dgm:pt>
    <dgm:pt modelId="{41B6A142-6D30-4E82-83E9-89302CE137CC}" type="sibTrans" cxnId="{E374ECA0-127C-4A30-B2B3-F4906A4B5557}">
      <dgm:prSet/>
      <dgm:spPr/>
      <dgm:t>
        <a:bodyPr/>
        <a:lstStyle/>
        <a:p>
          <a:endParaRPr lang="en-GB">
            <a:latin typeface="Arial" panose="020B0604020202020204" pitchFamily="34" charset="0"/>
            <a:cs typeface="Arial" panose="020B0604020202020204" pitchFamily="34" charset="0"/>
          </a:endParaRPr>
        </a:p>
      </dgm:t>
    </dgm:pt>
    <dgm:pt modelId="{A112E9AE-7037-4D91-9289-FDB1CA9FA816}">
      <dgm:prSet phldrT="[Text]"/>
      <dgm:spPr/>
      <dgm:t>
        <a:bodyPr/>
        <a:lstStyle/>
        <a:p>
          <a:r>
            <a:rPr lang="en-GB">
              <a:latin typeface="Arial" panose="020B0604020202020204" pitchFamily="34" charset="0"/>
              <a:cs typeface="Arial" panose="020B0604020202020204" pitchFamily="34" charset="0"/>
            </a:rPr>
            <a:t>Gas Invalid / missing MAP ID</a:t>
          </a:r>
        </a:p>
      </dgm:t>
    </dgm:pt>
    <dgm:pt modelId="{DDE28018-2DA7-4D47-8C33-50B52FF65994}" type="parTrans" cxnId="{3A03823E-695E-4FE1-91C3-19C34D09D145}">
      <dgm:prSet/>
      <dgm:spPr/>
      <dgm:t>
        <a:bodyPr/>
        <a:lstStyle/>
        <a:p>
          <a:endParaRPr lang="en-GB">
            <a:latin typeface="Arial" panose="020B0604020202020204" pitchFamily="34" charset="0"/>
            <a:cs typeface="Arial" panose="020B0604020202020204" pitchFamily="34" charset="0"/>
          </a:endParaRPr>
        </a:p>
      </dgm:t>
    </dgm:pt>
    <dgm:pt modelId="{1835A759-7A60-4A47-ABB0-FFE2053C8786}" type="sibTrans" cxnId="{3A03823E-695E-4FE1-91C3-19C34D09D145}">
      <dgm:prSet/>
      <dgm:spPr/>
      <dgm:t>
        <a:bodyPr/>
        <a:lstStyle/>
        <a:p>
          <a:endParaRPr lang="en-GB">
            <a:latin typeface="Arial" panose="020B0604020202020204" pitchFamily="34" charset="0"/>
            <a:cs typeface="Arial" panose="020B0604020202020204" pitchFamily="34" charset="0"/>
          </a:endParaRPr>
        </a:p>
      </dgm:t>
    </dgm:pt>
    <dgm:pt modelId="{9C597150-031D-49AA-9275-47D7EA35176C}">
      <dgm:prSet phldrT="[Text]" custT="1"/>
      <dgm:spPr/>
      <dgm:t>
        <a:bodyPr/>
        <a:lstStyle/>
        <a:p>
          <a:r>
            <a:rPr lang="en-GB" sz="1200">
              <a:latin typeface="Arial" panose="020B0604020202020204" pitchFamily="34" charset="0"/>
              <a:cs typeface="Arial" panose="020B0604020202020204" pitchFamily="34" charset="0"/>
            </a:rPr>
            <a:t>New data available – identified over 6m gas meters have no valid MAP ID</a:t>
          </a:r>
        </a:p>
      </dgm:t>
    </dgm:pt>
    <dgm:pt modelId="{78064090-79C1-4735-8861-1A69D1EAB28F}" type="parTrans" cxnId="{9FC55DF5-3E71-4F89-A0BD-B4206B392F1E}">
      <dgm:prSet/>
      <dgm:spPr/>
      <dgm:t>
        <a:bodyPr/>
        <a:lstStyle/>
        <a:p>
          <a:endParaRPr lang="en-GB">
            <a:latin typeface="Arial" panose="020B0604020202020204" pitchFamily="34" charset="0"/>
            <a:cs typeface="Arial" panose="020B0604020202020204" pitchFamily="34" charset="0"/>
          </a:endParaRPr>
        </a:p>
      </dgm:t>
    </dgm:pt>
    <dgm:pt modelId="{F00196E7-7B5A-4E33-B60C-2C0A7E5C39C3}" type="sibTrans" cxnId="{9FC55DF5-3E71-4F89-A0BD-B4206B392F1E}">
      <dgm:prSet/>
      <dgm:spPr/>
      <dgm:t>
        <a:bodyPr/>
        <a:lstStyle/>
        <a:p>
          <a:endParaRPr lang="en-GB">
            <a:latin typeface="Arial" panose="020B0604020202020204" pitchFamily="34" charset="0"/>
            <a:cs typeface="Arial" panose="020B0604020202020204" pitchFamily="34" charset="0"/>
          </a:endParaRPr>
        </a:p>
      </dgm:t>
    </dgm:pt>
    <dgm:pt modelId="{857AAD43-506E-42F9-A108-752DA86C4B75}">
      <dgm:prSet phldrT="[Text]"/>
      <dgm:spPr/>
      <dgm:t>
        <a:bodyPr/>
        <a:lstStyle/>
        <a:p>
          <a:r>
            <a:rPr lang="en-GB">
              <a:latin typeface="Arial" panose="020B0604020202020204" pitchFamily="34" charset="0"/>
              <a:cs typeface="Arial" panose="020B0604020202020204" pitchFamily="34" charset="0"/>
            </a:rPr>
            <a:t>Energised No Meter</a:t>
          </a:r>
        </a:p>
      </dgm:t>
    </dgm:pt>
    <dgm:pt modelId="{D155EC72-E80D-4BC0-AE08-609136FFD330}" type="parTrans" cxnId="{D90294CB-3902-4556-8BE1-B7644BC7C68A}">
      <dgm:prSet/>
      <dgm:spPr/>
      <dgm:t>
        <a:bodyPr/>
        <a:lstStyle/>
        <a:p>
          <a:endParaRPr lang="en-GB">
            <a:latin typeface="Arial" panose="020B0604020202020204" pitchFamily="34" charset="0"/>
            <a:cs typeface="Arial" panose="020B0604020202020204" pitchFamily="34" charset="0"/>
          </a:endParaRPr>
        </a:p>
      </dgm:t>
    </dgm:pt>
    <dgm:pt modelId="{160C84A7-7D6C-4B22-B5C6-8103059C7E19}" type="sibTrans" cxnId="{D90294CB-3902-4556-8BE1-B7644BC7C68A}">
      <dgm:prSet/>
      <dgm:spPr/>
      <dgm:t>
        <a:bodyPr/>
        <a:lstStyle/>
        <a:p>
          <a:endParaRPr lang="en-GB">
            <a:latin typeface="Arial" panose="020B0604020202020204" pitchFamily="34" charset="0"/>
            <a:cs typeface="Arial" panose="020B0604020202020204" pitchFamily="34" charset="0"/>
          </a:endParaRPr>
        </a:p>
      </dgm:t>
    </dgm:pt>
    <dgm:pt modelId="{ECEF3C02-5452-456C-B1BF-41B9A952FFDD}">
      <dgm:prSet phldrT="[Text]"/>
      <dgm:spPr/>
      <dgm:t>
        <a:bodyPr/>
        <a:lstStyle/>
        <a:p>
          <a:r>
            <a:rPr lang="en-GB">
              <a:latin typeface="Arial" panose="020B0604020202020204" pitchFamily="34" charset="0"/>
              <a:cs typeface="Arial" panose="020B0604020202020204" pitchFamily="34" charset="0"/>
            </a:rPr>
            <a:t>New MTD Items</a:t>
          </a:r>
        </a:p>
      </dgm:t>
    </dgm:pt>
    <dgm:pt modelId="{0187837D-A19D-47BF-8D41-93791FDF0B74}" type="parTrans" cxnId="{D4C1573B-2CA9-40CB-94DC-23F0DA6976E4}">
      <dgm:prSet/>
      <dgm:spPr/>
      <dgm:t>
        <a:bodyPr/>
        <a:lstStyle/>
        <a:p>
          <a:endParaRPr lang="en-GB">
            <a:latin typeface="Arial" panose="020B0604020202020204" pitchFamily="34" charset="0"/>
            <a:cs typeface="Arial" panose="020B0604020202020204" pitchFamily="34" charset="0"/>
          </a:endParaRPr>
        </a:p>
      </dgm:t>
    </dgm:pt>
    <dgm:pt modelId="{6343A890-4402-459A-9C95-0FEF3093EE6E}" type="sibTrans" cxnId="{D4C1573B-2CA9-40CB-94DC-23F0DA6976E4}">
      <dgm:prSet/>
      <dgm:spPr/>
      <dgm:t>
        <a:bodyPr/>
        <a:lstStyle/>
        <a:p>
          <a:endParaRPr lang="en-GB">
            <a:latin typeface="Arial" panose="020B0604020202020204" pitchFamily="34" charset="0"/>
            <a:cs typeface="Arial" panose="020B0604020202020204" pitchFamily="34" charset="0"/>
          </a:endParaRPr>
        </a:p>
      </dgm:t>
    </dgm:pt>
    <dgm:pt modelId="{226F2592-68B7-4AE6-A10B-44656F403B68}">
      <dgm:prSet/>
      <dgm:spPr/>
      <dgm:t>
        <a:bodyPr/>
        <a:lstStyle/>
        <a:p>
          <a:r>
            <a:rPr lang="en-GB">
              <a:latin typeface="Arial" panose="020B0604020202020204" pitchFamily="34" charset="0"/>
              <a:cs typeface="Arial" panose="020B0604020202020204" pitchFamily="34" charset="0"/>
            </a:rPr>
            <a:t>CDSP Reconciliation Exceptions</a:t>
          </a:r>
        </a:p>
      </dgm:t>
    </dgm:pt>
    <dgm:pt modelId="{5FCA1404-B6F2-4352-8957-C876627066F2}" type="parTrans" cxnId="{9D8BA10A-98BD-48C1-ABE4-2B5DF644B23A}">
      <dgm:prSet/>
      <dgm:spPr/>
      <dgm:t>
        <a:bodyPr/>
        <a:lstStyle/>
        <a:p>
          <a:endParaRPr lang="en-GB">
            <a:latin typeface="Arial" panose="020B0604020202020204" pitchFamily="34" charset="0"/>
            <a:cs typeface="Arial" panose="020B0604020202020204" pitchFamily="34" charset="0"/>
          </a:endParaRPr>
        </a:p>
      </dgm:t>
    </dgm:pt>
    <dgm:pt modelId="{BD494DB9-75B8-470A-A252-851138F3A3D5}" type="sibTrans" cxnId="{9D8BA10A-98BD-48C1-ABE4-2B5DF644B23A}">
      <dgm:prSet/>
      <dgm:spPr/>
      <dgm:t>
        <a:bodyPr/>
        <a:lstStyle/>
        <a:p>
          <a:endParaRPr lang="en-GB">
            <a:latin typeface="Arial" panose="020B0604020202020204" pitchFamily="34" charset="0"/>
            <a:cs typeface="Arial" panose="020B0604020202020204" pitchFamily="34" charset="0"/>
          </a:endParaRPr>
        </a:p>
      </dgm:t>
    </dgm:pt>
    <dgm:pt modelId="{16BC3C1A-BB5A-46A0-B8AD-E26F99C00226}">
      <dgm:prSet phldrT="[Text]" custT="1"/>
      <dgm:spPr/>
      <dgm:t>
        <a:bodyPr/>
        <a:lstStyle/>
        <a:p>
          <a:r>
            <a:rPr lang="en-GB" sz="1200">
              <a:latin typeface="Arial" panose="020B0604020202020204" pitchFamily="34" charset="0"/>
              <a:cs typeface="Arial" panose="020B0604020202020204" pitchFamily="34" charset="0"/>
            </a:rPr>
            <a:t>Originally prioritised in Sprint 2 at request of MHHS programme</a:t>
          </a:r>
        </a:p>
      </dgm:t>
    </dgm:pt>
    <dgm:pt modelId="{2677E009-A17F-4FB0-9406-73ABD79ACC01}" type="parTrans" cxnId="{1624C9DA-886E-4743-BDD7-C26F71B21C65}">
      <dgm:prSet/>
      <dgm:spPr/>
      <dgm:t>
        <a:bodyPr/>
        <a:lstStyle/>
        <a:p>
          <a:endParaRPr lang="en-GB">
            <a:latin typeface="Arial" panose="020B0604020202020204" pitchFamily="34" charset="0"/>
            <a:cs typeface="Arial" panose="020B0604020202020204" pitchFamily="34" charset="0"/>
          </a:endParaRPr>
        </a:p>
      </dgm:t>
    </dgm:pt>
    <dgm:pt modelId="{A23D78DE-87DB-4B9D-B5D9-1E85F490BA17}" type="sibTrans" cxnId="{1624C9DA-886E-4743-BDD7-C26F71B21C65}">
      <dgm:prSet/>
      <dgm:spPr/>
      <dgm:t>
        <a:bodyPr/>
        <a:lstStyle/>
        <a:p>
          <a:endParaRPr lang="en-GB">
            <a:latin typeface="Arial" panose="020B0604020202020204" pitchFamily="34" charset="0"/>
            <a:cs typeface="Arial" panose="020B0604020202020204" pitchFamily="34" charset="0"/>
          </a:endParaRPr>
        </a:p>
      </dgm:t>
    </dgm:pt>
    <dgm:pt modelId="{6B8C42ED-B2FB-4B4B-A39C-0B2C7188A6C4}">
      <dgm:prSet phldrT="[Text]" custT="1"/>
      <dgm:spPr/>
      <dgm:t>
        <a:bodyPr/>
        <a:lstStyle/>
        <a:p>
          <a:r>
            <a:rPr lang="en-GB" sz="1200">
              <a:latin typeface="Arial" panose="020B0604020202020204" pitchFamily="34" charset="0"/>
              <a:cs typeface="Arial" panose="020B0604020202020204" pitchFamily="34" charset="0"/>
            </a:rPr>
            <a:t>Following reduction now seeing significant uptick – back to 40% of sprint 2 start position</a:t>
          </a:r>
        </a:p>
      </dgm:t>
    </dgm:pt>
    <dgm:pt modelId="{C92229A8-73ED-4CD1-B6D9-B2E6250657A5}" type="parTrans" cxnId="{F9B02F44-F876-447A-BA2F-A76D759A516E}">
      <dgm:prSet/>
      <dgm:spPr/>
      <dgm:t>
        <a:bodyPr/>
        <a:lstStyle/>
        <a:p>
          <a:endParaRPr lang="en-GB">
            <a:latin typeface="Arial" panose="020B0604020202020204" pitchFamily="34" charset="0"/>
            <a:cs typeface="Arial" panose="020B0604020202020204" pitchFamily="34" charset="0"/>
          </a:endParaRPr>
        </a:p>
      </dgm:t>
    </dgm:pt>
    <dgm:pt modelId="{E6EF1FE0-073C-4E4E-8DFE-3D0C57A4B3E0}" type="sibTrans" cxnId="{F9B02F44-F876-447A-BA2F-A76D759A516E}">
      <dgm:prSet/>
      <dgm:spPr/>
      <dgm:t>
        <a:bodyPr/>
        <a:lstStyle/>
        <a:p>
          <a:endParaRPr lang="en-GB">
            <a:latin typeface="Arial" panose="020B0604020202020204" pitchFamily="34" charset="0"/>
            <a:cs typeface="Arial" panose="020B0604020202020204" pitchFamily="34" charset="0"/>
          </a:endParaRPr>
        </a:p>
      </dgm:t>
    </dgm:pt>
    <dgm:pt modelId="{237ADA79-D997-4293-AAE4-BE6590C1F099}">
      <dgm:prSet phldrT="[Text]" custT="1"/>
      <dgm:spPr/>
      <dgm:t>
        <a:bodyPr/>
        <a:lstStyle/>
        <a:p>
          <a:r>
            <a:rPr lang="en-GB" sz="1200">
              <a:latin typeface="Arial" panose="020B0604020202020204" pitchFamily="34" charset="0"/>
              <a:cs typeface="Arial" panose="020B0604020202020204" pitchFamily="34" charset="0"/>
            </a:rPr>
            <a:t>Topline changes linked to MHHS programme</a:t>
          </a:r>
        </a:p>
      </dgm:t>
    </dgm:pt>
    <dgm:pt modelId="{23E15948-E526-4C41-9799-6BA0E40DA1C4}" type="parTrans" cxnId="{663EA070-FE8B-4D80-9B3B-31BDAC9FB4F5}">
      <dgm:prSet/>
      <dgm:spPr/>
      <dgm:t>
        <a:bodyPr/>
        <a:lstStyle/>
        <a:p>
          <a:endParaRPr lang="en-GB">
            <a:latin typeface="Arial" panose="020B0604020202020204" pitchFamily="34" charset="0"/>
            <a:cs typeface="Arial" panose="020B0604020202020204" pitchFamily="34" charset="0"/>
          </a:endParaRPr>
        </a:p>
      </dgm:t>
    </dgm:pt>
    <dgm:pt modelId="{56555997-A55F-45AA-B81E-D0C657286094}" type="sibTrans" cxnId="{663EA070-FE8B-4D80-9B3B-31BDAC9FB4F5}">
      <dgm:prSet/>
      <dgm:spPr/>
      <dgm:t>
        <a:bodyPr/>
        <a:lstStyle/>
        <a:p>
          <a:endParaRPr lang="en-GB">
            <a:latin typeface="Arial" panose="020B0604020202020204" pitchFamily="34" charset="0"/>
            <a:cs typeface="Arial" panose="020B0604020202020204" pitchFamily="34" charset="0"/>
          </a:endParaRPr>
        </a:p>
      </dgm:t>
    </dgm:pt>
    <dgm:pt modelId="{F29ADA93-FA33-4ECB-85FF-A7950ACDCE98}">
      <dgm:prSet phldrT="[Text]" custT="1"/>
      <dgm:spPr/>
      <dgm:t>
        <a:bodyPr/>
        <a:lstStyle/>
        <a:p>
          <a:r>
            <a:rPr lang="en-GB" sz="1200">
              <a:latin typeface="Arial" panose="020B0604020202020204" pitchFamily="34" charset="0"/>
              <a:cs typeface="Arial" panose="020B0604020202020204" pitchFamily="34" charset="0"/>
            </a:rPr>
            <a:t>Propose prioritising the c. 750k Smart Meters</a:t>
          </a:r>
        </a:p>
      </dgm:t>
    </dgm:pt>
    <dgm:pt modelId="{0385F86F-EFAF-4B75-98EE-5FCE1029B21C}" type="parTrans" cxnId="{F4F89D47-D288-402A-8BCE-AEC2A993A4DF}">
      <dgm:prSet/>
      <dgm:spPr/>
      <dgm:t>
        <a:bodyPr/>
        <a:lstStyle/>
        <a:p>
          <a:endParaRPr lang="en-GB">
            <a:latin typeface="Arial" panose="020B0604020202020204" pitchFamily="34" charset="0"/>
            <a:cs typeface="Arial" panose="020B0604020202020204" pitchFamily="34" charset="0"/>
          </a:endParaRPr>
        </a:p>
      </dgm:t>
    </dgm:pt>
    <dgm:pt modelId="{90D1DF5D-637A-492C-8131-AC0252652B21}" type="sibTrans" cxnId="{F4F89D47-D288-402A-8BCE-AEC2A993A4DF}">
      <dgm:prSet/>
      <dgm:spPr/>
      <dgm:t>
        <a:bodyPr/>
        <a:lstStyle/>
        <a:p>
          <a:endParaRPr lang="en-GB">
            <a:latin typeface="Arial" panose="020B0604020202020204" pitchFamily="34" charset="0"/>
            <a:cs typeface="Arial" panose="020B0604020202020204" pitchFamily="34" charset="0"/>
          </a:endParaRPr>
        </a:p>
      </dgm:t>
    </dgm:pt>
    <dgm:pt modelId="{5D00816B-3027-4FE7-9514-240545BE4166}">
      <dgm:prSet phldrT="[Text]" custT="1"/>
      <dgm:spPr/>
      <dgm:t>
        <a:bodyPr/>
        <a:lstStyle/>
        <a:p>
          <a:r>
            <a:rPr lang="en-GB" sz="1200">
              <a:latin typeface="Arial" panose="020B0604020202020204" pitchFamily="34" charset="0"/>
              <a:cs typeface="Arial" panose="020B0604020202020204" pitchFamily="34" charset="0"/>
            </a:rPr>
            <a:t>Limited progress given mid-sprint introduction and historic cleanse focus from MHHS programme</a:t>
          </a:r>
        </a:p>
      </dgm:t>
    </dgm:pt>
    <dgm:pt modelId="{82D69CD0-3D4E-4332-844E-8C71FD3774CE}" type="parTrans" cxnId="{DF3577BA-863B-48ED-95DB-EB7F9EF9685D}">
      <dgm:prSet/>
      <dgm:spPr/>
      <dgm:t>
        <a:bodyPr/>
        <a:lstStyle/>
        <a:p>
          <a:endParaRPr lang="en-GB">
            <a:latin typeface="Arial" panose="020B0604020202020204" pitchFamily="34" charset="0"/>
            <a:cs typeface="Arial" panose="020B0604020202020204" pitchFamily="34" charset="0"/>
          </a:endParaRPr>
        </a:p>
      </dgm:t>
    </dgm:pt>
    <dgm:pt modelId="{5D95F337-45CD-4A00-A889-83D56A6DA158}" type="sibTrans" cxnId="{DF3577BA-863B-48ED-95DB-EB7F9EF9685D}">
      <dgm:prSet/>
      <dgm:spPr/>
      <dgm:t>
        <a:bodyPr/>
        <a:lstStyle/>
        <a:p>
          <a:endParaRPr lang="en-GB">
            <a:latin typeface="Arial" panose="020B0604020202020204" pitchFamily="34" charset="0"/>
            <a:cs typeface="Arial" panose="020B0604020202020204" pitchFamily="34" charset="0"/>
          </a:endParaRPr>
        </a:p>
      </dgm:t>
    </dgm:pt>
    <dgm:pt modelId="{9FD0EBF4-B120-4A30-876F-481F11873229}">
      <dgm:prSet custT="1"/>
      <dgm:spPr/>
      <dgm:t>
        <a:bodyPr/>
        <a:lstStyle/>
        <a:p>
          <a:r>
            <a:rPr lang="en-GB" sz="1200">
              <a:latin typeface="Arial" panose="020B0604020202020204" pitchFamily="34" charset="0"/>
              <a:cs typeface="Arial" panose="020B0604020202020204" pitchFamily="34" charset="0"/>
            </a:rPr>
            <a:t>Significant level of differences remain</a:t>
          </a:r>
        </a:p>
      </dgm:t>
    </dgm:pt>
    <dgm:pt modelId="{D9583DFF-EAE2-4702-AE8D-6ECE114F1FBF}" type="parTrans" cxnId="{EE70E2FC-BC4C-4CE4-820C-ECB3C56AB5BC}">
      <dgm:prSet/>
      <dgm:spPr/>
      <dgm:t>
        <a:bodyPr/>
        <a:lstStyle/>
        <a:p>
          <a:endParaRPr lang="en-GB">
            <a:latin typeface="Arial" panose="020B0604020202020204" pitchFamily="34" charset="0"/>
            <a:cs typeface="Arial" panose="020B0604020202020204" pitchFamily="34" charset="0"/>
          </a:endParaRPr>
        </a:p>
      </dgm:t>
    </dgm:pt>
    <dgm:pt modelId="{1F8E77DF-E55F-42FB-86DD-3ED3C9B43688}" type="sibTrans" cxnId="{EE70E2FC-BC4C-4CE4-820C-ECB3C56AB5BC}">
      <dgm:prSet/>
      <dgm:spPr/>
      <dgm:t>
        <a:bodyPr/>
        <a:lstStyle/>
        <a:p>
          <a:endParaRPr lang="en-GB">
            <a:latin typeface="Arial" panose="020B0604020202020204" pitchFamily="34" charset="0"/>
            <a:cs typeface="Arial" panose="020B0604020202020204" pitchFamily="34" charset="0"/>
          </a:endParaRPr>
        </a:p>
      </dgm:t>
    </dgm:pt>
    <dgm:pt modelId="{1FEC4A2F-58EB-48DD-A99C-DC92D180B4B4}">
      <dgm:prSet custT="1"/>
      <dgm:spPr/>
      <dgm:t>
        <a:bodyPr/>
        <a:lstStyle/>
        <a:p>
          <a:r>
            <a:rPr lang="en-GB" sz="1200">
              <a:latin typeface="Arial" panose="020B0604020202020204" pitchFamily="34" charset="0"/>
              <a:cs typeface="Arial" panose="020B0604020202020204" pitchFamily="34" charset="0"/>
            </a:rPr>
            <a:t>Increasing age of report a barrier to ongoing activity</a:t>
          </a:r>
        </a:p>
      </dgm:t>
    </dgm:pt>
    <dgm:pt modelId="{FE6D7D0B-A466-42CD-B97B-11CE70290AD8}" type="parTrans" cxnId="{0EDB6594-FABF-4702-9125-C4420F93A5FA}">
      <dgm:prSet/>
      <dgm:spPr/>
      <dgm:t>
        <a:bodyPr/>
        <a:lstStyle/>
        <a:p>
          <a:endParaRPr lang="en-GB">
            <a:latin typeface="Arial" panose="020B0604020202020204" pitchFamily="34" charset="0"/>
            <a:cs typeface="Arial" panose="020B0604020202020204" pitchFamily="34" charset="0"/>
          </a:endParaRPr>
        </a:p>
      </dgm:t>
    </dgm:pt>
    <dgm:pt modelId="{B73C251E-135D-4EFB-82C9-355AE95BDB44}" type="sibTrans" cxnId="{0EDB6594-FABF-4702-9125-C4420F93A5FA}">
      <dgm:prSet/>
      <dgm:spPr/>
      <dgm:t>
        <a:bodyPr/>
        <a:lstStyle/>
        <a:p>
          <a:endParaRPr lang="en-GB">
            <a:latin typeface="Arial" panose="020B0604020202020204" pitchFamily="34" charset="0"/>
            <a:cs typeface="Arial" panose="020B0604020202020204" pitchFamily="34" charset="0"/>
          </a:endParaRPr>
        </a:p>
      </dgm:t>
    </dgm:pt>
    <dgm:pt modelId="{3DABFCCA-0A5F-4C56-B767-72E9407E8154}" type="pres">
      <dgm:prSet presAssocID="{0D5BE4A3-7BAE-4CEB-9AAC-CDB3D67E0C4D}" presName="Name0" presStyleCnt="0">
        <dgm:presLayoutVars>
          <dgm:dir/>
          <dgm:animLvl val="lvl"/>
          <dgm:resizeHandles val="exact"/>
        </dgm:presLayoutVars>
      </dgm:prSet>
      <dgm:spPr/>
    </dgm:pt>
    <dgm:pt modelId="{04825DA7-8A00-4486-A614-A2B77494F17B}" type="pres">
      <dgm:prSet presAssocID="{857AAD43-506E-42F9-A108-752DA86C4B75}" presName="linNode" presStyleCnt="0"/>
      <dgm:spPr/>
    </dgm:pt>
    <dgm:pt modelId="{FEA5A673-9F58-4FE8-B802-A51063E8635C}" type="pres">
      <dgm:prSet presAssocID="{857AAD43-506E-42F9-A108-752DA86C4B75}" presName="parentText" presStyleLbl="node1" presStyleIdx="0" presStyleCnt="5">
        <dgm:presLayoutVars>
          <dgm:chMax val="1"/>
          <dgm:bulletEnabled val="1"/>
        </dgm:presLayoutVars>
      </dgm:prSet>
      <dgm:spPr/>
    </dgm:pt>
    <dgm:pt modelId="{75E93C86-ECD3-4BAC-A111-1FEABECC0869}" type="pres">
      <dgm:prSet presAssocID="{857AAD43-506E-42F9-A108-752DA86C4B75}" presName="descendantText" presStyleLbl="alignAccFollowNode1" presStyleIdx="0" presStyleCnt="5">
        <dgm:presLayoutVars>
          <dgm:bulletEnabled val="1"/>
        </dgm:presLayoutVars>
      </dgm:prSet>
      <dgm:spPr/>
    </dgm:pt>
    <dgm:pt modelId="{66440F89-A6D1-44CF-B7A4-6AB4AE39E7D7}" type="pres">
      <dgm:prSet presAssocID="{160C84A7-7D6C-4B22-B5C6-8103059C7E19}" presName="sp" presStyleCnt="0"/>
      <dgm:spPr/>
    </dgm:pt>
    <dgm:pt modelId="{52E72392-A77A-4FEB-9CB8-7600C4EB997B}" type="pres">
      <dgm:prSet presAssocID="{3B80092A-04AC-4A53-A25A-0EC1410E7208}" presName="linNode" presStyleCnt="0"/>
      <dgm:spPr/>
    </dgm:pt>
    <dgm:pt modelId="{4230925E-0A69-4ADF-92F0-11AEF3F2BB3A}" type="pres">
      <dgm:prSet presAssocID="{3B80092A-04AC-4A53-A25A-0EC1410E7208}" presName="parentText" presStyleLbl="node1" presStyleIdx="1" presStyleCnt="5">
        <dgm:presLayoutVars>
          <dgm:chMax val="1"/>
          <dgm:bulletEnabled val="1"/>
        </dgm:presLayoutVars>
      </dgm:prSet>
      <dgm:spPr/>
    </dgm:pt>
    <dgm:pt modelId="{8C70E742-656B-45D9-A1B8-32B47048974B}" type="pres">
      <dgm:prSet presAssocID="{3B80092A-04AC-4A53-A25A-0EC1410E7208}" presName="descendantText" presStyleLbl="alignAccFollowNode1" presStyleIdx="1" presStyleCnt="5">
        <dgm:presLayoutVars>
          <dgm:bulletEnabled val="1"/>
        </dgm:presLayoutVars>
      </dgm:prSet>
      <dgm:spPr/>
    </dgm:pt>
    <dgm:pt modelId="{44390FF5-6428-4CEF-9EBE-14E08EDC2D0B}" type="pres">
      <dgm:prSet presAssocID="{FCCA4C91-B493-42C6-9031-30E1D6ED1C8C}" presName="sp" presStyleCnt="0"/>
      <dgm:spPr/>
    </dgm:pt>
    <dgm:pt modelId="{6C2A1CFF-4E56-41F7-BA16-07CDC520163F}" type="pres">
      <dgm:prSet presAssocID="{A112E9AE-7037-4D91-9289-FDB1CA9FA816}" presName="linNode" presStyleCnt="0"/>
      <dgm:spPr/>
    </dgm:pt>
    <dgm:pt modelId="{0707AB7D-B2E5-40F2-9ABC-8BC967E509A1}" type="pres">
      <dgm:prSet presAssocID="{A112E9AE-7037-4D91-9289-FDB1CA9FA816}" presName="parentText" presStyleLbl="node1" presStyleIdx="2" presStyleCnt="5">
        <dgm:presLayoutVars>
          <dgm:chMax val="1"/>
          <dgm:bulletEnabled val="1"/>
        </dgm:presLayoutVars>
      </dgm:prSet>
      <dgm:spPr/>
    </dgm:pt>
    <dgm:pt modelId="{A031E10D-1964-4D10-9511-F9D493BE316A}" type="pres">
      <dgm:prSet presAssocID="{A112E9AE-7037-4D91-9289-FDB1CA9FA816}" presName="descendantText" presStyleLbl="alignAccFollowNode1" presStyleIdx="2" presStyleCnt="5">
        <dgm:presLayoutVars>
          <dgm:bulletEnabled val="1"/>
        </dgm:presLayoutVars>
      </dgm:prSet>
      <dgm:spPr/>
    </dgm:pt>
    <dgm:pt modelId="{99CB516F-906C-4F0B-B2B0-A177ABB95ABF}" type="pres">
      <dgm:prSet presAssocID="{1835A759-7A60-4A47-ABB0-FFE2053C8786}" presName="sp" presStyleCnt="0"/>
      <dgm:spPr/>
    </dgm:pt>
    <dgm:pt modelId="{4996A6C1-43B7-47B7-ABDF-671DDC3FFAD1}" type="pres">
      <dgm:prSet presAssocID="{ECEF3C02-5452-456C-B1BF-41B9A952FFDD}" presName="linNode" presStyleCnt="0"/>
      <dgm:spPr/>
    </dgm:pt>
    <dgm:pt modelId="{BACB0D62-7D3B-44F6-B90F-FB8833A41FAB}" type="pres">
      <dgm:prSet presAssocID="{ECEF3C02-5452-456C-B1BF-41B9A952FFDD}" presName="parentText" presStyleLbl="node1" presStyleIdx="3" presStyleCnt="5">
        <dgm:presLayoutVars>
          <dgm:chMax val="1"/>
          <dgm:bulletEnabled val="1"/>
        </dgm:presLayoutVars>
      </dgm:prSet>
      <dgm:spPr/>
    </dgm:pt>
    <dgm:pt modelId="{054A3BC2-C7F3-40A8-951D-F98925FE45E1}" type="pres">
      <dgm:prSet presAssocID="{ECEF3C02-5452-456C-B1BF-41B9A952FFDD}" presName="descendantText" presStyleLbl="alignAccFollowNode1" presStyleIdx="3" presStyleCnt="5">
        <dgm:presLayoutVars>
          <dgm:bulletEnabled val="1"/>
        </dgm:presLayoutVars>
      </dgm:prSet>
      <dgm:spPr/>
    </dgm:pt>
    <dgm:pt modelId="{0B7654CC-F5EA-46EA-AC68-5680FD889EBF}" type="pres">
      <dgm:prSet presAssocID="{6343A890-4402-459A-9C95-0FEF3093EE6E}" presName="sp" presStyleCnt="0"/>
      <dgm:spPr/>
    </dgm:pt>
    <dgm:pt modelId="{BC2B3725-EA07-4746-AEA2-AA65DB60B5B2}" type="pres">
      <dgm:prSet presAssocID="{226F2592-68B7-4AE6-A10B-44656F403B68}" presName="linNode" presStyleCnt="0"/>
      <dgm:spPr/>
    </dgm:pt>
    <dgm:pt modelId="{6F22AD46-AE83-4466-95A8-D402526C5128}" type="pres">
      <dgm:prSet presAssocID="{226F2592-68B7-4AE6-A10B-44656F403B68}" presName="parentText" presStyleLbl="node1" presStyleIdx="4" presStyleCnt="5">
        <dgm:presLayoutVars>
          <dgm:chMax val="1"/>
          <dgm:bulletEnabled val="1"/>
        </dgm:presLayoutVars>
      </dgm:prSet>
      <dgm:spPr/>
    </dgm:pt>
    <dgm:pt modelId="{8ED2F5C5-7A7F-4091-B473-498E9F3D1974}" type="pres">
      <dgm:prSet presAssocID="{226F2592-68B7-4AE6-A10B-44656F403B68}" presName="descendantText" presStyleLbl="alignAccFollowNode1" presStyleIdx="4" presStyleCnt="5">
        <dgm:presLayoutVars>
          <dgm:bulletEnabled val="1"/>
        </dgm:presLayoutVars>
      </dgm:prSet>
      <dgm:spPr/>
    </dgm:pt>
  </dgm:ptLst>
  <dgm:cxnLst>
    <dgm:cxn modelId="{9D8BA10A-98BD-48C1-ABE4-2B5DF644B23A}" srcId="{0D5BE4A3-7BAE-4CEB-9AAC-CDB3D67E0C4D}" destId="{226F2592-68B7-4AE6-A10B-44656F403B68}" srcOrd="4" destOrd="0" parTransId="{5FCA1404-B6F2-4352-8957-C876627066F2}" sibTransId="{BD494DB9-75B8-470A-A252-851138F3A3D5}"/>
    <dgm:cxn modelId="{0935A230-CFB8-43A3-8815-0D4DD083BF3B}" type="presOf" srcId="{ECEF3C02-5452-456C-B1BF-41B9A952FFDD}" destId="{BACB0D62-7D3B-44F6-B90F-FB8833A41FAB}" srcOrd="0" destOrd="0" presId="urn:microsoft.com/office/officeart/2005/8/layout/vList5"/>
    <dgm:cxn modelId="{3A53D833-9612-4850-A55D-BFEAC816EF97}" type="presOf" srcId="{F29ADA93-FA33-4ECB-85FF-A7950ACDCE98}" destId="{A031E10D-1964-4D10-9511-F9D493BE316A}" srcOrd="0" destOrd="1" presId="urn:microsoft.com/office/officeart/2005/8/layout/vList5"/>
    <dgm:cxn modelId="{4E0F343B-5FC3-44E1-BEBD-1552CBD8E090}" type="presOf" srcId="{16BC3C1A-BB5A-46A0-B8AD-E26F99C00226}" destId="{75E93C86-ECD3-4BAC-A111-1FEABECC0869}" srcOrd="0" destOrd="0" presId="urn:microsoft.com/office/officeart/2005/8/layout/vList5"/>
    <dgm:cxn modelId="{D4C1573B-2CA9-40CB-94DC-23F0DA6976E4}" srcId="{0D5BE4A3-7BAE-4CEB-9AAC-CDB3D67E0C4D}" destId="{ECEF3C02-5452-456C-B1BF-41B9A952FFDD}" srcOrd="3" destOrd="0" parTransId="{0187837D-A19D-47BF-8D41-93791FDF0B74}" sibTransId="{6343A890-4402-459A-9C95-0FEF3093EE6E}"/>
    <dgm:cxn modelId="{EF3D933D-F9A8-4D09-B492-9E0F0E5B4391}" type="presOf" srcId="{5D00816B-3027-4FE7-9514-240545BE4166}" destId="{054A3BC2-C7F3-40A8-951D-F98925FE45E1}" srcOrd="0" destOrd="0" presId="urn:microsoft.com/office/officeart/2005/8/layout/vList5"/>
    <dgm:cxn modelId="{3A03823E-695E-4FE1-91C3-19C34D09D145}" srcId="{0D5BE4A3-7BAE-4CEB-9AAC-CDB3D67E0C4D}" destId="{A112E9AE-7037-4D91-9289-FDB1CA9FA816}" srcOrd="2" destOrd="0" parTransId="{DDE28018-2DA7-4D47-8C33-50B52FF65994}" sibTransId="{1835A759-7A60-4A47-ABB0-FFE2053C8786}"/>
    <dgm:cxn modelId="{15435F40-79B2-43EE-A663-68DAB1B86037}" type="presOf" srcId="{A112E9AE-7037-4D91-9289-FDB1CA9FA816}" destId="{0707AB7D-B2E5-40F2-9ABC-8BC967E509A1}" srcOrd="0" destOrd="0" presId="urn:microsoft.com/office/officeart/2005/8/layout/vList5"/>
    <dgm:cxn modelId="{F9B02F44-F876-447A-BA2F-A76D759A516E}" srcId="{857AAD43-506E-42F9-A108-752DA86C4B75}" destId="{6B8C42ED-B2FB-4B4B-A39C-0B2C7188A6C4}" srcOrd="1" destOrd="0" parTransId="{C92229A8-73ED-4CD1-B6D9-B2E6250657A5}" sibTransId="{E6EF1FE0-073C-4E4E-8DFE-3D0C57A4B3E0}"/>
    <dgm:cxn modelId="{F4F89D47-D288-402A-8BCE-AEC2A993A4DF}" srcId="{A112E9AE-7037-4D91-9289-FDB1CA9FA816}" destId="{F29ADA93-FA33-4ECB-85FF-A7950ACDCE98}" srcOrd="1" destOrd="0" parTransId="{0385F86F-EFAF-4B75-98EE-5FCE1029B21C}" sibTransId="{90D1DF5D-637A-492C-8131-AC0252652B21}"/>
    <dgm:cxn modelId="{663EA070-FE8B-4D80-9B3B-31BDAC9FB4F5}" srcId="{3B80092A-04AC-4A53-A25A-0EC1410E7208}" destId="{237ADA79-D997-4293-AAE4-BE6590C1F099}" srcOrd="1" destOrd="0" parTransId="{23E15948-E526-4C41-9799-6BA0E40DA1C4}" sibTransId="{56555997-A55F-45AA-B81E-D0C657286094}"/>
    <dgm:cxn modelId="{98D16D78-6C2B-4DA0-BD9B-47EE8105AF53}" type="presOf" srcId="{0D5BE4A3-7BAE-4CEB-9AAC-CDB3D67E0C4D}" destId="{3DABFCCA-0A5F-4C56-B767-72E9407E8154}" srcOrd="0" destOrd="0" presId="urn:microsoft.com/office/officeart/2005/8/layout/vList5"/>
    <dgm:cxn modelId="{E286B57E-D84A-4426-97F2-F49C6FCF614F}" type="presOf" srcId="{9FD0EBF4-B120-4A30-876F-481F11873229}" destId="{8ED2F5C5-7A7F-4091-B473-498E9F3D1974}" srcOrd="0" destOrd="0" presId="urn:microsoft.com/office/officeart/2005/8/layout/vList5"/>
    <dgm:cxn modelId="{0EDB6594-FABF-4702-9125-C4420F93A5FA}" srcId="{226F2592-68B7-4AE6-A10B-44656F403B68}" destId="{1FEC4A2F-58EB-48DD-A99C-DC92D180B4B4}" srcOrd="1" destOrd="0" parTransId="{FE6D7D0B-A466-42CD-B97B-11CE70290AD8}" sibTransId="{B73C251E-135D-4EFB-82C9-355AE95BDB44}"/>
    <dgm:cxn modelId="{29A4DE9B-75A2-4F5F-B680-BE841EC3BC6B}" type="presOf" srcId="{9C597150-031D-49AA-9275-47D7EA35176C}" destId="{A031E10D-1964-4D10-9511-F9D493BE316A}" srcOrd="0" destOrd="0" presId="urn:microsoft.com/office/officeart/2005/8/layout/vList5"/>
    <dgm:cxn modelId="{DFCA8D9D-0E60-4AD2-90D8-F7889FD2BA3A}" type="presOf" srcId="{226F2592-68B7-4AE6-A10B-44656F403B68}" destId="{6F22AD46-AE83-4466-95A8-D402526C5128}" srcOrd="0" destOrd="0" presId="urn:microsoft.com/office/officeart/2005/8/layout/vList5"/>
    <dgm:cxn modelId="{14156E9F-8327-445C-BF9C-E3E3738C733A}" type="presOf" srcId="{857AAD43-506E-42F9-A108-752DA86C4B75}" destId="{FEA5A673-9F58-4FE8-B802-A51063E8635C}" srcOrd="0" destOrd="0" presId="urn:microsoft.com/office/officeart/2005/8/layout/vList5"/>
    <dgm:cxn modelId="{E374ECA0-127C-4A30-B2B3-F4906A4B5557}" srcId="{3B80092A-04AC-4A53-A25A-0EC1410E7208}" destId="{0159323B-941C-4209-AF87-AF40B6842DBA}" srcOrd="0" destOrd="0" parTransId="{A47B32AA-C7C9-452A-BC7F-6FA9336240A4}" sibTransId="{41B6A142-6D30-4E82-83E9-89302CE137CC}"/>
    <dgm:cxn modelId="{1D5590AA-9DD9-4CDD-B1D5-F21C8B001B23}" type="presOf" srcId="{0159323B-941C-4209-AF87-AF40B6842DBA}" destId="{8C70E742-656B-45D9-A1B8-32B47048974B}" srcOrd="0" destOrd="0" presId="urn:microsoft.com/office/officeart/2005/8/layout/vList5"/>
    <dgm:cxn modelId="{CE7811B3-423A-40BA-B43F-C090507B5B46}" srcId="{0D5BE4A3-7BAE-4CEB-9AAC-CDB3D67E0C4D}" destId="{3B80092A-04AC-4A53-A25A-0EC1410E7208}" srcOrd="1" destOrd="0" parTransId="{FA48C1B5-9151-4995-A1AF-96C08AE8381D}" sibTransId="{FCCA4C91-B493-42C6-9031-30E1D6ED1C8C}"/>
    <dgm:cxn modelId="{82C5E0B6-152E-490D-ABAD-C222F380D429}" type="presOf" srcId="{237ADA79-D997-4293-AAE4-BE6590C1F099}" destId="{8C70E742-656B-45D9-A1B8-32B47048974B}" srcOrd="0" destOrd="1" presId="urn:microsoft.com/office/officeart/2005/8/layout/vList5"/>
    <dgm:cxn modelId="{DF3577BA-863B-48ED-95DB-EB7F9EF9685D}" srcId="{ECEF3C02-5452-456C-B1BF-41B9A952FFDD}" destId="{5D00816B-3027-4FE7-9514-240545BE4166}" srcOrd="0" destOrd="0" parTransId="{82D69CD0-3D4E-4332-844E-8C71FD3774CE}" sibTransId="{5D95F337-45CD-4A00-A889-83D56A6DA158}"/>
    <dgm:cxn modelId="{4F5319C5-3AA6-488B-BF7D-A244B172558C}" type="presOf" srcId="{6B8C42ED-B2FB-4B4B-A39C-0B2C7188A6C4}" destId="{75E93C86-ECD3-4BAC-A111-1FEABECC0869}" srcOrd="0" destOrd="1" presId="urn:microsoft.com/office/officeart/2005/8/layout/vList5"/>
    <dgm:cxn modelId="{D90294CB-3902-4556-8BE1-B7644BC7C68A}" srcId="{0D5BE4A3-7BAE-4CEB-9AAC-CDB3D67E0C4D}" destId="{857AAD43-506E-42F9-A108-752DA86C4B75}" srcOrd="0" destOrd="0" parTransId="{D155EC72-E80D-4BC0-AE08-609136FFD330}" sibTransId="{160C84A7-7D6C-4B22-B5C6-8103059C7E19}"/>
    <dgm:cxn modelId="{75D785D0-290B-48BA-9D81-DA3FDCA6BBA0}" type="presOf" srcId="{3B80092A-04AC-4A53-A25A-0EC1410E7208}" destId="{4230925E-0A69-4ADF-92F0-11AEF3F2BB3A}" srcOrd="0" destOrd="0" presId="urn:microsoft.com/office/officeart/2005/8/layout/vList5"/>
    <dgm:cxn modelId="{1624C9DA-886E-4743-BDD7-C26F71B21C65}" srcId="{857AAD43-506E-42F9-A108-752DA86C4B75}" destId="{16BC3C1A-BB5A-46A0-B8AD-E26F99C00226}" srcOrd="0" destOrd="0" parTransId="{2677E009-A17F-4FB0-9406-73ABD79ACC01}" sibTransId="{A23D78DE-87DB-4B9D-B5D9-1E85F490BA17}"/>
    <dgm:cxn modelId="{9FC55DF5-3E71-4F89-A0BD-B4206B392F1E}" srcId="{A112E9AE-7037-4D91-9289-FDB1CA9FA816}" destId="{9C597150-031D-49AA-9275-47D7EA35176C}" srcOrd="0" destOrd="0" parTransId="{78064090-79C1-4735-8861-1A69D1EAB28F}" sibTransId="{F00196E7-7B5A-4E33-B60C-2C0A7E5C39C3}"/>
    <dgm:cxn modelId="{E0F4D5FC-32FF-411F-90FF-F754B8BC6D2B}" type="presOf" srcId="{1FEC4A2F-58EB-48DD-A99C-DC92D180B4B4}" destId="{8ED2F5C5-7A7F-4091-B473-498E9F3D1974}" srcOrd="0" destOrd="1" presId="urn:microsoft.com/office/officeart/2005/8/layout/vList5"/>
    <dgm:cxn modelId="{EE70E2FC-BC4C-4CE4-820C-ECB3C56AB5BC}" srcId="{226F2592-68B7-4AE6-A10B-44656F403B68}" destId="{9FD0EBF4-B120-4A30-876F-481F11873229}" srcOrd="0" destOrd="0" parTransId="{D9583DFF-EAE2-4702-AE8D-6ECE114F1FBF}" sibTransId="{1F8E77DF-E55F-42FB-86DD-3ED3C9B43688}"/>
    <dgm:cxn modelId="{5D9C5C8D-7C18-404B-A12F-ED4C2733AADD}" type="presParOf" srcId="{3DABFCCA-0A5F-4C56-B767-72E9407E8154}" destId="{04825DA7-8A00-4486-A614-A2B77494F17B}" srcOrd="0" destOrd="0" presId="urn:microsoft.com/office/officeart/2005/8/layout/vList5"/>
    <dgm:cxn modelId="{DAFCF5E7-DD58-498F-B632-1DDCDF15C8AE}" type="presParOf" srcId="{04825DA7-8A00-4486-A614-A2B77494F17B}" destId="{FEA5A673-9F58-4FE8-B802-A51063E8635C}" srcOrd="0" destOrd="0" presId="urn:microsoft.com/office/officeart/2005/8/layout/vList5"/>
    <dgm:cxn modelId="{E42F580E-6C64-479F-A5F7-B5C2004C4EB3}" type="presParOf" srcId="{04825DA7-8A00-4486-A614-A2B77494F17B}" destId="{75E93C86-ECD3-4BAC-A111-1FEABECC0869}" srcOrd="1" destOrd="0" presId="urn:microsoft.com/office/officeart/2005/8/layout/vList5"/>
    <dgm:cxn modelId="{C4753D1F-5127-4ADF-B471-7DE3DEBED21E}" type="presParOf" srcId="{3DABFCCA-0A5F-4C56-B767-72E9407E8154}" destId="{66440F89-A6D1-44CF-B7A4-6AB4AE39E7D7}" srcOrd="1" destOrd="0" presId="urn:microsoft.com/office/officeart/2005/8/layout/vList5"/>
    <dgm:cxn modelId="{73DC7290-4631-4EB3-AFB4-DF516E083BC0}" type="presParOf" srcId="{3DABFCCA-0A5F-4C56-B767-72E9407E8154}" destId="{52E72392-A77A-4FEB-9CB8-7600C4EB997B}" srcOrd="2" destOrd="0" presId="urn:microsoft.com/office/officeart/2005/8/layout/vList5"/>
    <dgm:cxn modelId="{D472ED5A-BB2F-4DFF-A997-AEE0E1BD18E9}" type="presParOf" srcId="{52E72392-A77A-4FEB-9CB8-7600C4EB997B}" destId="{4230925E-0A69-4ADF-92F0-11AEF3F2BB3A}" srcOrd="0" destOrd="0" presId="urn:microsoft.com/office/officeart/2005/8/layout/vList5"/>
    <dgm:cxn modelId="{BCC7A74E-3D36-4270-8DE8-ED021A89A51F}" type="presParOf" srcId="{52E72392-A77A-4FEB-9CB8-7600C4EB997B}" destId="{8C70E742-656B-45D9-A1B8-32B47048974B}" srcOrd="1" destOrd="0" presId="urn:microsoft.com/office/officeart/2005/8/layout/vList5"/>
    <dgm:cxn modelId="{0FB9B983-C7DE-44BA-B252-2A7994835818}" type="presParOf" srcId="{3DABFCCA-0A5F-4C56-B767-72E9407E8154}" destId="{44390FF5-6428-4CEF-9EBE-14E08EDC2D0B}" srcOrd="3" destOrd="0" presId="urn:microsoft.com/office/officeart/2005/8/layout/vList5"/>
    <dgm:cxn modelId="{EEE63777-2AB9-407D-AFD2-DF6F1BAC0F1C}" type="presParOf" srcId="{3DABFCCA-0A5F-4C56-B767-72E9407E8154}" destId="{6C2A1CFF-4E56-41F7-BA16-07CDC520163F}" srcOrd="4" destOrd="0" presId="urn:microsoft.com/office/officeart/2005/8/layout/vList5"/>
    <dgm:cxn modelId="{5DB2077D-FD6F-47C0-8EC6-B445C20F05FF}" type="presParOf" srcId="{6C2A1CFF-4E56-41F7-BA16-07CDC520163F}" destId="{0707AB7D-B2E5-40F2-9ABC-8BC967E509A1}" srcOrd="0" destOrd="0" presId="urn:microsoft.com/office/officeart/2005/8/layout/vList5"/>
    <dgm:cxn modelId="{4C3DCB35-9630-4348-A2AE-E3E6B92FE65F}" type="presParOf" srcId="{6C2A1CFF-4E56-41F7-BA16-07CDC520163F}" destId="{A031E10D-1964-4D10-9511-F9D493BE316A}" srcOrd="1" destOrd="0" presId="urn:microsoft.com/office/officeart/2005/8/layout/vList5"/>
    <dgm:cxn modelId="{878C75C2-B4B8-408C-B3A1-C694756D4DCE}" type="presParOf" srcId="{3DABFCCA-0A5F-4C56-B767-72E9407E8154}" destId="{99CB516F-906C-4F0B-B2B0-A177ABB95ABF}" srcOrd="5" destOrd="0" presId="urn:microsoft.com/office/officeart/2005/8/layout/vList5"/>
    <dgm:cxn modelId="{DA5964AC-E723-45BF-AEEE-D211030038DB}" type="presParOf" srcId="{3DABFCCA-0A5F-4C56-B767-72E9407E8154}" destId="{4996A6C1-43B7-47B7-ABDF-671DDC3FFAD1}" srcOrd="6" destOrd="0" presId="urn:microsoft.com/office/officeart/2005/8/layout/vList5"/>
    <dgm:cxn modelId="{9A270BC9-EB8E-4254-8CC9-2190C1BD118B}" type="presParOf" srcId="{4996A6C1-43B7-47B7-ABDF-671DDC3FFAD1}" destId="{BACB0D62-7D3B-44F6-B90F-FB8833A41FAB}" srcOrd="0" destOrd="0" presId="urn:microsoft.com/office/officeart/2005/8/layout/vList5"/>
    <dgm:cxn modelId="{E336E0E5-F1D2-4401-B528-EDADF5AE9C77}" type="presParOf" srcId="{4996A6C1-43B7-47B7-ABDF-671DDC3FFAD1}" destId="{054A3BC2-C7F3-40A8-951D-F98925FE45E1}" srcOrd="1" destOrd="0" presId="urn:microsoft.com/office/officeart/2005/8/layout/vList5"/>
    <dgm:cxn modelId="{629D98C0-09BD-4DB5-9BE3-6176D99182CE}" type="presParOf" srcId="{3DABFCCA-0A5F-4C56-B767-72E9407E8154}" destId="{0B7654CC-F5EA-46EA-AC68-5680FD889EBF}" srcOrd="7" destOrd="0" presId="urn:microsoft.com/office/officeart/2005/8/layout/vList5"/>
    <dgm:cxn modelId="{61E35468-19F7-40EA-822D-23AA3F415249}" type="presParOf" srcId="{3DABFCCA-0A5F-4C56-B767-72E9407E8154}" destId="{BC2B3725-EA07-4746-AEA2-AA65DB60B5B2}" srcOrd="8" destOrd="0" presId="urn:microsoft.com/office/officeart/2005/8/layout/vList5"/>
    <dgm:cxn modelId="{957612C4-4AB2-44B6-AB32-777FC936BB56}" type="presParOf" srcId="{BC2B3725-EA07-4746-AEA2-AA65DB60B5B2}" destId="{6F22AD46-AE83-4466-95A8-D402526C5128}" srcOrd="0" destOrd="0" presId="urn:microsoft.com/office/officeart/2005/8/layout/vList5"/>
    <dgm:cxn modelId="{C140C91A-91AA-432E-9469-31CD18650803}" type="presParOf" srcId="{BC2B3725-EA07-4746-AEA2-AA65DB60B5B2}" destId="{8ED2F5C5-7A7F-4091-B473-498E9F3D1974}"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DC4E98E-B470-471F-9BB3-FB8937CDBE3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GB"/>
        </a:p>
      </dgm:t>
    </dgm:pt>
    <dgm:pt modelId="{C64AD7A5-BED9-4198-BD39-E260A326AEA7}">
      <dgm:prSet phldrT="[Text]"/>
      <dgm:spPr>
        <a:solidFill>
          <a:srgbClr val="68A495"/>
        </a:solidFill>
      </dgm:spPr>
      <dgm:t>
        <a:bodyPr/>
        <a:lstStyle/>
        <a:p>
          <a:r>
            <a:rPr lang="en-GB" dirty="0"/>
            <a:t>Background</a:t>
          </a:r>
        </a:p>
      </dgm:t>
    </dgm:pt>
    <dgm:pt modelId="{43E66185-5EE6-4BF6-BE91-6422D72A5D32}" type="parTrans" cxnId="{FF31F261-D763-4148-B31B-471822BC39A5}">
      <dgm:prSet/>
      <dgm:spPr/>
      <dgm:t>
        <a:bodyPr/>
        <a:lstStyle/>
        <a:p>
          <a:endParaRPr lang="en-GB"/>
        </a:p>
      </dgm:t>
    </dgm:pt>
    <dgm:pt modelId="{B9CCA7CC-609D-44E9-9FCB-3E242E8C36DD}" type="sibTrans" cxnId="{FF31F261-D763-4148-B31B-471822BC39A5}">
      <dgm:prSet/>
      <dgm:spPr/>
      <dgm:t>
        <a:bodyPr/>
        <a:lstStyle/>
        <a:p>
          <a:endParaRPr lang="en-GB"/>
        </a:p>
      </dgm:t>
    </dgm:pt>
    <dgm:pt modelId="{B43CE40C-ACB0-4477-B33B-D0483BE470D6}">
      <dgm:prSet phldrT="[Text]"/>
      <dgm:spPr>
        <a:ln>
          <a:solidFill>
            <a:srgbClr val="68A495"/>
          </a:solidFill>
        </a:ln>
      </dgm:spPr>
      <dgm:t>
        <a:bodyPr/>
        <a:lstStyle/>
        <a:p>
          <a:r>
            <a:rPr lang="en-US" dirty="0">
              <a:latin typeface="Arial" panose="020B0604020202020204" pitchFamily="34" charset="0"/>
              <a:cs typeface="Arial" panose="020B0604020202020204" pitchFamily="34" charset="0"/>
            </a:rPr>
            <a:t>Distribution Network Operators have a </a:t>
          </a:r>
          <a:r>
            <a:rPr lang="en-US" dirty="0" err="1">
              <a:latin typeface="Arial" panose="020B0604020202020204" pitchFamily="34" charset="0"/>
              <a:cs typeface="Arial" panose="020B0604020202020204" pitchFamily="34" charset="0"/>
            </a:rPr>
            <a:t>Licence</a:t>
          </a:r>
          <a:r>
            <a:rPr lang="en-US" dirty="0">
              <a:latin typeface="Arial" panose="020B0604020202020204" pitchFamily="34" charset="0"/>
              <a:cs typeface="Arial" panose="020B0604020202020204" pitchFamily="34" charset="0"/>
            </a:rPr>
            <a:t> obligation (SLC 10) to provide information to their PSR customers annually.</a:t>
          </a:r>
          <a:endParaRPr lang="en-GB" dirty="0">
            <a:latin typeface="Arial" panose="020B0604020202020204" pitchFamily="34" charset="0"/>
            <a:cs typeface="Arial" panose="020B0604020202020204" pitchFamily="34" charset="0"/>
          </a:endParaRPr>
        </a:p>
      </dgm:t>
    </dgm:pt>
    <dgm:pt modelId="{50DE1C36-FC44-4BAF-80F3-83782F351E10}" type="parTrans" cxnId="{4CB71A75-9124-4B1A-AFDE-6AABF60DD627}">
      <dgm:prSet/>
      <dgm:spPr/>
      <dgm:t>
        <a:bodyPr/>
        <a:lstStyle/>
        <a:p>
          <a:endParaRPr lang="en-GB"/>
        </a:p>
      </dgm:t>
    </dgm:pt>
    <dgm:pt modelId="{BC8BD430-1A15-4EE7-BCAE-B6458BCB6C58}" type="sibTrans" cxnId="{4CB71A75-9124-4B1A-AFDE-6AABF60DD627}">
      <dgm:prSet/>
      <dgm:spPr/>
      <dgm:t>
        <a:bodyPr/>
        <a:lstStyle/>
        <a:p>
          <a:endParaRPr lang="en-GB"/>
        </a:p>
      </dgm:t>
    </dgm:pt>
    <dgm:pt modelId="{90B0E483-EAA4-4DEA-90AC-98974CF016DE}">
      <dgm:prSet phldrT="[Text]"/>
      <dgm:spPr>
        <a:solidFill>
          <a:srgbClr val="68A495"/>
        </a:solidFill>
      </dgm:spPr>
      <dgm:t>
        <a:bodyPr/>
        <a:lstStyle/>
        <a:p>
          <a:r>
            <a:rPr lang="en-GB" dirty="0"/>
            <a:t>Issues</a:t>
          </a:r>
        </a:p>
      </dgm:t>
    </dgm:pt>
    <dgm:pt modelId="{CE7967BA-2961-4067-9FB8-B3DB05B160A0}" type="parTrans" cxnId="{37DACCAD-D5D3-490A-BE04-8F1AB54A7DF6}">
      <dgm:prSet/>
      <dgm:spPr/>
      <dgm:t>
        <a:bodyPr/>
        <a:lstStyle/>
        <a:p>
          <a:endParaRPr lang="en-GB"/>
        </a:p>
      </dgm:t>
    </dgm:pt>
    <dgm:pt modelId="{56EAC74E-859D-47D9-ACB3-153CD0BFE2A9}" type="sibTrans" cxnId="{37DACCAD-D5D3-490A-BE04-8F1AB54A7DF6}">
      <dgm:prSet/>
      <dgm:spPr/>
      <dgm:t>
        <a:bodyPr/>
        <a:lstStyle/>
        <a:p>
          <a:endParaRPr lang="en-GB"/>
        </a:p>
      </dgm:t>
    </dgm:pt>
    <dgm:pt modelId="{40416F8C-B8A6-41AC-BB58-6033CFA4726F}">
      <dgm:prSet/>
      <dgm:spPr>
        <a:ln>
          <a:solidFill>
            <a:srgbClr val="68A495"/>
          </a:solidFill>
        </a:ln>
      </dgm:spPr>
      <dgm:t>
        <a:bodyPr/>
        <a:lstStyle/>
        <a:p>
          <a:r>
            <a:rPr lang="en-US" dirty="0">
              <a:latin typeface="Arial" panose="020B0604020202020204" pitchFamily="34" charset="0"/>
              <a:cs typeface="Arial" panose="020B0604020202020204" pitchFamily="34" charset="0"/>
            </a:rPr>
            <a:t>They receive Priority Service Details from Suppliers over the Data Transfer Network (DTN) in the form of a D0225 flow.</a:t>
          </a:r>
        </a:p>
      </dgm:t>
    </dgm:pt>
    <dgm:pt modelId="{B4DF35A6-0A5C-4E6B-93D1-D360CF0A4477}" type="parTrans" cxnId="{B653A02F-D386-4275-9204-C9BD6E3E79FB}">
      <dgm:prSet/>
      <dgm:spPr/>
      <dgm:t>
        <a:bodyPr/>
        <a:lstStyle/>
        <a:p>
          <a:endParaRPr lang="en-GB"/>
        </a:p>
      </dgm:t>
    </dgm:pt>
    <dgm:pt modelId="{109ED3C5-2771-45A9-8F9C-131F64BC591B}" type="sibTrans" cxnId="{B653A02F-D386-4275-9204-C9BD6E3E79FB}">
      <dgm:prSet/>
      <dgm:spPr/>
      <dgm:t>
        <a:bodyPr/>
        <a:lstStyle/>
        <a:p>
          <a:endParaRPr lang="en-GB"/>
        </a:p>
      </dgm:t>
    </dgm:pt>
    <dgm:pt modelId="{C833FA66-6BF7-4C74-839A-501D55F9EA40}">
      <dgm:prSet/>
      <dgm:spPr>
        <a:ln>
          <a:solidFill>
            <a:srgbClr val="68A495"/>
          </a:solidFill>
        </a:ln>
      </dgm:spPr>
      <dgm:t>
        <a:bodyPr/>
        <a:lstStyle/>
        <a:p>
          <a:r>
            <a:rPr lang="en-US" dirty="0">
              <a:latin typeface="Arial" panose="020B0604020202020204" pitchFamily="34" charset="0"/>
              <a:cs typeface="Arial" panose="020B0604020202020204" pitchFamily="34" charset="0"/>
            </a:rPr>
            <a:t>Customer details can also be received from Suppliers in the form of a D0302 flow – Notification of Customer Details.</a:t>
          </a:r>
        </a:p>
      </dgm:t>
    </dgm:pt>
    <dgm:pt modelId="{ED71BEA4-1632-468A-94BB-CBCDCE48708E}" type="parTrans" cxnId="{B93378F6-E579-41F1-A088-4D80C72F3AB5}">
      <dgm:prSet/>
      <dgm:spPr/>
      <dgm:t>
        <a:bodyPr/>
        <a:lstStyle/>
        <a:p>
          <a:endParaRPr lang="en-GB"/>
        </a:p>
      </dgm:t>
    </dgm:pt>
    <dgm:pt modelId="{5B2ACA91-C31D-4B6B-A664-833F4A677EF4}" type="sibTrans" cxnId="{B93378F6-E579-41F1-A088-4D80C72F3AB5}">
      <dgm:prSet/>
      <dgm:spPr/>
      <dgm:t>
        <a:bodyPr/>
        <a:lstStyle/>
        <a:p>
          <a:endParaRPr lang="en-GB"/>
        </a:p>
      </dgm:t>
    </dgm:pt>
    <dgm:pt modelId="{B97C5260-7C51-403F-8109-357DE8374509}">
      <dgm:prSet/>
      <dgm:spPr>
        <a:ln>
          <a:solidFill>
            <a:srgbClr val="68A495"/>
          </a:solidFill>
        </a:ln>
      </dgm:spPr>
      <dgm:t>
        <a:bodyPr/>
        <a:lstStyle/>
        <a:p>
          <a:r>
            <a:rPr lang="en-US" dirty="0">
              <a:latin typeface="Arial" panose="020B0604020202020204" pitchFamily="34" charset="0"/>
              <a:cs typeface="Arial" panose="020B0604020202020204" pitchFamily="34" charset="0"/>
            </a:rPr>
            <a:t>Email address is not a data item within the D0225, and is not a mandatory data item within the D0302.</a:t>
          </a:r>
        </a:p>
      </dgm:t>
    </dgm:pt>
    <dgm:pt modelId="{AC2E48A6-62CA-40BD-B661-E3B63ABE6938}" type="parTrans" cxnId="{A3F44A86-72CA-43A8-A908-086087B9F7AD}">
      <dgm:prSet/>
      <dgm:spPr/>
      <dgm:t>
        <a:bodyPr/>
        <a:lstStyle/>
        <a:p>
          <a:endParaRPr lang="en-GB"/>
        </a:p>
      </dgm:t>
    </dgm:pt>
    <dgm:pt modelId="{0AB3B1B6-E5DD-4E35-9AF2-7751AF0BC463}" type="sibTrans" cxnId="{A3F44A86-72CA-43A8-A908-086087B9F7AD}">
      <dgm:prSet/>
      <dgm:spPr/>
      <dgm:t>
        <a:bodyPr/>
        <a:lstStyle/>
        <a:p>
          <a:endParaRPr lang="en-GB"/>
        </a:p>
      </dgm:t>
    </dgm:pt>
    <dgm:pt modelId="{B444542F-713A-4F51-B79E-26BF17D0AA12}">
      <dgm:prSet phldrT="[Text]"/>
      <dgm:spPr>
        <a:ln>
          <a:solidFill>
            <a:srgbClr val="68A495"/>
          </a:solidFill>
        </a:ln>
      </dgm:spPr>
      <dgm:t>
        <a:bodyPr/>
        <a:lstStyle/>
        <a:p>
          <a:r>
            <a:rPr lang="en-US" dirty="0">
              <a:latin typeface="Arial" panose="020B0604020202020204" pitchFamily="34" charset="0"/>
              <a:cs typeface="Arial" panose="020B0604020202020204" pitchFamily="34" charset="0"/>
            </a:rPr>
            <a:t>D0225s and D0302s can often (Change of Supply or New Connection) be sent prior to the Supply Start Date. </a:t>
          </a:r>
          <a:endParaRPr lang="en-GB" dirty="0">
            <a:latin typeface="Arial" panose="020B0604020202020204" pitchFamily="34" charset="0"/>
            <a:cs typeface="Arial" panose="020B0604020202020204" pitchFamily="34" charset="0"/>
          </a:endParaRPr>
        </a:p>
      </dgm:t>
    </dgm:pt>
    <dgm:pt modelId="{C4B47BDA-D092-455B-A043-CA7CC346A8C9}" type="parTrans" cxnId="{EEB48716-BFB7-4FE6-8684-B5C440C13B55}">
      <dgm:prSet/>
      <dgm:spPr/>
      <dgm:t>
        <a:bodyPr/>
        <a:lstStyle/>
        <a:p>
          <a:endParaRPr lang="en-GB"/>
        </a:p>
      </dgm:t>
    </dgm:pt>
    <dgm:pt modelId="{C6AC6AAB-8C4E-43B7-B558-442E6466DE21}" type="sibTrans" cxnId="{EEB48716-BFB7-4FE6-8684-B5C440C13B55}">
      <dgm:prSet/>
      <dgm:spPr/>
      <dgm:t>
        <a:bodyPr/>
        <a:lstStyle/>
        <a:p>
          <a:endParaRPr lang="en-GB"/>
        </a:p>
      </dgm:t>
    </dgm:pt>
    <dgm:pt modelId="{CBFEA851-BBC4-4235-AA93-5123491C5DEB}">
      <dgm:prSet/>
      <dgm:spPr>
        <a:ln>
          <a:solidFill>
            <a:srgbClr val="68A495"/>
          </a:solidFill>
        </a:ln>
      </dgm:spPr>
      <dgm:t>
        <a:bodyPr/>
        <a:lstStyle/>
        <a:p>
          <a:r>
            <a:rPr lang="en-US" dirty="0">
              <a:latin typeface="Arial" panose="020B0604020202020204" pitchFamily="34" charset="0"/>
              <a:cs typeface="Arial" panose="020B0604020202020204" pitchFamily="34" charset="0"/>
            </a:rPr>
            <a:t>Where an email address is provided on a D0302 it is not always valid – we have seen instances of the CSSRegistrationID@suppliername.com being used.</a:t>
          </a:r>
        </a:p>
      </dgm:t>
    </dgm:pt>
    <dgm:pt modelId="{F0F021BD-3F9E-4514-BDD5-287EFAE5225E}" type="parTrans" cxnId="{358D2074-9C55-46FC-BC5F-86AFEE0F9E57}">
      <dgm:prSet/>
      <dgm:spPr/>
      <dgm:t>
        <a:bodyPr/>
        <a:lstStyle/>
        <a:p>
          <a:endParaRPr lang="en-GB"/>
        </a:p>
      </dgm:t>
    </dgm:pt>
    <dgm:pt modelId="{FA2D0E6C-840A-4AE1-9756-721396464773}" type="sibTrans" cxnId="{358D2074-9C55-46FC-BC5F-86AFEE0F9E57}">
      <dgm:prSet/>
      <dgm:spPr/>
      <dgm:t>
        <a:bodyPr/>
        <a:lstStyle/>
        <a:p>
          <a:endParaRPr lang="en-GB"/>
        </a:p>
      </dgm:t>
    </dgm:pt>
    <dgm:pt modelId="{EE583B81-B8FC-4113-9499-F8F68AC62830}">
      <dgm:prSet phldrT="[Text]"/>
      <dgm:spPr>
        <a:ln>
          <a:solidFill>
            <a:srgbClr val="68A495"/>
          </a:solidFill>
        </a:ln>
      </dgm:spPr>
      <dgm:t>
        <a:bodyPr/>
        <a:lstStyle/>
        <a:p>
          <a:r>
            <a:rPr lang="en-US" dirty="0">
              <a:latin typeface="Arial" panose="020B0604020202020204" pitchFamily="34" charset="0"/>
              <a:cs typeface="Arial" panose="020B0604020202020204" pitchFamily="34" charset="0"/>
            </a:rPr>
            <a:t>System validation checks current Supplier and Start Date and rejects if they do not match.</a:t>
          </a:r>
          <a:endParaRPr lang="en-GB" dirty="0">
            <a:latin typeface="Arial" panose="020B0604020202020204" pitchFamily="34" charset="0"/>
            <a:cs typeface="Arial" panose="020B0604020202020204" pitchFamily="34" charset="0"/>
          </a:endParaRPr>
        </a:p>
      </dgm:t>
    </dgm:pt>
    <dgm:pt modelId="{3E04CBB4-60B3-4369-9D9A-DD1D354DD230}" type="parTrans" cxnId="{8FA0DAB3-3DE4-4459-8AE9-E586E2EC84BE}">
      <dgm:prSet/>
      <dgm:spPr/>
      <dgm:t>
        <a:bodyPr/>
        <a:lstStyle/>
        <a:p>
          <a:endParaRPr lang="en-GB"/>
        </a:p>
      </dgm:t>
    </dgm:pt>
    <dgm:pt modelId="{EB4C6F2D-5356-4F00-B5B8-5F464C2DEDC8}" type="sibTrans" cxnId="{8FA0DAB3-3DE4-4459-8AE9-E586E2EC84BE}">
      <dgm:prSet/>
      <dgm:spPr/>
      <dgm:t>
        <a:bodyPr/>
        <a:lstStyle/>
        <a:p>
          <a:endParaRPr lang="en-GB"/>
        </a:p>
      </dgm:t>
    </dgm:pt>
    <dgm:pt modelId="{F46963E2-FADF-457E-AAD9-AB3C5AA9E124}" type="pres">
      <dgm:prSet presAssocID="{CDC4E98E-B470-471F-9BB3-FB8937CDBE37}" presName="linear" presStyleCnt="0">
        <dgm:presLayoutVars>
          <dgm:dir/>
          <dgm:animLvl val="lvl"/>
          <dgm:resizeHandles val="exact"/>
        </dgm:presLayoutVars>
      </dgm:prSet>
      <dgm:spPr/>
    </dgm:pt>
    <dgm:pt modelId="{9BDE8832-5821-4916-B446-9EF13EB28A99}" type="pres">
      <dgm:prSet presAssocID="{C64AD7A5-BED9-4198-BD39-E260A326AEA7}" presName="parentLin" presStyleCnt="0"/>
      <dgm:spPr/>
    </dgm:pt>
    <dgm:pt modelId="{B469904D-7407-4325-8D06-FC31B95D570D}" type="pres">
      <dgm:prSet presAssocID="{C64AD7A5-BED9-4198-BD39-E260A326AEA7}" presName="parentLeftMargin" presStyleLbl="node1" presStyleIdx="0" presStyleCnt="2"/>
      <dgm:spPr/>
    </dgm:pt>
    <dgm:pt modelId="{EFD0DA7A-5CF7-4E9A-A0FC-14197BC99F06}" type="pres">
      <dgm:prSet presAssocID="{C64AD7A5-BED9-4198-BD39-E260A326AEA7}" presName="parentText" presStyleLbl="node1" presStyleIdx="0" presStyleCnt="2">
        <dgm:presLayoutVars>
          <dgm:chMax val="0"/>
          <dgm:bulletEnabled val="1"/>
        </dgm:presLayoutVars>
      </dgm:prSet>
      <dgm:spPr/>
    </dgm:pt>
    <dgm:pt modelId="{409AB927-6B19-4AE3-9CDC-CB5382A9FBE1}" type="pres">
      <dgm:prSet presAssocID="{C64AD7A5-BED9-4198-BD39-E260A326AEA7}" presName="negativeSpace" presStyleCnt="0"/>
      <dgm:spPr/>
    </dgm:pt>
    <dgm:pt modelId="{8F74AF09-6796-4AA8-A5A2-021F21B3CD96}" type="pres">
      <dgm:prSet presAssocID="{C64AD7A5-BED9-4198-BD39-E260A326AEA7}" presName="childText" presStyleLbl="conFgAcc1" presStyleIdx="0" presStyleCnt="2">
        <dgm:presLayoutVars>
          <dgm:bulletEnabled val="1"/>
        </dgm:presLayoutVars>
      </dgm:prSet>
      <dgm:spPr/>
    </dgm:pt>
    <dgm:pt modelId="{91448A0A-FDBF-4B0A-9B2E-04BCFBE0FDAA}" type="pres">
      <dgm:prSet presAssocID="{B9CCA7CC-609D-44E9-9FCB-3E242E8C36DD}" presName="spaceBetweenRectangles" presStyleCnt="0"/>
      <dgm:spPr/>
    </dgm:pt>
    <dgm:pt modelId="{3A5ADA4F-15D2-4570-8390-C167EDCD2D3F}" type="pres">
      <dgm:prSet presAssocID="{90B0E483-EAA4-4DEA-90AC-98974CF016DE}" presName="parentLin" presStyleCnt="0"/>
      <dgm:spPr/>
    </dgm:pt>
    <dgm:pt modelId="{3C1FEC12-3FB5-44A2-9CF4-85A523492A28}" type="pres">
      <dgm:prSet presAssocID="{90B0E483-EAA4-4DEA-90AC-98974CF016DE}" presName="parentLeftMargin" presStyleLbl="node1" presStyleIdx="0" presStyleCnt="2"/>
      <dgm:spPr/>
    </dgm:pt>
    <dgm:pt modelId="{625B88F7-DF49-4BEB-AB67-A3640F2B2057}" type="pres">
      <dgm:prSet presAssocID="{90B0E483-EAA4-4DEA-90AC-98974CF016DE}" presName="parentText" presStyleLbl="node1" presStyleIdx="1" presStyleCnt="2">
        <dgm:presLayoutVars>
          <dgm:chMax val="0"/>
          <dgm:bulletEnabled val="1"/>
        </dgm:presLayoutVars>
      </dgm:prSet>
      <dgm:spPr/>
    </dgm:pt>
    <dgm:pt modelId="{7DF78BF9-2FD4-4317-92C3-994412DDC419}" type="pres">
      <dgm:prSet presAssocID="{90B0E483-EAA4-4DEA-90AC-98974CF016DE}" presName="negativeSpace" presStyleCnt="0"/>
      <dgm:spPr/>
    </dgm:pt>
    <dgm:pt modelId="{F1A50725-E0DB-4C98-ACE6-7A9E6C5BADD1}" type="pres">
      <dgm:prSet presAssocID="{90B0E483-EAA4-4DEA-90AC-98974CF016DE}" presName="childText" presStyleLbl="conFgAcc1" presStyleIdx="1" presStyleCnt="2">
        <dgm:presLayoutVars>
          <dgm:bulletEnabled val="1"/>
        </dgm:presLayoutVars>
      </dgm:prSet>
      <dgm:spPr/>
    </dgm:pt>
  </dgm:ptLst>
  <dgm:cxnLst>
    <dgm:cxn modelId="{A716FF09-FC22-4FE6-96E8-6127A5C452DB}" type="presOf" srcId="{B444542F-713A-4F51-B79E-26BF17D0AA12}" destId="{F1A50725-E0DB-4C98-ACE6-7A9E6C5BADD1}" srcOrd="0" destOrd="0" presId="urn:microsoft.com/office/officeart/2005/8/layout/list1"/>
    <dgm:cxn modelId="{EEB48716-BFB7-4FE6-8684-B5C440C13B55}" srcId="{90B0E483-EAA4-4DEA-90AC-98974CF016DE}" destId="{B444542F-713A-4F51-B79E-26BF17D0AA12}" srcOrd="0" destOrd="0" parTransId="{C4B47BDA-D092-455B-A043-CA7CC346A8C9}" sibTransId="{C6AC6AAB-8C4E-43B7-B558-442E6466DE21}"/>
    <dgm:cxn modelId="{B653A02F-D386-4275-9204-C9BD6E3E79FB}" srcId="{C64AD7A5-BED9-4198-BD39-E260A326AEA7}" destId="{40416F8C-B8A6-41AC-BB58-6033CFA4726F}" srcOrd="1" destOrd="0" parTransId="{B4DF35A6-0A5C-4E6B-93D1-D360CF0A4477}" sibTransId="{109ED3C5-2771-45A9-8F9C-131F64BC591B}"/>
    <dgm:cxn modelId="{7CBD2138-DE2D-4512-AF51-BC1AACA6D50A}" type="presOf" srcId="{B43CE40C-ACB0-4477-B33B-D0483BE470D6}" destId="{8F74AF09-6796-4AA8-A5A2-021F21B3CD96}" srcOrd="0" destOrd="0" presId="urn:microsoft.com/office/officeart/2005/8/layout/list1"/>
    <dgm:cxn modelId="{FF31F261-D763-4148-B31B-471822BC39A5}" srcId="{CDC4E98E-B470-471F-9BB3-FB8937CDBE37}" destId="{C64AD7A5-BED9-4198-BD39-E260A326AEA7}" srcOrd="0" destOrd="0" parTransId="{43E66185-5EE6-4BF6-BE91-6422D72A5D32}" sibTransId="{B9CCA7CC-609D-44E9-9FCB-3E242E8C36DD}"/>
    <dgm:cxn modelId="{372F4052-A283-49AB-9912-846F8B1CCA43}" type="presOf" srcId="{90B0E483-EAA4-4DEA-90AC-98974CF016DE}" destId="{3C1FEC12-3FB5-44A2-9CF4-85A523492A28}" srcOrd="0" destOrd="0" presId="urn:microsoft.com/office/officeart/2005/8/layout/list1"/>
    <dgm:cxn modelId="{358D2074-9C55-46FC-BC5F-86AFEE0F9E57}" srcId="{90B0E483-EAA4-4DEA-90AC-98974CF016DE}" destId="{CBFEA851-BBC4-4235-AA93-5123491C5DEB}" srcOrd="2" destOrd="0" parTransId="{F0F021BD-3F9E-4514-BDD5-287EFAE5225E}" sibTransId="{FA2D0E6C-840A-4AE1-9756-721396464773}"/>
    <dgm:cxn modelId="{4CB71A75-9124-4B1A-AFDE-6AABF60DD627}" srcId="{C64AD7A5-BED9-4198-BD39-E260A326AEA7}" destId="{B43CE40C-ACB0-4477-B33B-D0483BE470D6}" srcOrd="0" destOrd="0" parTransId="{50DE1C36-FC44-4BAF-80F3-83782F351E10}" sibTransId="{BC8BD430-1A15-4EE7-BCAE-B6458BCB6C58}"/>
    <dgm:cxn modelId="{7DFA9A76-F89B-4B5F-B344-DC23B91FDF48}" type="presOf" srcId="{B97C5260-7C51-403F-8109-357DE8374509}" destId="{8F74AF09-6796-4AA8-A5A2-021F21B3CD96}" srcOrd="0" destOrd="3" presId="urn:microsoft.com/office/officeart/2005/8/layout/list1"/>
    <dgm:cxn modelId="{A3F44A86-72CA-43A8-A908-086087B9F7AD}" srcId="{C64AD7A5-BED9-4198-BD39-E260A326AEA7}" destId="{B97C5260-7C51-403F-8109-357DE8374509}" srcOrd="3" destOrd="0" parTransId="{AC2E48A6-62CA-40BD-B661-E3B63ABE6938}" sibTransId="{0AB3B1B6-E5DD-4E35-9AF2-7751AF0BC463}"/>
    <dgm:cxn modelId="{5D3CFA8A-00B2-4274-872B-B059CEA19926}" type="presOf" srcId="{C833FA66-6BF7-4C74-839A-501D55F9EA40}" destId="{8F74AF09-6796-4AA8-A5A2-021F21B3CD96}" srcOrd="0" destOrd="2" presId="urn:microsoft.com/office/officeart/2005/8/layout/list1"/>
    <dgm:cxn modelId="{D9F14197-2B3E-4408-A838-4DE8E6E6A773}" type="presOf" srcId="{90B0E483-EAA4-4DEA-90AC-98974CF016DE}" destId="{625B88F7-DF49-4BEB-AB67-A3640F2B2057}" srcOrd="1" destOrd="0" presId="urn:microsoft.com/office/officeart/2005/8/layout/list1"/>
    <dgm:cxn modelId="{76CAFFA1-8F1B-4761-BE54-203746C36C11}" type="presOf" srcId="{40416F8C-B8A6-41AC-BB58-6033CFA4726F}" destId="{8F74AF09-6796-4AA8-A5A2-021F21B3CD96}" srcOrd="0" destOrd="1" presId="urn:microsoft.com/office/officeart/2005/8/layout/list1"/>
    <dgm:cxn modelId="{0E50E0A8-D0A6-45E1-BC53-344070BB19B6}" type="presOf" srcId="{C64AD7A5-BED9-4198-BD39-E260A326AEA7}" destId="{B469904D-7407-4325-8D06-FC31B95D570D}" srcOrd="0" destOrd="0" presId="urn:microsoft.com/office/officeart/2005/8/layout/list1"/>
    <dgm:cxn modelId="{37DACCAD-D5D3-490A-BE04-8F1AB54A7DF6}" srcId="{CDC4E98E-B470-471F-9BB3-FB8937CDBE37}" destId="{90B0E483-EAA4-4DEA-90AC-98974CF016DE}" srcOrd="1" destOrd="0" parTransId="{CE7967BA-2961-4067-9FB8-B3DB05B160A0}" sibTransId="{56EAC74E-859D-47D9-ACB3-153CD0BFE2A9}"/>
    <dgm:cxn modelId="{8FA0DAB3-3DE4-4459-8AE9-E586E2EC84BE}" srcId="{90B0E483-EAA4-4DEA-90AC-98974CF016DE}" destId="{EE583B81-B8FC-4113-9499-F8F68AC62830}" srcOrd="1" destOrd="0" parTransId="{3E04CBB4-60B3-4369-9D9A-DD1D354DD230}" sibTransId="{EB4C6F2D-5356-4F00-B5B8-5F464C2DEDC8}"/>
    <dgm:cxn modelId="{445726CC-646F-4E77-8B4E-E1F404718F11}" type="presOf" srcId="{CDC4E98E-B470-471F-9BB3-FB8937CDBE37}" destId="{F46963E2-FADF-457E-AAD9-AB3C5AA9E124}" srcOrd="0" destOrd="0" presId="urn:microsoft.com/office/officeart/2005/8/layout/list1"/>
    <dgm:cxn modelId="{E25226D6-B4ED-49A6-AF8B-072E715CBFB8}" type="presOf" srcId="{EE583B81-B8FC-4113-9499-F8F68AC62830}" destId="{F1A50725-E0DB-4C98-ACE6-7A9E6C5BADD1}" srcOrd="0" destOrd="1" presId="urn:microsoft.com/office/officeart/2005/8/layout/list1"/>
    <dgm:cxn modelId="{2A9175EB-25EC-4CFE-AB4E-36AF7BFE63AF}" type="presOf" srcId="{C64AD7A5-BED9-4198-BD39-E260A326AEA7}" destId="{EFD0DA7A-5CF7-4E9A-A0FC-14197BC99F06}" srcOrd="1" destOrd="0" presId="urn:microsoft.com/office/officeart/2005/8/layout/list1"/>
    <dgm:cxn modelId="{FF1FB2F2-726A-4E75-BFAA-F6D0ECE5878C}" type="presOf" srcId="{CBFEA851-BBC4-4235-AA93-5123491C5DEB}" destId="{F1A50725-E0DB-4C98-ACE6-7A9E6C5BADD1}" srcOrd="0" destOrd="2" presId="urn:microsoft.com/office/officeart/2005/8/layout/list1"/>
    <dgm:cxn modelId="{B93378F6-E579-41F1-A088-4D80C72F3AB5}" srcId="{C64AD7A5-BED9-4198-BD39-E260A326AEA7}" destId="{C833FA66-6BF7-4C74-839A-501D55F9EA40}" srcOrd="2" destOrd="0" parTransId="{ED71BEA4-1632-468A-94BB-CBCDCE48708E}" sibTransId="{5B2ACA91-C31D-4B6B-A664-833F4A677EF4}"/>
    <dgm:cxn modelId="{FC387496-A327-4257-B52D-D4D41515F992}" type="presParOf" srcId="{F46963E2-FADF-457E-AAD9-AB3C5AA9E124}" destId="{9BDE8832-5821-4916-B446-9EF13EB28A99}" srcOrd="0" destOrd="0" presId="urn:microsoft.com/office/officeart/2005/8/layout/list1"/>
    <dgm:cxn modelId="{DDC47875-94DE-479D-B8D4-172962089605}" type="presParOf" srcId="{9BDE8832-5821-4916-B446-9EF13EB28A99}" destId="{B469904D-7407-4325-8D06-FC31B95D570D}" srcOrd="0" destOrd="0" presId="urn:microsoft.com/office/officeart/2005/8/layout/list1"/>
    <dgm:cxn modelId="{EE2BFE79-CD1E-49BC-AAAE-B3B379085532}" type="presParOf" srcId="{9BDE8832-5821-4916-B446-9EF13EB28A99}" destId="{EFD0DA7A-5CF7-4E9A-A0FC-14197BC99F06}" srcOrd="1" destOrd="0" presId="urn:microsoft.com/office/officeart/2005/8/layout/list1"/>
    <dgm:cxn modelId="{574E8952-9FEC-4525-BE61-04655E372413}" type="presParOf" srcId="{F46963E2-FADF-457E-AAD9-AB3C5AA9E124}" destId="{409AB927-6B19-4AE3-9CDC-CB5382A9FBE1}" srcOrd="1" destOrd="0" presId="urn:microsoft.com/office/officeart/2005/8/layout/list1"/>
    <dgm:cxn modelId="{7CFFD45B-D208-4B81-9A64-3B953216EC29}" type="presParOf" srcId="{F46963E2-FADF-457E-AAD9-AB3C5AA9E124}" destId="{8F74AF09-6796-4AA8-A5A2-021F21B3CD96}" srcOrd="2" destOrd="0" presId="urn:microsoft.com/office/officeart/2005/8/layout/list1"/>
    <dgm:cxn modelId="{9983B8BA-ED33-488D-B28A-46677C29537B}" type="presParOf" srcId="{F46963E2-FADF-457E-AAD9-AB3C5AA9E124}" destId="{91448A0A-FDBF-4B0A-9B2E-04BCFBE0FDAA}" srcOrd="3" destOrd="0" presId="urn:microsoft.com/office/officeart/2005/8/layout/list1"/>
    <dgm:cxn modelId="{5BB11E2A-92A1-4C7A-92A3-28D0D1150600}" type="presParOf" srcId="{F46963E2-FADF-457E-AAD9-AB3C5AA9E124}" destId="{3A5ADA4F-15D2-4570-8390-C167EDCD2D3F}" srcOrd="4" destOrd="0" presId="urn:microsoft.com/office/officeart/2005/8/layout/list1"/>
    <dgm:cxn modelId="{E597E004-EB52-4176-AE53-6A578E8557A6}" type="presParOf" srcId="{3A5ADA4F-15D2-4570-8390-C167EDCD2D3F}" destId="{3C1FEC12-3FB5-44A2-9CF4-85A523492A28}" srcOrd="0" destOrd="0" presId="urn:microsoft.com/office/officeart/2005/8/layout/list1"/>
    <dgm:cxn modelId="{856ACFE3-8050-40DE-9534-0B6B6C98465B}" type="presParOf" srcId="{3A5ADA4F-15D2-4570-8390-C167EDCD2D3F}" destId="{625B88F7-DF49-4BEB-AB67-A3640F2B2057}" srcOrd="1" destOrd="0" presId="urn:microsoft.com/office/officeart/2005/8/layout/list1"/>
    <dgm:cxn modelId="{5DFA9536-29D3-41D2-AF96-3A183B494E30}" type="presParOf" srcId="{F46963E2-FADF-457E-AAD9-AB3C5AA9E124}" destId="{7DF78BF9-2FD4-4317-92C3-994412DDC419}" srcOrd="5" destOrd="0" presId="urn:microsoft.com/office/officeart/2005/8/layout/list1"/>
    <dgm:cxn modelId="{C6C1D8C7-00F9-4AAB-9DED-6A9119C9DA13}" type="presParOf" srcId="{F46963E2-FADF-457E-AAD9-AB3C5AA9E124}" destId="{F1A50725-E0DB-4C98-ACE6-7A9E6C5BADD1}"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DC4E98E-B470-471F-9BB3-FB8937CDBE37}"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GB"/>
        </a:p>
      </dgm:t>
    </dgm:pt>
    <dgm:pt modelId="{C64AD7A5-BED9-4198-BD39-E260A326AEA7}">
      <dgm:prSet phldrT="[Text]"/>
      <dgm:spPr>
        <a:solidFill>
          <a:srgbClr val="68A495"/>
        </a:solidFill>
      </dgm:spPr>
      <dgm:t>
        <a:bodyPr/>
        <a:lstStyle/>
        <a:p>
          <a:r>
            <a:rPr lang="en-GB" dirty="0"/>
            <a:t>Lower Delivery rate</a:t>
          </a:r>
        </a:p>
      </dgm:t>
    </dgm:pt>
    <dgm:pt modelId="{43E66185-5EE6-4BF6-BE91-6422D72A5D32}" type="parTrans" cxnId="{FF31F261-D763-4148-B31B-471822BC39A5}">
      <dgm:prSet/>
      <dgm:spPr/>
      <dgm:t>
        <a:bodyPr/>
        <a:lstStyle/>
        <a:p>
          <a:endParaRPr lang="en-GB"/>
        </a:p>
      </dgm:t>
    </dgm:pt>
    <dgm:pt modelId="{B9CCA7CC-609D-44E9-9FCB-3E242E8C36DD}" type="sibTrans" cxnId="{FF31F261-D763-4148-B31B-471822BC39A5}">
      <dgm:prSet/>
      <dgm:spPr/>
      <dgm:t>
        <a:bodyPr/>
        <a:lstStyle/>
        <a:p>
          <a:endParaRPr lang="en-GB"/>
        </a:p>
      </dgm:t>
    </dgm:pt>
    <dgm:pt modelId="{1BDF92C0-05C8-4BDC-8DFA-501CFBE0BFB8}">
      <dgm:prSet phldrT="[Text]"/>
      <dgm:spPr>
        <a:solidFill>
          <a:srgbClr val="7B282E">
            <a:hueOff val="0"/>
            <a:satOff val="0"/>
            <a:lumOff val="0"/>
            <a:alphaOff val="0"/>
          </a:srgbClr>
        </a:solidFill>
        <a:ln w="12700" cap="flat" cmpd="sng" algn="ctr">
          <a:solidFill>
            <a:srgbClr val="68A495"/>
          </a:solidFill>
          <a:prstDash val="solid"/>
          <a:miter lim="800000"/>
        </a:ln>
        <a:effectLst/>
      </dgm:spPr>
      <dgm:t>
        <a:bodyPr vert="horz"/>
        <a:lstStyle/>
        <a:p>
          <a:r>
            <a:rPr lang="en-GB" dirty="0"/>
            <a:t>Incorrect email addresses means some consumers not receiving PSR information</a:t>
          </a:r>
        </a:p>
      </dgm:t>
    </dgm:pt>
    <dgm:pt modelId="{FD016AB0-F323-49F3-9279-E9D231C76F0B}" type="parTrans" cxnId="{1039236C-E3B9-4A34-B5A9-C4367CFD0CB4}">
      <dgm:prSet/>
      <dgm:spPr/>
      <dgm:t>
        <a:bodyPr/>
        <a:lstStyle/>
        <a:p>
          <a:endParaRPr lang="en-GB"/>
        </a:p>
      </dgm:t>
    </dgm:pt>
    <dgm:pt modelId="{79B0252E-1C4C-4EB0-85D3-C3B48AD49073}" type="sibTrans" cxnId="{1039236C-E3B9-4A34-B5A9-C4367CFD0CB4}">
      <dgm:prSet/>
      <dgm:spPr/>
      <dgm:t>
        <a:bodyPr/>
        <a:lstStyle/>
        <a:p>
          <a:endParaRPr lang="en-GB"/>
        </a:p>
      </dgm:t>
    </dgm:pt>
    <dgm:pt modelId="{D6F290ED-6715-4D50-B8F2-4B32FED9D000}">
      <dgm:prSet phldrT="[Text]"/>
      <dgm:spPr>
        <a:solidFill>
          <a:srgbClr val="68A495"/>
        </a:solidFill>
      </dgm:spPr>
      <dgm:t>
        <a:bodyPr/>
        <a:lstStyle/>
        <a:p>
          <a:r>
            <a:rPr lang="en-GB" dirty="0"/>
            <a:t>Environmental impact</a:t>
          </a:r>
        </a:p>
      </dgm:t>
    </dgm:pt>
    <dgm:pt modelId="{7C51FAE4-B239-4BAC-91E3-6FDF84B6257C}" type="parTrans" cxnId="{7CB150A7-7D8F-45B8-9788-602D79D82721}">
      <dgm:prSet/>
      <dgm:spPr/>
      <dgm:t>
        <a:bodyPr/>
        <a:lstStyle/>
        <a:p>
          <a:endParaRPr lang="en-GB"/>
        </a:p>
      </dgm:t>
    </dgm:pt>
    <dgm:pt modelId="{5E46318E-05BB-451D-AC2B-B4772D8FEABA}" type="sibTrans" cxnId="{7CB150A7-7D8F-45B8-9788-602D79D82721}">
      <dgm:prSet/>
      <dgm:spPr/>
      <dgm:t>
        <a:bodyPr/>
        <a:lstStyle/>
        <a:p>
          <a:endParaRPr lang="en-GB"/>
        </a:p>
      </dgm:t>
    </dgm:pt>
    <dgm:pt modelId="{74D0ED36-FA37-4810-A0A5-3A550F5EA91F}">
      <dgm:prSet/>
      <dgm:spPr>
        <a:ln>
          <a:solidFill>
            <a:srgbClr val="68A495"/>
          </a:solidFill>
        </a:ln>
      </dgm:spPr>
      <dgm:t>
        <a:bodyPr/>
        <a:lstStyle/>
        <a:p>
          <a:r>
            <a:rPr lang="en-GB" dirty="0"/>
            <a:t>Production and circulation of hard copies leaves higher carbon footprint</a:t>
          </a:r>
        </a:p>
      </dgm:t>
    </dgm:pt>
    <dgm:pt modelId="{4920E722-5495-4961-8886-53156EFCF7FD}" type="parTrans" cxnId="{40215A13-37F1-4013-95DD-A1D54D701C69}">
      <dgm:prSet/>
      <dgm:spPr/>
      <dgm:t>
        <a:bodyPr/>
        <a:lstStyle/>
        <a:p>
          <a:endParaRPr lang="en-GB"/>
        </a:p>
      </dgm:t>
    </dgm:pt>
    <dgm:pt modelId="{3D72880E-4F59-4261-8E2A-EE834721FAD7}" type="sibTrans" cxnId="{40215A13-37F1-4013-95DD-A1D54D701C69}">
      <dgm:prSet/>
      <dgm:spPr/>
      <dgm:t>
        <a:bodyPr/>
        <a:lstStyle/>
        <a:p>
          <a:endParaRPr lang="en-GB"/>
        </a:p>
      </dgm:t>
    </dgm:pt>
    <dgm:pt modelId="{A8E7AD11-E4C5-423F-A520-E58B42C23327}">
      <dgm:prSet phldrT="[Text]"/>
      <dgm:spPr>
        <a:solidFill>
          <a:srgbClr val="7B282E">
            <a:hueOff val="0"/>
            <a:satOff val="0"/>
            <a:lumOff val="0"/>
            <a:alphaOff val="0"/>
          </a:srgbClr>
        </a:solidFill>
        <a:ln w="12700" cap="flat" cmpd="sng" algn="ctr">
          <a:solidFill>
            <a:srgbClr val="68A495"/>
          </a:solidFill>
          <a:prstDash val="solid"/>
          <a:miter lim="800000"/>
        </a:ln>
        <a:effectLst/>
      </dgm:spPr>
      <dgm:t>
        <a:bodyPr vert="horz"/>
        <a:lstStyle/>
        <a:p>
          <a:r>
            <a:rPr lang="en-GB" dirty="0"/>
            <a:t>More email addresses would be able to reach more consumers</a:t>
          </a:r>
        </a:p>
      </dgm:t>
    </dgm:pt>
    <dgm:pt modelId="{1CB7C1B5-823B-43D7-9377-EA10314EC25A}" type="parTrans" cxnId="{C00282B9-0558-4852-82DA-4F6638B1CED1}">
      <dgm:prSet/>
      <dgm:spPr/>
      <dgm:t>
        <a:bodyPr/>
        <a:lstStyle/>
        <a:p>
          <a:endParaRPr lang="en-GB"/>
        </a:p>
      </dgm:t>
    </dgm:pt>
    <dgm:pt modelId="{6442B68B-0D66-487C-B41B-C290687A3843}" type="sibTrans" cxnId="{C00282B9-0558-4852-82DA-4F6638B1CED1}">
      <dgm:prSet/>
      <dgm:spPr/>
      <dgm:t>
        <a:bodyPr/>
        <a:lstStyle/>
        <a:p>
          <a:endParaRPr lang="en-GB"/>
        </a:p>
      </dgm:t>
    </dgm:pt>
    <dgm:pt modelId="{7F8FBA3B-4707-4773-BABC-6AAC80E3CB43}">
      <dgm:prSet/>
      <dgm:spPr>
        <a:solidFill>
          <a:srgbClr val="68A495"/>
        </a:solidFill>
        <a:ln>
          <a:solidFill>
            <a:srgbClr val="68A495"/>
          </a:solidFill>
        </a:ln>
      </dgm:spPr>
      <dgm:t>
        <a:bodyPr/>
        <a:lstStyle/>
        <a:p>
          <a:r>
            <a:rPr lang="en-GB" dirty="0"/>
            <a:t>Efficiency</a:t>
          </a:r>
        </a:p>
      </dgm:t>
    </dgm:pt>
    <dgm:pt modelId="{061A2B1B-6707-4269-A128-01F7C85F23E0}" type="parTrans" cxnId="{947B6B0C-8212-484C-A3B6-F7D4B5A25768}">
      <dgm:prSet/>
      <dgm:spPr/>
      <dgm:t>
        <a:bodyPr/>
        <a:lstStyle/>
        <a:p>
          <a:endParaRPr lang="en-GB"/>
        </a:p>
      </dgm:t>
    </dgm:pt>
    <dgm:pt modelId="{4CEF48EF-C3B6-4D80-AA4F-E505CCE27768}" type="sibTrans" cxnId="{947B6B0C-8212-484C-A3B6-F7D4B5A25768}">
      <dgm:prSet/>
      <dgm:spPr/>
      <dgm:t>
        <a:bodyPr/>
        <a:lstStyle/>
        <a:p>
          <a:endParaRPr lang="en-GB"/>
        </a:p>
      </dgm:t>
    </dgm:pt>
    <dgm:pt modelId="{1DD9C273-A8B2-4967-80F9-54E96F86FD43}">
      <dgm:prSet/>
      <dgm:spPr>
        <a:solidFill>
          <a:srgbClr val="68A495"/>
        </a:solidFill>
        <a:ln>
          <a:solidFill>
            <a:srgbClr val="68A495"/>
          </a:solidFill>
        </a:ln>
      </dgm:spPr>
      <dgm:t>
        <a:bodyPr/>
        <a:lstStyle/>
        <a:p>
          <a:r>
            <a:rPr lang="en-GB" dirty="0"/>
            <a:t>Printing, packing and delivery hard copies is more resource intensive and comes with a higher cost than email alternative</a:t>
          </a:r>
        </a:p>
      </dgm:t>
    </dgm:pt>
    <dgm:pt modelId="{755BD21B-04FE-4344-AC25-F47A52D9738F}" type="parTrans" cxnId="{EDF83511-1BDA-4BD9-8718-FF967031EE95}">
      <dgm:prSet/>
      <dgm:spPr/>
      <dgm:t>
        <a:bodyPr/>
        <a:lstStyle/>
        <a:p>
          <a:endParaRPr lang="en-GB"/>
        </a:p>
      </dgm:t>
    </dgm:pt>
    <dgm:pt modelId="{78288738-A450-4659-B382-AD1C4FC89BDB}" type="sibTrans" cxnId="{EDF83511-1BDA-4BD9-8718-FF967031EE95}">
      <dgm:prSet/>
      <dgm:spPr/>
      <dgm:t>
        <a:bodyPr/>
        <a:lstStyle/>
        <a:p>
          <a:endParaRPr lang="en-GB"/>
        </a:p>
      </dgm:t>
    </dgm:pt>
    <dgm:pt modelId="{E1D44A8F-30D6-4C0C-8471-8E1151C9B18D}" type="pres">
      <dgm:prSet presAssocID="{CDC4E98E-B470-471F-9BB3-FB8937CDBE37}" presName="linearFlow" presStyleCnt="0">
        <dgm:presLayoutVars>
          <dgm:dir/>
          <dgm:resizeHandles val="exact"/>
        </dgm:presLayoutVars>
      </dgm:prSet>
      <dgm:spPr/>
    </dgm:pt>
    <dgm:pt modelId="{7276630F-CE74-4BFE-83C2-C50B413BFC47}" type="pres">
      <dgm:prSet presAssocID="{C64AD7A5-BED9-4198-BD39-E260A326AEA7}" presName="composite" presStyleCnt="0"/>
      <dgm:spPr/>
    </dgm:pt>
    <dgm:pt modelId="{DEB7AAC1-1F3F-4D4F-9CF4-E8C0AA86F2C4}" type="pres">
      <dgm:prSet presAssocID="{C64AD7A5-BED9-4198-BD39-E260A326AEA7}" presName="imgShp" presStyleLbl="fgImgPlace1" presStyleIdx="0" presStyleCnt="3"/>
      <dgm:spPr>
        <a:blipFill rotWithShape="1">
          <a:blip xmlns:r="http://schemas.openxmlformats.org/officeDocument/2006/relationships" r:embed="rId1"/>
          <a:srcRect/>
          <a:stretch>
            <a:fillRect l="-1000" r="-1000"/>
          </a:stretch>
        </a:blipFill>
      </dgm:spPr>
    </dgm:pt>
    <dgm:pt modelId="{E6C5E678-E492-4764-B0FF-B71722E62322}" type="pres">
      <dgm:prSet presAssocID="{C64AD7A5-BED9-4198-BD39-E260A326AEA7}" presName="txShp" presStyleLbl="node1" presStyleIdx="0" presStyleCnt="3">
        <dgm:presLayoutVars>
          <dgm:bulletEnabled val="1"/>
        </dgm:presLayoutVars>
      </dgm:prSet>
      <dgm:spPr/>
    </dgm:pt>
    <dgm:pt modelId="{180A2F7C-10A6-4BED-8378-FD25300280D1}" type="pres">
      <dgm:prSet presAssocID="{B9CCA7CC-609D-44E9-9FCB-3E242E8C36DD}" presName="spacing" presStyleCnt="0"/>
      <dgm:spPr/>
    </dgm:pt>
    <dgm:pt modelId="{EFB0178D-CDA2-43D3-9270-BF46D8C624B7}" type="pres">
      <dgm:prSet presAssocID="{D6F290ED-6715-4D50-B8F2-4B32FED9D000}" presName="composite" presStyleCnt="0"/>
      <dgm:spPr/>
    </dgm:pt>
    <dgm:pt modelId="{BF6C622D-04AD-4025-8694-0834D2C84E2B}" type="pres">
      <dgm:prSet presAssocID="{D6F290ED-6715-4D50-B8F2-4B32FED9D000}" presName="imgShp" presStyleLbl="fgImgPlace1" presStyleIdx="1" presStyleCnt="3"/>
      <dgm:spPr>
        <a:blipFill rotWithShape="1">
          <a:blip xmlns:r="http://schemas.openxmlformats.org/officeDocument/2006/relationships" r:embed="rId2"/>
          <a:srcRect/>
          <a:stretch>
            <a:fillRect l="-1000" r="-1000"/>
          </a:stretch>
        </a:blipFill>
      </dgm:spPr>
    </dgm:pt>
    <dgm:pt modelId="{A291EB55-114C-4DA5-81C0-5C07087CEC65}" type="pres">
      <dgm:prSet presAssocID="{D6F290ED-6715-4D50-B8F2-4B32FED9D000}" presName="txShp" presStyleLbl="node1" presStyleIdx="1" presStyleCnt="3">
        <dgm:presLayoutVars>
          <dgm:bulletEnabled val="1"/>
        </dgm:presLayoutVars>
      </dgm:prSet>
      <dgm:spPr/>
    </dgm:pt>
    <dgm:pt modelId="{9B0338F3-5359-4383-A48F-7F88ABC80F1B}" type="pres">
      <dgm:prSet presAssocID="{5E46318E-05BB-451D-AC2B-B4772D8FEABA}" presName="spacing" presStyleCnt="0"/>
      <dgm:spPr/>
    </dgm:pt>
    <dgm:pt modelId="{BD60FC94-D12F-4E46-9844-EAB7ACE07180}" type="pres">
      <dgm:prSet presAssocID="{7F8FBA3B-4707-4773-BABC-6AAC80E3CB43}" presName="composite" presStyleCnt="0"/>
      <dgm:spPr/>
    </dgm:pt>
    <dgm:pt modelId="{0A10DC73-771D-4F3F-8E47-BFF25F8900AD}" type="pres">
      <dgm:prSet presAssocID="{7F8FBA3B-4707-4773-BABC-6AAC80E3CB43}" presName="imgShp" presStyleLbl="fgImgPlace1" presStyleIdx="2" presStyleCnt="3"/>
      <dgm:spPr>
        <a:blipFill rotWithShape="1">
          <a:blip xmlns:r="http://schemas.openxmlformats.org/officeDocument/2006/relationships" r:embed="rId3"/>
          <a:srcRect/>
          <a:stretch>
            <a:fillRect l="-1000" r="-1000"/>
          </a:stretch>
        </a:blipFill>
      </dgm:spPr>
    </dgm:pt>
    <dgm:pt modelId="{CB8D4ED2-B3B4-4F2B-AF19-6B701F48A3D5}" type="pres">
      <dgm:prSet presAssocID="{7F8FBA3B-4707-4773-BABC-6AAC80E3CB43}" presName="txShp" presStyleLbl="node1" presStyleIdx="2" presStyleCnt="3">
        <dgm:presLayoutVars>
          <dgm:bulletEnabled val="1"/>
        </dgm:presLayoutVars>
      </dgm:prSet>
      <dgm:spPr/>
    </dgm:pt>
  </dgm:ptLst>
  <dgm:cxnLst>
    <dgm:cxn modelId="{947B6B0C-8212-484C-A3B6-F7D4B5A25768}" srcId="{CDC4E98E-B470-471F-9BB3-FB8937CDBE37}" destId="{7F8FBA3B-4707-4773-BABC-6AAC80E3CB43}" srcOrd="2" destOrd="0" parTransId="{061A2B1B-6707-4269-A128-01F7C85F23E0}" sibTransId="{4CEF48EF-C3B6-4D80-AA4F-E505CCE27768}"/>
    <dgm:cxn modelId="{EDF83511-1BDA-4BD9-8718-FF967031EE95}" srcId="{7F8FBA3B-4707-4773-BABC-6AAC80E3CB43}" destId="{1DD9C273-A8B2-4967-80F9-54E96F86FD43}" srcOrd="0" destOrd="0" parTransId="{755BD21B-04FE-4344-AC25-F47A52D9738F}" sibTransId="{78288738-A450-4659-B382-AD1C4FC89BDB}"/>
    <dgm:cxn modelId="{40215A13-37F1-4013-95DD-A1D54D701C69}" srcId="{D6F290ED-6715-4D50-B8F2-4B32FED9D000}" destId="{74D0ED36-FA37-4810-A0A5-3A550F5EA91F}" srcOrd="0" destOrd="0" parTransId="{4920E722-5495-4961-8886-53156EFCF7FD}" sibTransId="{3D72880E-4F59-4261-8E2A-EE834721FAD7}"/>
    <dgm:cxn modelId="{3A863C1A-E30D-4EF4-A6D5-208A3826B2AC}" type="presOf" srcId="{D6F290ED-6715-4D50-B8F2-4B32FED9D000}" destId="{A291EB55-114C-4DA5-81C0-5C07087CEC65}" srcOrd="0" destOrd="0" presId="urn:microsoft.com/office/officeart/2005/8/layout/vList3"/>
    <dgm:cxn modelId="{FF31F261-D763-4148-B31B-471822BC39A5}" srcId="{CDC4E98E-B470-471F-9BB3-FB8937CDBE37}" destId="{C64AD7A5-BED9-4198-BD39-E260A326AEA7}" srcOrd="0" destOrd="0" parTransId="{43E66185-5EE6-4BF6-BE91-6422D72A5D32}" sibTransId="{B9CCA7CC-609D-44E9-9FCB-3E242E8C36DD}"/>
    <dgm:cxn modelId="{1039236C-E3B9-4A34-B5A9-C4367CFD0CB4}" srcId="{C64AD7A5-BED9-4198-BD39-E260A326AEA7}" destId="{1BDF92C0-05C8-4BDC-8DFA-501CFBE0BFB8}" srcOrd="0" destOrd="0" parTransId="{FD016AB0-F323-49F3-9279-E9D231C76F0B}" sibTransId="{79B0252E-1C4C-4EB0-85D3-C3B48AD49073}"/>
    <dgm:cxn modelId="{94BEE771-6993-4555-8233-7E8E03141E3F}" type="presOf" srcId="{CDC4E98E-B470-471F-9BB3-FB8937CDBE37}" destId="{E1D44A8F-30D6-4C0C-8471-8E1151C9B18D}" srcOrd="0" destOrd="0" presId="urn:microsoft.com/office/officeart/2005/8/layout/vList3"/>
    <dgm:cxn modelId="{C4389E9E-D2BF-419F-BF01-714B50D4EEF7}" type="presOf" srcId="{C64AD7A5-BED9-4198-BD39-E260A326AEA7}" destId="{E6C5E678-E492-4764-B0FF-B71722E62322}" srcOrd="0" destOrd="0" presId="urn:microsoft.com/office/officeart/2005/8/layout/vList3"/>
    <dgm:cxn modelId="{F5F53AA0-E9DC-4C60-AB8E-D3FA11011779}" type="presOf" srcId="{74D0ED36-FA37-4810-A0A5-3A550F5EA91F}" destId="{A291EB55-114C-4DA5-81C0-5C07087CEC65}" srcOrd="0" destOrd="1" presId="urn:microsoft.com/office/officeart/2005/8/layout/vList3"/>
    <dgm:cxn modelId="{7CB150A7-7D8F-45B8-9788-602D79D82721}" srcId="{CDC4E98E-B470-471F-9BB3-FB8937CDBE37}" destId="{D6F290ED-6715-4D50-B8F2-4B32FED9D000}" srcOrd="1" destOrd="0" parTransId="{7C51FAE4-B239-4BAC-91E3-6FDF84B6257C}" sibTransId="{5E46318E-05BB-451D-AC2B-B4772D8FEABA}"/>
    <dgm:cxn modelId="{6C1A1AB1-35DB-4C9C-94CE-CDAFB7CAD0E0}" type="presOf" srcId="{1BDF92C0-05C8-4BDC-8DFA-501CFBE0BFB8}" destId="{E6C5E678-E492-4764-B0FF-B71722E62322}" srcOrd="0" destOrd="1" presId="urn:microsoft.com/office/officeart/2005/8/layout/vList3"/>
    <dgm:cxn modelId="{C017BFB1-B296-404A-A3DF-126C3E48A0E0}" type="presOf" srcId="{1DD9C273-A8B2-4967-80F9-54E96F86FD43}" destId="{CB8D4ED2-B3B4-4F2B-AF19-6B701F48A3D5}" srcOrd="0" destOrd="1" presId="urn:microsoft.com/office/officeart/2005/8/layout/vList3"/>
    <dgm:cxn modelId="{BDAC22B3-1811-4191-B994-A94BD381071E}" type="presOf" srcId="{7F8FBA3B-4707-4773-BABC-6AAC80E3CB43}" destId="{CB8D4ED2-B3B4-4F2B-AF19-6B701F48A3D5}" srcOrd="0" destOrd="0" presId="urn:microsoft.com/office/officeart/2005/8/layout/vList3"/>
    <dgm:cxn modelId="{C00282B9-0558-4852-82DA-4F6638B1CED1}" srcId="{C64AD7A5-BED9-4198-BD39-E260A326AEA7}" destId="{A8E7AD11-E4C5-423F-A520-E58B42C23327}" srcOrd="1" destOrd="0" parTransId="{1CB7C1B5-823B-43D7-9377-EA10314EC25A}" sibTransId="{6442B68B-0D66-487C-B41B-C290687A3843}"/>
    <dgm:cxn modelId="{B1EDB7C3-02CD-43E3-B95B-27601ADBB342}" type="presOf" srcId="{A8E7AD11-E4C5-423F-A520-E58B42C23327}" destId="{E6C5E678-E492-4764-B0FF-B71722E62322}" srcOrd="0" destOrd="2" presId="urn:microsoft.com/office/officeart/2005/8/layout/vList3"/>
    <dgm:cxn modelId="{9F67BB89-9705-4C30-AC5A-81DBE76AB1B1}" type="presParOf" srcId="{E1D44A8F-30D6-4C0C-8471-8E1151C9B18D}" destId="{7276630F-CE74-4BFE-83C2-C50B413BFC47}" srcOrd="0" destOrd="0" presId="urn:microsoft.com/office/officeart/2005/8/layout/vList3"/>
    <dgm:cxn modelId="{572556F4-780F-449D-9882-EAEB9263AFF7}" type="presParOf" srcId="{7276630F-CE74-4BFE-83C2-C50B413BFC47}" destId="{DEB7AAC1-1F3F-4D4F-9CF4-E8C0AA86F2C4}" srcOrd="0" destOrd="0" presId="urn:microsoft.com/office/officeart/2005/8/layout/vList3"/>
    <dgm:cxn modelId="{500D7E95-21D0-4926-988E-C7DAF0429E83}" type="presParOf" srcId="{7276630F-CE74-4BFE-83C2-C50B413BFC47}" destId="{E6C5E678-E492-4764-B0FF-B71722E62322}" srcOrd="1" destOrd="0" presId="urn:microsoft.com/office/officeart/2005/8/layout/vList3"/>
    <dgm:cxn modelId="{A565FB45-E4A9-48DF-9B37-3661493A45E6}" type="presParOf" srcId="{E1D44A8F-30D6-4C0C-8471-8E1151C9B18D}" destId="{180A2F7C-10A6-4BED-8378-FD25300280D1}" srcOrd="1" destOrd="0" presId="urn:microsoft.com/office/officeart/2005/8/layout/vList3"/>
    <dgm:cxn modelId="{C55C0D3C-67FE-4052-A7CA-F4FEBFB41481}" type="presParOf" srcId="{E1D44A8F-30D6-4C0C-8471-8E1151C9B18D}" destId="{EFB0178D-CDA2-43D3-9270-BF46D8C624B7}" srcOrd="2" destOrd="0" presId="urn:microsoft.com/office/officeart/2005/8/layout/vList3"/>
    <dgm:cxn modelId="{83BE5646-AA00-4216-9440-51DBB3044328}" type="presParOf" srcId="{EFB0178D-CDA2-43D3-9270-BF46D8C624B7}" destId="{BF6C622D-04AD-4025-8694-0834D2C84E2B}" srcOrd="0" destOrd="0" presId="urn:microsoft.com/office/officeart/2005/8/layout/vList3"/>
    <dgm:cxn modelId="{2F3A7D91-0E3F-41FD-80D3-1C47C446FC15}" type="presParOf" srcId="{EFB0178D-CDA2-43D3-9270-BF46D8C624B7}" destId="{A291EB55-114C-4DA5-81C0-5C07087CEC65}" srcOrd="1" destOrd="0" presId="urn:microsoft.com/office/officeart/2005/8/layout/vList3"/>
    <dgm:cxn modelId="{27891424-34E7-49F6-A9EE-2FAE5619E0A7}" type="presParOf" srcId="{E1D44A8F-30D6-4C0C-8471-8E1151C9B18D}" destId="{9B0338F3-5359-4383-A48F-7F88ABC80F1B}" srcOrd="3" destOrd="0" presId="urn:microsoft.com/office/officeart/2005/8/layout/vList3"/>
    <dgm:cxn modelId="{64FA53E3-67F4-42FC-92A6-C2FA7A929B6E}" type="presParOf" srcId="{E1D44A8F-30D6-4C0C-8471-8E1151C9B18D}" destId="{BD60FC94-D12F-4E46-9844-EAB7ACE07180}" srcOrd="4" destOrd="0" presId="urn:microsoft.com/office/officeart/2005/8/layout/vList3"/>
    <dgm:cxn modelId="{0F8B4B76-A84A-494B-8D94-88FD609DF28B}" type="presParOf" srcId="{BD60FC94-D12F-4E46-9844-EAB7ACE07180}" destId="{0A10DC73-771D-4F3F-8E47-BFF25F8900AD}" srcOrd="0" destOrd="0" presId="urn:microsoft.com/office/officeart/2005/8/layout/vList3"/>
    <dgm:cxn modelId="{05413401-9060-47A8-BC1D-5E5D2BB19B04}" type="presParOf" srcId="{BD60FC94-D12F-4E46-9844-EAB7ACE07180}" destId="{CB8D4ED2-B3B4-4F2B-AF19-6B701F48A3D5}"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A08F4A1-738D-476A-953B-31F544D68512}"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en-GB"/>
        </a:p>
      </dgm:t>
    </dgm:pt>
    <dgm:pt modelId="{447E80F6-395F-4BC0-AB99-8927B260707A}">
      <dgm:prSet phldrT="[Text]"/>
      <dgm:spPr>
        <a:ln>
          <a:solidFill>
            <a:srgbClr val="68A495"/>
          </a:solidFill>
        </a:ln>
      </dgm:spPr>
      <dgm:t>
        <a:bodyPr/>
        <a:lstStyle/>
        <a:p>
          <a:r>
            <a:rPr lang="en-US" dirty="0">
              <a:latin typeface="Arial" panose="020B0604020202020204" pitchFamily="34" charset="0"/>
              <a:cs typeface="Arial" panose="020B0604020202020204" pitchFamily="34" charset="0"/>
            </a:rPr>
            <a:t>Can Suppliers only send these flows on or after their Supply Start Date?</a:t>
          </a:r>
          <a:endParaRPr lang="en-GB" dirty="0">
            <a:latin typeface="Arial" panose="020B0604020202020204" pitchFamily="34" charset="0"/>
            <a:cs typeface="Arial" panose="020B0604020202020204" pitchFamily="34" charset="0"/>
          </a:endParaRPr>
        </a:p>
      </dgm:t>
    </dgm:pt>
    <dgm:pt modelId="{23E7DF82-0284-489B-B777-1B7BD63C3CB2}" type="parTrans" cxnId="{0BFE1FF9-5AA9-480A-9841-020F57EEE511}">
      <dgm:prSet/>
      <dgm:spPr/>
      <dgm:t>
        <a:bodyPr/>
        <a:lstStyle/>
        <a:p>
          <a:endParaRPr lang="en-GB"/>
        </a:p>
      </dgm:t>
    </dgm:pt>
    <dgm:pt modelId="{CC04ACBE-A875-457C-96C3-1D23C925FADC}" type="sibTrans" cxnId="{0BFE1FF9-5AA9-480A-9841-020F57EEE511}">
      <dgm:prSet/>
      <dgm:spPr/>
      <dgm:t>
        <a:bodyPr/>
        <a:lstStyle/>
        <a:p>
          <a:endParaRPr lang="en-GB"/>
        </a:p>
      </dgm:t>
    </dgm:pt>
    <dgm:pt modelId="{16362ACD-BE47-4FF8-8B39-E5EEA9074BCA}">
      <dgm:prSet phldrT="[Text]"/>
      <dgm:spPr>
        <a:ln>
          <a:solidFill>
            <a:srgbClr val="68A495"/>
          </a:solidFill>
        </a:ln>
      </dgm:spPr>
      <dgm:t>
        <a:bodyPr/>
        <a:lstStyle/>
        <a:p>
          <a:r>
            <a:rPr lang="en-US" dirty="0">
              <a:latin typeface="Arial" panose="020B0604020202020204" pitchFamily="34" charset="0"/>
              <a:cs typeface="Arial" panose="020B0604020202020204" pitchFamily="34" charset="0"/>
            </a:rPr>
            <a:t>Add email address field to the D0225 Priority Services Details flow?</a:t>
          </a:r>
          <a:endParaRPr lang="en-GB" dirty="0">
            <a:latin typeface="Arial" panose="020B0604020202020204" pitchFamily="34" charset="0"/>
            <a:cs typeface="Arial" panose="020B0604020202020204" pitchFamily="34" charset="0"/>
          </a:endParaRPr>
        </a:p>
      </dgm:t>
    </dgm:pt>
    <dgm:pt modelId="{B28E96EE-E77B-4697-86B3-8DEBB23692C0}" type="parTrans" cxnId="{AB3DB689-3BA4-4CD9-B020-2A0D394C25AD}">
      <dgm:prSet/>
      <dgm:spPr/>
      <dgm:t>
        <a:bodyPr/>
        <a:lstStyle/>
        <a:p>
          <a:endParaRPr lang="en-GB"/>
        </a:p>
      </dgm:t>
    </dgm:pt>
    <dgm:pt modelId="{13AE7B8D-6007-41DE-BEB6-66C479C0D765}" type="sibTrans" cxnId="{AB3DB689-3BA4-4CD9-B020-2A0D394C25AD}">
      <dgm:prSet/>
      <dgm:spPr/>
      <dgm:t>
        <a:bodyPr/>
        <a:lstStyle/>
        <a:p>
          <a:endParaRPr lang="en-GB"/>
        </a:p>
      </dgm:t>
    </dgm:pt>
    <dgm:pt modelId="{368D9D19-B012-4C19-A0E3-34DF121F727C}">
      <dgm:prSet phldrT="[Text]"/>
      <dgm:spPr>
        <a:solidFill>
          <a:srgbClr val="68A495"/>
        </a:solidFill>
        <a:ln>
          <a:solidFill>
            <a:srgbClr val="68A495"/>
          </a:solidFill>
        </a:ln>
      </dgm:spPr>
      <dgm:t>
        <a:bodyPr/>
        <a:lstStyle/>
        <a:p>
          <a:r>
            <a:rPr lang="en-GB" dirty="0"/>
            <a:t>Improve Data Quality</a:t>
          </a:r>
        </a:p>
      </dgm:t>
    </dgm:pt>
    <dgm:pt modelId="{5669B6CB-797F-46A9-BA02-DD5E6FDD286B}" type="parTrans" cxnId="{B344AFF0-B664-42A0-B039-4B58A2D32539}">
      <dgm:prSet/>
      <dgm:spPr/>
      <dgm:t>
        <a:bodyPr/>
        <a:lstStyle/>
        <a:p>
          <a:endParaRPr lang="en-GB"/>
        </a:p>
      </dgm:t>
    </dgm:pt>
    <dgm:pt modelId="{FA4FCD50-7684-4FF7-9CBC-F2BFD41DD7D2}" type="sibTrans" cxnId="{B344AFF0-B664-42A0-B039-4B58A2D32539}">
      <dgm:prSet/>
      <dgm:spPr/>
      <dgm:t>
        <a:bodyPr/>
        <a:lstStyle/>
        <a:p>
          <a:endParaRPr lang="en-GB"/>
        </a:p>
      </dgm:t>
    </dgm:pt>
    <dgm:pt modelId="{7059D3E8-DDBE-443F-B77B-DE82A46A1ADA}">
      <dgm:prSet phldrT="[Text]"/>
      <dgm:spPr>
        <a:solidFill>
          <a:srgbClr val="68A495"/>
        </a:solidFill>
        <a:ln>
          <a:solidFill>
            <a:srgbClr val="68A495"/>
          </a:solidFill>
        </a:ln>
      </dgm:spPr>
      <dgm:t>
        <a:bodyPr/>
        <a:lstStyle/>
        <a:p>
          <a:r>
            <a:rPr lang="en-GB" dirty="0"/>
            <a:t>Improve Flow success rate</a:t>
          </a:r>
        </a:p>
      </dgm:t>
    </dgm:pt>
    <dgm:pt modelId="{7EC3F42A-E447-44AB-AAEA-CA1844533748}" type="parTrans" cxnId="{1F37D1B3-6BDE-4979-A8E1-8D073D987E52}">
      <dgm:prSet/>
      <dgm:spPr/>
      <dgm:t>
        <a:bodyPr/>
        <a:lstStyle/>
        <a:p>
          <a:endParaRPr lang="en-GB"/>
        </a:p>
      </dgm:t>
    </dgm:pt>
    <dgm:pt modelId="{B3BD8E9C-2552-47CA-8115-14BD9D624858}" type="sibTrans" cxnId="{1F37D1B3-6BDE-4979-A8E1-8D073D987E52}">
      <dgm:prSet/>
      <dgm:spPr/>
      <dgm:t>
        <a:bodyPr/>
        <a:lstStyle/>
        <a:p>
          <a:endParaRPr lang="en-GB"/>
        </a:p>
      </dgm:t>
    </dgm:pt>
    <dgm:pt modelId="{0C091D32-7793-4D87-ACBD-3AE3FB06472F}">
      <dgm:prSet phldrT="[Text]"/>
      <dgm:spPr>
        <a:ln>
          <a:solidFill>
            <a:srgbClr val="68A495"/>
          </a:solidFill>
        </a:ln>
      </dgm:spPr>
      <dgm:t>
        <a:bodyPr/>
        <a:lstStyle/>
        <a:p>
          <a:r>
            <a:rPr lang="en-US" dirty="0">
              <a:latin typeface="Arial" panose="020B0604020202020204" pitchFamily="34" charset="0"/>
              <a:cs typeface="Arial" panose="020B0604020202020204" pitchFamily="34" charset="0"/>
            </a:rPr>
            <a:t>Validate email address? </a:t>
          </a:r>
          <a:endParaRPr lang="en-GB" dirty="0">
            <a:latin typeface="Arial" panose="020B0604020202020204" pitchFamily="34" charset="0"/>
            <a:cs typeface="Arial" panose="020B0604020202020204" pitchFamily="34" charset="0"/>
          </a:endParaRPr>
        </a:p>
      </dgm:t>
    </dgm:pt>
    <dgm:pt modelId="{E5065F14-BFC1-48EA-A43A-CF1677F5F17A}" type="parTrans" cxnId="{FAB7EDF1-B3C5-4F5F-B9A6-67A949F177FF}">
      <dgm:prSet/>
      <dgm:spPr/>
      <dgm:t>
        <a:bodyPr/>
        <a:lstStyle/>
        <a:p>
          <a:endParaRPr lang="en-GB"/>
        </a:p>
      </dgm:t>
    </dgm:pt>
    <dgm:pt modelId="{BD186A75-FBD4-4848-A484-D034627A6076}" type="sibTrans" cxnId="{FAB7EDF1-B3C5-4F5F-B9A6-67A949F177FF}">
      <dgm:prSet/>
      <dgm:spPr/>
      <dgm:t>
        <a:bodyPr/>
        <a:lstStyle/>
        <a:p>
          <a:endParaRPr lang="en-GB"/>
        </a:p>
      </dgm:t>
    </dgm:pt>
    <dgm:pt modelId="{3645B4B2-02AB-4E2F-80C8-A907DD7E0553}">
      <dgm:prSet phldrT="[Text]"/>
      <dgm:spPr>
        <a:solidFill>
          <a:srgbClr val="68A495"/>
        </a:solidFill>
        <a:ln>
          <a:solidFill>
            <a:srgbClr val="68A495"/>
          </a:solidFill>
        </a:ln>
      </dgm:spPr>
      <dgm:t>
        <a:bodyPr/>
        <a:lstStyle/>
        <a:p>
          <a:r>
            <a:rPr lang="en-GB" dirty="0"/>
            <a:t>Increase Data sources</a:t>
          </a:r>
        </a:p>
      </dgm:t>
    </dgm:pt>
    <dgm:pt modelId="{8A6F5F9F-F1F0-4693-92C2-DB779BA51AAD}" type="parTrans" cxnId="{783633CA-3F6A-4487-9B81-23DA582B45A1}">
      <dgm:prSet/>
      <dgm:spPr/>
      <dgm:t>
        <a:bodyPr/>
        <a:lstStyle/>
        <a:p>
          <a:endParaRPr lang="en-GB"/>
        </a:p>
      </dgm:t>
    </dgm:pt>
    <dgm:pt modelId="{74A2ED38-46DB-4020-95EF-D7C652DA57A8}" type="sibTrans" cxnId="{783633CA-3F6A-4487-9B81-23DA582B45A1}">
      <dgm:prSet/>
      <dgm:spPr/>
      <dgm:t>
        <a:bodyPr/>
        <a:lstStyle/>
        <a:p>
          <a:endParaRPr lang="en-GB"/>
        </a:p>
      </dgm:t>
    </dgm:pt>
    <dgm:pt modelId="{17565969-E10B-4DB8-9F56-920A83EAF3EE}">
      <dgm:prSet phldrT="[Text]"/>
      <dgm:spPr>
        <a:ln>
          <a:solidFill>
            <a:srgbClr val="68A495"/>
          </a:solidFill>
        </a:ln>
      </dgm:spPr>
      <dgm:t>
        <a:bodyPr/>
        <a:lstStyle/>
        <a:p>
          <a:r>
            <a:rPr lang="en-US" dirty="0">
              <a:latin typeface="Arial" panose="020B0604020202020204" pitchFamily="34" charset="0"/>
              <a:cs typeface="Arial" panose="020B0604020202020204" pitchFamily="34" charset="0"/>
            </a:rPr>
            <a:t>No false population</a:t>
          </a:r>
          <a:endParaRPr lang="en-GB" dirty="0">
            <a:latin typeface="Arial" panose="020B0604020202020204" pitchFamily="34" charset="0"/>
            <a:cs typeface="Arial" panose="020B0604020202020204" pitchFamily="34" charset="0"/>
          </a:endParaRPr>
        </a:p>
      </dgm:t>
    </dgm:pt>
    <dgm:pt modelId="{8ECF5238-EE13-476E-94B1-99B5717BE497}" type="parTrans" cxnId="{F36DDD78-AEF1-4870-9FD9-25AC48346F02}">
      <dgm:prSet/>
      <dgm:spPr/>
      <dgm:t>
        <a:bodyPr/>
        <a:lstStyle/>
        <a:p>
          <a:endParaRPr lang="en-GB"/>
        </a:p>
      </dgm:t>
    </dgm:pt>
    <dgm:pt modelId="{0ACB3E5A-FEF7-48A5-9464-AC37A4700A8D}" type="sibTrans" cxnId="{F36DDD78-AEF1-4870-9FD9-25AC48346F02}">
      <dgm:prSet/>
      <dgm:spPr/>
      <dgm:t>
        <a:bodyPr/>
        <a:lstStyle/>
        <a:p>
          <a:endParaRPr lang="en-GB"/>
        </a:p>
      </dgm:t>
    </dgm:pt>
    <dgm:pt modelId="{CFE7A4FD-63C3-4F85-83DD-56E8B8009DE7}" type="pres">
      <dgm:prSet presAssocID="{1A08F4A1-738D-476A-953B-31F544D68512}" presName="diagram" presStyleCnt="0">
        <dgm:presLayoutVars>
          <dgm:dir/>
          <dgm:animLvl val="lvl"/>
          <dgm:resizeHandles val="exact"/>
        </dgm:presLayoutVars>
      </dgm:prSet>
      <dgm:spPr/>
    </dgm:pt>
    <dgm:pt modelId="{0C5D91E1-3CC7-47AE-8A93-47D41202803A}" type="pres">
      <dgm:prSet presAssocID="{368D9D19-B012-4C19-A0E3-34DF121F727C}" presName="compNode" presStyleCnt="0"/>
      <dgm:spPr/>
    </dgm:pt>
    <dgm:pt modelId="{DD9EF07E-1A96-4C02-BDFF-F6A81465D9AA}" type="pres">
      <dgm:prSet presAssocID="{368D9D19-B012-4C19-A0E3-34DF121F727C}" presName="childRect" presStyleLbl="bgAcc1" presStyleIdx="0" presStyleCnt="3">
        <dgm:presLayoutVars>
          <dgm:bulletEnabled val="1"/>
        </dgm:presLayoutVars>
      </dgm:prSet>
      <dgm:spPr/>
    </dgm:pt>
    <dgm:pt modelId="{651C4C8F-5336-41DB-8CAF-0E19C22C7977}" type="pres">
      <dgm:prSet presAssocID="{368D9D19-B012-4C19-A0E3-34DF121F727C}" presName="parentText" presStyleLbl="node1" presStyleIdx="0" presStyleCnt="0">
        <dgm:presLayoutVars>
          <dgm:chMax val="0"/>
          <dgm:bulletEnabled val="1"/>
        </dgm:presLayoutVars>
      </dgm:prSet>
      <dgm:spPr/>
    </dgm:pt>
    <dgm:pt modelId="{75B5C8EE-3D18-4FB0-82A5-91E03B1BF2B6}" type="pres">
      <dgm:prSet presAssocID="{368D9D19-B012-4C19-A0E3-34DF121F727C}" presName="parentRect" presStyleLbl="alignNode1" presStyleIdx="0" presStyleCnt="3"/>
      <dgm:spPr/>
    </dgm:pt>
    <dgm:pt modelId="{1F841B4C-AE5F-4603-8212-15F85446A5D1}" type="pres">
      <dgm:prSet presAssocID="{368D9D19-B012-4C19-A0E3-34DF121F727C}" presName="adorn" presStyleLbl="fgAccFollowNode1" presStyleIdx="0" presStyleCnt="3"/>
      <dgm:spPr>
        <a:blipFill rotWithShape="1">
          <a:blip xmlns:r="http://schemas.openxmlformats.org/officeDocument/2006/relationships" r:embed="rId1"/>
          <a:srcRect/>
          <a:stretch>
            <a:fillRect/>
          </a:stretch>
        </a:blipFill>
      </dgm:spPr>
    </dgm:pt>
    <dgm:pt modelId="{1E730FFD-6022-4FA2-B1F5-74C5AA469EFE}" type="pres">
      <dgm:prSet presAssocID="{FA4FCD50-7684-4FF7-9CBC-F2BFD41DD7D2}" presName="sibTrans" presStyleLbl="sibTrans2D1" presStyleIdx="0" presStyleCnt="0"/>
      <dgm:spPr/>
    </dgm:pt>
    <dgm:pt modelId="{A7D81C27-17B9-474B-9DE2-03E2752A5FEF}" type="pres">
      <dgm:prSet presAssocID="{7059D3E8-DDBE-443F-B77B-DE82A46A1ADA}" presName="compNode" presStyleCnt="0"/>
      <dgm:spPr/>
    </dgm:pt>
    <dgm:pt modelId="{843A297A-1EF1-4004-96EC-EDCCCD43DC77}" type="pres">
      <dgm:prSet presAssocID="{7059D3E8-DDBE-443F-B77B-DE82A46A1ADA}" presName="childRect" presStyleLbl="bgAcc1" presStyleIdx="1" presStyleCnt="3">
        <dgm:presLayoutVars>
          <dgm:bulletEnabled val="1"/>
        </dgm:presLayoutVars>
      </dgm:prSet>
      <dgm:spPr/>
    </dgm:pt>
    <dgm:pt modelId="{D7529FCF-C249-4943-B61C-8DACB3208387}" type="pres">
      <dgm:prSet presAssocID="{7059D3E8-DDBE-443F-B77B-DE82A46A1ADA}" presName="parentText" presStyleLbl="node1" presStyleIdx="0" presStyleCnt="0">
        <dgm:presLayoutVars>
          <dgm:chMax val="0"/>
          <dgm:bulletEnabled val="1"/>
        </dgm:presLayoutVars>
      </dgm:prSet>
      <dgm:spPr/>
    </dgm:pt>
    <dgm:pt modelId="{53029330-2178-4E94-9D7C-D7E9B9A3C8D5}" type="pres">
      <dgm:prSet presAssocID="{7059D3E8-DDBE-443F-B77B-DE82A46A1ADA}" presName="parentRect" presStyleLbl="alignNode1" presStyleIdx="1" presStyleCnt="3"/>
      <dgm:spPr/>
    </dgm:pt>
    <dgm:pt modelId="{E84967AF-EDCD-4009-85F8-983B15EE6532}" type="pres">
      <dgm:prSet presAssocID="{7059D3E8-DDBE-443F-B77B-DE82A46A1ADA}" presName="adorn" presStyleLbl="fgAccFollowNode1" presStyleIdx="1" presStyleCnt="3"/>
      <dgm:spPr>
        <a:blipFill rotWithShape="1">
          <a:blip xmlns:r="http://schemas.openxmlformats.org/officeDocument/2006/relationships" r:embed="rId2"/>
          <a:srcRect/>
          <a:stretch>
            <a:fillRect/>
          </a:stretch>
        </a:blipFill>
      </dgm:spPr>
    </dgm:pt>
    <dgm:pt modelId="{73074E0F-2BB8-4418-9983-A3900330922E}" type="pres">
      <dgm:prSet presAssocID="{B3BD8E9C-2552-47CA-8115-14BD9D624858}" presName="sibTrans" presStyleLbl="sibTrans2D1" presStyleIdx="0" presStyleCnt="0"/>
      <dgm:spPr/>
    </dgm:pt>
    <dgm:pt modelId="{23F09365-799F-43F8-B117-3407AB9DD2F8}" type="pres">
      <dgm:prSet presAssocID="{3645B4B2-02AB-4E2F-80C8-A907DD7E0553}" presName="compNode" presStyleCnt="0"/>
      <dgm:spPr/>
    </dgm:pt>
    <dgm:pt modelId="{7F8ACB2E-E8EE-49C5-A1F3-69857CE88052}" type="pres">
      <dgm:prSet presAssocID="{3645B4B2-02AB-4E2F-80C8-A907DD7E0553}" presName="childRect" presStyleLbl="bgAcc1" presStyleIdx="2" presStyleCnt="3">
        <dgm:presLayoutVars>
          <dgm:bulletEnabled val="1"/>
        </dgm:presLayoutVars>
      </dgm:prSet>
      <dgm:spPr/>
    </dgm:pt>
    <dgm:pt modelId="{A97FBA61-BBD6-4581-8211-71C2CE092E0F}" type="pres">
      <dgm:prSet presAssocID="{3645B4B2-02AB-4E2F-80C8-A907DD7E0553}" presName="parentText" presStyleLbl="node1" presStyleIdx="0" presStyleCnt="0">
        <dgm:presLayoutVars>
          <dgm:chMax val="0"/>
          <dgm:bulletEnabled val="1"/>
        </dgm:presLayoutVars>
      </dgm:prSet>
      <dgm:spPr/>
    </dgm:pt>
    <dgm:pt modelId="{8498D875-E0D3-42FE-8DE0-3308826E5909}" type="pres">
      <dgm:prSet presAssocID="{3645B4B2-02AB-4E2F-80C8-A907DD7E0553}" presName="parentRect" presStyleLbl="alignNode1" presStyleIdx="2" presStyleCnt="3"/>
      <dgm:spPr/>
    </dgm:pt>
    <dgm:pt modelId="{B41DD7A2-4BCA-4A30-B366-0F5C1BA01D5F}" type="pres">
      <dgm:prSet presAssocID="{3645B4B2-02AB-4E2F-80C8-A907DD7E0553}" presName="adorn" presStyleLbl="fgAccFollowNode1" presStyleIdx="2" presStyleCnt="3"/>
      <dgm:spPr>
        <a:blipFill rotWithShape="1">
          <a:blip xmlns:r="http://schemas.openxmlformats.org/officeDocument/2006/relationships" r:embed="rId3"/>
          <a:srcRect/>
          <a:stretch>
            <a:fillRect/>
          </a:stretch>
        </a:blipFill>
      </dgm:spPr>
    </dgm:pt>
  </dgm:ptLst>
  <dgm:cxnLst>
    <dgm:cxn modelId="{FB79FD16-D963-4CC1-A6FF-0B4C1CE9EEA2}" type="presOf" srcId="{17565969-E10B-4DB8-9F56-920A83EAF3EE}" destId="{DD9EF07E-1A96-4C02-BDFF-F6A81465D9AA}" srcOrd="0" destOrd="1" presId="urn:microsoft.com/office/officeart/2005/8/layout/bList2"/>
    <dgm:cxn modelId="{AFA4AF3E-DD68-4DCA-A5E6-B1761175E5F3}" type="presOf" srcId="{B3BD8E9C-2552-47CA-8115-14BD9D624858}" destId="{73074E0F-2BB8-4418-9983-A3900330922E}" srcOrd="0" destOrd="0" presId="urn:microsoft.com/office/officeart/2005/8/layout/bList2"/>
    <dgm:cxn modelId="{E8F97655-A6D4-4454-BEF4-DF2B3425B6C1}" type="presOf" srcId="{368D9D19-B012-4C19-A0E3-34DF121F727C}" destId="{651C4C8F-5336-41DB-8CAF-0E19C22C7977}" srcOrd="0" destOrd="0" presId="urn:microsoft.com/office/officeart/2005/8/layout/bList2"/>
    <dgm:cxn modelId="{F36DDD78-AEF1-4870-9FD9-25AC48346F02}" srcId="{368D9D19-B012-4C19-A0E3-34DF121F727C}" destId="{17565969-E10B-4DB8-9F56-920A83EAF3EE}" srcOrd="1" destOrd="0" parTransId="{8ECF5238-EE13-476E-94B1-99B5717BE497}" sibTransId="{0ACB3E5A-FEF7-48A5-9464-AC37A4700A8D}"/>
    <dgm:cxn modelId="{EB148759-8876-493B-AA6D-50BAC2028453}" type="presOf" srcId="{7059D3E8-DDBE-443F-B77B-DE82A46A1ADA}" destId="{D7529FCF-C249-4943-B61C-8DACB3208387}" srcOrd="0" destOrd="0" presId="urn:microsoft.com/office/officeart/2005/8/layout/bList2"/>
    <dgm:cxn modelId="{F193457A-6724-48C2-A4FD-06F71DE251F2}" type="presOf" srcId="{FA4FCD50-7684-4FF7-9CBC-F2BFD41DD7D2}" destId="{1E730FFD-6022-4FA2-B1F5-74C5AA469EFE}" srcOrd="0" destOrd="0" presId="urn:microsoft.com/office/officeart/2005/8/layout/bList2"/>
    <dgm:cxn modelId="{0DDB5285-77AB-4780-A736-9B5FE5737258}" type="presOf" srcId="{368D9D19-B012-4C19-A0E3-34DF121F727C}" destId="{75B5C8EE-3D18-4FB0-82A5-91E03B1BF2B6}" srcOrd="1" destOrd="0" presId="urn:microsoft.com/office/officeart/2005/8/layout/bList2"/>
    <dgm:cxn modelId="{AB3DB689-3BA4-4CD9-B020-2A0D394C25AD}" srcId="{3645B4B2-02AB-4E2F-80C8-A907DD7E0553}" destId="{16362ACD-BE47-4FF8-8B39-E5EEA9074BCA}" srcOrd="0" destOrd="0" parTransId="{B28E96EE-E77B-4697-86B3-8DEBB23692C0}" sibTransId="{13AE7B8D-6007-41DE-BEB6-66C479C0D765}"/>
    <dgm:cxn modelId="{AF4689AE-F770-485B-B9D8-1A4D4C78F220}" type="presOf" srcId="{1A08F4A1-738D-476A-953B-31F544D68512}" destId="{CFE7A4FD-63C3-4F85-83DD-56E8B8009DE7}" srcOrd="0" destOrd="0" presId="urn:microsoft.com/office/officeart/2005/8/layout/bList2"/>
    <dgm:cxn modelId="{C9AFF1B2-AA9B-462C-8C33-3BEBA8C44A22}" type="presOf" srcId="{447E80F6-395F-4BC0-AB99-8927B260707A}" destId="{843A297A-1EF1-4004-96EC-EDCCCD43DC77}" srcOrd="0" destOrd="0" presId="urn:microsoft.com/office/officeart/2005/8/layout/bList2"/>
    <dgm:cxn modelId="{1F37D1B3-6BDE-4979-A8E1-8D073D987E52}" srcId="{1A08F4A1-738D-476A-953B-31F544D68512}" destId="{7059D3E8-DDBE-443F-B77B-DE82A46A1ADA}" srcOrd="1" destOrd="0" parTransId="{7EC3F42A-E447-44AB-AAEA-CA1844533748}" sibTransId="{B3BD8E9C-2552-47CA-8115-14BD9D624858}"/>
    <dgm:cxn modelId="{62F7B4B5-F302-451B-B114-5B9BF1F0EC5D}" type="presOf" srcId="{7059D3E8-DDBE-443F-B77B-DE82A46A1ADA}" destId="{53029330-2178-4E94-9D7C-D7E9B9A3C8D5}" srcOrd="1" destOrd="0" presId="urn:microsoft.com/office/officeart/2005/8/layout/bList2"/>
    <dgm:cxn modelId="{1516D8C3-6498-45AD-9A11-1B41AE82370D}" type="presOf" srcId="{3645B4B2-02AB-4E2F-80C8-A907DD7E0553}" destId="{A97FBA61-BBD6-4581-8211-71C2CE092E0F}" srcOrd="0" destOrd="0" presId="urn:microsoft.com/office/officeart/2005/8/layout/bList2"/>
    <dgm:cxn modelId="{783633CA-3F6A-4487-9B81-23DA582B45A1}" srcId="{1A08F4A1-738D-476A-953B-31F544D68512}" destId="{3645B4B2-02AB-4E2F-80C8-A907DD7E0553}" srcOrd="2" destOrd="0" parTransId="{8A6F5F9F-F1F0-4693-92C2-DB779BA51AAD}" sibTransId="{74A2ED38-46DB-4020-95EF-D7C652DA57A8}"/>
    <dgm:cxn modelId="{F7D73BD6-8827-44C6-AE9C-6148E2C16E8C}" type="presOf" srcId="{3645B4B2-02AB-4E2F-80C8-A907DD7E0553}" destId="{8498D875-E0D3-42FE-8DE0-3308826E5909}" srcOrd="1" destOrd="0" presId="urn:microsoft.com/office/officeart/2005/8/layout/bList2"/>
    <dgm:cxn modelId="{B344AFF0-B664-42A0-B039-4B58A2D32539}" srcId="{1A08F4A1-738D-476A-953B-31F544D68512}" destId="{368D9D19-B012-4C19-A0E3-34DF121F727C}" srcOrd="0" destOrd="0" parTransId="{5669B6CB-797F-46A9-BA02-DD5E6FDD286B}" sibTransId="{FA4FCD50-7684-4FF7-9CBC-F2BFD41DD7D2}"/>
    <dgm:cxn modelId="{FAB7EDF1-B3C5-4F5F-B9A6-67A949F177FF}" srcId="{368D9D19-B012-4C19-A0E3-34DF121F727C}" destId="{0C091D32-7793-4D87-ACBD-3AE3FB06472F}" srcOrd="0" destOrd="0" parTransId="{E5065F14-BFC1-48EA-A43A-CF1677F5F17A}" sibTransId="{BD186A75-FBD4-4848-A484-D034627A6076}"/>
    <dgm:cxn modelId="{F4FB5FF3-AD85-4F6F-AB95-DBE91B90326E}" type="presOf" srcId="{0C091D32-7793-4D87-ACBD-3AE3FB06472F}" destId="{DD9EF07E-1A96-4C02-BDFF-F6A81465D9AA}" srcOrd="0" destOrd="0" presId="urn:microsoft.com/office/officeart/2005/8/layout/bList2"/>
    <dgm:cxn modelId="{36B25FF4-E486-4455-AFB0-7196BFC88D25}" type="presOf" srcId="{16362ACD-BE47-4FF8-8B39-E5EEA9074BCA}" destId="{7F8ACB2E-E8EE-49C5-A1F3-69857CE88052}" srcOrd="0" destOrd="0" presId="urn:microsoft.com/office/officeart/2005/8/layout/bList2"/>
    <dgm:cxn modelId="{0BFE1FF9-5AA9-480A-9841-020F57EEE511}" srcId="{7059D3E8-DDBE-443F-B77B-DE82A46A1ADA}" destId="{447E80F6-395F-4BC0-AB99-8927B260707A}" srcOrd="0" destOrd="0" parTransId="{23E7DF82-0284-489B-B777-1B7BD63C3CB2}" sibTransId="{CC04ACBE-A875-457C-96C3-1D23C925FADC}"/>
    <dgm:cxn modelId="{DF06A3E6-55DD-4224-AE06-15AC6F70374A}" type="presParOf" srcId="{CFE7A4FD-63C3-4F85-83DD-56E8B8009DE7}" destId="{0C5D91E1-3CC7-47AE-8A93-47D41202803A}" srcOrd="0" destOrd="0" presId="urn:microsoft.com/office/officeart/2005/8/layout/bList2"/>
    <dgm:cxn modelId="{054C6D34-00B3-494F-A0BE-1B7C05389044}" type="presParOf" srcId="{0C5D91E1-3CC7-47AE-8A93-47D41202803A}" destId="{DD9EF07E-1A96-4C02-BDFF-F6A81465D9AA}" srcOrd="0" destOrd="0" presId="urn:microsoft.com/office/officeart/2005/8/layout/bList2"/>
    <dgm:cxn modelId="{86B94CA4-26E7-48E9-AF5C-39B1B60256F3}" type="presParOf" srcId="{0C5D91E1-3CC7-47AE-8A93-47D41202803A}" destId="{651C4C8F-5336-41DB-8CAF-0E19C22C7977}" srcOrd="1" destOrd="0" presId="urn:microsoft.com/office/officeart/2005/8/layout/bList2"/>
    <dgm:cxn modelId="{CAC47D03-F0E7-4B3B-8846-FE57D9C0002F}" type="presParOf" srcId="{0C5D91E1-3CC7-47AE-8A93-47D41202803A}" destId="{75B5C8EE-3D18-4FB0-82A5-91E03B1BF2B6}" srcOrd="2" destOrd="0" presId="urn:microsoft.com/office/officeart/2005/8/layout/bList2"/>
    <dgm:cxn modelId="{A10D3549-F03B-4160-AF6B-E4DA5B4049DC}" type="presParOf" srcId="{0C5D91E1-3CC7-47AE-8A93-47D41202803A}" destId="{1F841B4C-AE5F-4603-8212-15F85446A5D1}" srcOrd="3" destOrd="0" presId="urn:microsoft.com/office/officeart/2005/8/layout/bList2"/>
    <dgm:cxn modelId="{5B5F981A-0984-4421-8294-BB5380C19AB2}" type="presParOf" srcId="{CFE7A4FD-63C3-4F85-83DD-56E8B8009DE7}" destId="{1E730FFD-6022-4FA2-B1F5-74C5AA469EFE}" srcOrd="1" destOrd="0" presId="urn:microsoft.com/office/officeart/2005/8/layout/bList2"/>
    <dgm:cxn modelId="{03D1BC57-CCF9-4074-B0C3-E17B2FF2BCAC}" type="presParOf" srcId="{CFE7A4FD-63C3-4F85-83DD-56E8B8009DE7}" destId="{A7D81C27-17B9-474B-9DE2-03E2752A5FEF}" srcOrd="2" destOrd="0" presId="urn:microsoft.com/office/officeart/2005/8/layout/bList2"/>
    <dgm:cxn modelId="{150FCB1D-9A44-487F-A2FF-3690748E99B6}" type="presParOf" srcId="{A7D81C27-17B9-474B-9DE2-03E2752A5FEF}" destId="{843A297A-1EF1-4004-96EC-EDCCCD43DC77}" srcOrd="0" destOrd="0" presId="urn:microsoft.com/office/officeart/2005/8/layout/bList2"/>
    <dgm:cxn modelId="{94431DB7-C09E-4C9A-8E59-6B96F26A7BFB}" type="presParOf" srcId="{A7D81C27-17B9-474B-9DE2-03E2752A5FEF}" destId="{D7529FCF-C249-4943-B61C-8DACB3208387}" srcOrd="1" destOrd="0" presId="urn:microsoft.com/office/officeart/2005/8/layout/bList2"/>
    <dgm:cxn modelId="{89BFFD51-24DE-468C-B11F-0EECF6E9C36D}" type="presParOf" srcId="{A7D81C27-17B9-474B-9DE2-03E2752A5FEF}" destId="{53029330-2178-4E94-9D7C-D7E9B9A3C8D5}" srcOrd="2" destOrd="0" presId="urn:microsoft.com/office/officeart/2005/8/layout/bList2"/>
    <dgm:cxn modelId="{156F4CB7-AB13-4B58-AA5D-79E0AC14E6FD}" type="presParOf" srcId="{A7D81C27-17B9-474B-9DE2-03E2752A5FEF}" destId="{E84967AF-EDCD-4009-85F8-983B15EE6532}" srcOrd="3" destOrd="0" presId="urn:microsoft.com/office/officeart/2005/8/layout/bList2"/>
    <dgm:cxn modelId="{7BC6AB72-585D-42CB-8A78-01C3782A9AB4}" type="presParOf" srcId="{CFE7A4FD-63C3-4F85-83DD-56E8B8009DE7}" destId="{73074E0F-2BB8-4418-9983-A3900330922E}" srcOrd="3" destOrd="0" presId="urn:microsoft.com/office/officeart/2005/8/layout/bList2"/>
    <dgm:cxn modelId="{2B0BEF47-B268-433B-AC01-A7CC6670648F}" type="presParOf" srcId="{CFE7A4FD-63C3-4F85-83DD-56E8B8009DE7}" destId="{23F09365-799F-43F8-B117-3407AB9DD2F8}" srcOrd="4" destOrd="0" presId="urn:microsoft.com/office/officeart/2005/8/layout/bList2"/>
    <dgm:cxn modelId="{099B020E-7375-4F26-9B00-D2FCBDF2D8D8}" type="presParOf" srcId="{23F09365-799F-43F8-B117-3407AB9DD2F8}" destId="{7F8ACB2E-E8EE-49C5-A1F3-69857CE88052}" srcOrd="0" destOrd="0" presId="urn:microsoft.com/office/officeart/2005/8/layout/bList2"/>
    <dgm:cxn modelId="{0AF4D8A3-1DFF-403A-8C73-C4F9A3A7623E}" type="presParOf" srcId="{23F09365-799F-43F8-B117-3407AB9DD2F8}" destId="{A97FBA61-BBD6-4581-8211-71C2CE092E0F}" srcOrd="1" destOrd="0" presId="urn:microsoft.com/office/officeart/2005/8/layout/bList2"/>
    <dgm:cxn modelId="{A74EA0FB-1595-42C1-8DB3-8F0424FE482C}" type="presParOf" srcId="{23F09365-799F-43F8-B117-3407AB9DD2F8}" destId="{8498D875-E0D3-42FE-8DE0-3308826E5909}" srcOrd="2" destOrd="0" presId="urn:microsoft.com/office/officeart/2005/8/layout/bList2"/>
    <dgm:cxn modelId="{D546A056-D9A5-4941-A041-1EA7940CA8E1}" type="presParOf" srcId="{23F09365-799F-43F8-B117-3407AB9DD2F8}" destId="{B41DD7A2-4BCA-4A30-B366-0F5C1BA01D5F}" srcOrd="3"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E53C14-1ED7-43B4-A350-FEE0D2EEA21A}">
      <dsp:nvSpPr>
        <dsp:cNvPr id="0" name=""/>
        <dsp:cNvSpPr/>
      </dsp:nvSpPr>
      <dsp:spPr>
        <a:xfrm>
          <a:off x="2700" y="335736"/>
          <a:ext cx="3289865" cy="1315946"/>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GB" sz="2400" kern="1200"/>
            <a:t>Initially sharing risk driver scores</a:t>
          </a:r>
        </a:p>
      </dsp:txBody>
      <dsp:txXfrm>
        <a:off x="660673" y="335736"/>
        <a:ext cx="1973919" cy="1315946"/>
      </dsp:txXfrm>
    </dsp:sp>
    <dsp:sp modelId="{74121D19-3FBE-4ED7-BAA0-F65E0B18261E}">
      <dsp:nvSpPr>
        <dsp:cNvPr id="0" name=""/>
        <dsp:cNvSpPr/>
      </dsp:nvSpPr>
      <dsp:spPr>
        <a:xfrm>
          <a:off x="2963579" y="335736"/>
          <a:ext cx="3289865" cy="1315946"/>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GB" sz="2400" kern="1200"/>
            <a:t>Sharing ratings with Parties confidentially</a:t>
          </a:r>
        </a:p>
      </dsp:txBody>
      <dsp:txXfrm>
        <a:off x="3621552" y="335736"/>
        <a:ext cx="1973919" cy="1315946"/>
      </dsp:txXfrm>
    </dsp:sp>
    <dsp:sp modelId="{4AA2FC85-10CF-409A-9AD4-1D5BC664A063}">
      <dsp:nvSpPr>
        <dsp:cNvPr id="0" name=""/>
        <dsp:cNvSpPr/>
      </dsp:nvSpPr>
      <dsp:spPr>
        <a:xfrm>
          <a:off x="5924458" y="335736"/>
          <a:ext cx="3289865" cy="1315946"/>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GB" sz="2400" kern="1200"/>
            <a:t>Sharing ratings with Peers</a:t>
          </a:r>
        </a:p>
      </dsp:txBody>
      <dsp:txXfrm>
        <a:off x="6582431" y="335736"/>
        <a:ext cx="1973919" cy="13159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E93C86-ECD3-4BAC-A111-1FEABECC0869}">
      <dsp:nvSpPr>
        <dsp:cNvPr id="0" name=""/>
        <dsp:cNvSpPr/>
      </dsp:nvSpPr>
      <dsp:spPr>
        <a:xfrm rot="5400000">
          <a:off x="5804622" y="-2531079"/>
          <a:ext cx="510763" cy="5703533"/>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rPr>
            <a:t>Originally prioritised in Sprint 2 at request of MHHS programme</a:t>
          </a:r>
        </a:p>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rPr>
            <a:t>Following reduction now seeing significant uptick – back to 40% of sprint 2 start position</a:t>
          </a:r>
        </a:p>
      </dsp:txBody>
      <dsp:txXfrm rot="-5400000">
        <a:off x="3208238" y="90238"/>
        <a:ext cx="5678600" cy="460897"/>
      </dsp:txXfrm>
    </dsp:sp>
    <dsp:sp modelId="{FEA5A673-9F58-4FE8-B802-A51063E8635C}">
      <dsp:nvSpPr>
        <dsp:cNvPr id="0" name=""/>
        <dsp:cNvSpPr/>
      </dsp:nvSpPr>
      <dsp:spPr>
        <a:xfrm>
          <a:off x="0" y="1460"/>
          <a:ext cx="3208237" cy="63845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GB" sz="1900" kern="1200">
              <a:latin typeface="Arial" panose="020B0604020202020204" pitchFamily="34" charset="0"/>
              <a:cs typeface="Arial" panose="020B0604020202020204" pitchFamily="34" charset="0"/>
            </a:rPr>
            <a:t>Energised No Meter</a:t>
          </a:r>
        </a:p>
      </dsp:txBody>
      <dsp:txXfrm>
        <a:off x="31167" y="32627"/>
        <a:ext cx="3145903" cy="576120"/>
      </dsp:txXfrm>
    </dsp:sp>
    <dsp:sp modelId="{8C70E742-656B-45D9-A1B8-32B47048974B}">
      <dsp:nvSpPr>
        <dsp:cNvPr id="0" name=""/>
        <dsp:cNvSpPr/>
      </dsp:nvSpPr>
      <dsp:spPr>
        <a:xfrm rot="5400000">
          <a:off x="5804622" y="-1860701"/>
          <a:ext cx="510763" cy="5703533"/>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rPr>
            <a:t>Limited net progress during Sprint 3</a:t>
          </a:r>
        </a:p>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rPr>
            <a:t>Topline changes linked to MHHS programme</a:t>
          </a:r>
        </a:p>
      </dsp:txBody>
      <dsp:txXfrm rot="-5400000">
        <a:off x="3208238" y="760616"/>
        <a:ext cx="5678600" cy="460897"/>
      </dsp:txXfrm>
    </dsp:sp>
    <dsp:sp modelId="{4230925E-0A69-4ADF-92F0-11AEF3F2BB3A}">
      <dsp:nvSpPr>
        <dsp:cNvPr id="0" name=""/>
        <dsp:cNvSpPr/>
      </dsp:nvSpPr>
      <dsp:spPr>
        <a:xfrm>
          <a:off x="0" y="671837"/>
          <a:ext cx="3208237" cy="63845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GB" sz="1900" kern="1200">
              <a:latin typeface="Arial" panose="020B0604020202020204" pitchFamily="34" charset="0"/>
              <a:cs typeface="Arial" panose="020B0604020202020204" pitchFamily="34" charset="0"/>
            </a:rPr>
            <a:t>DNO Invalid Topline</a:t>
          </a:r>
        </a:p>
      </dsp:txBody>
      <dsp:txXfrm>
        <a:off x="31167" y="703004"/>
        <a:ext cx="3145903" cy="576120"/>
      </dsp:txXfrm>
    </dsp:sp>
    <dsp:sp modelId="{A031E10D-1964-4D10-9511-F9D493BE316A}">
      <dsp:nvSpPr>
        <dsp:cNvPr id="0" name=""/>
        <dsp:cNvSpPr/>
      </dsp:nvSpPr>
      <dsp:spPr>
        <a:xfrm rot="5400000">
          <a:off x="5804622" y="-1190323"/>
          <a:ext cx="510763" cy="5703533"/>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rPr>
            <a:t>New data available – identified over 6m gas meters have no valid MAP ID</a:t>
          </a:r>
        </a:p>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rPr>
            <a:t>Propose prioritising the c. 750k Smart Meters</a:t>
          </a:r>
        </a:p>
      </dsp:txBody>
      <dsp:txXfrm rot="-5400000">
        <a:off x="3208238" y="1430994"/>
        <a:ext cx="5678600" cy="460897"/>
      </dsp:txXfrm>
    </dsp:sp>
    <dsp:sp modelId="{0707AB7D-B2E5-40F2-9ABC-8BC967E509A1}">
      <dsp:nvSpPr>
        <dsp:cNvPr id="0" name=""/>
        <dsp:cNvSpPr/>
      </dsp:nvSpPr>
      <dsp:spPr>
        <a:xfrm>
          <a:off x="0" y="1342215"/>
          <a:ext cx="3208237" cy="63845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GB" sz="1900" kern="1200">
              <a:latin typeface="Arial" panose="020B0604020202020204" pitchFamily="34" charset="0"/>
              <a:cs typeface="Arial" panose="020B0604020202020204" pitchFamily="34" charset="0"/>
            </a:rPr>
            <a:t>Gas Invalid / missing MAP ID</a:t>
          </a:r>
        </a:p>
      </dsp:txBody>
      <dsp:txXfrm>
        <a:off x="31167" y="1373382"/>
        <a:ext cx="3145903" cy="576120"/>
      </dsp:txXfrm>
    </dsp:sp>
    <dsp:sp modelId="{054A3BC2-C7F3-40A8-951D-F98925FE45E1}">
      <dsp:nvSpPr>
        <dsp:cNvPr id="0" name=""/>
        <dsp:cNvSpPr/>
      </dsp:nvSpPr>
      <dsp:spPr>
        <a:xfrm rot="5400000">
          <a:off x="5804622" y="-519946"/>
          <a:ext cx="510763" cy="5703533"/>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rPr>
            <a:t>Limited progress given mid-sprint introduction and historic cleanse focus from MHHS programme</a:t>
          </a:r>
        </a:p>
      </dsp:txBody>
      <dsp:txXfrm rot="-5400000">
        <a:off x="3208238" y="2101371"/>
        <a:ext cx="5678600" cy="460897"/>
      </dsp:txXfrm>
    </dsp:sp>
    <dsp:sp modelId="{BACB0D62-7D3B-44F6-B90F-FB8833A41FAB}">
      <dsp:nvSpPr>
        <dsp:cNvPr id="0" name=""/>
        <dsp:cNvSpPr/>
      </dsp:nvSpPr>
      <dsp:spPr>
        <a:xfrm>
          <a:off x="0" y="2012593"/>
          <a:ext cx="3208237" cy="63845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GB" sz="1900" kern="1200">
              <a:latin typeface="Arial" panose="020B0604020202020204" pitchFamily="34" charset="0"/>
              <a:cs typeface="Arial" panose="020B0604020202020204" pitchFamily="34" charset="0"/>
            </a:rPr>
            <a:t>New MTD Items</a:t>
          </a:r>
        </a:p>
      </dsp:txBody>
      <dsp:txXfrm>
        <a:off x="31167" y="2043760"/>
        <a:ext cx="3145903" cy="576120"/>
      </dsp:txXfrm>
    </dsp:sp>
    <dsp:sp modelId="{8ED2F5C5-7A7F-4091-B473-498E9F3D1974}">
      <dsp:nvSpPr>
        <dsp:cNvPr id="0" name=""/>
        <dsp:cNvSpPr/>
      </dsp:nvSpPr>
      <dsp:spPr>
        <a:xfrm rot="5400000">
          <a:off x="5804622" y="150431"/>
          <a:ext cx="510763" cy="5703533"/>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rPr>
            <a:t>Significant level of differences remain</a:t>
          </a:r>
        </a:p>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rPr>
            <a:t>Increasing age of report a barrier to ongoing activity</a:t>
          </a:r>
        </a:p>
      </dsp:txBody>
      <dsp:txXfrm rot="-5400000">
        <a:off x="3208238" y="2771749"/>
        <a:ext cx="5678600" cy="460897"/>
      </dsp:txXfrm>
    </dsp:sp>
    <dsp:sp modelId="{6F22AD46-AE83-4466-95A8-D402526C5128}">
      <dsp:nvSpPr>
        <dsp:cNvPr id="0" name=""/>
        <dsp:cNvSpPr/>
      </dsp:nvSpPr>
      <dsp:spPr>
        <a:xfrm>
          <a:off x="0" y="2682970"/>
          <a:ext cx="3208237" cy="63845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GB" sz="1900" kern="1200">
              <a:latin typeface="Arial" panose="020B0604020202020204" pitchFamily="34" charset="0"/>
              <a:cs typeface="Arial" panose="020B0604020202020204" pitchFamily="34" charset="0"/>
            </a:rPr>
            <a:t>CDSP Reconciliation Exceptions</a:t>
          </a:r>
        </a:p>
      </dsp:txBody>
      <dsp:txXfrm>
        <a:off x="31167" y="2714137"/>
        <a:ext cx="3145903" cy="5761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74AF09-6796-4AA8-A5A2-021F21B3CD96}">
      <dsp:nvSpPr>
        <dsp:cNvPr id="0" name=""/>
        <dsp:cNvSpPr/>
      </dsp:nvSpPr>
      <dsp:spPr>
        <a:xfrm>
          <a:off x="0" y="469901"/>
          <a:ext cx="10200354" cy="2268000"/>
        </a:xfrm>
        <a:prstGeom prst="rect">
          <a:avLst/>
        </a:prstGeom>
        <a:solidFill>
          <a:schemeClr val="lt1">
            <a:alpha val="90000"/>
            <a:hueOff val="0"/>
            <a:satOff val="0"/>
            <a:lumOff val="0"/>
            <a:alphaOff val="0"/>
          </a:schemeClr>
        </a:solidFill>
        <a:ln w="12700" cap="flat" cmpd="sng" algn="ctr">
          <a:solidFill>
            <a:srgbClr val="68A49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91661" tIns="333248" rIns="791661"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Arial" panose="020B0604020202020204" pitchFamily="34" charset="0"/>
              <a:cs typeface="Arial" panose="020B0604020202020204" pitchFamily="34" charset="0"/>
            </a:rPr>
            <a:t>Distribution Network Operators have a </a:t>
          </a:r>
          <a:r>
            <a:rPr lang="en-US" sz="1600" kern="1200" dirty="0" err="1">
              <a:latin typeface="Arial" panose="020B0604020202020204" pitchFamily="34" charset="0"/>
              <a:cs typeface="Arial" panose="020B0604020202020204" pitchFamily="34" charset="0"/>
            </a:rPr>
            <a:t>Licence</a:t>
          </a:r>
          <a:r>
            <a:rPr lang="en-US" sz="1600" kern="1200" dirty="0">
              <a:latin typeface="Arial" panose="020B0604020202020204" pitchFamily="34" charset="0"/>
              <a:cs typeface="Arial" panose="020B0604020202020204" pitchFamily="34" charset="0"/>
            </a:rPr>
            <a:t> obligation (SLC 10) to provide information to their PSR customers annually.</a:t>
          </a:r>
          <a:endParaRPr lang="en-GB" sz="1600" kern="1200" dirty="0">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en-US" sz="1600" kern="1200" dirty="0">
              <a:latin typeface="Arial" panose="020B0604020202020204" pitchFamily="34" charset="0"/>
              <a:cs typeface="Arial" panose="020B0604020202020204" pitchFamily="34" charset="0"/>
            </a:rPr>
            <a:t>They receive Priority Service Details from Suppliers over the Data Transfer Network (DTN) in the form of a D0225 flow.</a:t>
          </a:r>
        </a:p>
        <a:p>
          <a:pPr marL="171450" lvl="1" indent="-171450" algn="l" defTabSz="711200">
            <a:lnSpc>
              <a:spcPct val="90000"/>
            </a:lnSpc>
            <a:spcBef>
              <a:spcPct val="0"/>
            </a:spcBef>
            <a:spcAft>
              <a:spcPct val="15000"/>
            </a:spcAft>
            <a:buChar char="•"/>
          </a:pPr>
          <a:r>
            <a:rPr lang="en-US" sz="1600" kern="1200" dirty="0">
              <a:latin typeface="Arial" panose="020B0604020202020204" pitchFamily="34" charset="0"/>
              <a:cs typeface="Arial" panose="020B0604020202020204" pitchFamily="34" charset="0"/>
            </a:rPr>
            <a:t>Customer details can also be received from Suppliers in the form of a D0302 flow – Notification of Customer Details.</a:t>
          </a:r>
        </a:p>
        <a:p>
          <a:pPr marL="171450" lvl="1" indent="-171450" algn="l" defTabSz="711200">
            <a:lnSpc>
              <a:spcPct val="90000"/>
            </a:lnSpc>
            <a:spcBef>
              <a:spcPct val="0"/>
            </a:spcBef>
            <a:spcAft>
              <a:spcPct val="15000"/>
            </a:spcAft>
            <a:buChar char="•"/>
          </a:pPr>
          <a:r>
            <a:rPr lang="en-US" sz="1600" kern="1200" dirty="0">
              <a:latin typeface="Arial" panose="020B0604020202020204" pitchFamily="34" charset="0"/>
              <a:cs typeface="Arial" panose="020B0604020202020204" pitchFamily="34" charset="0"/>
            </a:rPr>
            <a:t>Email address is not a data item within the D0225, and is not a mandatory data item within the D0302.</a:t>
          </a:r>
        </a:p>
      </dsp:txBody>
      <dsp:txXfrm>
        <a:off x="0" y="469901"/>
        <a:ext cx="10200354" cy="2268000"/>
      </dsp:txXfrm>
    </dsp:sp>
    <dsp:sp modelId="{EFD0DA7A-5CF7-4E9A-A0FC-14197BC99F06}">
      <dsp:nvSpPr>
        <dsp:cNvPr id="0" name=""/>
        <dsp:cNvSpPr/>
      </dsp:nvSpPr>
      <dsp:spPr>
        <a:xfrm>
          <a:off x="510017" y="233741"/>
          <a:ext cx="7140247" cy="472320"/>
        </a:xfrm>
        <a:prstGeom prst="roundRect">
          <a:avLst/>
        </a:prstGeom>
        <a:solidFill>
          <a:srgbClr val="68A49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9884" tIns="0" rIns="269884" bIns="0" numCol="1" spcCol="1270" anchor="ctr" anchorCtr="0">
          <a:noAutofit/>
        </a:bodyPr>
        <a:lstStyle/>
        <a:p>
          <a:pPr marL="0" lvl="0" indent="0" algn="l" defTabSz="711200">
            <a:lnSpc>
              <a:spcPct val="90000"/>
            </a:lnSpc>
            <a:spcBef>
              <a:spcPct val="0"/>
            </a:spcBef>
            <a:spcAft>
              <a:spcPct val="35000"/>
            </a:spcAft>
            <a:buNone/>
          </a:pPr>
          <a:r>
            <a:rPr lang="en-GB" sz="1600" kern="1200" dirty="0"/>
            <a:t>Background</a:t>
          </a:r>
        </a:p>
      </dsp:txBody>
      <dsp:txXfrm>
        <a:off x="533074" y="256798"/>
        <a:ext cx="7094133" cy="426206"/>
      </dsp:txXfrm>
    </dsp:sp>
    <dsp:sp modelId="{F1A50725-E0DB-4C98-ACE6-7A9E6C5BADD1}">
      <dsp:nvSpPr>
        <dsp:cNvPr id="0" name=""/>
        <dsp:cNvSpPr/>
      </dsp:nvSpPr>
      <dsp:spPr>
        <a:xfrm>
          <a:off x="0" y="3060461"/>
          <a:ext cx="10200354" cy="1587600"/>
        </a:xfrm>
        <a:prstGeom prst="rect">
          <a:avLst/>
        </a:prstGeom>
        <a:solidFill>
          <a:schemeClr val="lt1">
            <a:alpha val="90000"/>
            <a:hueOff val="0"/>
            <a:satOff val="0"/>
            <a:lumOff val="0"/>
            <a:alphaOff val="0"/>
          </a:schemeClr>
        </a:solidFill>
        <a:ln w="12700" cap="flat" cmpd="sng" algn="ctr">
          <a:solidFill>
            <a:srgbClr val="68A49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91661" tIns="333248" rIns="791661"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Arial" panose="020B0604020202020204" pitchFamily="34" charset="0"/>
              <a:cs typeface="Arial" panose="020B0604020202020204" pitchFamily="34" charset="0"/>
            </a:rPr>
            <a:t>D0225s and D0302s can often (Change of Supply or New Connection) be sent prior to the Supply Start Date. </a:t>
          </a:r>
          <a:endParaRPr lang="en-GB" sz="1600" kern="1200" dirty="0">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en-US" sz="1600" kern="1200" dirty="0">
              <a:latin typeface="Arial" panose="020B0604020202020204" pitchFamily="34" charset="0"/>
              <a:cs typeface="Arial" panose="020B0604020202020204" pitchFamily="34" charset="0"/>
            </a:rPr>
            <a:t>System validation checks current Supplier and Start Date and rejects if they do not match.</a:t>
          </a:r>
          <a:endParaRPr lang="en-GB" sz="1600" kern="1200" dirty="0">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en-US" sz="1600" kern="1200" dirty="0">
              <a:latin typeface="Arial" panose="020B0604020202020204" pitchFamily="34" charset="0"/>
              <a:cs typeface="Arial" panose="020B0604020202020204" pitchFamily="34" charset="0"/>
            </a:rPr>
            <a:t>Where an email address is provided on a D0302 it is not always valid – we have seen instances of the CSSRegistrationID@suppliername.com being used.</a:t>
          </a:r>
        </a:p>
      </dsp:txBody>
      <dsp:txXfrm>
        <a:off x="0" y="3060461"/>
        <a:ext cx="10200354" cy="1587600"/>
      </dsp:txXfrm>
    </dsp:sp>
    <dsp:sp modelId="{625B88F7-DF49-4BEB-AB67-A3640F2B2057}">
      <dsp:nvSpPr>
        <dsp:cNvPr id="0" name=""/>
        <dsp:cNvSpPr/>
      </dsp:nvSpPr>
      <dsp:spPr>
        <a:xfrm>
          <a:off x="510017" y="2824301"/>
          <a:ext cx="7140247" cy="472320"/>
        </a:xfrm>
        <a:prstGeom prst="roundRect">
          <a:avLst/>
        </a:prstGeom>
        <a:solidFill>
          <a:srgbClr val="68A49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9884" tIns="0" rIns="269884" bIns="0" numCol="1" spcCol="1270" anchor="ctr" anchorCtr="0">
          <a:noAutofit/>
        </a:bodyPr>
        <a:lstStyle/>
        <a:p>
          <a:pPr marL="0" lvl="0" indent="0" algn="l" defTabSz="711200">
            <a:lnSpc>
              <a:spcPct val="90000"/>
            </a:lnSpc>
            <a:spcBef>
              <a:spcPct val="0"/>
            </a:spcBef>
            <a:spcAft>
              <a:spcPct val="35000"/>
            </a:spcAft>
            <a:buNone/>
          </a:pPr>
          <a:r>
            <a:rPr lang="en-GB" sz="1600" kern="1200" dirty="0"/>
            <a:t>Issues</a:t>
          </a:r>
        </a:p>
      </dsp:txBody>
      <dsp:txXfrm>
        <a:off x="533074" y="2847358"/>
        <a:ext cx="7094133" cy="4262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C5E678-E492-4764-B0FF-B71722E62322}">
      <dsp:nvSpPr>
        <dsp:cNvPr id="0" name=""/>
        <dsp:cNvSpPr/>
      </dsp:nvSpPr>
      <dsp:spPr>
        <a:xfrm rot="10800000">
          <a:off x="2066475" y="1094"/>
          <a:ext cx="6983470" cy="1229921"/>
        </a:xfrm>
        <a:prstGeom prst="homePlate">
          <a:avLst/>
        </a:prstGeom>
        <a:solidFill>
          <a:srgbClr val="68A49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2361" tIns="72390" rIns="135128" bIns="72390" numCol="1" spcCol="1270" anchor="t" anchorCtr="0">
          <a:noAutofit/>
        </a:bodyPr>
        <a:lstStyle/>
        <a:p>
          <a:pPr marL="0" lvl="0" indent="0" algn="l" defTabSz="844550">
            <a:lnSpc>
              <a:spcPct val="90000"/>
            </a:lnSpc>
            <a:spcBef>
              <a:spcPct val="0"/>
            </a:spcBef>
            <a:spcAft>
              <a:spcPct val="35000"/>
            </a:spcAft>
            <a:buNone/>
          </a:pPr>
          <a:r>
            <a:rPr lang="en-GB" sz="1900" kern="1200" dirty="0"/>
            <a:t>Lower Delivery rate</a:t>
          </a:r>
        </a:p>
        <a:p>
          <a:pPr marL="114300" lvl="1" indent="-114300" algn="l" defTabSz="666750">
            <a:lnSpc>
              <a:spcPct val="90000"/>
            </a:lnSpc>
            <a:spcBef>
              <a:spcPct val="0"/>
            </a:spcBef>
            <a:spcAft>
              <a:spcPct val="15000"/>
            </a:spcAft>
            <a:buChar char="•"/>
          </a:pPr>
          <a:r>
            <a:rPr lang="en-GB" sz="1500" kern="1200" dirty="0"/>
            <a:t>Incorrect email addresses means some consumers not receiving PSR information</a:t>
          </a:r>
        </a:p>
        <a:p>
          <a:pPr marL="114300" lvl="1" indent="-114300" algn="l" defTabSz="666750">
            <a:lnSpc>
              <a:spcPct val="90000"/>
            </a:lnSpc>
            <a:spcBef>
              <a:spcPct val="0"/>
            </a:spcBef>
            <a:spcAft>
              <a:spcPct val="15000"/>
            </a:spcAft>
            <a:buChar char="•"/>
          </a:pPr>
          <a:r>
            <a:rPr lang="en-GB" sz="1500" kern="1200" dirty="0"/>
            <a:t>More email addresses would be able to reach more consumers</a:t>
          </a:r>
        </a:p>
      </dsp:txBody>
      <dsp:txXfrm rot="10800000">
        <a:off x="2373955" y="1094"/>
        <a:ext cx="6675990" cy="1229921"/>
      </dsp:txXfrm>
    </dsp:sp>
    <dsp:sp modelId="{DEB7AAC1-1F3F-4D4F-9CF4-E8C0AA86F2C4}">
      <dsp:nvSpPr>
        <dsp:cNvPr id="0" name=""/>
        <dsp:cNvSpPr/>
      </dsp:nvSpPr>
      <dsp:spPr>
        <a:xfrm>
          <a:off x="1451514" y="1094"/>
          <a:ext cx="1229921" cy="1229921"/>
        </a:xfrm>
        <a:prstGeom prst="ellipse">
          <a:avLst/>
        </a:prstGeom>
        <a:blipFill rotWithShape="1">
          <a:blip xmlns:r="http://schemas.openxmlformats.org/officeDocument/2006/relationships" r:embed="rId1"/>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91EB55-114C-4DA5-81C0-5C07087CEC65}">
      <dsp:nvSpPr>
        <dsp:cNvPr id="0" name=""/>
        <dsp:cNvSpPr/>
      </dsp:nvSpPr>
      <dsp:spPr>
        <a:xfrm rot="10800000">
          <a:off x="2066475" y="1598157"/>
          <a:ext cx="6983470" cy="1229921"/>
        </a:xfrm>
        <a:prstGeom prst="homePlate">
          <a:avLst/>
        </a:prstGeom>
        <a:solidFill>
          <a:srgbClr val="68A49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2361" tIns="72390" rIns="135128" bIns="72390" numCol="1" spcCol="1270" anchor="t" anchorCtr="0">
          <a:noAutofit/>
        </a:bodyPr>
        <a:lstStyle/>
        <a:p>
          <a:pPr marL="0" lvl="0" indent="0" algn="l" defTabSz="844550">
            <a:lnSpc>
              <a:spcPct val="90000"/>
            </a:lnSpc>
            <a:spcBef>
              <a:spcPct val="0"/>
            </a:spcBef>
            <a:spcAft>
              <a:spcPct val="35000"/>
            </a:spcAft>
            <a:buNone/>
          </a:pPr>
          <a:r>
            <a:rPr lang="en-GB" sz="1900" kern="1200" dirty="0"/>
            <a:t>Environmental impact</a:t>
          </a:r>
        </a:p>
        <a:p>
          <a:pPr marL="114300" lvl="1" indent="-114300" algn="l" defTabSz="666750">
            <a:lnSpc>
              <a:spcPct val="90000"/>
            </a:lnSpc>
            <a:spcBef>
              <a:spcPct val="0"/>
            </a:spcBef>
            <a:spcAft>
              <a:spcPct val="15000"/>
            </a:spcAft>
            <a:buChar char="•"/>
          </a:pPr>
          <a:r>
            <a:rPr lang="en-GB" sz="1500" kern="1200" dirty="0"/>
            <a:t>Production and circulation of hard copies leaves higher carbon footprint</a:t>
          </a:r>
        </a:p>
      </dsp:txBody>
      <dsp:txXfrm rot="10800000">
        <a:off x="2373955" y="1598157"/>
        <a:ext cx="6675990" cy="1229921"/>
      </dsp:txXfrm>
    </dsp:sp>
    <dsp:sp modelId="{BF6C622D-04AD-4025-8694-0834D2C84E2B}">
      <dsp:nvSpPr>
        <dsp:cNvPr id="0" name=""/>
        <dsp:cNvSpPr/>
      </dsp:nvSpPr>
      <dsp:spPr>
        <a:xfrm>
          <a:off x="1451514" y="1598157"/>
          <a:ext cx="1229921" cy="1229921"/>
        </a:xfrm>
        <a:prstGeom prst="ellipse">
          <a:avLst/>
        </a:prstGeom>
        <a:blipFill rotWithShape="1">
          <a:blip xmlns:r="http://schemas.openxmlformats.org/officeDocument/2006/relationships" r:embed="rId2"/>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B8D4ED2-B3B4-4F2B-AF19-6B701F48A3D5}">
      <dsp:nvSpPr>
        <dsp:cNvPr id="0" name=""/>
        <dsp:cNvSpPr/>
      </dsp:nvSpPr>
      <dsp:spPr>
        <a:xfrm rot="10800000">
          <a:off x="2066475" y="3195220"/>
          <a:ext cx="6983470" cy="1229921"/>
        </a:xfrm>
        <a:prstGeom prst="homePlate">
          <a:avLst/>
        </a:prstGeom>
        <a:solidFill>
          <a:srgbClr val="68A495"/>
        </a:solidFill>
        <a:ln w="12700" cap="flat" cmpd="sng" algn="ctr">
          <a:solidFill>
            <a:srgbClr val="68A49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2361" tIns="72390" rIns="135128" bIns="72390" numCol="1" spcCol="1270" anchor="t" anchorCtr="0">
          <a:noAutofit/>
        </a:bodyPr>
        <a:lstStyle/>
        <a:p>
          <a:pPr marL="0" lvl="0" indent="0" algn="l" defTabSz="844550">
            <a:lnSpc>
              <a:spcPct val="90000"/>
            </a:lnSpc>
            <a:spcBef>
              <a:spcPct val="0"/>
            </a:spcBef>
            <a:spcAft>
              <a:spcPct val="35000"/>
            </a:spcAft>
            <a:buNone/>
          </a:pPr>
          <a:r>
            <a:rPr lang="en-GB" sz="1900" kern="1200" dirty="0"/>
            <a:t>Efficiency</a:t>
          </a:r>
        </a:p>
        <a:p>
          <a:pPr marL="114300" lvl="1" indent="-114300" algn="l" defTabSz="666750">
            <a:lnSpc>
              <a:spcPct val="90000"/>
            </a:lnSpc>
            <a:spcBef>
              <a:spcPct val="0"/>
            </a:spcBef>
            <a:spcAft>
              <a:spcPct val="15000"/>
            </a:spcAft>
            <a:buChar char="•"/>
          </a:pPr>
          <a:r>
            <a:rPr lang="en-GB" sz="1500" kern="1200" dirty="0"/>
            <a:t>Printing, packing and delivery hard copies is more resource intensive and comes with a higher cost than email alternative</a:t>
          </a:r>
        </a:p>
      </dsp:txBody>
      <dsp:txXfrm rot="10800000">
        <a:off x="2373955" y="3195220"/>
        <a:ext cx="6675990" cy="1229921"/>
      </dsp:txXfrm>
    </dsp:sp>
    <dsp:sp modelId="{0A10DC73-771D-4F3F-8E47-BFF25F8900AD}">
      <dsp:nvSpPr>
        <dsp:cNvPr id="0" name=""/>
        <dsp:cNvSpPr/>
      </dsp:nvSpPr>
      <dsp:spPr>
        <a:xfrm>
          <a:off x="1451514" y="3195220"/>
          <a:ext cx="1229921" cy="1229921"/>
        </a:xfrm>
        <a:prstGeom prst="ellipse">
          <a:avLst/>
        </a:prstGeom>
        <a:blipFill rotWithShape="1">
          <a:blip xmlns:r="http://schemas.openxmlformats.org/officeDocument/2006/relationships" r:embed="rId3"/>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9EF07E-1A96-4C02-BDFF-F6A81465D9AA}">
      <dsp:nvSpPr>
        <dsp:cNvPr id="0" name=""/>
        <dsp:cNvSpPr/>
      </dsp:nvSpPr>
      <dsp:spPr>
        <a:xfrm>
          <a:off x="6236" y="604894"/>
          <a:ext cx="2693417" cy="2010579"/>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68A49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95250" rIns="31750" bIns="31750" numCol="1" spcCol="1270" anchor="t" anchorCtr="0">
          <a:noAutofit/>
        </a:bodyPr>
        <a:lstStyle/>
        <a:p>
          <a:pPr marL="228600" lvl="1" indent="-228600" algn="l" defTabSz="1111250">
            <a:lnSpc>
              <a:spcPct val="90000"/>
            </a:lnSpc>
            <a:spcBef>
              <a:spcPct val="0"/>
            </a:spcBef>
            <a:spcAft>
              <a:spcPct val="15000"/>
            </a:spcAft>
            <a:buChar char="•"/>
          </a:pPr>
          <a:r>
            <a:rPr lang="en-US" sz="2500" kern="1200" dirty="0">
              <a:latin typeface="Arial" panose="020B0604020202020204" pitchFamily="34" charset="0"/>
              <a:cs typeface="Arial" panose="020B0604020202020204" pitchFamily="34" charset="0"/>
            </a:rPr>
            <a:t>Validate email address? </a:t>
          </a:r>
          <a:endParaRPr lang="en-GB" sz="2500" kern="1200" dirty="0">
            <a:latin typeface="Arial" panose="020B0604020202020204" pitchFamily="34" charset="0"/>
            <a:cs typeface="Arial" panose="020B0604020202020204" pitchFamily="34" charset="0"/>
          </a:endParaRPr>
        </a:p>
        <a:p>
          <a:pPr marL="228600" lvl="1" indent="-228600" algn="l" defTabSz="1111250">
            <a:lnSpc>
              <a:spcPct val="90000"/>
            </a:lnSpc>
            <a:spcBef>
              <a:spcPct val="0"/>
            </a:spcBef>
            <a:spcAft>
              <a:spcPct val="15000"/>
            </a:spcAft>
            <a:buChar char="•"/>
          </a:pPr>
          <a:r>
            <a:rPr lang="en-US" sz="2500" kern="1200" dirty="0">
              <a:latin typeface="Arial" panose="020B0604020202020204" pitchFamily="34" charset="0"/>
              <a:cs typeface="Arial" panose="020B0604020202020204" pitchFamily="34" charset="0"/>
            </a:rPr>
            <a:t>No false population</a:t>
          </a:r>
          <a:endParaRPr lang="en-GB" sz="2500" kern="1200" dirty="0">
            <a:latin typeface="Arial" panose="020B0604020202020204" pitchFamily="34" charset="0"/>
            <a:cs typeface="Arial" panose="020B0604020202020204" pitchFamily="34" charset="0"/>
          </a:endParaRPr>
        </a:p>
      </dsp:txBody>
      <dsp:txXfrm>
        <a:off x="53346" y="652004"/>
        <a:ext cx="2599197" cy="1963469"/>
      </dsp:txXfrm>
    </dsp:sp>
    <dsp:sp modelId="{75B5C8EE-3D18-4FB0-82A5-91E03B1BF2B6}">
      <dsp:nvSpPr>
        <dsp:cNvPr id="0" name=""/>
        <dsp:cNvSpPr/>
      </dsp:nvSpPr>
      <dsp:spPr>
        <a:xfrm>
          <a:off x="6236" y="2615473"/>
          <a:ext cx="2693417" cy="864549"/>
        </a:xfrm>
        <a:prstGeom prst="rect">
          <a:avLst/>
        </a:prstGeom>
        <a:solidFill>
          <a:srgbClr val="68A495"/>
        </a:solidFill>
        <a:ln w="12700" cap="flat" cmpd="sng" algn="ctr">
          <a:solidFill>
            <a:srgbClr val="68A49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0" rIns="31750" bIns="0" numCol="1" spcCol="1270" anchor="ctr" anchorCtr="0">
          <a:noAutofit/>
        </a:bodyPr>
        <a:lstStyle/>
        <a:p>
          <a:pPr marL="0" lvl="0" indent="0" algn="l" defTabSz="1111250">
            <a:lnSpc>
              <a:spcPct val="90000"/>
            </a:lnSpc>
            <a:spcBef>
              <a:spcPct val="0"/>
            </a:spcBef>
            <a:spcAft>
              <a:spcPct val="35000"/>
            </a:spcAft>
            <a:buNone/>
          </a:pPr>
          <a:r>
            <a:rPr lang="en-GB" sz="2500" kern="1200" dirty="0"/>
            <a:t>Improve Data Quality</a:t>
          </a:r>
        </a:p>
      </dsp:txBody>
      <dsp:txXfrm>
        <a:off x="6236" y="2615473"/>
        <a:ext cx="1896772" cy="864549"/>
      </dsp:txXfrm>
    </dsp:sp>
    <dsp:sp modelId="{1F841B4C-AE5F-4603-8212-15F85446A5D1}">
      <dsp:nvSpPr>
        <dsp:cNvPr id="0" name=""/>
        <dsp:cNvSpPr/>
      </dsp:nvSpPr>
      <dsp:spPr>
        <a:xfrm>
          <a:off x="1979201" y="2752798"/>
          <a:ext cx="942696" cy="942696"/>
        </a:xfrm>
        <a:prstGeom prst="ellipse">
          <a:avLst/>
        </a:prstGeom>
        <a:blipFill rotWithShape="1">
          <a:blip xmlns:r="http://schemas.openxmlformats.org/officeDocument/2006/relationships" r:embed="rId1"/>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3A297A-1EF1-4004-96EC-EDCCCD43DC77}">
      <dsp:nvSpPr>
        <dsp:cNvPr id="0" name=""/>
        <dsp:cNvSpPr/>
      </dsp:nvSpPr>
      <dsp:spPr>
        <a:xfrm>
          <a:off x="3155444" y="604894"/>
          <a:ext cx="2693417" cy="2010579"/>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68A49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95250" rIns="31750" bIns="31750" numCol="1" spcCol="1270" anchor="t" anchorCtr="0">
          <a:noAutofit/>
        </a:bodyPr>
        <a:lstStyle/>
        <a:p>
          <a:pPr marL="228600" lvl="1" indent="-228600" algn="l" defTabSz="1111250">
            <a:lnSpc>
              <a:spcPct val="90000"/>
            </a:lnSpc>
            <a:spcBef>
              <a:spcPct val="0"/>
            </a:spcBef>
            <a:spcAft>
              <a:spcPct val="15000"/>
            </a:spcAft>
            <a:buChar char="•"/>
          </a:pPr>
          <a:r>
            <a:rPr lang="en-US" sz="2500" kern="1200" dirty="0">
              <a:latin typeface="Arial" panose="020B0604020202020204" pitchFamily="34" charset="0"/>
              <a:cs typeface="Arial" panose="020B0604020202020204" pitchFamily="34" charset="0"/>
            </a:rPr>
            <a:t>Can Suppliers only send these flows on or after their Supply Start Date?</a:t>
          </a:r>
          <a:endParaRPr lang="en-GB" sz="2500" kern="1200" dirty="0">
            <a:latin typeface="Arial" panose="020B0604020202020204" pitchFamily="34" charset="0"/>
            <a:cs typeface="Arial" panose="020B0604020202020204" pitchFamily="34" charset="0"/>
          </a:endParaRPr>
        </a:p>
      </dsp:txBody>
      <dsp:txXfrm>
        <a:off x="3202554" y="652004"/>
        <a:ext cx="2599197" cy="1963469"/>
      </dsp:txXfrm>
    </dsp:sp>
    <dsp:sp modelId="{53029330-2178-4E94-9D7C-D7E9B9A3C8D5}">
      <dsp:nvSpPr>
        <dsp:cNvPr id="0" name=""/>
        <dsp:cNvSpPr/>
      </dsp:nvSpPr>
      <dsp:spPr>
        <a:xfrm>
          <a:off x="3155444" y="2615473"/>
          <a:ext cx="2693417" cy="864549"/>
        </a:xfrm>
        <a:prstGeom prst="rect">
          <a:avLst/>
        </a:prstGeom>
        <a:solidFill>
          <a:srgbClr val="68A495"/>
        </a:solidFill>
        <a:ln w="12700" cap="flat" cmpd="sng" algn="ctr">
          <a:solidFill>
            <a:srgbClr val="68A49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0" rIns="31750" bIns="0" numCol="1" spcCol="1270" anchor="ctr" anchorCtr="0">
          <a:noAutofit/>
        </a:bodyPr>
        <a:lstStyle/>
        <a:p>
          <a:pPr marL="0" lvl="0" indent="0" algn="l" defTabSz="1111250">
            <a:lnSpc>
              <a:spcPct val="90000"/>
            </a:lnSpc>
            <a:spcBef>
              <a:spcPct val="0"/>
            </a:spcBef>
            <a:spcAft>
              <a:spcPct val="35000"/>
            </a:spcAft>
            <a:buNone/>
          </a:pPr>
          <a:r>
            <a:rPr lang="en-GB" sz="2500" kern="1200" dirty="0"/>
            <a:t>Improve Flow success rate</a:t>
          </a:r>
        </a:p>
      </dsp:txBody>
      <dsp:txXfrm>
        <a:off x="3155444" y="2615473"/>
        <a:ext cx="1896772" cy="864549"/>
      </dsp:txXfrm>
    </dsp:sp>
    <dsp:sp modelId="{E84967AF-EDCD-4009-85F8-983B15EE6532}">
      <dsp:nvSpPr>
        <dsp:cNvPr id="0" name=""/>
        <dsp:cNvSpPr/>
      </dsp:nvSpPr>
      <dsp:spPr>
        <a:xfrm>
          <a:off x="5128409" y="2752798"/>
          <a:ext cx="942696" cy="942696"/>
        </a:xfrm>
        <a:prstGeom prst="ellipse">
          <a:avLst/>
        </a:prstGeom>
        <a:blipFill rotWithShape="1">
          <a:blip xmlns:r="http://schemas.openxmlformats.org/officeDocument/2006/relationships" r:embed="rId2"/>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F8ACB2E-E8EE-49C5-A1F3-69857CE88052}">
      <dsp:nvSpPr>
        <dsp:cNvPr id="0" name=""/>
        <dsp:cNvSpPr/>
      </dsp:nvSpPr>
      <dsp:spPr>
        <a:xfrm>
          <a:off x="6304652" y="604894"/>
          <a:ext cx="2693417" cy="2010579"/>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68A49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95250" rIns="31750" bIns="31750" numCol="1" spcCol="1270" anchor="t" anchorCtr="0">
          <a:noAutofit/>
        </a:bodyPr>
        <a:lstStyle/>
        <a:p>
          <a:pPr marL="228600" lvl="1" indent="-228600" algn="l" defTabSz="1111250">
            <a:lnSpc>
              <a:spcPct val="90000"/>
            </a:lnSpc>
            <a:spcBef>
              <a:spcPct val="0"/>
            </a:spcBef>
            <a:spcAft>
              <a:spcPct val="15000"/>
            </a:spcAft>
            <a:buChar char="•"/>
          </a:pPr>
          <a:r>
            <a:rPr lang="en-US" sz="2500" kern="1200" dirty="0">
              <a:latin typeface="Arial" panose="020B0604020202020204" pitchFamily="34" charset="0"/>
              <a:cs typeface="Arial" panose="020B0604020202020204" pitchFamily="34" charset="0"/>
            </a:rPr>
            <a:t>Add email address field to the D0225 Priority Services Details flow?</a:t>
          </a:r>
          <a:endParaRPr lang="en-GB" sz="2500" kern="1200" dirty="0">
            <a:latin typeface="Arial" panose="020B0604020202020204" pitchFamily="34" charset="0"/>
            <a:cs typeface="Arial" panose="020B0604020202020204" pitchFamily="34" charset="0"/>
          </a:endParaRPr>
        </a:p>
      </dsp:txBody>
      <dsp:txXfrm>
        <a:off x="6351762" y="652004"/>
        <a:ext cx="2599197" cy="1963469"/>
      </dsp:txXfrm>
    </dsp:sp>
    <dsp:sp modelId="{8498D875-E0D3-42FE-8DE0-3308826E5909}">
      <dsp:nvSpPr>
        <dsp:cNvPr id="0" name=""/>
        <dsp:cNvSpPr/>
      </dsp:nvSpPr>
      <dsp:spPr>
        <a:xfrm>
          <a:off x="6304652" y="2615473"/>
          <a:ext cx="2693417" cy="864549"/>
        </a:xfrm>
        <a:prstGeom prst="rect">
          <a:avLst/>
        </a:prstGeom>
        <a:solidFill>
          <a:srgbClr val="68A495"/>
        </a:solidFill>
        <a:ln w="12700" cap="flat" cmpd="sng" algn="ctr">
          <a:solidFill>
            <a:srgbClr val="68A49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0" rIns="31750" bIns="0" numCol="1" spcCol="1270" anchor="ctr" anchorCtr="0">
          <a:noAutofit/>
        </a:bodyPr>
        <a:lstStyle/>
        <a:p>
          <a:pPr marL="0" lvl="0" indent="0" algn="l" defTabSz="1111250">
            <a:lnSpc>
              <a:spcPct val="90000"/>
            </a:lnSpc>
            <a:spcBef>
              <a:spcPct val="0"/>
            </a:spcBef>
            <a:spcAft>
              <a:spcPct val="35000"/>
            </a:spcAft>
            <a:buNone/>
          </a:pPr>
          <a:r>
            <a:rPr lang="en-GB" sz="2500" kern="1200" dirty="0"/>
            <a:t>Increase Data sources</a:t>
          </a:r>
        </a:p>
      </dsp:txBody>
      <dsp:txXfrm>
        <a:off x="6304652" y="2615473"/>
        <a:ext cx="1896772" cy="864549"/>
      </dsp:txXfrm>
    </dsp:sp>
    <dsp:sp modelId="{B41DD7A2-4BCA-4A30-B366-0F5C1BA01D5F}">
      <dsp:nvSpPr>
        <dsp:cNvPr id="0" name=""/>
        <dsp:cNvSpPr/>
      </dsp:nvSpPr>
      <dsp:spPr>
        <a:xfrm>
          <a:off x="8277617" y="2752798"/>
          <a:ext cx="942696" cy="942696"/>
        </a:xfrm>
        <a:prstGeom prst="ellipse">
          <a:avLst/>
        </a:prstGeom>
        <a:blipFill rotWithShape="1">
          <a:blip xmlns:r="http://schemas.openxmlformats.org/officeDocument/2006/relationships" r:embed="rId3"/>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07/03/2025</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07/03/2025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dirty="0"/>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dirty="0"/>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3024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Discussion around how last quarter went….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1961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Discussion around how last quarter went….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9066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7945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7163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6658629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067157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254208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46640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462585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939309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205657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6256062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592450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4082695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222074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625686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128865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913559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7034433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0350404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8066285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1407679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3109074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6261821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338940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07/03/2025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8318851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78308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9134881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1641756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4048389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6640728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6911944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8962946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7068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460863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8715687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708993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2.pn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44.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7.xml"/><Relationship Id="rId7" Type="http://schemas.openxmlformats.org/officeDocument/2006/relationships/image" Target="../media/image5.jpe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theme" Target="../theme/theme3.xml"/><Relationship Id="rId5" Type="http://schemas.openxmlformats.org/officeDocument/2006/relationships/slideLayout" Target="../slideLayouts/slideLayout49.xml"/><Relationship Id="rId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52.xml"/><Relationship Id="rId7" Type="http://schemas.openxmlformats.org/officeDocument/2006/relationships/image" Target="../media/image3.png"/><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theme" Target="../theme/theme4.xml"/><Relationship Id="rId5" Type="http://schemas.openxmlformats.org/officeDocument/2006/relationships/slideLayout" Target="../slideLayouts/slideLayout54.xml"/><Relationship Id="rId4"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5">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6">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 id="2147484077" r:id="rId21"/>
    <p:sldLayoutId id="2147484078" r:id="rId22"/>
    <p:sldLayoutId id="2147484079" r:id="rId23"/>
    <p:sldLayoutId id="2147484080" r:id="rId24"/>
    <p:sldLayoutId id="2147484081" r:id="rId25"/>
    <p:sldLayoutId id="2147484082" r:id="rId26"/>
    <p:sldLayoutId id="2147484083" r:id="rId27"/>
    <p:sldLayoutId id="2147484084" r:id="rId28"/>
    <p:sldLayoutId id="2147484085" r:id="rId29"/>
    <p:sldLayoutId id="2147484086" r:id="rId30"/>
    <p:sldLayoutId id="2147484087" r:id="rId31"/>
    <p:sldLayoutId id="2147484088" r:id="rId32"/>
    <p:sldLayoutId id="2147484089" r:id="rId33"/>
    <p:sldLayoutId id="2147484090" r:id="rId34"/>
    <p:sldLayoutId id="2147484091" r:id="rId35"/>
    <p:sldLayoutId id="2147484092" r:id="rId36"/>
    <p:sldLayoutId id="2147484093" r:id="rId37"/>
    <p:sldLayoutId id="2147484094" r:id="rId38"/>
    <p:sldLayoutId id="2147484095" r:id="rId39"/>
    <p:sldLayoutId id="2147484096" r:id="rId40"/>
    <p:sldLayoutId id="2147484097" r:id="rId41"/>
    <p:sldLayoutId id="2147484098" r:id="rId42"/>
    <p:sldLayoutId id="2147484099" r:id="rId43"/>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493663130"/>
      </p:ext>
    </p:extLst>
  </p:cSld>
  <p:clrMap bg1="lt1" tx1="dk1" bg2="lt2" tx2="dk2" accent1="accent1" accent2="accent2" accent3="accent3" accent4="accent4" accent5="accent5" accent6="accent6" hlink="hlink" folHlink="folHlink"/>
  <p:sldLayoutIdLst>
    <p:sldLayoutId id="2147484101" r:id="rId1"/>
    <p:sldLayoutId id="2147484102" r:id="rId2"/>
    <p:sldLayoutId id="2147484103" r:id="rId3"/>
    <p:sldLayoutId id="2147484104" r:id="rId4"/>
    <p:sldLayoutId id="2147484105"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8"/>
          <a:srcRect r="44153" b="40965"/>
          <a:stretch/>
        </p:blipFill>
        <p:spPr>
          <a:xfrm>
            <a:off x="10978999" y="5238309"/>
            <a:ext cx="1213002" cy="1619691"/>
          </a:xfrm>
          <a:prstGeom prst="rect">
            <a:avLst/>
          </a:prstGeom>
          <a:solidFill>
            <a:schemeClr val="accent4"/>
          </a:solidFill>
        </p:spPr>
      </p:pic>
    </p:spTree>
    <p:extLst>
      <p:ext uri="{BB962C8B-B14F-4D97-AF65-F5344CB8AC3E}">
        <p14:creationId xmlns:p14="http://schemas.microsoft.com/office/powerpoint/2010/main" val="2087448671"/>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0.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ofgem.gov.uk/decision/decision-send-back-r0173-improvements-theft-detection-incentive-scheme-tdis#:~:text=News%20and%20views-,Decision%20to%20send%20back%20R0173%3A%20Improvements%20to,Theft%20Detection%20Incentive%20Scheme%20(TDIS)&amp;text=This%20letter%20sets%20out%20the,Incentive%20Scheme%20(TDIS)'." TargetMode="External"/><Relationship Id="rId2" Type="http://schemas.openxmlformats.org/officeDocument/2006/relationships/hyperlink" Target="https://recportal.co.uk/documents/20121/0/REC+Theft+Target+Methodology+v3.1.pdf/5098193a-5b2e-5c8d-5f11-9940a722775d?t=1740066515824"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microsoft.com/office/2018/10/relationships/comments" Target="../comments/modernComment_121_CC753355.xml"/><Relationship Id="rId1" Type="http://schemas.openxmlformats.org/officeDocument/2006/relationships/slideLayout" Target="../slideLayouts/slideLayout4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latin typeface="Arial" panose="020B0604020202020204" pitchFamily="34" charset="0"/>
                <a:cs typeface="Arial" panose="020B0604020202020204" pitchFamily="34" charset="0"/>
              </a:rPr>
              <a:t>REC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Arial" panose="020B0604020202020204" pitchFamily="34" charset="0"/>
                <a:ea typeface="Roboto"/>
                <a:cs typeface="Arial" panose="020B0604020202020204" pitchFamily="34" charset="0"/>
              </a:rPr>
              <a:t>14 March 2025</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Roboto"/>
                <a:ea typeface="Roboto"/>
                <a:cs typeface="Roboto"/>
              </a:rPr>
              <a:t>1. </a:t>
            </a:r>
            <a:r>
              <a:rPr lang="en-GB" sz="2400" dirty="0">
                <a:latin typeface="Arial" panose="020B0604020202020204" pitchFamily="34" charset="0"/>
                <a:ea typeface="Roboto"/>
                <a:cs typeface="Arial" panose="020B0604020202020204" pitchFamily="34" charset="0"/>
              </a:rPr>
              <a:t>Introduction and agreement of agenda</a:t>
            </a:r>
            <a:endParaRPr lang="en-GB" sz="24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sz="2400" dirty="0">
                <a:latin typeface="Arial" panose="020B0604020202020204" pitchFamily="34" charset="0"/>
                <a:cs typeface="Arial" panose="020B0604020202020204" pitchFamily="34"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1644303175"/>
              </p:ext>
            </p:extLst>
          </p:nvPr>
        </p:nvGraphicFramePr>
        <p:xfrm>
          <a:off x="1143000" y="1445860"/>
          <a:ext cx="9528049" cy="3939289"/>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31688">
                <a:tc>
                  <a:txBody>
                    <a:bodyPr/>
                    <a:lstStyle/>
                    <a:p>
                      <a:pPr fontAlgn="ctr"/>
                      <a:endParaRPr lang="en-GB" sz="1000" b="1" cap="none" spc="0" dirty="0">
                        <a:solidFill>
                          <a:schemeClr val="tx1"/>
                        </a:solidFill>
                        <a:effectLst/>
                      </a:endParaRPr>
                    </a:p>
                    <a:p>
                      <a:pPr algn="l" rtl="0" fontAlgn="base"/>
                      <a:r>
                        <a:rPr lang="en-GB" sz="1000" b="1" cap="none" spc="0" dirty="0">
                          <a:solidFill>
                            <a:schemeClr val="tx1"/>
                          </a:solidFill>
                          <a:effectLst/>
                        </a:rPr>
                        <a:t> </a:t>
                      </a:r>
                      <a:endParaRPr lang="en-GB" sz="1000" b="1" i="0" cap="none" spc="0" dirty="0">
                        <a:solidFill>
                          <a:schemeClr val="tx1"/>
                        </a:solidFill>
                        <a:effectLst/>
                        <a:latin typeface="+mn-lt"/>
                      </a:endParaRPr>
                    </a:p>
                  </a:txBody>
                  <a:tcPr marL="22680" marR="11861" marT="6480" marB="48600" anchor="b"/>
                </a:tc>
                <a:tc>
                  <a:txBody>
                    <a:bodyPr/>
                    <a:lstStyle/>
                    <a:p>
                      <a:pPr algn="ctr" fontAlgn="ctr"/>
                      <a:endParaRPr lang="en-GB" sz="1000" b="0" cap="none" spc="0" dirty="0">
                        <a:solidFill>
                          <a:schemeClr val="tx1"/>
                        </a:solidFill>
                        <a:effectLst/>
                        <a:latin typeface="Arial" panose="020B0604020202020204" pitchFamily="34" charset="0"/>
                        <a:cs typeface="Arial" panose="020B0604020202020204" pitchFamily="34" charset="0"/>
                      </a:endParaRPr>
                    </a:p>
                    <a:p>
                      <a:pPr algn="l" rtl="0" fontAlgn="base"/>
                      <a:r>
                        <a:rPr lang="en-GB" sz="1000" b="0" cap="none" spc="0" dirty="0">
                          <a:solidFill>
                            <a:schemeClr val="tx1"/>
                          </a:solidFill>
                          <a:effectLst/>
                          <a:latin typeface="Arial" panose="020B0604020202020204" pitchFamily="34" charset="0"/>
                          <a:cs typeface="Arial" panose="020B0604020202020204" pitchFamily="34" charset="0"/>
                        </a:rPr>
                        <a:t>TITLE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dirty="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dirty="0">
                          <a:solidFill>
                            <a:schemeClr val="tx1"/>
                          </a:solidFill>
                          <a:effectLst/>
                          <a:latin typeface="Arial" panose="020B0604020202020204" pitchFamily="34" charset="0"/>
                          <a:cs typeface="Arial" panose="020B0604020202020204" pitchFamily="34" charset="0"/>
                        </a:rPr>
                        <a:t>TIME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dirty="0">
                        <a:solidFill>
                          <a:schemeClr val="tx1"/>
                        </a:solidFill>
                        <a:effectLst/>
                        <a:latin typeface="Arial" panose="020B0604020202020204" pitchFamily="34" charset="0"/>
                        <a:cs typeface="Arial" panose="020B0604020202020204" pitchFamily="34" charset="0"/>
                      </a:endParaRPr>
                    </a:p>
                    <a:p>
                      <a:pPr algn="l" rtl="0" fontAlgn="base"/>
                      <a:r>
                        <a:rPr lang="en-GB" sz="1000" b="0" cap="none" spc="0" dirty="0">
                          <a:solidFill>
                            <a:schemeClr val="tx1"/>
                          </a:solidFill>
                          <a:effectLst/>
                          <a:latin typeface="Arial" panose="020B0604020202020204" pitchFamily="34" charset="0"/>
                          <a:cs typeface="Arial" panose="020B0604020202020204" pitchFamily="34" charset="0"/>
                        </a:rPr>
                        <a:t>LEAD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454958">
                <a:tc>
                  <a:txBody>
                    <a:bodyPr/>
                    <a:lstStyle/>
                    <a:p>
                      <a:pPr fontAlgn="ctr"/>
                      <a:endParaRPr lang="en-GB" sz="1000" cap="none" spc="0" dirty="0">
                        <a:solidFill>
                          <a:schemeClr val="tx1"/>
                        </a:solidFill>
                        <a:effectLst/>
                        <a:latin typeface="Arial" panose="020B0604020202020204" pitchFamily="34" charset="0"/>
                        <a:cs typeface="Arial" panose="020B0604020202020204" pitchFamily="34" charset="0"/>
                      </a:endParaRPr>
                    </a:p>
                    <a:p>
                      <a:pPr algn="l" rtl="0" fontAlgn="base"/>
                      <a:r>
                        <a:rPr lang="en-GB" sz="1000" b="0" cap="none" spc="0" dirty="0">
                          <a:solidFill>
                            <a:schemeClr val="tx1"/>
                          </a:solidFill>
                          <a:effectLst/>
                          <a:latin typeface="Arial" panose="020B0604020202020204" pitchFamily="34" charset="0"/>
                          <a:cs typeface="Arial" panose="020B0604020202020204" pitchFamily="34" charset="0"/>
                        </a:rPr>
                        <a:t>1 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dirty="0">
                          <a:solidFill>
                            <a:schemeClr val="tx1"/>
                          </a:solidFill>
                          <a:effectLst/>
                          <a:latin typeface="Arial" panose="020B0604020202020204" pitchFamily="34" charset="0"/>
                          <a:cs typeface="Arial" panose="020B0604020202020204" pitchFamily="34" charset="0"/>
                        </a:rPr>
                        <a:t>Introductions and Agreement of Agenda</a:t>
                      </a:r>
                      <a:endParaRPr lang="en-GB" sz="12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200" b="1" cap="none" spc="0" dirty="0">
                          <a:solidFill>
                            <a:schemeClr val="tx1"/>
                          </a:solidFill>
                          <a:effectLst/>
                          <a:latin typeface="Arial" panose="020B0604020202020204" pitchFamily="34" charset="0"/>
                          <a:cs typeface="Arial" panose="020B0604020202020204" pitchFamily="34" charset="0"/>
                        </a:rPr>
                        <a:t>10:00</a:t>
                      </a:r>
                      <a:endParaRPr lang="en-GB" sz="12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dirty="0">
                          <a:solidFill>
                            <a:schemeClr val="tx1"/>
                          </a:solidFill>
                          <a:effectLst/>
                          <a:latin typeface="Arial" panose="020B0604020202020204" pitchFamily="34" charset="0"/>
                          <a:cs typeface="Arial" panose="020B0604020202020204" pitchFamily="34" charset="0"/>
                        </a:rPr>
                        <a:t>Chair </a:t>
                      </a:r>
                      <a:endParaRPr lang="en-GB" sz="12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2</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Performance Assurance Update</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2348779415"/>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Customer Information Provision – D0225 &amp; D0302</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10:50</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REC Professional Services Team</a:t>
                      </a:r>
                    </a:p>
                  </a:txBody>
                  <a:tcPr marL="22680" marR="11861" marT="6480" marB="48600" anchor="ctr"/>
                </a:tc>
                <a:extLst>
                  <a:ext uri="{0D108BD9-81ED-4DB2-BD59-A6C34878D82A}">
                    <a16:rowId xmlns:a16="http://schemas.microsoft.com/office/drawing/2014/main" val="2306171397"/>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Secure Data Exchange Portal (SDEP) – Challenges Locating Cases</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11:05</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REC Professional Services Team</a:t>
                      </a:r>
                    </a:p>
                  </a:txBody>
                  <a:tcPr marL="22680" marR="11861" marT="6480" marB="48600" anchor="ctr"/>
                </a:tc>
                <a:extLst>
                  <a:ext uri="{0D108BD9-81ED-4DB2-BD59-A6C34878D82A}">
                    <a16:rowId xmlns:a16="http://schemas.microsoft.com/office/drawing/2014/main" val="3303598927"/>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Metering Expert Panel – Operational Metering Forums</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11:20</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REC Professional Services Team</a:t>
                      </a:r>
                    </a:p>
                  </a:txBody>
                  <a:tcPr marL="22680" marR="11861" marT="6480" marB="48600" anchor="ctr"/>
                </a:tc>
                <a:extLst>
                  <a:ext uri="{0D108BD9-81ED-4DB2-BD59-A6C34878D82A}">
                    <a16:rowId xmlns:a16="http://schemas.microsoft.com/office/drawing/2014/main" val="1929992617"/>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DNO Training Requirements for Metering Operatives</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11:35</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REC Professional Services Team </a:t>
                      </a:r>
                    </a:p>
                  </a:txBody>
                  <a:tcPr marL="22680" marR="11861" marT="6480" marB="48600" anchor="ctr"/>
                </a:tc>
                <a:extLst>
                  <a:ext uri="{0D108BD9-81ED-4DB2-BD59-A6C34878D82A}">
                    <a16:rowId xmlns:a16="http://schemas.microsoft.com/office/drawing/2014/main" val="1535573482"/>
                  </a:ext>
                </a:extLst>
              </a:tr>
              <a:tr h="327389">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7</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11:50</a:t>
                      </a:r>
                    </a:p>
                  </a:txBody>
                  <a:tcPr marL="22680" marR="11861" marT="6480" marB="48600" anchor="ctr"/>
                </a:tc>
                <a:tc>
                  <a:txBody>
                    <a:bodyPr/>
                    <a:lstStyle/>
                    <a:p>
                      <a:pPr algn="l" rtl="0" fontAlgn="base"/>
                      <a:r>
                        <a:rPr lang="en-GB" sz="1200" b="1" kern="1200" cap="none" spc="0" dirty="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4022920288"/>
                  </a:ext>
                </a:extLst>
              </a:tr>
              <a:tr h="327389">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8</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12:15</a:t>
                      </a:r>
                      <a:endParaRPr lang="en-GB" sz="12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kern="1200" cap="none" spc="0" dirty="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393709810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dirty="0">
                <a:latin typeface="Arial" panose="020B0604020202020204" pitchFamily="34" charset="0"/>
                <a:ea typeface="Roboto"/>
                <a:cs typeface="Arial" panose="020B0604020202020204" pitchFamily="34" charset="0"/>
              </a:rPr>
              <a:t>2. Performance assurance update	</a:t>
            </a:r>
          </a:p>
        </p:txBody>
      </p:sp>
      <p:sp>
        <p:nvSpPr>
          <p:cNvPr id="5" name="Text Placeholder 4">
            <a:extLst>
              <a:ext uri="{FF2B5EF4-FFF2-40B4-BE49-F238E27FC236}">
                <a16:creationId xmlns:a16="http://schemas.microsoft.com/office/drawing/2014/main" id="{9A4CA232-73BF-8448-1F04-F77A7C47EBAA}"/>
              </a:ext>
            </a:extLst>
          </p:cNvPr>
          <p:cNvSpPr>
            <a:spLocks noGrp="1"/>
          </p:cNvSpPr>
          <p:nvPr>
            <p:ph type="body" sz="quarter" idx="10"/>
          </p:nvPr>
        </p:nvSpPr>
        <p:spPr/>
        <p:txBody>
          <a:bodyPr/>
          <a:lstStyle/>
          <a:p>
            <a:r>
              <a:rPr lang="en-GB" dirty="0"/>
              <a:t>Rec performance assurance team </a:t>
            </a:r>
          </a:p>
        </p:txBody>
      </p:sp>
    </p:spTree>
    <p:extLst>
      <p:ext uri="{BB962C8B-B14F-4D97-AF65-F5344CB8AC3E}">
        <p14:creationId xmlns:p14="http://schemas.microsoft.com/office/powerpoint/2010/main" val="3851888609"/>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AE027-03D8-427A-9147-D5C2E799D0BF}"/>
              </a:ext>
            </a:extLst>
          </p:cNvPr>
          <p:cNvSpPr>
            <a:spLocks noGrp="1"/>
          </p:cNvSpPr>
          <p:nvPr>
            <p:ph type="title"/>
          </p:nvPr>
        </p:nvSpPr>
        <p:spPr/>
        <p:txBody>
          <a:bodyPr>
            <a:normAutofit/>
          </a:bodyPr>
          <a:lstStyle/>
          <a:p>
            <a:r>
              <a:rPr lang="en-GB" dirty="0">
                <a:latin typeface="Arial" panose="020B0604020202020204" pitchFamily="34" charset="0"/>
                <a:cs typeface="Arial" panose="020B0604020202020204" pitchFamily="34" charset="0"/>
              </a:rPr>
              <a:t>Why are party ratings useful</a:t>
            </a:r>
          </a:p>
        </p:txBody>
      </p:sp>
      <p:sp>
        <p:nvSpPr>
          <p:cNvPr id="3" name="Content Placeholder 2">
            <a:extLst>
              <a:ext uri="{FF2B5EF4-FFF2-40B4-BE49-F238E27FC236}">
                <a16:creationId xmlns:a16="http://schemas.microsoft.com/office/drawing/2014/main" id="{34C73F40-92F9-C36E-AC2A-79E78B946372}"/>
              </a:ext>
            </a:extLst>
          </p:cNvPr>
          <p:cNvSpPr>
            <a:spLocks noGrp="1"/>
          </p:cNvSpPr>
          <p:nvPr>
            <p:ph sz="quarter" idx="10"/>
          </p:nvPr>
        </p:nvSpPr>
        <p:spPr>
          <a:xfrm>
            <a:off x="946205" y="1367624"/>
            <a:ext cx="9177283" cy="4977191"/>
          </a:xfrm>
        </p:spPr>
        <p:txBody>
          <a:bodyPr>
            <a:noAutofit/>
          </a:bodyPr>
          <a:lstStyle/>
          <a:p>
            <a:r>
              <a:rPr lang="en-GB" sz="1600" dirty="0">
                <a:latin typeface="Arial" panose="020B0604020202020204" pitchFamily="34" charset="0"/>
                <a:cs typeface="Arial" panose="020B0604020202020204" pitchFamily="34" charset="0"/>
              </a:rPr>
              <a:t>As a relatively new Code the REC has learned from other similar organisations.  Others have seen much improved engagement and performance through sharing ‘league tables’ and performance ratings.  These include Code administrators/manager such as </a:t>
            </a:r>
            <a:r>
              <a:rPr lang="en-GB" sz="1600" dirty="0" err="1">
                <a:latin typeface="Arial" panose="020B0604020202020204" pitchFamily="34" charset="0"/>
                <a:cs typeface="Arial" panose="020B0604020202020204" pitchFamily="34" charset="0"/>
              </a:rPr>
              <a:t>Elexon</a:t>
            </a:r>
            <a:r>
              <a:rPr lang="en-GB" sz="1600" dirty="0">
                <a:latin typeface="Arial" panose="020B0604020202020204" pitchFamily="34" charset="0"/>
                <a:cs typeface="Arial" panose="020B0604020202020204" pitchFamily="34" charset="0"/>
              </a:rPr>
              <a:t>/BSC and MOSL, and regulators including Ofgem, Ofwat, Ofcom, FCA and Payments Systems Regulator.  We are keen to learn from these organisations to drive transparency, performance and trust in retail markets.</a:t>
            </a:r>
          </a:p>
          <a:p>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We can use Party ratings to do a few things:</a:t>
            </a:r>
          </a:p>
          <a:p>
            <a:pPr lvl="1"/>
            <a:r>
              <a:rPr lang="en-GB" dirty="0">
                <a:latin typeface="Arial" panose="020B0604020202020204" pitchFamily="34" charset="0"/>
                <a:cs typeface="Arial" panose="020B0604020202020204" pitchFamily="34" charset="0"/>
              </a:rPr>
              <a:t>Reduce the direct demands on Parties, as the Code Manager can use comparative measures and incentives instead of more direct and time-consuming techniques (e.g. market audits).</a:t>
            </a:r>
          </a:p>
          <a:p>
            <a:pPr lvl="1"/>
            <a:r>
              <a:rPr lang="en-GB" dirty="0">
                <a:latin typeface="Arial" panose="020B0604020202020204" pitchFamily="34" charset="0"/>
                <a:cs typeface="Arial" panose="020B0604020202020204" pitchFamily="34" charset="0"/>
              </a:rPr>
              <a:t>Provide incentives to engage in all parts of the Code – e.g. countering energy theft.</a:t>
            </a:r>
          </a:p>
          <a:p>
            <a:pPr lvl="1"/>
            <a:r>
              <a:rPr lang="en-GB" dirty="0">
                <a:latin typeface="Arial" panose="020B0604020202020204" pitchFamily="34" charset="0"/>
                <a:cs typeface="Arial" panose="020B0604020202020204" pitchFamily="34" charset="0"/>
              </a:rPr>
              <a:t>Communicate more clearly about the work we do to tackle outliers, and be clear about the areas of the market that are working well.</a:t>
            </a:r>
          </a:p>
          <a:p>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Party Ratings are termed a ‘Peer Comparison’ under the Code, and subject to specific governance as a result – primarily scrutiny by the PAB.</a:t>
            </a:r>
          </a:p>
        </p:txBody>
      </p:sp>
    </p:spTree>
    <p:extLst>
      <p:ext uri="{BB962C8B-B14F-4D97-AF65-F5344CB8AC3E}">
        <p14:creationId xmlns:p14="http://schemas.microsoft.com/office/powerpoint/2010/main" val="2871198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AA8AD-A655-8F66-CBEE-8E76D0B5802C}"/>
              </a:ext>
            </a:extLst>
          </p:cNvPr>
          <p:cNvSpPr>
            <a:spLocks noGrp="1"/>
          </p:cNvSpPr>
          <p:nvPr>
            <p:ph type="title"/>
          </p:nvPr>
        </p:nvSpPr>
        <p:spPr/>
        <p:txBody>
          <a:bodyPr/>
          <a:lstStyle/>
          <a:p>
            <a:r>
              <a:rPr lang="en-GB" dirty="0"/>
              <a:t>What have we done before?</a:t>
            </a:r>
          </a:p>
        </p:txBody>
      </p:sp>
      <p:graphicFrame>
        <p:nvGraphicFramePr>
          <p:cNvPr id="4" name="Content Placeholder 3">
            <a:extLst>
              <a:ext uri="{FF2B5EF4-FFF2-40B4-BE49-F238E27FC236}">
                <a16:creationId xmlns:a16="http://schemas.microsoft.com/office/drawing/2014/main" id="{3C6FAEDB-BDD0-C0BA-4403-B9475295E0D5}"/>
              </a:ext>
            </a:extLst>
          </p:cNvPr>
          <p:cNvGraphicFramePr>
            <a:graphicFrameLocks noGrp="1"/>
          </p:cNvGraphicFramePr>
          <p:nvPr>
            <p:ph sz="quarter" idx="10"/>
          </p:nvPr>
        </p:nvGraphicFramePr>
        <p:xfrm>
          <a:off x="906463" y="2705880"/>
          <a:ext cx="9217025" cy="19874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a:extLst>
              <a:ext uri="{FF2B5EF4-FFF2-40B4-BE49-F238E27FC236}">
                <a16:creationId xmlns:a16="http://schemas.microsoft.com/office/drawing/2014/main" id="{C79D55D0-6B84-0D32-4CAE-6773F7F54303}"/>
              </a:ext>
            </a:extLst>
          </p:cNvPr>
          <p:cNvSpPr txBox="1">
            <a:spLocks/>
          </p:cNvSpPr>
          <p:nvPr/>
        </p:nvSpPr>
        <p:spPr>
          <a:xfrm>
            <a:off x="906463" y="1939895"/>
            <a:ext cx="9217025" cy="8033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We have been deliberately gradual, to build familiarity with the framework and refine our approach.</a:t>
            </a:r>
          </a:p>
        </p:txBody>
      </p:sp>
      <p:sp>
        <p:nvSpPr>
          <p:cNvPr id="6" name="Content Placeholder 2">
            <a:extLst>
              <a:ext uri="{FF2B5EF4-FFF2-40B4-BE49-F238E27FC236}">
                <a16:creationId xmlns:a16="http://schemas.microsoft.com/office/drawing/2014/main" id="{6FC6A3A3-1949-1491-8128-D24624B1F096}"/>
              </a:ext>
            </a:extLst>
          </p:cNvPr>
          <p:cNvSpPr txBox="1">
            <a:spLocks/>
          </p:cNvSpPr>
          <p:nvPr/>
        </p:nvSpPr>
        <p:spPr>
          <a:xfrm>
            <a:off x="838200" y="5116284"/>
            <a:ext cx="9217025" cy="13765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Our previous approach has been to provide ratings to DNOs and Suppliers, in part as the obligations on them are more directly measurable.  This has been based on a set of criteria covering qualification, performance assurance techniques applied and performance tackling energy theft (excluding those with very small targets).</a:t>
            </a:r>
          </a:p>
        </p:txBody>
      </p:sp>
    </p:spTree>
    <p:extLst>
      <p:ext uri="{BB962C8B-B14F-4D97-AF65-F5344CB8AC3E}">
        <p14:creationId xmlns:p14="http://schemas.microsoft.com/office/powerpoint/2010/main" val="1576871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04036-D3E5-F67B-2118-81CD9B811A24}"/>
              </a:ext>
            </a:extLst>
          </p:cNvPr>
          <p:cNvSpPr>
            <a:spLocks noGrp="1"/>
          </p:cNvSpPr>
          <p:nvPr>
            <p:ph type="title"/>
          </p:nvPr>
        </p:nvSpPr>
        <p:spPr/>
        <p:txBody>
          <a:bodyPr/>
          <a:lstStyle/>
          <a:p>
            <a:r>
              <a:rPr lang="en-GB" dirty="0">
                <a:latin typeface="Arial" panose="020B0604020202020204" pitchFamily="34" charset="0"/>
                <a:cs typeface="Arial" panose="020B0604020202020204" pitchFamily="34" charset="0"/>
              </a:rPr>
              <a:t>Annual rating approach</a:t>
            </a:r>
          </a:p>
        </p:txBody>
      </p:sp>
      <p:sp>
        <p:nvSpPr>
          <p:cNvPr id="4" name="Content Placeholder 3">
            <a:extLst>
              <a:ext uri="{FF2B5EF4-FFF2-40B4-BE49-F238E27FC236}">
                <a16:creationId xmlns:a16="http://schemas.microsoft.com/office/drawing/2014/main" id="{C75093C8-513D-9128-5CFB-6D9D1BD1606C}"/>
              </a:ext>
            </a:extLst>
          </p:cNvPr>
          <p:cNvSpPr>
            <a:spLocks noGrp="1"/>
          </p:cNvSpPr>
          <p:nvPr>
            <p:ph sz="quarter" idx="10"/>
          </p:nvPr>
        </p:nvSpPr>
        <p:spPr>
          <a:xfrm>
            <a:off x="693057" y="1261767"/>
            <a:ext cx="6535794" cy="2761593"/>
          </a:xfrm>
        </p:spPr>
        <p:txBody>
          <a:bodyPr>
            <a:normAutofit/>
          </a:bodyPr>
          <a:lstStyle/>
          <a:p>
            <a:r>
              <a:rPr lang="en-GB" sz="1400">
                <a:latin typeface="Arial" panose="020B0604020202020204" pitchFamily="34" charset="0"/>
                <a:cs typeface="Arial" panose="020B0604020202020204" pitchFamily="34" charset="0"/>
              </a:rPr>
              <a:t>The timeline we are working to is set out below:</a:t>
            </a:r>
          </a:p>
        </p:txBody>
      </p:sp>
      <p:graphicFrame>
        <p:nvGraphicFramePr>
          <p:cNvPr id="3" name="Table 2">
            <a:extLst>
              <a:ext uri="{FF2B5EF4-FFF2-40B4-BE49-F238E27FC236}">
                <a16:creationId xmlns:a16="http://schemas.microsoft.com/office/drawing/2014/main" id="{66ED867B-526D-9426-4A95-053BAEF18DA2}"/>
              </a:ext>
            </a:extLst>
          </p:cNvPr>
          <p:cNvGraphicFramePr>
            <a:graphicFrameLocks noGrp="1"/>
          </p:cNvGraphicFramePr>
          <p:nvPr/>
        </p:nvGraphicFramePr>
        <p:xfrm>
          <a:off x="1576997" y="1955766"/>
          <a:ext cx="5167944" cy="3311243"/>
        </p:xfrm>
        <a:graphic>
          <a:graphicData uri="http://schemas.openxmlformats.org/drawingml/2006/table">
            <a:tbl>
              <a:tblPr firstRow="1" bandRow="1"/>
              <a:tblGrid>
                <a:gridCol w="998252">
                  <a:extLst>
                    <a:ext uri="{9D8B030D-6E8A-4147-A177-3AD203B41FA5}">
                      <a16:colId xmlns:a16="http://schemas.microsoft.com/office/drawing/2014/main" val="3336214098"/>
                    </a:ext>
                  </a:extLst>
                </a:gridCol>
                <a:gridCol w="4169692">
                  <a:extLst>
                    <a:ext uri="{9D8B030D-6E8A-4147-A177-3AD203B41FA5}">
                      <a16:colId xmlns:a16="http://schemas.microsoft.com/office/drawing/2014/main" val="2539977465"/>
                    </a:ext>
                  </a:extLst>
                </a:gridCol>
              </a:tblGrid>
              <a:tr h="437776">
                <a:tc>
                  <a:txBody>
                    <a:bodyPr/>
                    <a:lstStyle/>
                    <a:p>
                      <a:pPr>
                        <a:lnSpc>
                          <a:spcPct val="107000"/>
                        </a:lnSpc>
                        <a:spcAft>
                          <a:spcPts val="800"/>
                        </a:spcAft>
                      </a:pPr>
                      <a:r>
                        <a:rPr lang="en-GB" sz="1200" b="1">
                          <a:solidFill>
                            <a:srgbClr val="FFFFFF"/>
                          </a:solidFill>
                          <a:effectLst/>
                          <a:latin typeface="Arial" panose="020B0604020202020204" pitchFamily="34" charset="0"/>
                          <a:ea typeface="Times New Roman" panose="02020603050405020304" pitchFamily="18" charset="0"/>
                          <a:cs typeface="Arial" panose="020B0604020202020204" pitchFamily="34" charset="0"/>
                        </a:rPr>
                        <a:t>Months</a:t>
                      </a:r>
                      <a:endParaRPr lang="en-GB" sz="1100">
                        <a:effectLst/>
                        <a:latin typeface="Arial" panose="020B0604020202020204" pitchFamily="34" charset="0"/>
                        <a:ea typeface="Calibri" panose="020F050202020403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70ADA3"/>
                    </a:solidFill>
                  </a:tcPr>
                </a:tc>
                <a:tc>
                  <a:txBody>
                    <a:bodyPr/>
                    <a:lstStyle/>
                    <a:p>
                      <a:pPr>
                        <a:lnSpc>
                          <a:spcPct val="107000"/>
                        </a:lnSpc>
                        <a:spcAft>
                          <a:spcPts val="800"/>
                        </a:spcAft>
                      </a:pPr>
                      <a:r>
                        <a:rPr lang="en-GB" sz="1200" b="1">
                          <a:solidFill>
                            <a:srgbClr val="FFFFFF"/>
                          </a:solidFill>
                          <a:effectLst/>
                          <a:latin typeface="Arial" panose="020B0604020202020204" pitchFamily="34" charset="0"/>
                          <a:ea typeface="Times New Roman" panose="02020603050405020304" pitchFamily="18" charset="0"/>
                          <a:cs typeface="Arial" panose="020B0604020202020204" pitchFamily="34" charset="0"/>
                        </a:rPr>
                        <a:t>Description</a:t>
                      </a:r>
                      <a:endParaRPr lang="en-GB" sz="1100">
                        <a:effectLst/>
                        <a:latin typeface="Arial" panose="020B0604020202020204" pitchFamily="34" charset="0"/>
                        <a:ea typeface="Calibri" panose="020F050202020403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70ADA3"/>
                    </a:solidFill>
                  </a:tcPr>
                </a:tc>
                <a:extLst>
                  <a:ext uri="{0D108BD9-81ED-4DB2-BD59-A6C34878D82A}">
                    <a16:rowId xmlns:a16="http://schemas.microsoft.com/office/drawing/2014/main" val="325395046"/>
                  </a:ext>
                </a:extLst>
              </a:tr>
              <a:tr h="612257">
                <a:tc>
                  <a:txBody>
                    <a:bodyPr/>
                    <a:lstStyle/>
                    <a:p>
                      <a:pPr>
                        <a:lnSpc>
                          <a:spcPct val="107000"/>
                        </a:lnSpc>
                        <a:spcAft>
                          <a:spcPts val="800"/>
                        </a:spcAft>
                      </a:pPr>
                      <a:r>
                        <a:rPr lang="en-GB" sz="1200" kern="1200">
                          <a:solidFill>
                            <a:srgbClr val="000000"/>
                          </a:solidFill>
                          <a:effectLst/>
                          <a:latin typeface="Arial" panose="020B0604020202020204" pitchFamily="34" charset="0"/>
                          <a:ea typeface="Calibri" panose="020F0502020204030204" pitchFamily="34" charset="0"/>
                          <a:cs typeface="Arial" panose="020B0604020202020204" pitchFamily="34" charset="0"/>
                        </a:rPr>
                        <a:t>February / March</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5E3E0"/>
                    </a:solidFill>
                  </a:tcPr>
                </a:tc>
                <a:tc>
                  <a:txBody>
                    <a:bodyPr/>
                    <a:lstStyle/>
                    <a:p>
                      <a:pPr>
                        <a:lnSpc>
                          <a:spcPct val="107000"/>
                        </a:lnSpc>
                        <a:spcAft>
                          <a:spcPts val="800"/>
                        </a:spcAft>
                      </a:pPr>
                      <a:r>
                        <a:rPr lang="en-GB" sz="1200" kern="1200">
                          <a:solidFill>
                            <a:srgbClr val="000000"/>
                          </a:solidFill>
                          <a:effectLst/>
                          <a:latin typeface="Arial" panose="020B0604020202020204" pitchFamily="34" charset="0"/>
                          <a:cs typeface="Arial" panose="020B0604020202020204" pitchFamily="34" charset="0"/>
                        </a:rPr>
                        <a:t>Reviewing criteria and approach from last year’s Annual Rating.</a:t>
                      </a:r>
                      <a:endParaRPr lang="en-GB" sz="1200" kern="12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5E3E0"/>
                    </a:solidFill>
                  </a:tcPr>
                </a:tc>
                <a:extLst>
                  <a:ext uri="{0D108BD9-81ED-4DB2-BD59-A6C34878D82A}">
                    <a16:rowId xmlns:a16="http://schemas.microsoft.com/office/drawing/2014/main" val="1285749845"/>
                  </a:ext>
                </a:extLst>
              </a:tr>
              <a:tr h="612257">
                <a:tc>
                  <a:txBody>
                    <a:bodyPr/>
                    <a:lstStyle/>
                    <a:p>
                      <a:pPr>
                        <a:lnSpc>
                          <a:spcPct val="107000"/>
                        </a:lnSpc>
                        <a:spcAft>
                          <a:spcPts val="800"/>
                        </a:spcAft>
                      </a:pPr>
                      <a:r>
                        <a:rPr lang="en-GB" sz="1200" kern="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Spring 2025</a:t>
                      </a:r>
                      <a:endParaRPr lang="en-GB" sz="1200" kern="12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5E3E0"/>
                    </a:solidFill>
                  </a:tcPr>
                </a:tc>
                <a:tc>
                  <a:txBody>
                    <a:bodyPr/>
                    <a:lstStyle/>
                    <a:p>
                      <a:pPr>
                        <a:lnSpc>
                          <a:spcPct val="107000"/>
                        </a:lnSpc>
                        <a:spcAft>
                          <a:spcPts val="800"/>
                        </a:spcAft>
                      </a:pPr>
                      <a:r>
                        <a:rPr lang="en-GB" sz="1200" kern="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Consultation on annual rating</a:t>
                      </a:r>
                      <a:endParaRPr lang="en-GB" sz="1200" kern="12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5E3E0"/>
                    </a:solidFill>
                  </a:tcPr>
                </a:tc>
                <a:extLst>
                  <a:ext uri="{0D108BD9-81ED-4DB2-BD59-A6C34878D82A}">
                    <a16:rowId xmlns:a16="http://schemas.microsoft.com/office/drawing/2014/main" val="1317365409"/>
                  </a:ext>
                </a:extLst>
              </a:tr>
              <a:tr h="549651">
                <a:tc>
                  <a:txBody>
                    <a:bodyPr/>
                    <a:lstStyle/>
                    <a:p>
                      <a:pPr>
                        <a:lnSpc>
                          <a:spcPct val="107000"/>
                        </a:lnSpc>
                        <a:spcAft>
                          <a:spcPts val="800"/>
                        </a:spcAft>
                      </a:pPr>
                      <a:r>
                        <a:rPr lang="en-GB" sz="1200" kern="1200">
                          <a:solidFill>
                            <a:srgbClr val="000000"/>
                          </a:solidFill>
                          <a:effectLst/>
                          <a:latin typeface="Arial" panose="020B0604020202020204" pitchFamily="34" charset="0"/>
                          <a:ea typeface="Calibri" panose="020F0502020204030204" pitchFamily="34" charset="0"/>
                          <a:cs typeface="Arial" panose="020B0604020202020204" pitchFamily="34" charset="0"/>
                        </a:rPr>
                        <a:t>June / July</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5E3E0"/>
                    </a:solidFill>
                  </a:tcPr>
                </a:tc>
                <a:tc>
                  <a:txBody>
                    <a:bodyPr/>
                    <a:lstStyle/>
                    <a:p>
                      <a:pPr>
                        <a:lnSpc>
                          <a:spcPct val="107000"/>
                        </a:lnSpc>
                        <a:spcAft>
                          <a:spcPts val="800"/>
                        </a:spcAft>
                      </a:pPr>
                      <a:r>
                        <a:rPr lang="en-GB" sz="1200" kern="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Key decisions, publications and briefings</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5E3E0"/>
                    </a:solidFill>
                  </a:tcPr>
                </a:tc>
                <a:extLst>
                  <a:ext uri="{0D108BD9-81ED-4DB2-BD59-A6C34878D82A}">
                    <a16:rowId xmlns:a16="http://schemas.microsoft.com/office/drawing/2014/main" val="3501759152"/>
                  </a:ext>
                </a:extLst>
              </a:tr>
              <a:tr h="549651">
                <a:tc>
                  <a:txBody>
                    <a:bodyPr/>
                    <a:lstStyle/>
                    <a:p>
                      <a:pPr>
                        <a:lnSpc>
                          <a:spcPct val="107000"/>
                        </a:lnSpc>
                        <a:spcAft>
                          <a:spcPts val="800"/>
                        </a:spcAft>
                      </a:pPr>
                      <a:r>
                        <a:rPr lang="en-GB" sz="1200" kern="1200">
                          <a:solidFill>
                            <a:srgbClr val="000000"/>
                          </a:solidFill>
                          <a:effectLst/>
                          <a:latin typeface="Arial" panose="020B0604020202020204" pitchFamily="34" charset="0"/>
                          <a:ea typeface="Calibri" panose="020F0502020204030204" pitchFamily="34" charset="0"/>
                          <a:cs typeface="Arial" panose="020B0604020202020204" pitchFamily="34" charset="0"/>
                        </a:rPr>
                        <a:t>August</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5E3E0"/>
                    </a:solidFill>
                  </a:tcPr>
                </a:tc>
                <a:tc>
                  <a:txBody>
                    <a:bodyPr/>
                    <a:lstStyle/>
                    <a:p>
                      <a:pPr>
                        <a:lnSpc>
                          <a:spcPct val="107000"/>
                        </a:lnSpc>
                        <a:spcAft>
                          <a:spcPts val="800"/>
                        </a:spcAft>
                      </a:pPr>
                      <a:r>
                        <a:rPr lang="en-GB" sz="1200" kern="1200">
                          <a:solidFill>
                            <a:srgbClr val="000000"/>
                          </a:solidFill>
                          <a:effectLst/>
                          <a:latin typeface="Arial" panose="020B0604020202020204" pitchFamily="34" charset="0"/>
                          <a:ea typeface="Calibri" panose="020F0502020204030204" pitchFamily="34" charset="0"/>
                          <a:cs typeface="Arial" panose="020B0604020202020204" pitchFamily="34" charset="0"/>
                        </a:rPr>
                        <a:t>Query window – to ensure ratings are accurate</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5E3E0"/>
                    </a:solidFill>
                  </a:tcPr>
                </a:tc>
                <a:extLst>
                  <a:ext uri="{0D108BD9-81ED-4DB2-BD59-A6C34878D82A}">
                    <a16:rowId xmlns:a16="http://schemas.microsoft.com/office/drawing/2014/main" val="2605036887"/>
                  </a:ext>
                </a:extLst>
              </a:tr>
              <a:tr h="549651">
                <a:tc>
                  <a:txBody>
                    <a:bodyPr/>
                    <a:lstStyle/>
                    <a:p>
                      <a:pPr>
                        <a:lnSpc>
                          <a:spcPct val="107000"/>
                        </a:lnSpc>
                        <a:spcAft>
                          <a:spcPts val="800"/>
                        </a:spcAft>
                      </a:pPr>
                      <a:r>
                        <a:rPr lang="en-GB" sz="1200" kern="1200">
                          <a:solidFill>
                            <a:srgbClr val="000000"/>
                          </a:solidFill>
                          <a:effectLst/>
                          <a:latin typeface="Arial" panose="020B0604020202020204" pitchFamily="34" charset="0"/>
                          <a:ea typeface="Calibri" panose="020F0502020204030204" pitchFamily="34" charset="0"/>
                          <a:cs typeface="Arial" panose="020B0604020202020204" pitchFamily="34" charset="0"/>
                        </a:rPr>
                        <a:t>September</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5E3E0"/>
                    </a:solidFill>
                  </a:tcPr>
                </a:tc>
                <a:tc>
                  <a:txBody>
                    <a:bodyPr/>
                    <a:lstStyle/>
                    <a:p>
                      <a:pPr>
                        <a:lnSpc>
                          <a:spcPct val="107000"/>
                        </a:lnSpc>
                        <a:spcAft>
                          <a:spcPts val="800"/>
                        </a:spcAft>
                      </a:pPr>
                      <a:r>
                        <a:rPr lang="en-GB" sz="1200" kern="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Provide market wide scores for Parties</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5E3E0"/>
                    </a:solidFill>
                  </a:tcPr>
                </a:tc>
                <a:extLst>
                  <a:ext uri="{0D108BD9-81ED-4DB2-BD59-A6C34878D82A}">
                    <a16:rowId xmlns:a16="http://schemas.microsoft.com/office/drawing/2014/main" val="4222639357"/>
                  </a:ext>
                </a:extLst>
              </a:tr>
            </a:tbl>
          </a:graphicData>
        </a:graphic>
      </p:graphicFrame>
      <p:pic>
        <p:nvPicPr>
          <p:cNvPr id="43" name="Picture 42">
            <a:extLst>
              <a:ext uri="{FF2B5EF4-FFF2-40B4-BE49-F238E27FC236}">
                <a16:creationId xmlns:a16="http://schemas.microsoft.com/office/drawing/2014/main" id="{B6847739-5177-4637-8848-EF7D7E5F5386}"/>
              </a:ext>
            </a:extLst>
          </p:cNvPr>
          <p:cNvPicPr>
            <a:picLocks noChangeAspect="1"/>
          </p:cNvPicPr>
          <p:nvPr/>
        </p:nvPicPr>
        <p:blipFill>
          <a:blip r:embed="rId2"/>
          <a:stretch>
            <a:fillRect/>
          </a:stretch>
        </p:blipFill>
        <p:spPr>
          <a:xfrm>
            <a:off x="693057" y="1955766"/>
            <a:ext cx="883940" cy="2946467"/>
          </a:xfrm>
          <a:prstGeom prst="rect">
            <a:avLst/>
          </a:prstGeom>
        </p:spPr>
      </p:pic>
      <p:sp>
        <p:nvSpPr>
          <p:cNvPr id="5" name="Rectangle 4">
            <a:extLst>
              <a:ext uri="{FF2B5EF4-FFF2-40B4-BE49-F238E27FC236}">
                <a16:creationId xmlns:a16="http://schemas.microsoft.com/office/drawing/2014/main" id="{C4BAA3C4-ADB0-BA55-C1AF-FF5997F3937D}"/>
              </a:ext>
            </a:extLst>
          </p:cNvPr>
          <p:cNvSpPr/>
          <p:nvPr/>
        </p:nvSpPr>
        <p:spPr>
          <a:xfrm>
            <a:off x="1576997" y="2394857"/>
            <a:ext cx="5167944" cy="60581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 </a:t>
            </a:r>
          </a:p>
        </p:txBody>
      </p:sp>
      <p:sp>
        <p:nvSpPr>
          <p:cNvPr id="6" name="Rectangle: Rounded Corners 5">
            <a:extLst>
              <a:ext uri="{FF2B5EF4-FFF2-40B4-BE49-F238E27FC236}">
                <a16:creationId xmlns:a16="http://schemas.microsoft.com/office/drawing/2014/main" id="{33570734-CB22-A8AE-EC3A-34523A1ED304}"/>
              </a:ext>
            </a:extLst>
          </p:cNvPr>
          <p:cNvSpPr/>
          <p:nvPr/>
        </p:nvSpPr>
        <p:spPr>
          <a:xfrm>
            <a:off x="6966857" y="1261768"/>
            <a:ext cx="4761723" cy="2267246"/>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We have: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Discussed with the PAB ways in which this can be applied in 2024/25</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Formulated a change, to enable rigorous consultation.</a:t>
            </a:r>
          </a:p>
        </p:txBody>
      </p:sp>
      <p:sp>
        <p:nvSpPr>
          <p:cNvPr id="7" name="Rectangle: Rounded Corners 6">
            <a:extLst>
              <a:ext uri="{FF2B5EF4-FFF2-40B4-BE49-F238E27FC236}">
                <a16:creationId xmlns:a16="http://schemas.microsoft.com/office/drawing/2014/main" id="{E35F823B-337A-8E1A-8F0A-CEB65ABBD993}"/>
              </a:ext>
            </a:extLst>
          </p:cNvPr>
          <p:cNvSpPr/>
          <p:nvPr/>
        </p:nvSpPr>
        <p:spPr>
          <a:xfrm>
            <a:off x="6966857" y="3690699"/>
            <a:ext cx="4761723" cy="2620962"/>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We will: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Meet the Code requirements for publication.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Consult on our approach.</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Implement a query window, like previous years.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Publish our methods, including timelines and criteria.</a:t>
            </a:r>
          </a:p>
        </p:txBody>
      </p:sp>
      <p:pic>
        <p:nvPicPr>
          <p:cNvPr id="8" name="Picture 7">
            <a:extLst>
              <a:ext uri="{FF2B5EF4-FFF2-40B4-BE49-F238E27FC236}">
                <a16:creationId xmlns:a16="http://schemas.microsoft.com/office/drawing/2014/main" id="{934BD43E-8C7C-9F6B-3D3F-679F56CB368D}"/>
              </a:ext>
            </a:extLst>
          </p:cNvPr>
          <p:cNvPicPr>
            <a:picLocks noChangeAspect="1"/>
          </p:cNvPicPr>
          <p:nvPr/>
        </p:nvPicPr>
        <p:blipFill rotWithShape="1">
          <a:blip r:embed="rId2"/>
          <a:srcRect t="8741" b="69592"/>
          <a:stretch/>
        </p:blipFill>
        <p:spPr>
          <a:xfrm>
            <a:off x="693057" y="4717359"/>
            <a:ext cx="883940" cy="638412"/>
          </a:xfrm>
          <a:prstGeom prst="rect">
            <a:avLst/>
          </a:prstGeom>
          <a:solidFill>
            <a:schemeClr val="accent3"/>
          </a:solidFill>
        </p:spPr>
      </p:pic>
      <p:sp>
        <p:nvSpPr>
          <p:cNvPr id="9" name="Rectangle 8">
            <a:extLst>
              <a:ext uri="{FF2B5EF4-FFF2-40B4-BE49-F238E27FC236}">
                <a16:creationId xmlns:a16="http://schemas.microsoft.com/office/drawing/2014/main" id="{659BFF87-F8EA-D4BF-01AD-4E1DD7FCD6B8}"/>
              </a:ext>
            </a:extLst>
          </p:cNvPr>
          <p:cNvSpPr/>
          <p:nvPr/>
        </p:nvSpPr>
        <p:spPr>
          <a:xfrm>
            <a:off x="1012031" y="4817269"/>
            <a:ext cx="369093" cy="176212"/>
          </a:xfrm>
          <a:prstGeom prst="rect">
            <a:avLst/>
          </a:prstGeom>
          <a:solidFill>
            <a:srgbClr val="1AAD96"/>
          </a:solidFill>
          <a:ln>
            <a:solidFill>
              <a:srgbClr val="1AAD9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05</a:t>
            </a:r>
          </a:p>
        </p:txBody>
      </p:sp>
    </p:spTree>
    <p:extLst>
      <p:ext uri="{BB962C8B-B14F-4D97-AF65-F5344CB8AC3E}">
        <p14:creationId xmlns:p14="http://schemas.microsoft.com/office/powerpoint/2010/main" val="3862862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AE027-03D8-427A-9147-D5C2E799D0BF}"/>
              </a:ext>
            </a:extLst>
          </p:cNvPr>
          <p:cNvSpPr>
            <a:spLocks noGrp="1"/>
          </p:cNvSpPr>
          <p:nvPr>
            <p:ph type="title"/>
          </p:nvPr>
        </p:nvSpPr>
        <p:spPr/>
        <p:txBody>
          <a:bodyPr/>
          <a:lstStyle/>
          <a:p>
            <a:r>
              <a:rPr lang="en-GB" dirty="0">
                <a:latin typeface="Arial" panose="020B0604020202020204" pitchFamily="34" charset="0"/>
                <a:cs typeface="Arial" panose="020B0604020202020204" pitchFamily="34" charset="0"/>
              </a:rPr>
              <a:t>Taking on board feedback</a:t>
            </a:r>
          </a:p>
        </p:txBody>
      </p:sp>
      <p:sp>
        <p:nvSpPr>
          <p:cNvPr id="3" name="Content Placeholder 2">
            <a:extLst>
              <a:ext uri="{FF2B5EF4-FFF2-40B4-BE49-F238E27FC236}">
                <a16:creationId xmlns:a16="http://schemas.microsoft.com/office/drawing/2014/main" id="{34C73F40-92F9-C36E-AC2A-79E78B946372}"/>
              </a:ext>
            </a:extLst>
          </p:cNvPr>
          <p:cNvSpPr>
            <a:spLocks noGrp="1"/>
          </p:cNvSpPr>
          <p:nvPr>
            <p:ph sz="quarter" idx="10"/>
          </p:nvPr>
        </p:nvSpPr>
        <p:spPr>
          <a:xfrm>
            <a:off x="906463" y="1939895"/>
            <a:ext cx="10415253" cy="4178330"/>
          </a:xfrm>
        </p:spPr>
        <p:txBody>
          <a:bodyPr>
            <a:normAutofit/>
          </a:bodyPr>
          <a:lstStyle/>
          <a:p>
            <a:r>
              <a:rPr lang="en-GB" dirty="0">
                <a:latin typeface="Arial" panose="020B0604020202020204" pitchFamily="34" charset="0"/>
                <a:cs typeface="Arial" panose="020B0604020202020204" pitchFamily="34" charset="0"/>
              </a:rPr>
              <a:t>The rating process has been an area in which we have received a lot of feedback in the past.  This feedback has highlighted trade-offs – i.e. features that one Party may ask to change may be elements others support.</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Some of the feedback would require more substantial changes to Switching processes to make them more measurable, or source more direct information from Parties.  These kinds of changes might be disproportionate.</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We take this feedback seriously, and have worked with the PAB to understand the various options, and get their views on the right way forwards.</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Our expectation for 2024/25 is that the rating will apply to DNOs and Suppliers – but we will be looking to explore how this could be applied to MEMs in future years.</a:t>
            </a:r>
          </a:p>
          <a:p>
            <a:pPr marL="0" indent="0">
              <a:buNone/>
            </a:pP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73044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a:extLst>
              <a:ext uri="{FF2B5EF4-FFF2-40B4-BE49-F238E27FC236}">
                <a16:creationId xmlns:a16="http://schemas.microsoft.com/office/drawing/2014/main" id="{AE771003-8D8D-860E-C0D9-A4D36B535B3D}"/>
              </a:ext>
            </a:extLst>
          </p:cNvPr>
          <p:cNvSpPr txBox="1"/>
          <p:nvPr/>
        </p:nvSpPr>
        <p:spPr>
          <a:xfrm>
            <a:off x="914400" y="1236301"/>
            <a:ext cx="9835286" cy="646331"/>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Quarter-on-quarter change in cases above threshold: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B69D31AD-7F55-1690-367C-3C6BFD295BDB}"/>
              </a:ext>
            </a:extLst>
          </p:cNvPr>
          <p:cNvSpPr>
            <a:spLocks noGrp="1"/>
          </p:cNvSpPr>
          <p:nvPr>
            <p:ph type="title"/>
          </p:nvPr>
        </p:nvSpPr>
        <p:spPr/>
        <p:txBody>
          <a:bodyPr>
            <a:normAutofit fontScale="90000"/>
          </a:bodyPr>
          <a:lstStyle/>
          <a:p>
            <a:r>
              <a:rPr lang="en-GB" sz="2500">
                <a:latin typeface="Arial"/>
                <a:ea typeface="Roboto"/>
                <a:cs typeface="Arial"/>
              </a:rPr>
              <a:t>Performance Trends  for the Last Quarter (from October to December 2024)</a:t>
            </a:r>
            <a:endParaRPr lang="en-GB" sz="2500">
              <a:latin typeface="Arial" panose="020B0604020202020204" pitchFamily="34" charset="0"/>
              <a:ea typeface="Roboto"/>
              <a:cs typeface="Arial" panose="020B0604020202020204" pitchFamily="34" charset="0"/>
            </a:endParaRPr>
          </a:p>
        </p:txBody>
      </p:sp>
      <p:sp>
        <p:nvSpPr>
          <p:cNvPr id="7" name="Oval 5">
            <a:extLst>
              <a:ext uri="{FF2B5EF4-FFF2-40B4-BE49-F238E27FC236}">
                <a16:creationId xmlns:a16="http://schemas.microsoft.com/office/drawing/2014/main" id="{09735B82-C6FD-C78A-605F-71883D0151E8}"/>
              </a:ext>
            </a:extLst>
          </p:cNvPr>
          <p:cNvSpPr>
            <a:spLocks noChangeArrowheads="1"/>
          </p:cNvSpPr>
          <p:nvPr/>
        </p:nvSpPr>
        <p:spPr bwMode="auto">
          <a:xfrm>
            <a:off x="1252976" y="2298207"/>
            <a:ext cx="806455" cy="803776"/>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8" name="Freeform 6">
            <a:extLst>
              <a:ext uri="{FF2B5EF4-FFF2-40B4-BE49-F238E27FC236}">
                <a16:creationId xmlns:a16="http://schemas.microsoft.com/office/drawing/2014/main" id="{D3246254-3FAC-F2F1-4DA1-4FB99FF22442}"/>
              </a:ext>
            </a:extLst>
          </p:cNvPr>
          <p:cNvSpPr>
            <a:spLocks noEditPoints="1"/>
          </p:cNvSpPr>
          <p:nvPr/>
        </p:nvSpPr>
        <p:spPr bwMode="auto">
          <a:xfrm>
            <a:off x="1197604" y="1950798"/>
            <a:ext cx="917197" cy="1498595"/>
          </a:xfrm>
          <a:custGeom>
            <a:avLst/>
            <a:gdLst>
              <a:gd name="T0" fmla="*/ 161 w 313"/>
              <a:gd name="T1" fmla="*/ 429 h 513"/>
              <a:gd name="T2" fmla="*/ 161 w 313"/>
              <a:gd name="T3" fmla="*/ 513 h 513"/>
              <a:gd name="T4" fmla="*/ 152 w 313"/>
              <a:gd name="T5" fmla="*/ 513 h 513"/>
              <a:gd name="T6" fmla="*/ 152 w 313"/>
              <a:gd name="T7" fmla="*/ 429 h 513"/>
              <a:gd name="T8" fmla="*/ 0 w 313"/>
              <a:gd name="T9" fmla="*/ 331 h 513"/>
              <a:gd name="T10" fmla="*/ 9 w 313"/>
              <a:gd name="T11" fmla="*/ 331 h 513"/>
              <a:gd name="T12" fmla="*/ 157 w 313"/>
              <a:gd name="T13" fmla="*/ 421 h 513"/>
              <a:gd name="T14" fmla="*/ 304 w 313"/>
              <a:gd name="T15" fmla="*/ 331 h 513"/>
              <a:gd name="T16" fmla="*/ 313 w 313"/>
              <a:gd name="T17" fmla="*/ 331 h 513"/>
              <a:gd name="T18" fmla="*/ 161 w 313"/>
              <a:gd name="T19" fmla="*/ 429 h 513"/>
              <a:gd name="T20" fmla="*/ 0 w 313"/>
              <a:gd name="T21" fmla="*/ 182 h 513"/>
              <a:gd name="T22" fmla="*/ 152 w 313"/>
              <a:gd name="T23" fmla="*/ 83 h 513"/>
              <a:gd name="T24" fmla="*/ 152 w 313"/>
              <a:gd name="T25" fmla="*/ 0 h 513"/>
              <a:gd name="T26" fmla="*/ 161 w 313"/>
              <a:gd name="T27" fmla="*/ 0 h 513"/>
              <a:gd name="T28" fmla="*/ 161 w 313"/>
              <a:gd name="T29" fmla="*/ 83 h 513"/>
              <a:gd name="T30" fmla="*/ 313 w 313"/>
              <a:gd name="T31" fmla="*/ 182 h 513"/>
              <a:gd name="T32" fmla="*/ 304 w 313"/>
              <a:gd name="T33" fmla="*/ 182 h 513"/>
              <a:gd name="T34" fmla="*/ 157 w 313"/>
              <a:gd name="T35" fmla="*/ 91 h 513"/>
              <a:gd name="T36" fmla="*/ 9 w 313"/>
              <a:gd name="T37" fmla="*/ 182 h 513"/>
              <a:gd name="T38" fmla="*/ 0 w 313"/>
              <a:gd name="T39" fmla="*/ 182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3" h="513">
                <a:moveTo>
                  <a:pt x="161" y="429"/>
                </a:moveTo>
                <a:cubicBezTo>
                  <a:pt x="161" y="513"/>
                  <a:pt x="161" y="513"/>
                  <a:pt x="161" y="513"/>
                </a:cubicBezTo>
                <a:cubicBezTo>
                  <a:pt x="152" y="513"/>
                  <a:pt x="152" y="513"/>
                  <a:pt x="152" y="513"/>
                </a:cubicBezTo>
                <a:cubicBezTo>
                  <a:pt x="152" y="429"/>
                  <a:pt x="152" y="429"/>
                  <a:pt x="152" y="429"/>
                </a:cubicBezTo>
                <a:cubicBezTo>
                  <a:pt x="85" y="427"/>
                  <a:pt x="28" y="388"/>
                  <a:pt x="0" y="331"/>
                </a:cubicBezTo>
                <a:cubicBezTo>
                  <a:pt x="9" y="331"/>
                  <a:pt x="9" y="331"/>
                  <a:pt x="9" y="331"/>
                </a:cubicBezTo>
                <a:cubicBezTo>
                  <a:pt x="37" y="384"/>
                  <a:pt x="92" y="421"/>
                  <a:pt x="157" y="421"/>
                </a:cubicBezTo>
                <a:cubicBezTo>
                  <a:pt x="221" y="421"/>
                  <a:pt x="277" y="384"/>
                  <a:pt x="304" y="331"/>
                </a:cubicBezTo>
                <a:cubicBezTo>
                  <a:pt x="313" y="331"/>
                  <a:pt x="313" y="331"/>
                  <a:pt x="313" y="331"/>
                </a:cubicBezTo>
                <a:cubicBezTo>
                  <a:pt x="286" y="388"/>
                  <a:pt x="228" y="427"/>
                  <a:pt x="161" y="429"/>
                </a:cubicBezTo>
                <a:close/>
                <a:moveTo>
                  <a:pt x="0" y="182"/>
                </a:moveTo>
                <a:cubicBezTo>
                  <a:pt x="28" y="125"/>
                  <a:pt x="85" y="85"/>
                  <a:pt x="152" y="83"/>
                </a:cubicBezTo>
                <a:cubicBezTo>
                  <a:pt x="152" y="0"/>
                  <a:pt x="152" y="0"/>
                  <a:pt x="152" y="0"/>
                </a:cubicBezTo>
                <a:cubicBezTo>
                  <a:pt x="161" y="0"/>
                  <a:pt x="161" y="0"/>
                  <a:pt x="161" y="0"/>
                </a:cubicBezTo>
                <a:cubicBezTo>
                  <a:pt x="161" y="83"/>
                  <a:pt x="161" y="83"/>
                  <a:pt x="161" y="83"/>
                </a:cubicBezTo>
                <a:cubicBezTo>
                  <a:pt x="228" y="85"/>
                  <a:pt x="286" y="125"/>
                  <a:pt x="313" y="182"/>
                </a:cubicBezTo>
                <a:cubicBezTo>
                  <a:pt x="304" y="182"/>
                  <a:pt x="304" y="182"/>
                  <a:pt x="304" y="182"/>
                </a:cubicBezTo>
                <a:cubicBezTo>
                  <a:pt x="277" y="128"/>
                  <a:pt x="221" y="91"/>
                  <a:pt x="157" y="91"/>
                </a:cubicBezTo>
                <a:cubicBezTo>
                  <a:pt x="92" y="91"/>
                  <a:pt x="37" y="128"/>
                  <a:pt x="9" y="182"/>
                </a:cubicBezTo>
                <a:lnTo>
                  <a:pt x="0" y="182"/>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1" name="Oval 5">
            <a:extLst>
              <a:ext uri="{FF2B5EF4-FFF2-40B4-BE49-F238E27FC236}">
                <a16:creationId xmlns:a16="http://schemas.microsoft.com/office/drawing/2014/main" id="{B4AB2970-6826-73C4-FD1F-8A4B7C24BC99}"/>
              </a:ext>
            </a:extLst>
          </p:cNvPr>
          <p:cNvSpPr>
            <a:spLocks noChangeArrowheads="1"/>
          </p:cNvSpPr>
          <p:nvPr/>
        </p:nvSpPr>
        <p:spPr bwMode="auto">
          <a:xfrm>
            <a:off x="3885076" y="2298207"/>
            <a:ext cx="806455" cy="803776"/>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2" name="Freeform 6">
            <a:extLst>
              <a:ext uri="{FF2B5EF4-FFF2-40B4-BE49-F238E27FC236}">
                <a16:creationId xmlns:a16="http://schemas.microsoft.com/office/drawing/2014/main" id="{70398BBF-1E7D-F48E-7C52-E3A3E148E0A1}"/>
              </a:ext>
            </a:extLst>
          </p:cNvPr>
          <p:cNvSpPr>
            <a:spLocks noEditPoints="1"/>
          </p:cNvSpPr>
          <p:nvPr/>
        </p:nvSpPr>
        <p:spPr bwMode="auto">
          <a:xfrm>
            <a:off x="3829705" y="1950798"/>
            <a:ext cx="917197" cy="1498595"/>
          </a:xfrm>
          <a:custGeom>
            <a:avLst/>
            <a:gdLst>
              <a:gd name="T0" fmla="*/ 161 w 313"/>
              <a:gd name="T1" fmla="*/ 429 h 513"/>
              <a:gd name="T2" fmla="*/ 161 w 313"/>
              <a:gd name="T3" fmla="*/ 513 h 513"/>
              <a:gd name="T4" fmla="*/ 152 w 313"/>
              <a:gd name="T5" fmla="*/ 513 h 513"/>
              <a:gd name="T6" fmla="*/ 152 w 313"/>
              <a:gd name="T7" fmla="*/ 429 h 513"/>
              <a:gd name="T8" fmla="*/ 0 w 313"/>
              <a:gd name="T9" fmla="*/ 331 h 513"/>
              <a:gd name="T10" fmla="*/ 9 w 313"/>
              <a:gd name="T11" fmla="*/ 331 h 513"/>
              <a:gd name="T12" fmla="*/ 157 w 313"/>
              <a:gd name="T13" fmla="*/ 421 h 513"/>
              <a:gd name="T14" fmla="*/ 304 w 313"/>
              <a:gd name="T15" fmla="*/ 331 h 513"/>
              <a:gd name="T16" fmla="*/ 313 w 313"/>
              <a:gd name="T17" fmla="*/ 331 h 513"/>
              <a:gd name="T18" fmla="*/ 161 w 313"/>
              <a:gd name="T19" fmla="*/ 429 h 513"/>
              <a:gd name="T20" fmla="*/ 0 w 313"/>
              <a:gd name="T21" fmla="*/ 182 h 513"/>
              <a:gd name="T22" fmla="*/ 152 w 313"/>
              <a:gd name="T23" fmla="*/ 83 h 513"/>
              <a:gd name="T24" fmla="*/ 152 w 313"/>
              <a:gd name="T25" fmla="*/ 0 h 513"/>
              <a:gd name="T26" fmla="*/ 161 w 313"/>
              <a:gd name="T27" fmla="*/ 0 h 513"/>
              <a:gd name="T28" fmla="*/ 161 w 313"/>
              <a:gd name="T29" fmla="*/ 83 h 513"/>
              <a:gd name="T30" fmla="*/ 313 w 313"/>
              <a:gd name="T31" fmla="*/ 182 h 513"/>
              <a:gd name="T32" fmla="*/ 304 w 313"/>
              <a:gd name="T33" fmla="*/ 182 h 513"/>
              <a:gd name="T34" fmla="*/ 157 w 313"/>
              <a:gd name="T35" fmla="*/ 91 h 513"/>
              <a:gd name="T36" fmla="*/ 9 w 313"/>
              <a:gd name="T37" fmla="*/ 182 h 513"/>
              <a:gd name="T38" fmla="*/ 0 w 313"/>
              <a:gd name="T39" fmla="*/ 182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3" h="513">
                <a:moveTo>
                  <a:pt x="161" y="429"/>
                </a:moveTo>
                <a:cubicBezTo>
                  <a:pt x="161" y="513"/>
                  <a:pt x="161" y="513"/>
                  <a:pt x="161" y="513"/>
                </a:cubicBezTo>
                <a:cubicBezTo>
                  <a:pt x="152" y="513"/>
                  <a:pt x="152" y="513"/>
                  <a:pt x="152" y="513"/>
                </a:cubicBezTo>
                <a:cubicBezTo>
                  <a:pt x="152" y="429"/>
                  <a:pt x="152" y="429"/>
                  <a:pt x="152" y="429"/>
                </a:cubicBezTo>
                <a:cubicBezTo>
                  <a:pt x="85" y="427"/>
                  <a:pt x="28" y="388"/>
                  <a:pt x="0" y="331"/>
                </a:cubicBezTo>
                <a:cubicBezTo>
                  <a:pt x="9" y="331"/>
                  <a:pt x="9" y="331"/>
                  <a:pt x="9" y="331"/>
                </a:cubicBezTo>
                <a:cubicBezTo>
                  <a:pt x="37" y="384"/>
                  <a:pt x="92" y="421"/>
                  <a:pt x="157" y="421"/>
                </a:cubicBezTo>
                <a:cubicBezTo>
                  <a:pt x="221" y="421"/>
                  <a:pt x="277" y="384"/>
                  <a:pt x="304" y="331"/>
                </a:cubicBezTo>
                <a:cubicBezTo>
                  <a:pt x="313" y="331"/>
                  <a:pt x="313" y="331"/>
                  <a:pt x="313" y="331"/>
                </a:cubicBezTo>
                <a:cubicBezTo>
                  <a:pt x="286" y="388"/>
                  <a:pt x="228" y="427"/>
                  <a:pt x="161" y="429"/>
                </a:cubicBezTo>
                <a:close/>
                <a:moveTo>
                  <a:pt x="0" y="182"/>
                </a:moveTo>
                <a:cubicBezTo>
                  <a:pt x="28" y="125"/>
                  <a:pt x="85" y="85"/>
                  <a:pt x="152" y="83"/>
                </a:cubicBezTo>
                <a:cubicBezTo>
                  <a:pt x="152" y="0"/>
                  <a:pt x="152" y="0"/>
                  <a:pt x="152" y="0"/>
                </a:cubicBezTo>
                <a:cubicBezTo>
                  <a:pt x="161" y="0"/>
                  <a:pt x="161" y="0"/>
                  <a:pt x="161" y="0"/>
                </a:cubicBezTo>
                <a:cubicBezTo>
                  <a:pt x="161" y="83"/>
                  <a:pt x="161" y="83"/>
                  <a:pt x="161" y="83"/>
                </a:cubicBezTo>
                <a:cubicBezTo>
                  <a:pt x="228" y="85"/>
                  <a:pt x="286" y="125"/>
                  <a:pt x="313" y="182"/>
                </a:cubicBezTo>
                <a:cubicBezTo>
                  <a:pt x="304" y="182"/>
                  <a:pt x="304" y="182"/>
                  <a:pt x="304" y="182"/>
                </a:cubicBezTo>
                <a:cubicBezTo>
                  <a:pt x="277" y="128"/>
                  <a:pt x="221" y="91"/>
                  <a:pt x="157" y="91"/>
                </a:cubicBezTo>
                <a:cubicBezTo>
                  <a:pt x="92" y="91"/>
                  <a:pt x="37" y="128"/>
                  <a:pt x="9" y="182"/>
                </a:cubicBezTo>
                <a:lnTo>
                  <a:pt x="0" y="182"/>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7" name="Oval 5">
            <a:extLst>
              <a:ext uri="{FF2B5EF4-FFF2-40B4-BE49-F238E27FC236}">
                <a16:creationId xmlns:a16="http://schemas.microsoft.com/office/drawing/2014/main" id="{A7E98F05-413C-460D-849C-4281F7776C75}"/>
              </a:ext>
            </a:extLst>
          </p:cNvPr>
          <p:cNvSpPr>
            <a:spLocks noChangeArrowheads="1"/>
          </p:cNvSpPr>
          <p:nvPr/>
        </p:nvSpPr>
        <p:spPr bwMode="auto">
          <a:xfrm>
            <a:off x="6517178" y="2298207"/>
            <a:ext cx="806455" cy="803776"/>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8" name="Freeform 6">
            <a:extLst>
              <a:ext uri="{FF2B5EF4-FFF2-40B4-BE49-F238E27FC236}">
                <a16:creationId xmlns:a16="http://schemas.microsoft.com/office/drawing/2014/main" id="{AE4E5DF2-874F-856F-035A-1F7422D0E9D4}"/>
              </a:ext>
            </a:extLst>
          </p:cNvPr>
          <p:cNvSpPr>
            <a:spLocks noEditPoints="1"/>
          </p:cNvSpPr>
          <p:nvPr/>
        </p:nvSpPr>
        <p:spPr bwMode="auto">
          <a:xfrm>
            <a:off x="6461806" y="1950798"/>
            <a:ext cx="917197" cy="1498595"/>
          </a:xfrm>
          <a:custGeom>
            <a:avLst/>
            <a:gdLst>
              <a:gd name="T0" fmla="*/ 161 w 313"/>
              <a:gd name="T1" fmla="*/ 429 h 513"/>
              <a:gd name="T2" fmla="*/ 161 w 313"/>
              <a:gd name="T3" fmla="*/ 513 h 513"/>
              <a:gd name="T4" fmla="*/ 152 w 313"/>
              <a:gd name="T5" fmla="*/ 513 h 513"/>
              <a:gd name="T6" fmla="*/ 152 w 313"/>
              <a:gd name="T7" fmla="*/ 429 h 513"/>
              <a:gd name="T8" fmla="*/ 0 w 313"/>
              <a:gd name="T9" fmla="*/ 331 h 513"/>
              <a:gd name="T10" fmla="*/ 9 w 313"/>
              <a:gd name="T11" fmla="*/ 331 h 513"/>
              <a:gd name="T12" fmla="*/ 157 w 313"/>
              <a:gd name="T13" fmla="*/ 421 h 513"/>
              <a:gd name="T14" fmla="*/ 304 w 313"/>
              <a:gd name="T15" fmla="*/ 331 h 513"/>
              <a:gd name="T16" fmla="*/ 313 w 313"/>
              <a:gd name="T17" fmla="*/ 331 h 513"/>
              <a:gd name="T18" fmla="*/ 161 w 313"/>
              <a:gd name="T19" fmla="*/ 429 h 513"/>
              <a:gd name="T20" fmla="*/ 0 w 313"/>
              <a:gd name="T21" fmla="*/ 182 h 513"/>
              <a:gd name="T22" fmla="*/ 152 w 313"/>
              <a:gd name="T23" fmla="*/ 83 h 513"/>
              <a:gd name="T24" fmla="*/ 152 w 313"/>
              <a:gd name="T25" fmla="*/ 0 h 513"/>
              <a:gd name="T26" fmla="*/ 161 w 313"/>
              <a:gd name="T27" fmla="*/ 0 h 513"/>
              <a:gd name="T28" fmla="*/ 161 w 313"/>
              <a:gd name="T29" fmla="*/ 83 h 513"/>
              <a:gd name="T30" fmla="*/ 313 w 313"/>
              <a:gd name="T31" fmla="*/ 182 h 513"/>
              <a:gd name="T32" fmla="*/ 304 w 313"/>
              <a:gd name="T33" fmla="*/ 182 h 513"/>
              <a:gd name="T34" fmla="*/ 157 w 313"/>
              <a:gd name="T35" fmla="*/ 91 h 513"/>
              <a:gd name="T36" fmla="*/ 9 w 313"/>
              <a:gd name="T37" fmla="*/ 182 h 513"/>
              <a:gd name="T38" fmla="*/ 0 w 313"/>
              <a:gd name="T39" fmla="*/ 182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3" h="513">
                <a:moveTo>
                  <a:pt x="161" y="429"/>
                </a:moveTo>
                <a:cubicBezTo>
                  <a:pt x="161" y="513"/>
                  <a:pt x="161" y="513"/>
                  <a:pt x="161" y="513"/>
                </a:cubicBezTo>
                <a:cubicBezTo>
                  <a:pt x="152" y="513"/>
                  <a:pt x="152" y="513"/>
                  <a:pt x="152" y="513"/>
                </a:cubicBezTo>
                <a:cubicBezTo>
                  <a:pt x="152" y="429"/>
                  <a:pt x="152" y="429"/>
                  <a:pt x="152" y="429"/>
                </a:cubicBezTo>
                <a:cubicBezTo>
                  <a:pt x="85" y="427"/>
                  <a:pt x="28" y="388"/>
                  <a:pt x="0" y="331"/>
                </a:cubicBezTo>
                <a:cubicBezTo>
                  <a:pt x="9" y="331"/>
                  <a:pt x="9" y="331"/>
                  <a:pt x="9" y="331"/>
                </a:cubicBezTo>
                <a:cubicBezTo>
                  <a:pt x="37" y="384"/>
                  <a:pt x="92" y="421"/>
                  <a:pt x="157" y="421"/>
                </a:cubicBezTo>
                <a:cubicBezTo>
                  <a:pt x="221" y="421"/>
                  <a:pt x="277" y="384"/>
                  <a:pt x="304" y="331"/>
                </a:cubicBezTo>
                <a:cubicBezTo>
                  <a:pt x="313" y="331"/>
                  <a:pt x="313" y="331"/>
                  <a:pt x="313" y="331"/>
                </a:cubicBezTo>
                <a:cubicBezTo>
                  <a:pt x="286" y="388"/>
                  <a:pt x="228" y="427"/>
                  <a:pt x="161" y="429"/>
                </a:cubicBezTo>
                <a:close/>
                <a:moveTo>
                  <a:pt x="0" y="182"/>
                </a:moveTo>
                <a:cubicBezTo>
                  <a:pt x="28" y="125"/>
                  <a:pt x="85" y="85"/>
                  <a:pt x="152" y="83"/>
                </a:cubicBezTo>
                <a:cubicBezTo>
                  <a:pt x="152" y="0"/>
                  <a:pt x="152" y="0"/>
                  <a:pt x="152" y="0"/>
                </a:cubicBezTo>
                <a:cubicBezTo>
                  <a:pt x="161" y="0"/>
                  <a:pt x="161" y="0"/>
                  <a:pt x="161" y="0"/>
                </a:cubicBezTo>
                <a:cubicBezTo>
                  <a:pt x="161" y="83"/>
                  <a:pt x="161" y="83"/>
                  <a:pt x="161" y="83"/>
                </a:cubicBezTo>
                <a:cubicBezTo>
                  <a:pt x="228" y="85"/>
                  <a:pt x="286" y="125"/>
                  <a:pt x="313" y="182"/>
                </a:cubicBezTo>
                <a:cubicBezTo>
                  <a:pt x="304" y="182"/>
                  <a:pt x="304" y="182"/>
                  <a:pt x="304" y="182"/>
                </a:cubicBezTo>
                <a:cubicBezTo>
                  <a:pt x="277" y="128"/>
                  <a:pt x="221" y="91"/>
                  <a:pt x="157" y="91"/>
                </a:cubicBezTo>
                <a:cubicBezTo>
                  <a:pt x="92" y="91"/>
                  <a:pt x="37" y="128"/>
                  <a:pt x="9" y="182"/>
                </a:cubicBezTo>
                <a:lnTo>
                  <a:pt x="0" y="182"/>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 name="Oval 5">
            <a:extLst>
              <a:ext uri="{FF2B5EF4-FFF2-40B4-BE49-F238E27FC236}">
                <a16:creationId xmlns:a16="http://schemas.microsoft.com/office/drawing/2014/main" id="{56DD2CFD-EC0F-CCBC-DD78-C0525DC34590}"/>
              </a:ext>
            </a:extLst>
          </p:cNvPr>
          <p:cNvSpPr>
            <a:spLocks noChangeArrowheads="1"/>
          </p:cNvSpPr>
          <p:nvPr/>
        </p:nvSpPr>
        <p:spPr bwMode="auto">
          <a:xfrm>
            <a:off x="9146973" y="2285576"/>
            <a:ext cx="806455" cy="803776"/>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2" name="Freeform 6">
            <a:extLst>
              <a:ext uri="{FF2B5EF4-FFF2-40B4-BE49-F238E27FC236}">
                <a16:creationId xmlns:a16="http://schemas.microsoft.com/office/drawing/2014/main" id="{DDC80B9F-E043-9097-5622-0D76F472C48A}"/>
              </a:ext>
            </a:extLst>
          </p:cNvPr>
          <p:cNvSpPr>
            <a:spLocks noEditPoints="1"/>
          </p:cNvSpPr>
          <p:nvPr/>
        </p:nvSpPr>
        <p:spPr bwMode="auto">
          <a:xfrm>
            <a:off x="9091602" y="1938167"/>
            <a:ext cx="917197" cy="1498595"/>
          </a:xfrm>
          <a:custGeom>
            <a:avLst/>
            <a:gdLst>
              <a:gd name="T0" fmla="*/ 161 w 313"/>
              <a:gd name="T1" fmla="*/ 429 h 513"/>
              <a:gd name="T2" fmla="*/ 161 w 313"/>
              <a:gd name="T3" fmla="*/ 513 h 513"/>
              <a:gd name="T4" fmla="*/ 152 w 313"/>
              <a:gd name="T5" fmla="*/ 513 h 513"/>
              <a:gd name="T6" fmla="*/ 152 w 313"/>
              <a:gd name="T7" fmla="*/ 429 h 513"/>
              <a:gd name="T8" fmla="*/ 0 w 313"/>
              <a:gd name="T9" fmla="*/ 331 h 513"/>
              <a:gd name="T10" fmla="*/ 9 w 313"/>
              <a:gd name="T11" fmla="*/ 331 h 513"/>
              <a:gd name="T12" fmla="*/ 157 w 313"/>
              <a:gd name="T13" fmla="*/ 421 h 513"/>
              <a:gd name="T14" fmla="*/ 304 w 313"/>
              <a:gd name="T15" fmla="*/ 331 h 513"/>
              <a:gd name="T16" fmla="*/ 313 w 313"/>
              <a:gd name="T17" fmla="*/ 331 h 513"/>
              <a:gd name="T18" fmla="*/ 161 w 313"/>
              <a:gd name="T19" fmla="*/ 429 h 513"/>
              <a:gd name="T20" fmla="*/ 0 w 313"/>
              <a:gd name="T21" fmla="*/ 182 h 513"/>
              <a:gd name="T22" fmla="*/ 152 w 313"/>
              <a:gd name="T23" fmla="*/ 83 h 513"/>
              <a:gd name="T24" fmla="*/ 152 w 313"/>
              <a:gd name="T25" fmla="*/ 0 h 513"/>
              <a:gd name="T26" fmla="*/ 161 w 313"/>
              <a:gd name="T27" fmla="*/ 0 h 513"/>
              <a:gd name="T28" fmla="*/ 161 w 313"/>
              <a:gd name="T29" fmla="*/ 83 h 513"/>
              <a:gd name="T30" fmla="*/ 313 w 313"/>
              <a:gd name="T31" fmla="*/ 182 h 513"/>
              <a:gd name="T32" fmla="*/ 304 w 313"/>
              <a:gd name="T33" fmla="*/ 182 h 513"/>
              <a:gd name="T34" fmla="*/ 157 w 313"/>
              <a:gd name="T35" fmla="*/ 91 h 513"/>
              <a:gd name="T36" fmla="*/ 9 w 313"/>
              <a:gd name="T37" fmla="*/ 182 h 513"/>
              <a:gd name="T38" fmla="*/ 0 w 313"/>
              <a:gd name="T39" fmla="*/ 182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3" h="513">
                <a:moveTo>
                  <a:pt x="161" y="429"/>
                </a:moveTo>
                <a:cubicBezTo>
                  <a:pt x="161" y="513"/>
                  <a:pt x="161" y="513"/>
                  <a:pt x="161" y="513"/>
                </a:cubicBezTo>
                <a:cubicBezTo>
                  <a:pt x="152" y="513"/>
                  <a:pt x="152" y="513"/>
                  <a:pt x="152" y="513"/>
                </a:cubicBezTo>
                <a:cubicBezTo>
                  <a:pt x="152" y="429"/>
                  <a:pt x="152" y="429"/>
                  <a:pt x="152" y="429"/>
                </a:cubicBezTo>
                <a:cubicBezTo>
                  <a:pt x="85" y="427"/>
                  <a:pt x="28" y="388"/>
                  <a:pt x="0" y="331"/>
                </a:cubicBezTo>
                <a:cubicBezTo>
                  <a:pt x="9" y="331"/>
                  <a:pt x="9" y="331"/>
                  <a:pt x="9" y="331"/>
                </a:cubicBezTo>
                <a:cubicBezTo>
                  <a:pt x="37" y="384"/>
                  <a:pt x="92" y="421"/>
                  <a:pt x="157" y="421"/>
                </a:cubicBezTo>
                <a:cubicBezTo>
                  <a:pt x="221" y="421"/>
                  <a:pt x="277" y="384"/>
                  <a:pt x="304" y="331"/>
                </a:cubicBezTo>
                <a:cubicBezTo>
                  <a:pt x="313" y="331"/>
                  <a:pt x="313" y="331"/>
                  <a:pt x="313" y="331"/>
                </a:cubicBezTo>
                <a:cubicBezTo>
                  <a:pt x="286" y="388"/>
                  <a:pt x="228" y="427"/>
                  <a:pt x="161" y="429"/>
                </a:cubicBezTo>
                <a:close/>
                <a:moveTo>
                  <a:pt x="0" y="182"/>
                </a:moveTo>
                <a:cubicBezTo>
                  <a:pt x="28" y="125"/>
                  <a:pt x="85" y="85"/>
                  <a:pt x="152" y="83"/>
                </a:cubicBezTo>
                <a:cubicBezTo>
                  <a:pt x="152" y="0"/>
                  <a:pt x="152" y="0"/>
                  <a:pt x="152" y="0"/>
                </a:cubicBezTo>
                <a:cubicBezTo>
                  <a:pt x="161" y="0"/>
                  <a:pt x="161" y="0"/>
                  <a:pt x="161" y="0"/>
                </a:cubicBezTo>
                <a:cubicBezTo>
                  <a:pt x="161" y="83"/>
                  <a:pt x="161" y="83"/>
                  <a:pt x="161" y="83"/>
                </a:cubicBezTo>
                <a:cubicBezTo>
                  <a:pt x="228" y="85"/>
                  <a:pt x="286" y="125"/>
                  <a:pt x="313" y="182"/>
                </a:cubicBezTo>
                <a:cubicBezTo>
                  <a:pt x="304" y="182"/>
                  <a:pt x="304" y="182"/>
                  <a:pt x="304" y="182"/>
                </a:cubicBezTo>
                <a:cubicBezTo>
                  <a:pt x="277" y="128"/>
                  <a:pt x="221" y="91"/>
                  <a:pt x="157" y="91"/>
                </a:cubicBezTo>
                <a:cubicBezTo>
                  <a:pt x="92" y="91"/>
                  <a:pt x="37" y="128"/>
                  <a:pt x="9" y="182"/>
                </a:cubicBezTo>
                <a:lnTo>
                  <a:pt x="0" y="182"/>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4" name="Inhaltsplatzhalter 4">
            <a:extLst>
              <a:ext uri="{FF2B5EF4-FFF2-40B4-BE49-F238E27FC236}">
                <a16:creationId xmlns:a16="http://schemas.microsoft.com/office/drawing/2014/main" id="{0114A041-8B4B-88D9-EDD8-2F6BD06FC48D}"/>
              </a:ext>
            </a:extLst>
          </p:cNvPr>
          <p:cNvSpPr txBox="1">
            <a:spLocks/>
          </p:cNvSpPr>
          <p:nvPr/>
        </p:nvSpPr>
        <p:spPr>
          <a:xfrm>
            <a:off x="606410" y="3517559"/>
            <a:ext cx="2090948" cy="2108269"/>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1600" b="1" i="0" u="none" strike="noStrike" kern="1200" cap="none" spc="0" normalizeH="0" baseline="0" noProof="0">
                <a:ln>
                  <a:noFill/>
                </a:ln>
                <a:solidFill>
                  <a:srgbClr val="7B282E"/>
                </a:solidFill>
                <a:effectLst/>
                <a:uLnTx/>
                <a:uFillTx/>
                <a:latin typeface="Arial" panose="020B0604020202020204" pitchFamily="34" charset="0"/>
                <a:ea typeface="+mn-ea"/>
                <a:cs typeface="Arial" panose="020B0604020202020204" pitchFamily="34" charset="0"/>
              </a:rPr>
              <a:t>Delayed Switches</a:t>
            </a:r>
            <a:br>
              <a:rPr kumimoji="0" lang="en-US" sz="1400" b="1" i="0" u="none" strike="noStrike" kern="1200" cap="none" spc="0" normalizeH="0" baseline="0" noProof="0">
                <a:ln>
                  <a:noFill/>
                </a:ln>
                <a:solidFill>
                  <a:prstClr val="white">
                    <a:lumMod val="50000"/>
                  </a:prstClr>
                </a:solidFill>
                <a:effectLst/>
                <a:uLnTx/>
                <a:uFillTx/>
                <a:latin typeface="Arial" panose="020B0604020202020204" pitchFamily="34" charset="0"/>
                <a:ea typeface="+mn-ea"/>
                <a:cs typeface="Arial" panose="020B0604020202020204" pitchFamily="34" charset="0"/>
              </a:rPr>
            </a:br>
            <a:r>
              <a:rPr kumimoji="0" lang="en-GB" sz="1100" b="0" i="0" u="none" strike="noStrike" kern="1200" cap="none" spc="0" normalizeH="0" baseline="0" noProof="0">
                <a:ln>
                  <a:noFill/>
                </a:ln>
                <a:solidFill>
                  <a:prstClr val="white">
                    <a:lumMod val="50000"/>
                  </a:prstClr>
                </a:solidFill>
                <a:effectLst/>
                <a:uLnTx/>
                <a:uFillTx/>
                <a:latin typeface="Arial" panose="020B0604020202020204" pitchFamily="34" charset="0"/>
                <a:ea typeface="+mn-ea"/>
                <a:cs typeface="Arial" panose="020B0604020202020204" pitchFamily="34" charset="0"/>
              </a:rPr>
              <a:t>While objections processes are available to Parties to prevent Erroneous Switches, we monitor outliers who are using this process more than other similar organisations. This behaviour may indicate a risk of negative consumer outcomes, such as delayed or prevented switching, due to potential misuse of the objection process by Suppliers.</a:t>
            </a:r>
            <a:endParaRPr kumimoji="0" lang="en-US" sz="1100" b="0" i="0" u="none" strike="noStrike" kern="1200" cap="none" spc="0" normalizeH="0" baseline="0" noProof="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
        <p:nvSpPr>
          <p:cNvPr id="25" name="Inhaltsplatzhalter 4">
            <a:extLst>
              <a:ext uri="{FF2B5EF4-FFF2-40B4-BE49-F238E27FC236}">
                <a16:creationId xmlns:a16="http://schemas.microsoft.com/office/drawing/2014/main" id="{AE676213-981E-EE9C-D19A-D0E242C3D767}"/>
              </a:ext>
            </a:extLst>
          </p:cNvPr>
          <p:cNvSpPr txBox="1">
            <a:spLocks/>
          </p:cNvSpPr>
          <p:nvPr/>
        </p:nvSpPr>
        <p:spPr>
          <a:xfrm>
            <a:off x="3290519" y="3517559"/>
            <a:ext cx="2090948" cy="1754326"/>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1600" b="1" i="0" u="none" strike="noStrike" kern="1200" cap="none" spc="0" normalizeH="0" baseline="0" noProof="0" dirty="0">
                <a:ln>
                  <a:noFill/>
                </a:ln>
                <a:solidFill>
                  <a:srgbClr val="BE6516"/>
                </a:solidFill>
                <a:effectLst/>
                <a:uLnTx/>
                <a:uFillTx/>
                <a:latin typeface="Arial" panose="020B0604020202020204" pitchFamily="34" charset="0"/>
                <a:ea typeface="+mn-ea"/>
                <a:cs typeface="Arial" panose="020B0604020202020204" pitchFamily="34" charset="0"/>
              </a:rPr>
              <a:t>Inaccurate Data, including Address data</a:t>
            </a:r>
            <a:br>
              <a:rPr kumimoji="0" lang="en-US" sz="1400" b="1"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br>
            <a:r>
              <a:rPr kumimoji="0" lang="en-US" sz="11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Submitting invalid requests to CSS or failure of a Party to maintain accurate registration data </a:t>
            </a:r>
            <a:r>
              <a:rPr kumimoji="0" lang="en-GB" sz="11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delay a customer switch and signifies a failure to meet fundamental market standards.</a:t>
            </a:r>
            <a:endParaRPr kumimoji="0" lang="en-US" sz="11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
        <p:nvSpPr>
          <p:cNvPr id="26" name="Inhaltsplatzhalter 4">
            <a:extLst>
              <a:ext uri="{FF2B5EF4-FFF2-40B4-BE49-F238E27FC236}">
                <a16:creationId xmlns:a16="http://schemas.microsoft.com/office/drawing/2014/main" id="{B34A5A1D-CA17-9D6F-DF13-4C98D34742CE}"/>
              </a:ext>
            </a:extLst>
          </p:cNvPr>
          <p:cNvSpPr txBox="1">
            <a:spLocks/>
          </p:cNvSpPr>
          <p:nvPr/>
        </p:nvSpPr>
        <p:spPr>
          <a:xfrm>
            <a:off x="5974628" y="3517559"/>
            <a:ext cx="2090948" cy="2092881"/>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1600" b="1" i="0" u="none" strike="noStrike" kern="1200" cap="none" spc="0" normalizeH="0" baseline="0" noProof="0">
                <a:ln>
                  <a:noFill/>
                </a:ln>
                <a:solidFill>
                  <a:srgbClr val="70ADA3"/>
                </a:solidFill>
                <a:effectLst/>
                <a:uLnTx/>
                <a:uFillTx/>
                <a:latin typeface="Arial" panose="020B0604020202020204" pitchFamily="34" charset="0"/>
                <a:ea typeface="+mn-ea"/>
                <a:cs typeface="Arial" panose="020B0604020202020204" pitchFamily="34" charset="0"/>
              </a:rPr>
              <a:t>Delay in Switch Meter Read Dispute Resolution</a:t>
            </a:r>
            <a:br>
              <a:rPr kumimoji="0" lang="en-US" sz="1400" b="1" i="0" u="none" strike="noStrike" kern="1200" cap="none" spc="0" normalizeH="0" baseline="0" noProof="0">
                <a:ln>
                  <a:noFill/>
                </a:ln>
                <a:solidFill>
                  <a:prstClr val="white">
                    <a:lumMod val="50000"/>
                  </a:prstClr>
                </a:solidFill>
                <a:effectLst/>
                <a:uLnTx/>
                <a:uFillTx/>
                <a:latin typeface="Arial" panose="020B0604020202020204" pitchFamily="34" charset="0"/>
                <a:ea typeface="+mn-ea"/>
                <a:cs typeface="Arial" panose="020B0604020202020204" pitchFamily="34" charset="0"/>
              </a:rPr>
            </a:br>
            <a:r>
              <a:rPr kumimoji="0" lang="en-US" sz="1100" b="0" i="0" u="none" strike="noStrike" kern="1200" cap="none" spc="0" normalizeH="0" baseline="0" noProof="0">
                <a:ln>
                  <a:noFill/>
                </a:ln>
                <a:solidFill>
                  <a:prstClr val="white">
                    <a:lumMod val="50000"/>
                  </a:prstClr>
                </a:solidFill>
                <a:effectLst/>
                <a:uLnTx/>
                <a:uFillTx/>
                <a:latin typeface="Arial" panose="020B0604020202020204" pitchFamily="34" charset="0"/>
                <a:ea typeface="+mn-ea"/>
                <a:cs typeface="Arial" panose="020B0604020202020204" pitchFamily="34" charset="0"/>
              </a:rPr>
              <a:t>Switch Meter Read Dispute Resolution processes ensure customers receive timely and accurate first and final bill. Where Parties fail to meet the expected standard for resolution, it can lead to a negative consumer outcome.</a:t>
            </a:r>
          </a:p>
        </p:txBody>
      </p:sp>
      <p:sp>
        <p:nvSpPr>
          <p:cNvPr id="27" name="Inhaltsplatzhalter 4">
            <a:extLst>
              <a:ext uri="{FF2B5EF4-FFF2-40B4-BE49-F238E27FC236}">
                <a16:creationId xmlns:a16="http://schemas.microsoft.com/office/drawing/2014/main" id="{FC113662-D4FA-CA6E-8AD5-9339F4D758F8}"/>
              </a:ext>
            </a:extLst>
          </p:cNvPr>
          <p:cNvSpPr txBox="1">
            <a:spLocks/>
          </p:cNvSpPr>
          <p:nvPr/>
        </p:nvSpPr>
        <p:spPr>
          <a:xfrm>
            <a:off x="8658738" y="3517559"/>
            <a:ext cx="2090948" cy="1600438"/>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1600" b="1" i="0" u="none" strike="noStrike" kern="1200" cap="none" spc="0" normalizeH="0" baseline="0" noProof="0">
                <a:ln>
                  <a:noFill/>
                </a:ln>
                <a:solidFill>
                  <a:srgbClr val="E7AB00"/>
                </a:solidFill>
                <a:effectLst/>
                <a:uLnTx/>
                <a:uFillTx/>
                <a:latin typeface="Arial" panose="020B0604020202020204" pitchFamily="34" charset="0"/>
                <a:ea typeface="+mn-ea"/>
                <a:cs typeface="Arial" panose="020B0604020202020204" pitchFamily="34" charset="0"/>
              </a:rPr>
              <a:t>Erroneous Switches</a:t>
            </a:r>
            <a:br>
              <a:rPr kumimoji="0" lang="en-US" sz="1400" b="1" i="0" u="none" strike="noStrike" kern="1200" cap="none" spc="0" normalizeH="0" baseline="0" noProof="0">
                <a:ln>
                  <a:noFill/>
                </a:ln>
                <a:solidFill>
                  <a:prstClr val="white">
                    <a:lumMod val="50000"/>
                  </a:prstClr>
                </a:solidFill>
                <a:effectLst/>
                <a:uLnTx/>
                <a:uFillTx/>
                <a:latin typeface="Arial" panose="020B0604020202020204" pitchFamily="34" charset="0"/>
                <a:ea typeface="+mn-ea"/>
                <a:cs typeface="Arial" panose="020B0604020202020204" pitchFamily="34" charset="0"/>
              </a:rPr>
            </a:br>
            <a:r>
              <a:rPr kumimoji="0" lang="en-US" sz="1100" b="0" i="0" u="none" strike="noStrike" kern="1200" cap="none" spc="0" normalizeH="0" baseline="0" noProof="0">
                <a:ln>
                  <a:noFill/>
                </a:ln>
                <a:solidFill>
                  <a:prstClr val="white">
                    <a:lumMod val="50000"/>
                  </a:prstClr>
                </a:solidFill>
                <a:effectLst/>
                <a:uLnTx/>
                <a:uFillTx/>
                <a:latin typeface="Arial" panose="020B0604020202020204" pitchFamily="34" charset="0"/>
                <a:ea typeface="+mn-ea"/>
                <a:cs typeface="Arial" panose="020B0604020202020204" pitchFamily="34" charset="0"/>
              </a:rPr>
              <a:t>Erroneous Switches prevent customers </a:t>
            </a:r>
            <a:r>
              <a:rPr kumimoji="0" lang="en-GB" sz="1100" b="0" i="0" u="none" strike="noStrike" kern="1200" cap="none" spc="0" normalizeH="0" baseline="0" noProof="0">
                <a:ln>
                  <a:noFill/>
                </a:ln>
                <a:solidFill>
                  <a:prstClr val="white">
                    <a:lumMod val="50000"/>
                  </a:prstClr>
                </a:solidFill>
                <a:effectLst/>
                <a:uLnTx/>
                <a:uFillTx/>
                <a:latin typeface="Arial" panose="020B0604020202020204" pitchFamily="34" charset="0"/>
                <a:ea typeface="+mn-ea"/>
                <a:cs typeface="Arial" panose="020B0604020202020204" pitchFamily="34" charset="0"/>
              </a:rPr>
              <a:t>from registering with the Supplier of choice, which can result in a negative outcome for them as well as the Market Participant and increase consumer’s disengagement with the Switching arrangements.</a:t>
            </a:r>
            <a:endParaRPr kumimoji="0" lang="en-US" sz="1100" b="0" i="0" u="none" strike="noStrike" kern="1200" cap="none" spc="0" normalizeH="0" baseline="0" noProof="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
        <p:nvSpPr>
          <p:cNvPr id="45" name="Inhaltsplatzhalter 4">
            <a:extLst>
              <a:ext uri="{FF2B5EF4-FFF2-40B4-BE49-F238E27FC236}">
                <a16:creationId xmlns:a16="http://schemas.microsoft.com/office/drawing/2014/main" id="{27586A7B-C839-5DBD-7908-7517C561C2EC}"/>
              </a:ext>
            </a:extLst>
          </p:cNvPr>
          <p:cNvSpPr txBox="1">
            <a:spLocks/>
          </p:cNvSpPr>
          <p:nvPr/>
        </p:nvSpPr>
        <p:spPr>
          <a:xfrm>
            <a:off x="1197604" y="1533263"/>
            <a:ext cx="885242" cy="307777"/>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2000" b="1" i="0" u="none" strike="noStrike" kern="1200" cap="none" spc="0" normalizeH="0" baseline="0" noProof="0">
                <a:ln>
                  <a:noFill/>
                </a:ln>
                <a:solidFill>
                  <a:srgbClr val="7B282E"/>
                </a:solidFill>
                <a:effectLst/>
                <a:uLnTx/>
                <a:uFillTx/>
                <a:latin typeface="Arial" panose="020B0604020202020204" pitchFamily="34" charset="0"/>
                <a:ea typeface="+mn-ea"/>
                <a:cs typeface="Arial" panose="020B0604020202020204" pitchFamily="34" charset="0"/>
              </a:rPr>
              <a:t>35% </a:t>
            </a:r>
            <a:r>
              <a:rPr kumimoji="0" lang="en-US" sz="1800" b="0" i="0" u="none" strike="noStrike" kern="1200" cap="none" spc="0" normalizeH="0" baseline="0" noProof="0">
                <a:ln>
                  <a:noFill/>
                </a:ln>
                <a:solidFill>
                  <a:srgbClr val="7B282E"/>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en-US" sz="1600" b="0" i="0" u="none" strike="noStrike" kern="1200" cap="none" spc="0" normalizeH="0" baseline="0" noProof="0">
              <a:ln>
                <a:noFill/>
              </a:ln>
              <a:solidFill>
                <a:srgbClr val="7B282E"/>
              </a:solidFill>
              <a:effectLst/>
              <a:uLnTx/>
              <a:uFillTx/>
              <a:latin typeface="Arial" panose="020B0604020202020204" pitchFamily="34" charset="0"/>
              <a:ea typeface="+mn-ea"/>
              <a:cs typeface="Arial" panose="020B0604020202020204" pitchFamily="34" charset="0"/>
            </a:endParaRPr>
          </a:p>
        </p:txBody>
      </p:sp>
      <p:sp>
        <p:nvSpPr>
          <p:cNvPr id="46" name="Inhaltsplatzhalter 4">
            <a:extLst>
              <a:ext uri="{FF2B5EF4-FFF2-40B4-BE49-F238E27FC236}">
                <a16:creationId xmlns:a16="http://schemas.microsoft.com/office/drawing/2014/main" id="{6AA685B1-2906-E897-54BD-2228565077AD}"/>
              </a:ext>
            </a:extLst>
          </p:cNvPr>
          <p:cNvSpPr txBox="1">
            <a:spLocks/>
          </p:cNvSpPr>
          <p:nvPr/>
        </p:nvSpPr>
        <p:spPr>
          <a:xfrm>
            <a:off x="3829705" y="1533262"/>
            <a:ext cx="885242" cy="307777"/>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2000" b="1" i="0" u="none" strike="noStrike" kern="1200" cap="none" spc="0" normalizeH="0" baseline="0" noProof="0" dirty="0">
                <a:ln>
                  <a:noFill/>
                </a:ln>
                <a:solidFill>
                  <a:srgbClr val="BE6516"/>
                </a:solidFill>
                <a:effectLst/>
                <a:uLnTx/>
                <a:uFillTx/>
                <a:latin typeface="Arial" panose="020B0604020202020204" pitchFamily="34" charset="0"/>
                <a:ea typeface="+mn-ea"/>
                <a:cs typeface="Arial" panose="020B0604020202020204" pitchFamily="34" charset="0"/>
              </a:rPr>
              <a:t>43%</a:t>
            </a:r>
            <a:r>
              <a:rPr kumimoji="0" lang="en-US" sz="1600" b="0" i="0" u="none" strike="noStrike" kern="1200" cap="none" spc="0" normalizeH="0" baseline="0" noProof="0" dirty="0">
                <a:ln>
                  <a:noFill/>
                </a:ln>
                <a:solidFill>
                  <a:srgbClr val="7B282E"/>
                </a:solidFill>
                <a:effectLst/>
                <a:uLnTx/>
                <a:uFillTx/>
                <a:latin typeface="Arial" panose="020B0604020202020204" pitchFamily="34" charset="0"/>
                <a:ea typeface="+mn-ea"/>
                <a:cs typeface="Arial" panose="020B0604020202020204" pitchFamily="34" charset="0"/>
                <a:sym typeface="Wingdings" panose="05000000000000000000" pitchFamily="2" charset="2"/>
              </a:rPr>
              <a:t> </a:t>
            </a:r>
            <a:r>
              <a:rPr kumimoji="0" lang="en-US" sz="1600" b="0" i="0" u="none" strike="noStrike" kern="1200" cap="none" spc="0" normalizeH="0" baseline="0" noProof="0" dirty="0">
                <a:ln>
                  <a:noFill/>
                </a:ln>
                <a:solidFill>
                  <a:srgbClr val="BE6516"/>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en-US" sz="1600" b="0" i="0" u="none" strike="noStrike" kern="1200" cap="none" spc="0" normalizeH="0" baseline="0" noProof="0" dirty="0">
              <a:ln>
                <a:noFill/>
              </a:ln>
              <a:solidFill>
                <a:srgbClr val="BE6516"/>
              </a:solidFill>
              <a:effectLst/>
              <a:uLnTx/>
              <a:uFillTx/>
              <a:latin typeface="Arial" panose="020B0604020202020204" pitchFamily="34" charset="0"/>
              <a:ea typeface="+mn-ea"/>
              <a:cs typeface="Arial" panose="020B0604020202020204" pitchFamily="34" charset="0"/>
            </a:endParaRPr>
          </a:p>
        </p:txBody>
      </p:sp>
      <p:sp>
        <p:nvSpPr>
          <p:cNvPr id="47" name="Inhaltsplatzhalter 4">
            <a:extLst>
              <a:ext uri="{FF2B5EF4-FFF2-40B4-BE49-F238E27FC236}">
                <a16:creationId xmlns:a16="http://schemas.microsoft.com/office/drawing/2014/main" id="{C4127F0E-DC29-474C-8078-5D3550754536}"/>
              </a:ext>
            </a:extLst>
          </p:cNvPr>
          <p:cNvSpPr txBox="1">
            <a:spLocks/>
          </p:cNvSpPr>
          <p:nvPr/>
        </p:nvSpPr>
        <p:spPr>
          <a:xfrm>
            <a:off x="6548890" y="1533262"/>
            <a:ext cx="885242" cy="307777"/>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2000" b="1" i="0" u="none" strike="noStrike" kern="1200" cap="none" spc="0" normalizeH="0" baseline="0" noProof="0">
                <a:ln>
                  <a:noFill/>
                </a:ln>
                <a:solidFill>
                  <a:srgbClr val="70ADA3"/>
                </a:solidFill>
                <a:effectLst/>
                <a:uLnTx/>
                <a:uFillTx/>
                <a:latin typeface="Arial" panose="020B0604020202020204" pitchFamily="34" charset="0"/>
                <a:ea typeface="+mn-ea"/>
                <a:cs typeface="Arial" panose="020B0604020202020204" pitchFamily="34" charset="0"/>
              </a:rPr>
              <a:t>75%</a:t>
            </a:r>
            <a:r>
              <a:rPr kumimoji="0" lang="en-US" sz="1600" b="0" i="0" u="none" strike="noStrike" kern="1200" cap="none" spc="0" normalizeH="0" baseline="0" noProof="0">
                <a:ln>
                  <a:noFill/>
                </a:ln>
                <a:solidFill>
                  <a:srgbClr val="70ADA3"/>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en-US" sz="1600" b="0" i="0" u="none" strike="noStrike" kern="1200" cap="none" spc="0" normalizeH="0" baseline="0" noProof="0">
              <a:ln>
                <a:noFill/>
              </a:ln>
              <a:solidFill>
                <a:srgbClr val="70ADA3"/>
              </a:solidFill>
              <a:effectLst/>
              <a:uLnTx/>
              <a:uFillTx/>
              <a:latin typeface="Arial" panose="020B0604020202020204" pitchFamily="34" charset="0"/>
              <a:ea typeface="+mn-ea"/>
              <a:cs typeface="Arial" panose="020B0604020202020204" pitchFamily="34" charset="0"/>
            </a:endParaRPr>
          </a:p>
        </p:txBody>
      </p:sp>
      <p:sp>
        <p:nvSpPr>
          <p:cNvPr id="48" name="Inhaltsplatzhalter 4">
            <a:extLst>
              <a:ext uri="{FF2B5EF4-FFF2-40B4-BE49-F238E27FC236}">
                <a16:creationId xmlns:a16="http://schemas.microsoft.com/office/drawing/2014/main" id="{BA199F17-9863-DF96-3469-5410E49C35AF}"/>
              </a:ext>
            </a:extLst>
          </p:cNvPr>
          <p:cNvSpPr txBox="1">
            <a:spLocks/>
          </p:cNvSpPr>
          <p:nvPr/>
        </p:nvSpPr>
        <p:spPr>
          <a:xfrm>
            <a:off x="9224532" y="1533262"/>
            <a:ext cx="885242" cy="307777"/>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2000" b="1" i="0" u="none" strike="noStrike" kern="1200" cap="none" spc="0" normalizeH="0" baseline="0" noProof="0">
                <a:ln>
                  <a:noFill/>
                </a:ln>
                <a:solidFill>
                  <a:srgbClr val="E7AB00"/>
                </a:solidFill>
                <a:effectLst/>
                <a:uLnTx/>
                <a:uFillTx/>
                <a:latin typeface="Arial" panose="020B0604020202020204" pitchFamily="34" charset="0"/>
                <a:ea typeface="+mn-ea"/>
                <a:cs typeface="Arial" panose="020B0604020202020204" pitchFamily="34" charset="0"/>
              </a:rPr>
              <a:t>7%</a:t>
            </a:r>
            <a:r>
              <a:rPr kumimoji="0" lang="en-US" sz="1600" b="0" i="0" u="none" strike="noStrike" kern="1200" cap="none" spc="0" normalizeH="0" baseline="0" noProof="0">
                <a:ln>
                  <a:noFill/>
                </a:ln>
                <a:solidFill>
                  <a:srgbClr val="498934"/>
                </a:solidFill>
                <a:effectLst/>
                <a:uLnTx/>
                <a:uFillTx/>
                <a:latin typeface="Arial" panose="020B0604020202020204" pitchFamily="34" charset="0"/>
                <a:ea typeface="+mn-ea"/>
                <a:cs typeface="Arial" panose="020B0604020202020204" pitchFamily="34" charset="0"/>
                <a:sym typeface="Wingdings" panose="05000000000000000000" pitchFamily="2" charset="2"/>
              </a:rPr>
              <a:t> </a:t>
            </a:r>
            <a:r>
              <a:rPr kumimoji="0" lang="en-US" sz="1600" b="0" i="0" u="none" strike="noStrike" kern="1200" cap="none" spc="0" normalizeH="0" baseline="0" noProof="0">
                <a:ln>
                  <a:noFill/>
                </a:ln>
                <a:solidFill>
                  <a:srgbClr val="E7AB00"/>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en-US" sz="1600" b="0" i="0" u="none" strike="noStrike" kern="1200" cap="none" spc="0" normalizeH="0" baseline="0" noProof="0">
              <a:ln>
                <a:noFill/>
              </a:ln>
              <a:solidFill>
                <a:srgbClr val="E7AB00"/>
              </a:solidFill>
              <a:effectLst/>
              <a:uLnTx/>
              <a:uFillTx/>
              <a:latin typeface="Arial" panose="020B0604020202020204" pitchFamily="34" charset="0"/>
              <a:ea typeface="+mn-ea"/>
              <a:cs typeface="Arial" panose="020B0604020202020204" pitchFamily="34" charset="0"/>
            </a:endParaRPr>
          </a:p>
        </p:txBody>
      </p:sp>
      <p:sp>
        <p:nvSpPr>
          <p:cNvPr id="50" name="TextBox 49">
            <a:extLst>
              <a:ext uri="{FF2B5EF4-FFF2-40B4-BE49-F238E27FC236}">
                <a16:creationId xmlns:a16="http://schemas.microsoft.com/office/drawing/2014/main" id="{CBDC14D7-217B-48DB-C23F-F98F0618CE88}"/>
              </a:ext>
            </a:extLst>
          </p:cNvPr>
          <p:cNvSpPr txBox="1"/>
          <p:nvPr/>
        </p:nvSpPr>
        <p:spPr>
          <a:xfrm>
            <a:off x="606410" y="5626026"/>
            <a:ext cx="2090948"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Retail Risk 8</a:t>
            </a:r>
          </a:p>
        </p:txBody>
      </p:sp>
      <p:sp>
        <p:nvSpPr>
          <p:cNvPr id="51" name="TextBox 50">
            <a:extLst>
              <a:ext uri="{FF2B5EF4-FFF2-40B4-BE49-F238E27FC236}">
                <a16:creationId xmlns:a16="http://schemas.microsoft.com/office/drawing/2014/main" id="{CE128E7A-A0FD-8EFB-97C8-090FCBC33400}"/>
              </a:ext>
            </a:extLst>
          </p:cNvPr>
          <p:cNvSpPr txBox="1"/>
          <p:nvPr/>
        </p:nvSpPr>
        <p:spPr>
          <a:xfrm>
            <a:off x="3296138" y="5626026"/>
            <a:ext cx="2090948"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Retail Risk 6 and 10</a:t>
            </a:r>
          </a:p>
        </p:txBody>
      </p:sp>
      <p:sp>
        <p:nvSpPr>
          <p:cNvPr id="52" name="TextBox 51">
            <a:extLst>
              <a:ext uri="{FF2B5EF4-FFF2-40B4-BE49-F238E27FC236}">
                <a16:creationId xmlns:a16="http://schemas.microsoft.com/office/drawing/2014/main" id="{3E62D455-1417-8A3A-176F-72B1A2EBF123}"/>
              </a:ext>
            </a:extLst>
          </p:cNvPr>
          <p:cNvSpPr txBox="1"/>
          <p:nvPr/>
        </p:nvSpPr>
        <p:spPr>
          <a:xfrm>
            <a:off x="5985866" y="5626026"/>
            <a:ext cx="2090948"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Retail Risk 5</a:t>
            </a:r>
          </a:p>
        </p:txBody>
      </p:sp>
      <p:sp>
        <p:nvSpPr>
          <p:cNvPr id="53" name="TextBox 52">
            <a:extLst>
              <a:ext uri="{FF2B5EF4-FFF2-40B4-BE49-F238E27FC236}">
                <a16:creationId xmlns:a16="http://schemas.microsoft.com/office/drawing/2014/main" id="{8963E81F-0224-C376-A1CF-7B53E2A39775}"/>
              </a:ext>
            </a:extLst>
          </p:cNvPr>
          <p:cNvSpPr txBox="1"/>
          <p:nvPr/>
        </p:nvSpPr>
        <p:spPr>
          <a:xfrm>
            <a:off x="8658738" y="5626026"/>
            <a:ext cx="2090948"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Retail Risk 12</a:t>
            </a:r>
          </a:p>
        </p:txBody>
      </p:sp>
      <p:sp>
        <p:nvSpPr>
          <p:cNvPr id="55" name="TextBox 54">
            <a:extLst>
              <a:ext uri="{FF2B5EF4-FFF2-40B4-BE49-F238E27FC236}">
                <a16:creationId xmlns:a16="http://schemas.microsoft.com/office/drawing/2014/main" id="{306D2126-C998-0199-73ED-D9135C180235}"/>
              </a:ext>
            </a:extLst>
          </p:cNvPr>
          <p:cNvSpPr txBox="1"/>
          <p:nvPr/>
        </p:nvSpPr>
        <p:spPr>
          <a:xfrm>
            <a:off x="457200" y="6164833"/>
            <a:ext cx="10552133" cy="261610"/>
          </a:xfrm>
          <a:prstGeom prst="rect">
            <a:avLst/>
          </a:prstGeo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We are not applying PATs on Retail Risk 5 as previous interventions have highlighted a need for a Code change. This has been raised as REC Change Issue I0215.</a:t>
            </a:r>
          </a:p>
        </p:txBody>
      </p:sp>
      <p:pic>
        <p:nvPicPr>
          <p:cNvPr id="59" name="Graphic 58" descr="Back with solid fill">
            <a:extLst>
              <a:ext uri="{FF2B5EF4-FFF2-40B4-BE49-F238E27FC236}">
                <a16:creationId xmlns:a16="http://schemas.microsoft.com/office/drawing/2014/main" id="{DCE85C84-A7A7-A3F7-9B1D-F67CB8AD135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156498" y="2323880"/>
            <a:ext cx="709500" cy="709500"/>
          </a:xfrm>
          <a:prstGeom prst="rect">
            <a:avLst/>
          </a:prstGeom>
        </p:spPr>
      </p:pic>
      <p:pic>
        <p:nvPicPr>
          <p:cNvPr id="61" name="Graphic 60" descr="Speedometer Low with solid fill">
            <a:extLst>
              <a:ext uri="{FF2B5EF4-FFF2-40B4-BE49-F238E27FC236}">
                <a16:creationId xmlns:a16="http://schemas.microsoft.com/office/drawing/2014/main" id="{BE748815-54E3-F7C1-EFEB-1B01259B257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70331" y="2284641"/>
            <a:ext cx="709500" cy="709500"/>
          </a:xfrm>
          <a:prstGeom prst="rect">
            <a:avLst/>
          </a:prstGeom>
        </p:spPr>
      </p:pic>
      <p:pic>
        <p:nvPicPr>
          <p:cNvPr id="63" name="Graphic 62" descr="No sign with solid fill">
            <a:extLst>
              <a:ext uri="{FF2B5EF4-FFF2-40B4-BE49-F238E27FC236}">
                <a16:creationId xmlns:a16="http://schemas.microsoft.com/office/drawing/2014/main" id="{6F8FE9E3-F616-CC28-E6F3-082294B360D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302605" y="2345345"/>
            <a:ext cx="709500" cy="709500"/>
          </a:xfrm>
          <a:prstGeom prst="rect">
            <a:avLst/>
          </a:prstGeom>
        </p:spPr>
      </p:pic>
      <p:pic>
        <p:nvPicPr>
          <p:cNvPr id="65" name="Graphic 64" descr="Checkbox Checked with solid fill">
            <a:extLst>
              <a:ext uri="{FF2B5EF4-FFF2-40B4-BE49-F238E27FC236}">
                <a16:creationId xmlns:a16="http://schemas.microsoft.com/office/drawing/2014/main" id="{3923D63F-26FE-93AC-FF61-E05B9A7BC27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934063" y="2346365"/>
            <a:ext cx="708480" cy="708480"/>
          </a:xfrm>
          <a:prstGeom prst="rect">
            <a:avLst/>
          </a:prstGeom>
        </p:spPr>
      </p:pic>
    </p:spTree>
    <p:extLst>
      <p:ext uri="{BB962C8B-B14F-4D97-AF65-F5344CB8AC3E}">
        <p14:creationId xmlns:p14="http://schemas.microsoft.com/office/powerpoint/2010/main" val="31772712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569FC7EB-CE94-92E2-579A-16B76E0B92F3}"/>
              </a:ext>
            </a:extLst>
          </p:cNvPr>
          <p:cNvGraphicFramePr>
            <a:graphicFrameLocks noGrp="1"/>
          </p:cNvGraphicFramePr>
          <p:nvPr/>
        </p:nvGraphicFramePr>
        <p:xfrm>
          <a:off x="396880" y="1701800"/>
          <a:ext cx="11447665" cy="3454400"/>
        </p:xfrm>
        <a:graphic>
          <a:graphicData uri="http://schemas.openxmlformats.org/drawingml/2006/table">
            <a:tbl>
              <a:tblPr firstRow="1" bandRow="1">
                <a:tableStyleId>{5940675A-B579-460E-94D1-54222C63F5DA}</a:tableStyleId>
              </a:tblPr>
              <a:tblGrid>
                <a:gridCol w="1010579">
                  <a:extLst>
                    <a:ext uri="{9D8B030D-6E8A-4147-A177-3AD203B41FA5}">
                      <a16:colId xmlns:a16="http://schemas.microsoft.com/office/drawing/2014/main" val="1407024082"/>
                    </a:ext>
                  </a:extLst>
                </a:gridCol>
                <a:gridCol w="807926">
                  <a:extLst>
                    <a:ext uri="{9D8B030D-6E8A-4147-A177-3AD203B41FA5}">
                      <a16:colId xmlns:a16="http://schemas.microsoft.com/office/drawing/2014/main" val="3067635099"/>
                    </a:ext>
                  </a:extLst>
                </a:gridCol>
                <a:gridCol w="1237920">
                  <a:extLst>
                    <a:ext uri="{9D8B030D-6E8A-4147-A177-3AD203B41FA5}">
                      <a16:colId xmlns:a16="http://schemas.microsoft.com/office/drawing/2014/main" val="1345462236"/>
                    </a:ext>
                  </a:extLst>
                </a:gridCol>
                <a:gridCol w="901233">
                  <a:extLst>
                    <a:ext uri="{9D8B030D-6E8A-4147-A177-3AD203B41FA5}">
                      <a16:colId xmlns:a16="http://schemas.microsoft.com/office/drawing/2014/main" val="2158538250"/>
                    </a:ext>
                  </a:extLst>
                </a:gridCol>
                <a:gridCol w="1182868">
                  <a:extLst>
                    <a:ext uri="{9D8B030D-6E8A-4147-A177-3AD203B41FA5}">
                      <a16:colId xmlns:a16="http://schemas.microsoft.com/office/drawing/2014/main" val="3556407588"/>
                    </a:ext>
                  </a:extLst>
                </a:gridCol>
                <a:gridCol w="804672">
                  <a:extLst>
                    <a:ext uri="{9D8B030D-6E8A-4147-A177-3AD203B41FA5}">
                      <a16:colId xmlns:a16="http://schemas.microsoft.com/office/drawing/2014/main" val="4249599529"/>
                    </a:ext>
                  </a:extLst>
                </a:gridCol>
                <a:gridCol w="1188000">
                  <a:extLst>
                    <a:ext uri="{9D8B030D-6E8A-4147-A177-3AD203B41FA5}">
                      <a16:colId xmlns:a16="http://schemas.microsoft.com/office/drawing/2014/main" val="3221570362"/>
                    </a:ext>
                  </a:extLst>
                </a:gridCol>
                <a:gridCol w="1044000">
                  <a:extLst>
                    <a:ext uri="{9D8B030D-6E8A-4147-A177-3AD203B41FA5}">
                      <a16:colId xmlns:a16="http://schemas.microsoft.com/office/drawing/2014/main" val="85569747"/>
                    </a:ext>
                  </a:extLst>
                </a:gridCol>
                <a:gridCol w="887509">
                  <a:extLst>
                    <a:ext uri="{9D8B030D-6E8A-4147-A177-3AD203B41FA5}">
                      <a16:colId xmlns:a16="http://schemas.microsoft.com/office/drawing/2014/main" val="3983413084"/>
                    </a:ext>
                  </a:extLst>
                </a:gridCol>
                <a:gridCol w="973941">
                  <a:extLst>
                    <a:ext uri="{9D8B030D-6E8A-4147-A177-3AD203B41FA5}">
                      <a16:colId xmlns:a16="http://schemas.microsoft.com/office/drawing/2014/main" val="1164829358"/>
                    </a:ext>
                  </a:extLst>
                </a:gridCol>
                <a:gridCol w="1409017">
                  <a:extLst>
                    <a:ext uri="{9D8B030D-6E8A-4147-A177-3AD203B41FA5}">
                      <a16:colId xmlns:a16="http://schemas.microsoft.com/office/drawing/2014/main" val="1355320883"/>
                    </a:ext>
                  </a:extLst>
                </a:gridCol>
              </a:tblGrid>
              <a:tr h="370840">
                <a:tc>
                  <a:txBody>
                    <a:bodyPr/>
                    <a:lstStyle/>
                    <a:p>
                      <a:r>
                        <a:rPr lang="en-GB" sz="1400" b="1">
                          <a:solidFill>
                            <a:schemeClr val="bg2"/>
                          </a:solidFill>
                          <a:latin typeface="Arial" panose="020B0604020202020204" pitchFamily="34" charset="0"/>
                          <a:cs typeface="Arial" panose="020B0604020202020204" pitchFamily="34" charset="0"/>
                        </a:rPr>
                        <a:t>Party Role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a:solidFill>
                            <a:schemeClr val="bg2"/>
                          </a:solidFill>
                          <a:latin typeface="Arial" panose="020B0604020202020204" pitchFamily="34" charset="0"/>
                          <a:cs typeface="Arial" panose="020B0604020202020204" pitchFamily="34" charset="0"/>
                        </a:rPr>
                        <a:t>Submit monthly 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a:solidFill>
                            <a:schemeClr val="bg2"/>
                          </a:solidFill>
                          <a:latin typeface="Arial" panose="020B0604020202020204" pitchFamily="34" charset="0"/>
                          <a:cs typeface="Arial" panose="020B0604020202020204" pitchFamily="34" charset="0"/>
                        </a:rPr>
                        <a:t>Review performance dashboards each month</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a:solidFill>
                            <a:schemeClr val="bg2"/>
                          </a:solidFill>
                          <a:latin typeface="Arial" panose="020B0604020202020204" pitchFamily="34" charset="0"/>
                          <a:cs typeface="Arial" panose="020B0604020202020204" pitchFamily="34" charset="0"/>
                        </a:rPr>
                        <a:t>Review / action quarterly PATs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a:solidFill>
                            <a:schemeClr val="bg2"/>
                          </a:solidFill>
                          <a:latin typeface="Arial" panose="020B0604020202020204" pitchFamily="34" charset="0"/>
                          <a:cs typeface="Arial" panose="020B0604020202020204" pitchFamily="34" charset="0"/>
                        </a:rPr>
                        <a:t>Service performance deep dives at PAB</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a:solidFill>
                            <a:schemeClr val="bg2"/>
                          </a:solidFill>
                          <a:latin typeface="Arial" panose="020B0604020202020204" pitchFamily="34" charset="0"/>
                          <a:cs typeface="Arial" panose="020B0604020202020204" pitchFamily="34" charset="0"/>
                        </a:rPr>
                        <a:t>Annual Report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a:solidFill>
                            <a:schemeClr val="bg2"/>
                          </a:solidFill>
                          <a:latin typeface="Arial" panose="020B0604020202020204" pitchFamily="34" charset="0"/>
                          <a:cs typeface="Arial" panose="020B0604020202020204" pitchFamily="34" charset="0"/>
                        </a:rPr>
                        <a:t>Annual Rating 2024-25 Consultation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a:solidFill>
                            <a:schemeClr val="bg2"/>
                          </a:solidFill>
                          <a:latin typeface="Arial" panose="020B0604020202020204" pitchFamily="34" charset="0"/>
                          <a:cs typeface="Arial" panose="020B0604020202020204" pitchFamily="34" charset="0"/>
                        </a:rPr>
                        <a:t>Theft Incentive Detection Scheme 2024/25 completion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a:solidFill>
                            <a:schemeClr val="bg2"/>
                          </a:solidFill>
                          <a:latin typeface="Arial" panose="020B0604020202020204" pitchFamily="34" charset="0"/>
                          <a:cs typeface="Arial" panose="020B0604020202020204" pitchFamily="34" charset="0"/>
                        </a:rPr>
                        <a:t>Data Cleanse Sprint 3 Close / 4 Open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a:solidFill>
                            <a:schemeClr val="bg2"/>
                          </a:solidFill>
                          <a:latin typeface="Arial" panose="020B0604020202020204" pitchFamily="34" charset="0"/>
                          <a:cs typeface="Arial" panose="020B0604020202020204" pitchFamily="34" charset="0"/>
                        </a:rPr>
                        <a:t>MHHS readiness for legacy Suppliers and MOAs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a:solidFill>
                            <a:schemeClr val="bg2"/>
                          </a:solidFill>
                          <a:latin typeface="Arial" panose="020B0604020202020204" pitchFamily="34" charset="0"/>
                          <a:cs typeface="Arial" panose="020B0604020202020204" pitchFamily="34" charset="0"/>
                        </a:rPr>
                        <a:t>R0155 Implementation and Assurance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5890310"/>
                  </a:ext>
                </a:extLst>
              </a:tr>
              <a:tr h="368300">
                <a:tc>
                  <a:txBody>
                    <a:bodyPr/>
                    <a:lstStyle/>
                    <a:p>
                      <a:r>
                        <a:rPr lang="en-GB" sz="1400" b="1">
                          <a:solidFill>
                            <a:schemeClr val="bg2"/>
                          </a:solidFill>
                          <a:latin typeface="Arial" panose="020B0604020202020204" pitchFamily="34" charset="0"/>
                          <a:cs typeface="Arial" panose="020B0604020202020204" pitchFamily="34" charset="0"/>
                        </a:rPr>
                        <a:t>Suppliers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en-GB" sz="1050" i="1">
                          <a:latin typeface="Arial" panose="020B0604020202020204" pitchFamily="34" charset="0"/>
                          <a:cs typeface="Arial" panose="020B0604020202020204" pitchFamily="34" charset="0"/>
                        </a:rPr>
                        <a:t>Electricity only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en-GB" sz="1050" i="1">
                          <a:latin typeface="Arial" panose="020B0604020202020204" pitchFamily="34" charset="0"/>
                          <a:cs typeface="Arial" panose="020B0604020202020204" pitchFamily="34" charset="0"/>
                        </a:rPr>
                        <a:t>Non-domestic only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2081954553"/>
                  </a:ext>
                </a:extLst>
              </a:tr>
              <a:tr h="370840">
                <a:tc>
                  <a:txBody>
                    <a:bodyPr/>
                    <a:lstStyle/>
                    <a:p>
                      <a:r>
                        <a:rPr lang="en-GB" sz="1400" b="1">
                          <a:solidFill>
                            <a:schemeClr val="bg2"/>
                          </a:solidFill>
                          <a:latin typeface="Arial" panose="020B0604020202020204" pitchFamily="34" charset="0"/>
                          <a:cs typeface="Arial" panose="020B0604020202020204" pitchFamily="34" charset="0"/>
                        </a:rPr>
                        <a:t>MEMs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i="1">
                          <a:latin typeface="Arial" panose="020B0604020202020204" pitchFamily="34" charset="0"/>
                          <a:cs typeface="Arial" panose="020B0604020202020204" pitchFamily="34" charset="0"/>
                        </a:rPr>
                        <a:t>Electricity only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4731785"/>
                  </a:ext>
                </a:extLst>
              </a:tr>
              <a:tr h="370840">
                <a:tc>
                  <a:txBody>
                    <a:bodyPr/>
                    <a:lstStyle/>
                    <a:p>
                      <a:r>
                        <a:rPr lang="en-GB" sz="1400" b="1">
                          <a:solidFill>
                            <a:schemeClr val="bg2"/>
                          </a:solidFill>
                          <a:latin typeface="Arial" panose="020B0604020202020204" pitchFamily="34" charset="0"/>
                          <a:cs typeface="Arial" panose="020B0604020202020204" pitchFamily="34" charset="0"/>
                        </a:rPr>
                        <a:t>DNOs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050" i="1">
                        <a:solidFill>
                          <a:srgbClr val="FF0000"/>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45111406"/>
                  </a:ext>
                </a:extLst>
              </a:tr>
              <a:tr h="370840">
                <a:tc>
                  <a:txBody>
                    <a:bodyPr/>
                    <a:lstStyle/>
                    <a:p>
                      <a:r>
                        <a:rPr lang="en-GB" sz="1400" b="1">
                          <a:solidFill>
                            <a:schemeClr val="bg2"/>
                          </a:solidFill>
                          <a:latin typeface="Arial" panose="020B0604020202020204" pitchFamily="34" charset="0"/>
                          <a:cs typeface="Arial" panose="020B0604020202020204" pitchFamily="34" charset="0"/>
                        </a:rPr>
                        <a:t>GTs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0881513"/>
                  </a:ext>
                </a:extLst>
              </a:tr>
              <a:tr h="370840">
                <a:tc>
                  <a:txBody>
                    <a:bodyPr/>
                    <a:lstStyle/>
                    <a:p>
                      <a:r>
                        <a:rPr lang="en-GB" sz="1400" b="1">
                          <a:solidFill>
                            <a:schemeClr val="bg2"/>
                          </a:solidFill>
                          <a:latin typeface="Arial" panose="020B0604020202020204" pitchFamily="34" charset="0"/>
                          <a:cs typeface="Arial" panose="020B0604020202020204" pitchFamily="34" charset="0"/>
                        </a:rPr>
                        <a:t>Service Providers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4828284"/>
                  </a:ext>
                </a:extLst>
              </a:tr>
            </a:tbl>
          </a:graphicData>
        </a:graphic>
      </p:graphicFrame>
      <p:sp>
        <p:nvSpPr>
          <p:cNvPr id="2" name="Title 1">
            <a:extLst>
              <a:ext uri="{FF2B5EF4-FFF2-40B4-BE49-F238E27FC236}">
                <a16:creationId xmlns:a16="http://schemas.microsoft.com/office/drawing/2014/main" id="{B69D31AD-7F55-1690-367C-3C6BFD295BDB}"/>
              </a:ext>
            </a:extLst>
          </p:cNvPr>
          <p:cNvSpPr>
            <a:spLocks noGrp="1"/>
          </p:cNvSpPr>
          <p:nvPr>
            <p:ph type="title"/>
          </p:nvPr>
        </p:nvSpPr>
        <p:spPr>
          <a:xfrm>
            <a:off x="828367" y="390940"/>
            <a:ext cx="9284855" cy="660111"/>
          </a:xfrm>
        </p:spPr>
        <p:txBody>
          <a:bodyPr>
            <a:normAutofit/>
          </a:bodyPr>
          <a:lstStyle/>
          <a:p>
            <a:r>
              <a:rPr lang="en-GB" dirty="0"/>
              <a:t>Looking Ahead to the Next Quarter</a:t>
            </a:r>
          </a:p>
        </p:txBody>
      </p:sp>
      <p:sp>
        <p:nvSpPr>
          <p:cNvPr id="4" name="TextBox 3">
            <a:extLst>
              <a:ext uri="{FF2B5EF4-FFF2-40B4-BE49-F238E27FC236}">
                <a16:creationId xmlns:a16="http://schemas.microsoft.com/office/drawing/2014/main" id="{1DE97368-10ED-DD22-A94A-AC7FCD63DDC7}"/>
              </a:ext>
            </a:extLst>
          </p:cNvPr>
          <p:cNvSpPr txBox="1"/>
          <p:nvPr/>
        </p:nvSpPr>
        <p:spPr>
          <a:xfrm>
            <a:off x="414183" y="5389842"/>
            <a:ext cx="10152216"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Each REC Party has a specific Maintenance of Qualification (</a:t>
            </a:r>
            <a:r>
              <a:rPr kumimoji="0" lang="en-GB" sz="16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MoQ</a:t>
            </a: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deadline, and may have specific PATs that they need to complete / adhere 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 January 2025, the Code Manager published the </a:t>
            </a:r>
            <a:r>
              <a:rPr kumimoji="0" lang="en-GB" sz="16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MoQ</a:t>
            </a: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deadlines for 2025, with the first set due by 28 February 2025. Please review your respective deadline on the REC Portal under Training, Survey and Forms.</a:t>
            </a:r>
          </a:p>
        </p:txBody>
      </p:sp>
    </p:spTree>
    <p:extLst>
      <p:ext uri="{BB962C8B-B14F-4D97-AF65-F5344CB8AC3E}">
        <p14:creationId xmlns:p14="http://schemas.microsoft.com/office/powerpoint/2010/main" val="62469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A9515-364A-A99D-BF53-258183042834}"/>
              </a:ext>
            </a:extLst>
          </p:cNvPr>
          <p:cNvSpPr>
            <a:spLocks noGrp="1"/>
          </p:cNvSpPr>
          <p:nvPr>
            <p:ph type="title"/>
          </p:nvPr>
        </p:nvSpPr>
        <p:spPr/>
        <p:txBody>
          <a:bodyPr>
            <a:normAutofit fontScale="90000"/>
          </a:bodyPr>
          <a:lstStyle/>
          <a:p>
            <a:r>
              <a:rPr lang="en-GB" dirty="0"/>
              <a:t>Sprint 4 – Input regarding Report Prioritisation</a:t>
            </a:r>
          </a:p>
        </p:txBody>
      </p:sp>
      <p:sp>
        <p:nvSpPr>
          <p:cNvPr id="3" name="Content Placeholder 2">
            <a:extLst>
              <a:ext uri="{FF2B5EF4-FFF2-40B4-BE49-F238E27FC236}">
                <a16:creationId xmlns:a16="http://schemas.microsoft.com/office/drawing/2014/main" id="{DF12740C-D24B-BAB4-649D-5A40224850AC}"/>
              </a:ext>
            </a:extLst>
          </p:cNvPr>
          <p:cNvSpPr>
            <a:spLocks noGrp="1"/>
          </p:cNvSpPr>
          <p:nvPr>
            <p:ph sz="quarter" idx="10"/>
          </p:nvPr>
        </p:nvSpPr>
        <p:spPr/>
        <p:txBody>
          <a:bodyPr/>
          <a:lstStyle/>
          <a:p>
            <a:r>
              <a:rPr lang="en-GB" dirty="0">
                <a:latin typeface="Arial" panose="020B0604020202020204" pitchFamily="34" charset="0"/>
                <a:cs typeface="Arial" panose="020B0604020202020204" pitchFamily="34" charset="0"/>
              </a:rPr>
              <a:t>Sprint 4 will commence from April 2025 – input welcomed on prioritisation of reporting</a:t>
            </a:r>
          </a:p>
          <a:p>
            <a:r>
              <a:rPr lang="en-GB" dirty="0">
                <a:latin typeface="Arial" panose="020B0604020202020204" pitchFamily="34" charset="0"/>
                <a:cs typeface="Arial" panose="020B0604020202020204" pitchFamily="34" charset="0"/>
              </a:rPr>
              <a:t>We are also interested to determine if any data cleanse reports can be retired (e.g. MTC Reports)</a:t>
            </a:r>
          </a:p>
          <a:p>
            <a:endParaRPr lang="en-GB" dirty="0">
              <a:latin typeface="Arial" panose="020B0604020202020204" pitchFamily="34" charset="0"/>
              <a:cs typeface="Arial" panose="020B0604020202020204" pitchFamily="34" charset="0"/>
            </a:endParaRPr>
          </a:p>
        </p:txBody>
      </p:sp>
      <p:graphicFrame>
        <p:nvGraphicFramePr>
          <p:cNvPr id="4" name="Diagram 3">
            <a:extLst>
              <a:ext uri="{FF2B5EF4-FFF2-40B4-BE49-F238E27FC236}">
                <a16:creationId xmlns:a16="http://schemas.microsoft.com/office/drawing/2014/main" id="{B875AF12-DB45-5936-AA62-03D03DF2E932}"/>
              </a:ext>
            </a:extLst>
          </p:cNvPr>
          <p:cNvGraphicFramePr/>
          <p:nvPr/>
        </p:nvGraphicFramePr>
        <p:xfrm>
          <a:off x="1211283" y="3087246"/>
          <a:ext cx="8911771" cy="33228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308449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AD160E-D431-FFA1-BF3F-E6B95FC6BD65}"/>
              </a:ext>
            </a:extLst>
          </p:cNvPr>
          <p:cNvSpPr>
            <a:spLocks noGrp="1"/>
          </p:cNvSpPr>
          <p:nvPr>
            <p:ph type="title"/>
          </p:nvPr>
        </p:nvSpPr>
        <p:spPr/>
        <p:txBody>
          <a:bodyPr>
            <a:normAutofit fontScale="90000"/>
          </a:bodyPr>
          <a:lstStyle/>
          <a:p>
            <a:r>
              <a:rPr lang="en-GB" dirty="0">
                <a:latin typeface="Arial" panose="020B0604020202020204" pitchFamily="34" charset="0"/>
                <a:ea typeface="Roboto"/>
                <a:cs typeface="Arial" panose="020B0604020202020204" pitchFamily="34" charset="0"/>
              </a:rPr>
              <a:t>Updates on Theft Detection Incentive Scheme (TDIS)</a:t>
            </a:r>
            <a:endParaRPr lang="en-GB" dirty="0"/>
          </a:p>
        </p:txBody>
      </p:sp>
      <p:sp>
        <p:nvSpPr>
          <p:cNvPr id="5" name="Content Placeholder 4">
            <a:extLst>
              <a:ext uri="{FF2B5EF4-FFF2-40B4-BE49-F238E27FC236}">
                <a16:creationId xmlns:a16="http://schemas.microsoft.com/office/drawing/2014/main" id="{E4196330-2FD7-0DC0-FC66-ACDB4A65CFAE}"/>
              </a:ext>
            </a:extLst>
          </p:cNvPr>
          <p:cNvSpPr>
            <a:spLocks noGrp="1"/>
          </p:cNvSpPr>
          <p:nvPr>
            <p:ph sz="quarter" idx="10"/>
          </p:nvPr>
        </p:nvSpPr>
        <p:spPr>
          <a:xfrm>
            <a:off x="906463" y="1339834"/>
            <a:ext cx="9991181" cy="4973283"/>
          </a:xfrm>
        </p:spPr>
        <p:txBody>
          <a:bodyPr vert="horz" lIns="91440" tIns="45720" rIns="91440" bIns="45720" rtlCol="0" anchor="t">
            <a:noAutofit/>
          </a:bodyPr>
          <a:lstStyle/>
          <a:p>
            <a:pPr marL="0" indent="0">
              <a:lnSpc>
                <a:spcPct val="150000"/>
              </a:lnSpc>
              <a:buNone/>
            </a:pPr>
            <a:r>
              <a:rPr lang="en-GB" sz="1600" b="1" dirty="0">
                <a:latin typeface="Arial"/>
                <a:ea typeface="Roboto"/>
                <a:cs typeface="Arial"/>
              </a:rPr>
              <a:t>Theft Targets – 2025/26</a:t>
            </a:r>
          </a:p>
          <a:p>
            <a:pPr>
              <a:lnSpc>
                <a:spcPct val="150000"/>
              </a:lnSpc>
            </a:pPr>
            <a:r>
              <a:rPr lang="en-GB" sz="1600" dirty="0">
                <a:latin typeface="Arial" panose="020B0604020202020204" pitchFamily="34" charset="0"/>
                <a:cs typeface="Arial" panose="020B0604020202020204" pitchFamily="34" charset="0"/>
              </a:rPr>
              <a:t>Targets published via </a:t>
            </a:r>
            <a:r>
              <a:rPr lang="en-GB" sz="1600" b="1" dirty="0">
                <a:latin typeface="Arial" panose="020B0604020202020204" pitchFamily="34" charset="0"/>
                <a:cs typeface="Arial" panose="020B0604020202020204" pitchFamily="34" charset="0"/>
              </a:rPr>
              <a:t>Theft Dashboard</a:t>
            </a:r>
            <a:r>
              <a:rPr lang="en-GB" sz="1600" dirty="0">
                <a:latin typeface="Arial" panose="020B0604020202020204" pitchFamily="34" charset="0"/>
                <a:cs typeface="Arial" panose="020B0604020202020204" pitchFamily="34" charset="0"/>
              </a:rPr>
              <a:t> – accessed via the Portal (Organisational Management -&gt; Performance Assurance and Dashboards -&gt; TDIS Dashboard -&gt; Theft Targets</a:t>
            </a:r>
          </a:p>
          <a:p>
            <a:pPr>
              <a:lnSpc>
                <a:spcPct val="150000"/>
              </a:lnSpc>
            </a:pPr>
            <a:r>
              <a:rPr lang="en-GB" sz="1600" dirty="0">
                <a:latin typeface="Arial" panose="020B0604020202020204" pitchFamily="34" charset="0"/>
                <a:cs typeface="Arial" panose="020B0604020202020204" pitchFamily="34" charset="0"/>
              </a:rPr>
              <a:t>Parties should review their updated targets prior to the start of the new theft year on 1 April 2025 and provide positive confirmation of receipt as per recent Contract Manager email.</a:t>
            </a:r>
          </a:p>
          <a:p>
            <a:pPr>
              <a:lnSpc>
                <a:spcPct val="150000"/>
              </a:lnSpc>
            </a:pPr>
            <a:r>
              <a:rPr lang="en-GB" sz="1600" dirty="0">
                <a:latin typeface="Arial"/>
                <a:ea typeface="Roboto"/>
                <a:cs typeface="Arial"/>
              </a:rPr>
              <a:t>If you need any help in finding your Targets (particularly if you have multiple REC Portal sites) please contact us via the Helpdesk.</a:t>
            </a:r>
          </a:p>
          <a:p>
            <a:pPr>
              <a:lnSpc>
                <a:spcPct val="150000"/>
              </a:lnSpc>
            </a:pPr>
            <a:r>
              <a:rPr lang="en-GB" sz="1600" dirty="0">
                <a:latin typeface="Arial"/>
                <a:ea typeface="Roboto"/>
                <a:cs typeface="Arial"/>
              </a:rPr>
              <a:t>Targets are calculated as per the process defined in the </a:t>
            </a:r>
            <a:r>
              <a:rPr lang="en-GB" sz="1600" dirty="0">
                <a:latin typeface="Arial"/>
                <a:ea typeface="Roboto"/>
                <a:cs typeface="Arial"/>
                <a:hlinkClick r:id="rId2"/>
              </a:rPr>
              <a:t>Theft Target Methodology</a:t>
            </a:r>
            <a:r>
              <a:rPr lang="en-GB" sz="1600" dirty="0">
                <a:latin typeface="Arial"/>
                <a:ea typeface="Roboto"/>
                <a:cs typeface="Arial"/>
              </a:rPr>
              <a:t>. </a:t>
            </a:r>
          </a:p>
          <a:p>
            <a:pPr marL="0" indent="0">
              <a:lnSpc>
                <a:spcPct val="150000"/>
              </a:lnSpc>
              <a:buNone/>
            </a:pPr>
            <a:r>
              <a:rPr lang="en-GB" sz="1600" b="1" dirty="0">
                <a:latin typeface="Arial"/>
                <a:ea typeface="Roboto"/>
                <a:cs typeface="Arial"/>
              </a:rPr>
              <a:t>TDIS Changes</a:t>
            </a:r>
          </a:p>
          <a:p>
            <a:pPr>
              <a:lnSpc>
                <a:spcPct val="150000"/>
              </a:lnSpc>
            </a:pPr>
            <a:r>
              <a:rPr lang="en-GB" sz="1600" dirty="0">
                <a:latin typeface="Arial"/>
                <a:ea typeface="Roboto"/>
                <a:cs typeface="Arial"/>
              </a:rPr>
              <a:t>The </a:t>
            </a:r>
            <a:r>
              <a:rPr lang="en-GB" sz="1600" dirty="0">
                <a:latin typeface="Arial"/>
                <a:ea typeface="Roboto"/>
                <a:cs typeface="Arial"/>
                <a:hlinkClick r:id="rId3"/>
              </a:rPr>
              <a:t>Authority decision</a:t>
            </a:r>
            <a:r>
              <a:rPr lang="en-GB" sz="1600" dirty="0">
                <a:latin typeface="Arial"/>
                <a:ea typeface="Roboto"/>
                <a:cs typeface="Arial"/>
              </a:rPr>
              <a:t> for R0173 – Improvements to the Theft Detection Incentive Scheme (TDIS) was published on 03 March 2025.</a:t>
            </a:r>
          </a:p>
        </p:txBody>
      </p:sp>
    </p:spTree>
    <p:extLst>
      <p:ext uri="{BB962C8B-B14F-4D97-AF65-F5344CB8AC3E}">
        <p14:creationId xmlns:p14="http://schemas.microsoft.com/office/powerpoint/2010/main" val="589664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86DE1-8908-9807-2BD5-E4D25EC00D95}"/>
              </a:ext>
            </a:extLst>
          </p:cNvPr>
          <p:cNvSpPr>
            <a:spLocks noGrp="1"/>
          </p:cNvSpPr>
          <p:nvPr>
            <p:ph type="title"/>
          </p:nvPr>
        </p:nvSpPr>
        <p:spPr/>
        <p:txBody>
          <a:bodyPr>
            <a:normAutofit fontScale="90000"/>
          </a:bodyPr>
          <a:lstStyle/>
          <a:p>
            <a:r>
              <a:rPr lang="en-GB"/>
              <a:t>Upcoming Activities – 2024/2025 Scheme Credits / Debits Calculation</a:t>
            </a:r>
          </a:p>
        </p:txBody>
      </p:sp>
      <p:sp>
        <p:nvSpPr>
          <p:cNvPr id="28" name="Rectangle 27">
            <a:extLst>
              <a:ext uri="{FF2B5EF4-FFF2-40B4-BE49-F238E27FC236}">
                <a16:creationId xmlns:a16="http://schemas.microsoft.com/office/drawing/2014/main" id="{D19B24E2-63D1-0323-161C-1761C567C6CC}"/>
              </a:ext>
            </a:extLst>
          </p:cNvPr>
          <p:cNvSpPr/>
          <p:nvPr/>
        </p:nvSpPr>
        <p:spPr>
          <a:xfrm>
            <a:off x="3021736" y="4496942"/>
            <a:ext cx="8086500" cy="1142353"/>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1085850" marR="0" lvl="2" indent="-1714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Calibri"/>
                <a:cs typeface="Arial" panose="020B0604020202020204" pitchFamily="34" charset="0"/>
              </a:rPr>
              <a:t>Submit your final month (March 2025) theft submission via the Portal</a:t>
            </a:r>
            <a:endParaRPr kumimoji="0" lang="en-US" sz="2400" b="0" i="0" u="none" strike="noStrike" kern="1200" cap="none" spc="0" normalizeH="0" baseline="0" noProof="0">
              <a:ln>
                <a:noFill/>
              </a:ln>
              <a:solidFill>
                <a:prstClr val="white"/>
              </a:solidFill>
              <a:effectLst/>
              <a:uLnTx/>
              <a:uFillTx/>
              <a:latin typeface="Arial" panose="020B0604020202020204" pitchFamily="34" charset="0"/>
              <a:ea typeface="Calibri" panose="020F0502020204030204"/>
              <a:cs typeface="Arial" panose="020B0604020202020204" pitchFamily="34" charset="0"/>
            </a:endParaRPr>
          </a:p>
        </p:txBody>
      </p:sp>
      <p:sp>
        <p:nvSpPr>
          <p:cNvPr id="30" name="Rectangle 29">
            <a:extLst>
              <a:ext uri="{FF2B5EF4-FFF2-40B4-BE49-F238E27FC236}">
                <a16:creationId xmlns:a16="http://schemas.microsoft.com/office/drawing/2014/main" id="{E5E27728-146B-7843-AED9-E881B245E008}"/>
              </a:ext>
            </a:extLst>
          </p:cNvPr>
          <p:cNvSpPr/>
          <p:nvPr/>
        </p:nvSpPr>
        <p:spPr>
          <a:xfrm>
            <a:off x="3021736" y="3061703"/>
            <a:ext cx="8086500" cy="1245674"/>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1200150" marR="0" lvl="2"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dirty="0">
                <a:ln>
                  <a:noFill/>
                </a:ln>
                <a:solidFill>
                  <a:srgbClr val="444444"/>
                </a:solidFill>
                <a:effectLst/>
                <a:uLnTx/>
                <a:uFillTx/>
                <a:latin typeface="Arial" panose="020B0604020202020204" pitchFamily="34" charset="0"/>
                <a:ea typeface="Calibri"/>
                <a:cs typeface="Arial" panose="020B0604020202020204" pitchFamily="34" charset="0"/>
              </a:rPr>
              <a:t>Parties should be reviewing the Theft Dashboard monthly – check the confirmed theft data matches what you are expecting</a:t>
            </a:r>
            <a:endParaRPr kumimoji="0" lang="en-US" sz="1400" b="0" i="0" u="none" strike="noStrike" kern="1200" cap="none" spc="0" normalizeH="0" baseline="0" noProof="0" dirty="0">
              <a:ln>
                <a:noFill/>
              </a:ln>
              <a:solidFill>
                <a:srgbClr val="444444"/>
              </a:solidFill>
              <a:effectLst/>
              <a:uLnTx/>
              <a:uFillTx/>
              <a:latin typeface="Arial" panose="020B0604020202020204" pitchFamily="34" charset="0"/>
              <a:ea typeface="Calibri"/>
              <a:cs typeface="Arial" panose="020B0604020202020204" pitchFamily="34" charset="0"/>
            </a:endParaRPr>
          </a:p>
          <a:p>
            <a:pPr marL="1200150" marR="0" lvl="2"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dirty="0">
                <a:ln>
                  <a:noFill/>
                </a:ln>
                <a:solidFill>
                  <a:srgbClr val="444444"/>
                </a:solidFill>
                <a:effectLst/>
                <a:uLnTx/>
                <a:uFillTx/>
                <a:latin typeface="Arial" panose="020B0604020202020204" pitchFamily="34" charset="0"/>
                <a:ea typeface="Calibri"/>
                <a:cs typeface="Arial" panose="020B0604020202020204" pitchFamily="34" charset="0"/>
              </a:rPr>
              <a:t>Early identification of any queries makes the year-end process smoother</a:t>
            </a:r>
            <a:endPar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a:cs typeface="Arial" panose="020B0604020202020204" pitchFamily="34" charset="0"/>
            </a:endParaRPr>
          </a:p>
        </p:txBody>
      </p:sp>
      <p:sp>
        <p:nvSpPr>
          <p:cNvPr id="32" name="Rectangle 31">
            <a:extLst>
              <a:ext uri="{FF2B5EF4-FFF2-40B4-BE49-F238E27FC236}">
                <a16:creationId xmlns:a16="http://schemas.microsoft.com/office/drawing/2014/main" id="{AA546B22-42B6-4636-C77E-541CC42C702A}"/>
              </a:ext>
            </a:extLst>
          </p:cNvPr>
          <p:cNvSpPr/>
          <p:nvPr/>
        </p:nvSpPr>
        <p:spPr>
          <a:xfrm>
            <a:off x="3021734" y="1770177"/>
            <a:ext cx="8086501" cy="1142353"/>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200150" marR="0" lvl="2"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a:ln>
                  <a:noFill/>
                </a:ln>
                <a:solidFill>
                  <a:srgbClr val="444444"/>
                </a:solidFill>
                <a:effectLst/>
                <a:uLnTx/>
                <a:uFillTx/>
                <a:latin typeface="Arial" panose="020B0604020202020204" pitchFamily="34" charset="0"/>
                <a:ea typeface="Calibri"/>
                <a:cs typeface="Arial" panose="020B0604020202020204" pitchFamily="34" charset="0"/>
              </a:rPr>
              <a:t>Code Manager has started some pre-year end data checking processes</a:t>
            </a:r>
            <a:endParaRPr kumimoji="0" lang="en-US" sz="1400" b="0" i="0" u="none" strike="noStrike" kern="1200" cap="none" spc="0" normalizeH="0" baseline="0" noProof="0">
              <a:ln>
                <a:noFill/>
              </a:ln>
              <a:solidFill>
                <a:srgbClr val="444444"/>
              </a:solidFill>
              <a:effectLst/>
              <a:uLnTx/>
              <a:uFillTx/>
              <a:latin typeface="Arial" panose="020B0604020202020204" pitchFamily="34" charset="0"/>
              <a:ea typeface="Calibri"/>
              <a:cs typeface="Arial" panose="020B0604020202020204" pitchFamily="34" charset="0"/>
            </a:endParaRPr>
          </a:p>
          <a:p>
            <a:pPr marL="1200150" marR="0" lvl="2"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a:ln>
                  <a:noFill/>
                </a:ln>
                <a:solidFill>
                  <a:srgbClr val="444444"/>
                </a:solidFill>
                <a:effectLst/>
                <a:uLnTx/>
                <a:uFillTx/>
                <a:latin typeface="Arial" panose="020B0604020202020204" pitchFamily="34" charset="0"/>
                <a:ea typeface="Calibri"/>
                <a:cs typeface="Arial" panose="020B0604020202020204" pitchFamily="34" charset="0"/>
              </a:rPr>
              <a:t>Some potential anomalies identified – including thefts reported against multiple incentive pots, multiple </a:t>
            </a:r>
            <a:r>
              <a:rPr kumimoji="0" lang="en-GB" sz="1400" b="0" i="0" u="none" strike="noStrike" kern="1200" cap="none" spc="0" normalizeH="0" baseline="0" noProof="0" err="1">
                <a:ln>
                  <a:noFill/>
                </a:ln>
                <a:solidFill>
                  <a:srgbClr val="444444"/>
                </a:solidFill>
                <a:effectLst/>
                <a:uLnTx/>
                <a:uFillTx/>
                <a:latin typeface="Arial" panose="020B0604020202020204" pitchFamily="34" charset="0"/>
                <a:ea typeface="Calibri"/>
                <a:cs typeface="Arial" panose="020B0604020202020204" pitchFamily="34" charset="0"/>
              </a:rPr>
              <a:t>MPxN</a:t>
            </a:r>
            <a:r>
              <a:rPr kumimoji="0" lang="en-GB" sz="1400" b="0" i="0" u="none" strike="noStrike" kern="1200" cap="none" spc="0" normalizeH="0" baseline="0" noProof="0">
                <a:ln>
                  <a:noFill/>
                </a:ln>
                <a:solidFill>
                  <a:srgbClr val="444444"/>
                </a:solidFill>
                <a:effectLst/>
                <a:uLnTx/>
                <a:uFillTx/>
                <a:latin typeface="Arial" panose="020B0604020202020204" pitchFamily="34" charset="0"/>
                <a:ea typeface="Calibri"/>
                <a:cs typeface="Arial" panose="020B0604020202020204" pitchFamily="34" charset="0"/>
              </a:rPr>
              <a:t> thefts</a:t>
            </a:r>
            <a:endParaRPr kumimoji="0" lang="en-US" sz="1400" b="0" i="0" u="none" strike="noStrike" kern="1200" cap="none" spc="0" normalizeH="0" baseline="0" noProof="0">
              <a:ln>
                <a:noFill/>
              </a:ln>
              <a:solidFill>
                <a:srgbClr val="444444"/>
              </a:solidFill>
              <a:effectLst/>
              <a:uLnTx/>
              <a:uFillTx/>
              <a:latin typeface="Arial" panose="020B0604020202020204" pitchFamily="34" charset="0"/>
              <a:ea typeface="Calibri"/>
              <a:cs typeface="Arial" panose="020B0604020202020204" pitchFamily="34" charset="0"/>
            </a:endParaRPr>
          </a:p>
          <a:p>
            <a:pPr marL="1200150" marR="0" lvl="2"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a:ln>
                  <a:noFill/>
                </a:ln>
                <a:solidFill>
                  <a:srgbClr val="444444"/>
                </a:solidFill>
                <a:effectLst/>
                <a:uLnTx/>
                <a:uFillTx/>
                <a:latin typeface="Arial" panose="020B0604020202020204" pitchFamily="34" charset="0"/>
                <a:ea typeface="Calibri"/>
                <a:cs typeface="Arial" panose="020B0604020202020204" pitchFamily="34" charset="0"/>
              </a:rPr>
              <a:t>Code Manager will be contacting Parties directly – please review and respond to any queries you receive, and update theft submissions if required</a:t>
            </a:r>
            <a:endParaRPr kumimoji="0" lang="en-US" sz="2400" b="0" i="0" u="none" strike="noStrike" kern="1200" cap="none" spc="0" normalizeH="0" baseline="0" noProof="0">
              <a:ln>
                <a:noFill/>
              </a:ln>
              <a:solidFill>
                <a:prstClr val="white"/>
              </a:solidFill>
              <a:effectLst/>
              <a:uLnTx/>
              <a:uFillTx/>
              <a:latin typeface="Arial" panose="020B0604020202020204" pitchFamily="34" charset="0"/>
              <a:ea typeface="Calibri" panose="020F0502020204030204"/>
              <a:cs typeface="Arial" panose="020B0604020202020204" pitchFamily="34" charset="0"/>
            </a:endParaRPr>
          </a:p>
        </p:txBody>
      </p:sp>
      <p:sp>
        <p:nvSpPr>
          <p:cNvPr id="34" name="Arrow: Pentagon 33">
            <a:extLst>
              <a:ext uri="{FF2B5EF4-FFF2-40B4-BE49-F238E27FC236}">
                <a16:creationId xmlns:a16="http://schemas.microsoft.com/office/drawing/2014/main" id="{D7AD93D1-325E-D645-17D6-07489EF030C7}"/>
              </a:ext>
            </a:extLst>
          </p:cNvPr>
          <p:cNvSpPr/>
          <p:nvPr/>
        </p:nvSpPr>
        <p:spPr>
          <a:xfrm>
            <a:off x="838202" y="1762649"/>
            <a:ext cx="2979561" cy="1164443"/>
          </a:xfrm>
          <a:prstGeom prst="homePlat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rPr>
              <a:t>Now</a:t>
            </a:r>
            <a:endParaRPr kumimoji="0" lang="en-US"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6" name="Arrow: Pentagon 35">
            <a:extLst>
              <a:ext uri="{FF2B5EF4-FFF2-40B4-BE49-F238E27FC236}">
                <a16:creationId xmlns:a16="http://schemas.microsoft.com/office/drawing/2014/main" id="{14DE129B-E4CD-7E5B-B6AD-36926054853B}"/>
              </a:ext>
            </a:extLst>
          </p:cNvPr>
          <p:cNvSpPr/>
          <p:nvPr/>
        </p:nvSpPr>
        <p:spPr>
          <a:xfrm>
            <a:off x="838202" y="3064037"/>
            <a:ext cx="2992476" cy="1254849"/>
          </a:xfrm>
          <a:prstGeom prst="homePlate">
            <a:avLst/>
          </a:prstGeom>
          <a:solidFill>
            <a:schemeClr val="tx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rPr>
              <a:t>Now</a:t>
            </a:r>
            <a:endParaRPr kumimoji="0" lang="en-US"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8" name="Arrow: Pentagon 37">
            <a:extLst>
              <a:ext uri="{FF2B5EF4-FFF2-40B4-BE49-F238E27FC236}">
                <a16:creationId xmlns:a16="http://schemas.microsoft.com/office/drawing/2014/main" id="{97CCA29F-0366-D471-F483-F65CBAE4CA43}"/>
              </a:ext>
            </a:extLst>
          </p:cNvPr>
          <p:cNvSpPr/>
          <p:nvPr/>
        </p:nvSpPr>
        <p:spPr>
          <a:xfrm>
            <a:off x="838200" y="4474852"/>
            <a:ext cx="2979561" cy="1164443"/>
          </a:xfrm>
          <a:prstGeom prst="homePlate">
            <a:avLst/>
          </a:prstGeom>
          <a:solidFill>
            <a:schemeClr val="tx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rPr>
              <a:t>By 1 May 2025</a:t>
            </a:r>
            <a:endParaRPr kumimoji="0" lang="en-US"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78756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3006C-1921-D968-3899-52FDF80E51A3}"/>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EBD5A38E-0E79-D8A5-EE4D-6CC83FA8BF07}"/>
              </a:ext>
            </a:extLst>
          </p:cNvPr>
          <p:cNvSpPr/>
          <p:nvPr/>
        </p:nvSpPr>
        <p:spPr>
          <a:xfrm>
            <a:off x="3009265" y="5111892"/>
            <a:ext cx="8086052" cy="714906"/>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1176338" marR="0" lvl="1" indent="-1714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Calibri"/>
                <a:cs typeface="Arial" panose="020B0604020202020204" pitchFamily="34" charset="0"/>
              </a:rPr>
              <a:t>Code Manager to calculate and publish final Debits and Credits</a:t>
            </a:r>
            <a:endParaRPr kumimoji="0" lang="en-US" sz="1400" b="0" i="0" u="none" strike="noStrike" kern="1200" cap="none" spc="0" normalizeH="0" baseline="0" noProof="0">
              <a:ln>
                <a:noFill/>
              </a:ln>
              <a:solidFill>
                <a:prstClr val="white"/>
              </a:solidFill>
              <a:effectLst/>
              <a:uLnTx/>
              <a:uFillTx/>
              <a:latin typeface="Arial" panose="020B0604020202020204" pitchFamily="34" charset="0"/>
              <a:ea typeface="Calibri" panose="020F0502020204030204"/>
              <a:cs typeface="Arial" panose="020B0604020202020204" pitchFamily="34" charset="0"/>
            </a:endParaRPr>
          </a:p>
        </p:txBody>
      </p:sp>
      <p:sp>
        <p:nvSpPr>
          <p:cNvPr id="19" name="Rectangle 18">
            <a:extLst>
              <a:ext uri="{FF2B5EF4-FFF2-40B4-BE49-F238E27FC236}">
                <a16:creationId xmlns:a16="http://schemas.microsoft.com/office/drawing/2014/main" id="{32FE8D07-3D2D-DFC4-8F0F-EC4F2CC1EB81}"/>
              </a:ext>
            </a:extLst>
          </p:cNvPr>
          <p:cNvSpPr/>
          <p:nvPr/>
        </p:nvSpPr>
        <p:spPr>
          <a:xfrm>
            <a:off x="3009265" y="3090528"/>
            <a:ext cx="8086052" cy="980888"/>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1200150" marR="0" lvl="2"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a:ln>
                  <a:noFill/>
                </a:ln>
                <a:solidFill>
                  <a:srgbClr val="444444"/>
                </a:solidFill>
                <a:effectLst/>
                <a:uLnTx/>
                <a:uFillTx/>
                <a:latin typeface="Arial" panose="020B0604020202020204" pitchFamily="34" charset="0"/>
                <a:ea typeface="Calibri"/>
                <a:cs typeface="Arial" panose="020B0604020202020204" pitchFamily="34" charset="0"/>
              </a:rPr>
              <a:t>Final TDIS dashboards will be available</a:t>
            </a:r>
            <a:endParaRPr kumimoji="0" lang="en-US" sz="1400" b="0" i="0" u="none" strike="noStrike" kern="1200" cap="none" spc="0" normalizeH="0" baseline="0" noProof="0">
              <a:ln>
                <a:noFill/>
              </a:ln>
              <a:solidFill>
                <a:srgbClr val="444444"/>
              </a:solidFill>
              <a:effectLst/>
              <a:uLnTx/>
              <a:uFillTx/>
              <a:latin typeface="Arial" panose="020B0604020202020204" pitchFamily="34" charset="0"/>
              <a:ea typeface="Calibri"/>
              <a:cs typeface="Arial" panose="020B0604020202020204" pitchFamily="34" charset="0"/>
            </a:endParaRPr>
          </a:p>
          <a:p>
            <a:pPr marL="1200150" marR="0" lvl="2"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a:ln>
                  <a:noFill/>
                </a:ln>
                <a:solidFill>
                  <a:srgbClr val="444444"/>
                </a:solidFill>
                <a:effectLst/>
                <a:uLnTx/>
                <a:uFillTx/>
                <a:latin typeface="Arial" panose="020B0604020202020204" pitchFamily="34" charset="0"/>
                <a:ea typeface="Calibri"/>
                <a:cs typeface="Arial" panose="020B0604020202020204" pitchFamily="34" charset="0"/>
              </a:rPr>
              <a:t>Review your final confirmed theft data by segment and raise any queries asap </a:t>
            </a: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Calibri"/>
                <a:cs typeface="Arial" panose="020B0604020202020204" pitchFamily="34" charset="0"/>
              </a:rPr>
              <a:t>Provide details of any portfolio acquisitions / disposals not already communicated</a:t>
            </a:r>
            <a:endParaRPr kumimoji="0" lang="en-GB" sz="1400" b="0" i="0" u="none" strike="noStrike" kern="1200" cap="none" spc="0" normalizeH="0" baseline="0" noProof="0">
              <a:ln>
                <a:noFill/>
              </a:ln>
              <a:solidFill>
                <a:srgbClr val="444444"/>
              </a:solidFill>
              <a:effectLst/>
              <a:uLnTx/>
              <a:uFillTx/>
              <a:latin typeface="Arial" panose="020B0604020202020204" pitchFamily="34" charset="0"/>
              <a:ea typeface="Calibri"/>
              <a:cs typeface="Arial" panose="020B0604020202020204" pitchFamily="34" charset="0"/>
            </a:endParaRPr>
          </a:p>
        </p:txBody>
      </p:sp>
      <p:sp>
        <p:nvSpPr>
          <p:cNvPr id="18" name="Rectangle 17">
            <a:extLst>
              <a:ext uri="{FF2B5EF4-FFF2-40B4-BE49-F238E27FC236}">
                <a16:creationId xmlns:a16="http://schemas.microsoft.com/office/drawing/2014/main" id="{86667F2D-1D47-421F-97FA-5B3F65A76555}"/>
              </a:ext>
            </a:extLst>
          </p:cNvPr>
          <p:cNvSpPr/>
          <p:nvPr/>
        </p:nvSpPr>
        <p:spPr>
          <a:xfrm>
            <a:off x="3009264" y="2045949"/>
            <a:ext cx="8086053" cy="904160"/>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200150" marR="0" lvl="2"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400" b="1" i="0" u="none" strike="noStrike" kern="1200" cap="none" spc="0" normalizeH="0" baseline="0" noProof="0">
                <a:ln>
                  <a:noFill/>
                </a:ln>
                <a:solidFill>
                  <a:srgbClr val="000000"/>
                </a:solidFill>
                <a:effectLst/>
                <a:uLnTx/>
                <a:uFillTx/>
                <a:latin typeface="Arial" panose="020B0604020202020204" pitchFamily="34" charset="0"/>
                <a:ea typeface="Calibri"/>
                <a:cs typeface="Arial" panose="020B0604020202020204" pitchFamily="34" charset="0"/>
              </a:rPr>
              <a:t>Final cut-off </a:t>
            </a: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Calibri"/>
                <a:cs typeface="Arial" panose="020B0604020202020204" pitchFamily="34" charset="0"/>
              </a:rPr>
              <a:t>for TDIS files for the 2024/25 Scheme Year, including corrections to your 1 May submission</a:t>
            </a:r>
            <a:endParaRPr kumimoji="0" lang="en-US" sz="1400" b="0" i="0" u="none" strike="noStrike" kern="1200" cap="none" spc="0" normalizeH="0" baseline="0" noProof="0">
              <a:ln>
                <a:noFill/>
              </a:ln>
              <a:solidFill>
                <a:srgbClr val="444444"/>
              </a:solidFill>
              <a:effectLst/>
              <a:uLnTx/>
              <a:uFillTx/>
              <a:latin typeface="Arial" panose="020B0604020202020204" pitchFamily="34" charset="0"/>
              <a:ea typeface="Calibri" panose="020F0502020204030204"/>
              <a:cs typeface="Arial" panose="020B0604020202020204" pitchFamily="34" charset="0"/>
            </a:endParaRPr>
          </a:p>
        </p:txBody>
      </p:sp>
      <p:sp>
        <p:nvSpPr>
          <p:cNvPr id="2" name="Title 1">
            <a:extLst>
              <a:ext uri="{FF2B5EF4-FFF2-40B4-BE49-F238E27FC236}">
                <a16:creationId xmlns:a16="http://schemas.microsoft.com/office/drawing/2014/main" id="{79285A24-8087-2D6B-7C1A-1A64A603C55D}"/>
              </a:ext>
            </a:extLst>
          </p:cNvPr>
          <p:cNvSpPr>
            <a:spLocks noGrp="1"/>
          </p:cNvSpPr>
          <p:nvPr>
            <p:ph type="title"/>
          </p:nvPr>
        </p:nvSpPr>
        <p:spPr/>
        <p:txBody>
          <a:bodyPr>
            <a:normAutofit fontScale="90000"/>
          </a:bodyPr>
          <a:lstStyle/>
          <a:p>
            <a:r>
              <a:rPr lang="en-GB"/>
              <a:t>Upcoming Activities – 2024/2025 Scheme Credits / Debits Calculation</a:t>
            </a:r>
          </a:p>
        </p:txBody>
      </p:sp>
      <p:sp>
        <p:nvSpPr>
          <p:cNvPr id="14" name="Arrow: Pentagon 13">
            <a:extLst>
              <a:ext uri="{FF2B5EF4-FFF2-40B4-BE49-F238E27FC236}">
                <a16:creationId xmlns:a16="http://schemas.microsoft.com/office/drawing/2014/main" id="{E6CF6514-283A-AB06-ABF6-FBD1BD6F3E59}"/>
              </a:ext>
            </a:extLst>
          </p:cNvPr>
          <p:cNvSpPr/>
          <p:nvPr/>
        </p:nvSpPr>
        <p:spPr>
          <a:xfrm>
            <a:off x="838202" y="2038421"/>
            <a:ext cx="2979561" cy="921644"/>
          </a:xfrm>
          <a:prstGeom prst="homePlate">
            <a:avLst/>
          </a:prstGeom>
          <a:solidFill>
            <a:schemeClr val="tx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rPr>
              <a:t>2 June 2025</a:t>
            </a:r>
            <a:endParaRPr kumimoji="0" lang="en-US"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 name="Arrow: Pentagon 14">
            <a:extLst>
              <a:ext uri="{FF2B5EF4-FFF2-40B4-BE49-F238E27FC236}">
                <a16:creationId xmlns:a16="http://schemas.microsoft.com/office/drawing/2014/main" id="{ED0265C2-9D5B-CA5B-382D-66DC6708EDE4}"/>
              </a:ext>
            </a:extLst>
          </p:cNvPr>
          <p:cNvSpPr/>
          <p:nvPr/>
        </p:nvSpPr>
        <p:spPr>
          <a:xfrm>
            <a:off x="838202" y="3092862"/>
            <a:ext cx="2992476" cy="988113"/>
          </a:xfrm>
          <a:prstGeom prst="homePlate">
            <a:avLst/>
          </a:prstGeom>
          <a:solidFill>
            <a:schemeClr val="tx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rPr>
              <a:t>From 17 June 2025</a:t>
            </a:r>
            <a:endParaRPr kumimoji="0" lang="en-US"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Arrow: Pentagon 15">
            <a:extLst>
              <a:ext uri="{FF2B5EF4-FFF2-40B4-BE49-F238E27FC236}">
                <a16:creationId xmlns:a16="http://schemas.microsoft.com/office/drawing/2014/main" id="{23AB46F4-6D66-6FD1-710C-2CCAAF4771DB}"/>
              </a:ext>
            </a:extLst>
          </p:cNvPr>
          <p:cNvSpPr/>
          <p:nvPr/>
        </p:nvSpPr>
        <p:spPr>
          <a:xfrm>
            <a:off x="838200" y="5104364"/>
            <a:ext cx="2979561" cy="728731"/>
          </a:xfrm>
          <a:prstGeom prst="homePlat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rPr>
              <a:t>By 22 August</a:t>
            </a:r>
            <a:endParaRPr kumimoji="0" lang="en-US"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8B65F4E0-B83D-0830-4061-6389C8DFAA79}"/>
              </a:ext>
            </a:extLst>
          </p:cNvPr>
          <p:cNvSpPr/>
          <p:nvPr/>
        </p:nvSpPr>
        <p:spPr>
          <a:xfrm>
            <a:off x="2994805" y="4204045"/>
            <a:ext cx="8086052" cy="785872"/>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1200150" marR="0" lvl="2"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a:ln>
                  <a:noFill/>
                </a:ln>
                <a:solidFill>
                  <a:srgbClr val="444444"/>
                </a:solidFill>
                <a:effectLst/>
                <a:uLnTx/>
                <a:uFillTx/>
                <a:latin typeface="Arial" panose="020B0604020202020204" pitchFamily="34" charset="0"/>
                <a:ea typeface="Calibri"/>
                <a:cs typeface="Arial" panose="020B0604020202020204" pitchFamily="34" charset="0"/>
              </a:rPr>
              <a:t>Deadline for submission of any queries in your final confirmed theft data by segment </a:t>
            </a:r>
          </a:p>
        </p:txBody>
      </p:sp>
      <p:sp>
        <p:nvSpPr>
          <p:cNvPr id="4" name="Arrow: Pentagon 3">
            <a:extLst>
              <a:ext uri="{FF2B5EF4-FFF2-40B4-BE49-F238E27FC236}">
                <a16:creationId xmlns:a16="http://schemas.microsoft.com/office/drawing/2014/main" id="{4707FEEE-9E32-5A8D-E76F-CB6BBD986DF7}"/>
              </a:ext>
            </a:extLst>
          </p:cNvPr>
          <p:cNvSpPr/>
          <p:nvPr/>
        </p:nvSpPr>
        <p:spPr>
          <a:xfrm>
            <a:off x="838202" y="4205785"/>
            <a:ext cx="2992476" cy="791660"/>
          </a:xfrm>
          <a:prstGeom prst="homePlate">
            <a:avLst/>
          </a:prstGeom>
          <a:solidFill>
            <a:schemeClr val="tx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rPr>
              <a:t>15 July 2025</a:t>
            </a:r>
            <a:endParaRPr kumimoji="0" lang="en-US"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76332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EED3D-F567-DEAF-7E1E-567B68C3F3FE}"/>
              </a:ext>
            </a:extLst>
          </p:cNvPr>
          <p:cNvSpPr>
            <a:spLocks noGrp="1"/>
          </p:cNvSpPr>
          <p:nvPr>
            <p:ph type="title"/>
          </p:nvPr>
        </p:nvSpPr>
        <p:spPr/>
        <p:txBody>
          <a:bodyPr/>
          <a:lstStyle/>
          <a:p>
            <a:r>
              <a:rPr lang="en-GB" dirty="0">
                <a:latin typeface="Arial" panose="020B0604020202020204" pitchFamily="34" charset="0"/>
                <a:cs typeface="Arial" panose="020B0604020202020204" pitchFamily="34" charset="0"/>
              </a:rPr>
              <a:t>3. Customer information provision</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D0225 &amp; D0302</a:t>
            </a:r>
          </a:p>
        </p:txBody>
      </p:sp>
      <p:sp>
        <p:nvSpPr>
          <p:cNvPr id="3" name="Text Placeholder 2">
            <a:extLst>
              <a:ext uri="{FF2B5EF4-FFF2-40B4-BE49-F238E27FC236}">
                <a16:creationId xmlns:a16="http://schemas.microsoft.com/office/drawing/2014/main" id="{8745A26B-DDA7-6D38-4965-DA729AB23A6C}"/>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professional services team </a:t>
            </a:r>
          </a:p>
        </p:txBody>
      </p:sp>
    </p:spTree>
    <p:extLst>
      <p:ext uri="{BB962C8B-B14F-4D97-AF65-F5344CB8AC3E}">
        <p14:creationId xmlns:p14="http://schemas.microsoft.com/office/powerpoint/2010/main" val="1737287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978D70-08AF-B11A-563C-FE169CF018F1}"/>
              </a:ext>
            </a:extLst>
          </p:cNvPr>
          <p:cNvSpPr txBox="1">
            <a:spLocks/>
          </p:cNvSpPr>
          <p:nvPr/>
        </p:nvSpPr>
        <p:spPr>
          <a:xfrm>
            <a:off x="980343" y="445198"/>
            <a:ext cx="10763219" cy="634887"/>
          </a:xfrm>
          <a:prstGeom prst="rect">
            <a:avLst/>
          </a:prstGeom>
        </p:spPr>
        <p:txBody>
          <a:bodyPr/>
          <a:lst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all" spc="300" normalizeH="0" baseline="0" noProof="0" dirty="0">
                <a:ln>
                  <a:noFill/>
                </a:ln>
                <a:solidFill>
                  <a:srgbClr val="70ADA3"/>
                </a:solidFill>
                <a:effectLst/>
                <a:uLnTx/>
                <a:uFillTx/>
                <a:latin typeface="Arial" panose="020B0604020202020204" pitchFamily="34" charset="0"/>
                <a:cs typeface="Arial" panose="020B0604020202020204" pitchFamily="34" charset="0"/>
              </a:rPr>
              <a:t>Background</a:t>
            </a:r>
          </a:p>
        </p:txBody>
      </p:sp>
      <p:graphicFrame>
        <p:nvGraphicFramePr>
          <p:cNvPr id="2" name="Content Placeholder 7">
            <a:extLst>
              <a:ext uri="{FF2B5EF4-FFF2-40B4-BE49-F238E27FC236}">
                <a16:creationId xmlns:a16="http://schemas.microsoft.com/office/drawing/2014/main" id="{444F144C-35C3-8C1C-874E-74CECBC94063}"/>
              </a:ext>
            </a:extLst>
          </p:cNvPr>
          <p:cNvGraphicFramePr>
            <a:graphicFrameLocks/>
          </p:cNvGraphicFramePr>
          <p:nvPr>
            <p:extLst>
              <p:ext uri="{D42A27DB-BD31-4B8C-83A1-F6EECF244321}">
                <p14:modId xmlns:p14="http://schemas.microsoft.com/office/powerpoint/2010/main" val="3797274675"/>
              </p:ext>
            </p:extLst>
          </p:nvPr>
        </p:nvGraphicFramePr>
        <p:xfrm>
          <a:off x="699294" y="1436701"/>
          <a:ext cx="10200354" cy="48818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1">
            <a:extLst>
              <a:ext uri="{FF2B5EF4-FFF2-40B4-BE49-F238E27FC236}">
                <a16:creationId xmlns:a16="http://schemas.microsoft.com/office/drawing/2014/main" id="{FAF1A31C-324C-B619-6A7C-6A8271027261}"/>
              </a:ext>
            </a:extLst>
          </p:cNvPr>
          <p:cNvSpPr txBox="1">
            <a:spLocks/>
          </p:cNvSpPr>
          <p:nvPr/>
        </p:nvSpPr>
        <p:spPr>
          <a:xfrm>
            <a:off x="10134600" y="6407150"/>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F8BEAA6F-2309-D44B-B7FA-F0BF9AAE5AB0}" type="slidenum">
              <a:rPr kumimoji="0" lang="en-US" sz="18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5520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BE4BE-412F-C282-F330-17E3E502111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618D22A-55BF-0471-2372-AB317AC35143}"/>
              </a:ext>
            </a:extLst>
          </p:cNvPr>
          <p:cNvSpPr txBox="1">
            <a:spLocks/>
          </p:cNvSpPr>
          <p:nvPr/>
        </p:nvSpPr>
        <p:spPr>
          <a:xfrm>
            <a:off x="980343" y="445198"/>
            <a:ext cx="10763219" cy="634887"/>
          </a:xfrm>
          <a:prstGeom prst="rect">
            <a:avLst/>
          </a:prstGeom>
        </p:spPr>
        <p:txBody>
          <a:bodyPr/>
          <a:lst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all" spc="300" normalizeH="0" baseline="0" noProof="0" dirty="0">
                <a:ln>
                  <a:noFill/>
                </a:ln>
                <a:solidFill>
                  <a:srgbClr val="70ADA3"/>
                </a:solidFill>
                <a:effectLst/>
                <a:uLnTx/>
                <a:uFillTx/>
                <a:latin typeface="Roboto" panose="02000000000000000000" pitchFamily="2" charset="0"/>
                <a:ea typeface="Roboto" panose="02000000000000000000" pitchFamily="2" charset="0"/>
                <a:cs typeface="+mj-cs"/>
              </a:rPr>
              <a:t>Impacts</a:t>
            </a:r>
          </a:p>
        </p:txBody>
      </p:sp>
      <p:graphicFrame>
        <p:nvGraphicFramePr>
          <p:cNvPr id="2" name="Content Placeholder 7">
            <a:extLst>
              <a:ext uri="{FF2B5EF4-FFF2-40B4-BE49-F238E27FC236}">
                <a16:creationId xmlns:a16="http://schemas.microsoft.com/office/drawing/2014/main" id="{3C520558-BCC7-C89C-BCF0-4CA41EFABE61}"/>
              </a:ext>
            </a:extLst>
          </p:cNvPr>
          <p:cNvGraphicFramePr>
            <a:graphicFrameLocks/>
          </p:cNvGraphicFramePr>
          <p:nvPr/>
        </p:nvGraphicFramePr>
        <p:xfrm>
          <a:off x="546755" y="1527142"/>
          <a:ext cx="10501460" cy="44262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1">
            <a:extLst>
              <a:ext uri="{FF2B5EF4-FFF2-40B4-BE49-F238E27FC236}">
                <a16:creationId xmlns:a16="http://schemas.microsoft.com/office/drawing/2014/main" id="{98564740-5526-5066-DE43-DF3136FF7331}"/>
              </a:ext>
            </a:extLst>
          </p:cNvPr>
          <p:cNvSpPr txBox="1">
            <a:spLocks/>
          </p:cNvSpPr>
          <p:nvPr/>
        </p:nvSpPr>
        <p:spPr>
          <a:xfrm>
            <a:off x="10134600" y="6407150"/>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F8BEAA6F-2309-D44B-B7FA-F0BF9AAE5AB0}" type="slidenum">
              <a:rPr kumimoji="0" lang="en-US" sz="18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0232917"/>
      </p:ext>
    </p:extLst>
  </p:cSld>
  <p:clrMapOvr>
    <a:masterClrMapping/>
  </p:clrMapOvr>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FBA13-384E-1962-B713-87925534C76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4D9D70-4A2F-E732-1C9C-DB7BCED2FF5C}"/>
              </a:ext>
            </a:extLst>
          </p:cNvPr>
          <p:cNvSpPr>
            <a:spLocks noGrp="1"/>
          </p:cNvSpPr>
          <p:nvPr>
            <p:ph type="sldNum" sz="quarter" idx="4294967295"/>
          </p:nvPr>
        </p:nvSpPr>
        <p:spPr>
          <a:xfrm>
            <a:off x="10134600" y="6407150"/>
            <a:ext cx="20574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8BEAA6F-2309-D44B-B7FA-F0BF9AAE5AB0}" type="slidenum">
              <a:rPr kumimoji="0" lang="en-US" sz="18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A661F505-5981-0083-53EB-6BADDCCA6990}"/>
              </a:ext>
            </a:extLst>
          </p:cNvPr>
          <p:cNvSpPr>
            <a:spLocks noGrp="1"/>
          </p:cNvSpPr>
          <p:nvPr>
            <p:ph type="title" idx="4294967295"/>
          </p:nvPr>
        </p:nvSpPr>
        <p:spPr>
          <a:xfrm>
            <a:off x="933450" y="421829"/>
            <a:ext cx="10763250" cy="635000"/>
          </a:xfrm>
        </p:spPr>
        <p:txBody>
          <a:bodyPr/>
          <a:lstStyle/>
          <a:p>
            <a:r>
              <a:rPr lang="en-US" dirty="0"/>
              <a:t>Discussion Points</a:t>
            </a:r>
          </a:p>
        </p:txBody>
      </p:sp>
      <p:graphicFrame>
        <p:nvGraphicFramePr>
          <p:cNvPr id="6" name="Diagram 5">
            <a:extLst>
              <a:ext uri="{FF2B5EF4-FFF2-40B4-BE49-F238E27FC236}">
                <a16:creationId xmlns:a16="http://schemas.microsoft.com/office/drawing/2014/main" id="{D1982E68-6DA5-5C94-3D01-BFF157E14B7A}"/>
              </a:ext>
            </a:extLst>
          </p:cNvPr>
          <p:cNvGraphicFramePr/>
          <p:nvPr>
            <p:extLst>
              <p:ext uri="{D42A27DB-BD31-4B8C-83A1-F6EECF244321}">
                <p14:modId xmlns:p14="http://schemas.microsoft.com/office/powerpoint/2010/main" val="3365014338"/>
              </p:ext>
            </p:extLst>
          </p:nvPr>
        </p:nvGraphicFramePr>
        <p:xfrm>
          <a:off x="933450" y="1837944"/>
          <a:ext cx="9226550" cy="43003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0243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t>4. Secure Data Exchange Portal – Challenges locating cases</a:t>
            </a: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dirty="0"/>
              <a:t>Rec professional services team </a:t>
            </a:r>
          </a:p>
        </p:txBody>
      </p:sp>
    </p:spTree>
    <p:extLst>
      <p:ext uri="{BB962C8B-B14F-4D97-AF65-F5344CB8AC3E}">
        <p14:creationId xmlns:p14="http://schemas.microsoft.com/office/powerpoint/2010/main" val="4079911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5C68-7964-E293-672B-D82C0B2C2F67}"/>
              </a:ext>
            </a:extLst>
          </p:cNvPr>
          <p:cNvSpPr>
            <a:spLocks noGrp="1"/>
          </p:cNvSpPr>
          <p:nvPr>
            <p:ph type="ctrTitle"/>
          </p:nvPr>
        </p:nvSpPr>
        <p:spPr>
          <a:xfrm>
            <a:off x="2226365" y="457200"/>
            <a:ext cx="9151411" cy="926327"/>
          </a:xfrm>
        </p:spPr>
        <p:txBody>
          <a:bodyPr>
            <a:noAutofit/>
          </a:bodyPr>
          <a:lstStyle/>
          <a:p>
            <a:pPr>
              <a:lnSpc>
                <a:spcPct val="115000"/>
              </a:lnSpc>
              <a:spcBef>
                <a:spcPts val="600"/>
              </a:spcBef>
              <a:spcAft>
                <a:spcPts val="600"/>
              </a:spcAft>
            </a:pPr>
            <a:r>
              <a:rPr lang="en-GB" sz="2400" dirty="0">
                <a:solidFill>
                  <a:srgbClr val="70ADA3"/>
                </a:solidFill>
                <a:latin typeface="Arial" panose="020B0604020202020204" pitchFamily="34" charset="0"/>
                <a:cs typeface="Arial" panose="020B0604020202020204" pitchFamily="34" charset="0"/>
              </a:rPr>
              <a:t>Secure Data Exchange Portal – Challenges locating cases</a:t>
            </a:r>
          </a:p>
        </p:txBody>
      </p:sp>
      <p:sp>
        <p:nvSpPr>
          <p:cNvPr id="3" name="Subtitle 2">
            <a:extLst>
              <a:ext uri="{FF2B5EF4-FFF2-40B4-BE49-F238E27FC236}">
                <a16:creationId xmlns:a16="http://schemas.microsoft.com/office/drawing/2014/main" id="{B33A6992-7E6D-B19E-EA07-EC15ACA00F19}"/>
              </a:ext>
            </a:extLst>
          </p:cNvPr>
          <p:cNvSpPr>
            <a:spLocks noGrp="1"/>
          </p:cNvSpPr>
          <p:nvPr>
            <p:ph type="subTitle" idx="1"/>
          </p:nvPr>
        </p:nvSpPr>
        <p:spPr>
          <a:xfrm>
            <a:off x="1717483" y="1507384"/>
            <a:ext cx="9771612" cy="4893416"/>
          </a:xfrm>
        </p:spPr>
        <p:txBody>
          <a:bodyPr>
            <a:normAutofit/>
          </a:bodyPr>
          <a:lstStyle/>
          <a:p>
            <a:pPr>
              <a:lnSpc>
                <a:spcPct val="115000"/>
              </a:lnSpc>
              <a:spcBef>
                <a:spcPts val="600"/>
              </a:spcBef>
              <a:spcAft>
                <a:spcPts val="600"/>
              </a:spcAft>
              <a:buClr>
                <a:srgbClr val="68A495"/>
              </a:buClr>
              <a:buFont typeface="Arial" panose="020B0604020202020204" pitchFamily="34" charset="0"/>
              <a:buChar char="•"/>
            </a:pPr>
            <a:r>
              <a:rPr lang="en-GB" sz="1800" dirty="0">
                <a:solidFill>
                  <a:srgbClr val="000000"/>
                </a:solidFill>
                <a:cs typeface="Times New Roman" panose="02020603050405020304" pitchFamily="18" charset="0"/>
              </a:rPr>
              <a:t>The Code Manager has been contacted by Parties raising concerns over not being able to find SDEP cases that are being escalated to them</a:t>
            </a:r>
          </a:p>
          <a:p>
            <a:pPr>
              <a:lnSpc>
                <a:spcPct val="115000"/>
              </a:lnSpc>
              <a:spcBef>
                <a:spcPts val="600"/>
              </a:spcBef>
              <a:spcAft>
                <a:spcPts val="600"/>
              </a:spcAft>
              <a:buClr>
                <a:srgbClr val="68A495"/>
              </a:buClr>
              <a:buFont typeface="Arial" panose="020B0604020202020204" pitchFamily="34" charset="0"/>
              <a:buChar char="•"/>
            </a:pPr>
            <a:r>
              <a:rPr lang="en-GB" sz="1800" dirty="0">
                <a:solidFill>
                  <a:srgbClr val="000000"/>
                </a:solidFill>
                <a:cs typeface="Times New Roman" panose="02020603050405020304" pitchFamily="18" charset="0"/>
              </a:rPr>
              <a:t>The Code Manager has completed support calls and confirmed that in the examples provided the Users had the correct permissions and had utilised the search function correctly, but were still unable to locate the cases</a:t>
            </a:r>
          </a:p>
          <a:p>
            <a:pPr>
              <a:lnSpc>
                <a:spcPct val="115000"/>
              </a:lnSpc>
              <a:spcBef>
                <a:spcPts val="600"/>
              </a:spcBef>
              <a:spcAft>
                <a:spcPts val="600"/>
              </a:spcAft>
              <a:buClr>
                <a:srgbClr val="68A495"/>
              </a:buClr>
              <a:buFont typeface="Arial" panose="020B0604020202020204" pitchFamily="34" charset="0"/>
              <a:buChar char="•"/>
            </a:pPr>
            <a:r>
              <a:rPr lang="en-GB" sz="1800" dirty="0">
                <a:solidFill>
                  <a:srgbClr val="000000"/>
                </a:solidFill>
                <a:cs typeface="Times New Roman" panose="02020603050405020304" pitchFamily="18" charset="0"/>
              </a:rPr>
              <a:t>Other Users were able to find the cases and take action</a:t>
            </a:r>
          </a:p>
          <a:p>
            <a:pPr>
              <a:lnSpc>
                <a:spcPct val="115000"/>
              </a:lnSpc>
              <a:spcBef>
                <a:spcPts val="600"/>
              </a:spcBef>
              <a:spcAft>
                <a:spcPts val="600"/>
              </a:spcAft>
              <a:buClr>
                <a:srgbClr val="68A495"/>
              </a:buClr>
              <a:buFont typeface="Arial" panose="020B0604020202020204" pitchFamily="34" charset="0"/>
              <a:buChar char="•"/>
            </a:pPr>
            <a:r>
              <a:rPr lang="en-GB" sz="1800" dirty="0">
                <a:solidFill>
                  <a:srgbClr val="000000"/>
                </a:solidFill>
                <a:cs typeface="Times New Roman" panose="02020603050405020304" pitchFamily="18" charset="0"/>
              </a:rPr>
              <a:t>The Code Manager welcomes discussion on this issue and encourages users to submit examples</a:t>
            </a:r>
          </a:p>
          <a:p>
            <a:pPr>
              <a:lnSpc>
                <a:spcPct val="115000"/>
              </a:lnSpc>
              <a:spcBef>
                <a:spcPts val="600"/>
              </a:spcBef>
              <a:spcAft>
                <a:spcPts val="600"/>
              </a:spcAft>
              <a:buClr>
                <a:srgbClr val="68A495"/>
              </a:buClr>
              <a:buFont typeface="Arial" panose="020B0604020202020204" pitchFamily="34" charset="0"/>
              <a:buChar char="•"/>
            </a:pPr>
            <a:r>
              <a:rPr lang="en-GB" sz="1800" dirty="0">
                <a:solidFill>
                  <a:srgbClr val="000000"/>
                </a:solidFill>
                <a:cs typeface="Times New Roman" panose="02020603050405020304" pitchFamily="18" charset="0"/>
              </a:rPr>
              <a:t>Once further examples are provided the Code Manager will open a discourse with the Service Provider around next steps. Feedback will be provided at a future RIG</a:t>
            </a:r>
          </a:p>
        </p:txBody>
      </p:sp>
    </p:spTree>
    <p:extLst>
      <p:ext uri="{BB962C8B-B14F-4D97-AF65-F5344CB8AC3E}">
        <p14:creationId xmlns:p14="http://schemas.microsoft.com/office/powerpoint/2010/main" val="35905931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t>5. Metering expert panel: Operational Metering Forums</a:t>
            </a: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dirty="0"/>
              <a:t>Rec professional services team</a:t>
            </a:r>
          </a:p>
        </p:txBody>
      </p:sp>
    </p:spTree>
    <p:extLst>
      <p:ext uri="{BB962C8B-B14F-4D97-AF65-F5344CB8AC3E}">
        <p14:creationId xmlns:p14="http://schemas.microsoft.com/office/powerpoint/2010/main" val="4010710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5C68-7964-E293-672B-D82C0B2C2F67}"/>
              </a:ext>
            </a:extLst>
          </p:cNvPr>
          <p:cNvSpPr>
            <a:spLocks noGrp="1"/>
          </p:cNvSpPr>
          <p:nvPr>
            <p:ph type="ctrTitle"/>
          </p:nvPr>
        </p:nvSpPr>
        <p:spPr>
          <a:xfrm>
            <a:off x="2305878" y="558594"/>
            <a:ext cx="9183216" cy="880592"/>
          </a:xfrm>
        </p:spPr>
        <p:txBody>
          <a:bodyPr>
            <a:noAutofit/>
          </a:bodyPr>
          <a:lstStyle/>
          <a:p>
            <a:pPr>
              <a:lnSpc>
                <a:spcPct val="115000"/>
              </a:lnSpc>
              <a:spcBef>
                <a:spcPts val="600"/>
              </a:spcBef>
              <a:spcAft>
                <a:spcPts val="600"/>
              </a:spcAft>
            </a:pPr>
            <a:r>
              <a:rPr lang="en-GB" sz="2400" dirty="0">
                <a:solidFill>
                  <a:srgbClr val="70ADA3"/>
                </a:solidFill>
                <a:latin typeface="Arial" panose="020B0604020202020204" pitchFamily="34" charset="0"/>
                <a:cs typeface="Arial" panose="020B0604020202020204" pitchFamily="34" charset="0"/>
              </a:rPr>
              <a:t>What are the Operational Metering Forums?</a:t>
            </a:r>
          </a:p>
        </p:txBody>
      </p:sp>
      <p:sp>
        <p:nvSpPr>
          <p:cNvPr id="3" name="Subtitle 2">
            <a:extLst>
              <a:ext uri="{FF2B5EF4-FFF2-40B4-BE49-F238E27FC236}">
                <a16:creationId xmlns:a16="http://schemas.microsoft.com/office/drawing/2014/main" id="{B33A6992-7E6D-B19E-EA07-EC15ACA00F19}"/>
              </a:ext>
            </a:extLst>
          </p:cNvPr>
          <p:cNvSpPr>
            <a:spLocks noGrp="1"/>
          </p:cNvSpPr>
          <p:nvPr>
            <p:ph type="subTitle" idx="1"/>
          </p:nvPr>
        </p:nvSpPr>
        <p:spPr>
          <a:xfrm>
            <a:off x="1764792" y="1737360"/>
            <a:ext cx="9724302" cy="4663440"/>
          </a:xfrm>
        </p:spPr>
        <p:txBody>
          <a:bodyPr>
            <a:noAutofit/>
          </a:bodyPr>
          <a:lstStyle/>
          <a:p>
            <a:pPr marL="0" indent="0">
              <a:lnSpc>
                <a:spcPct val="115000"/>
              </a:lnSpc>
              <a:spcBef>
                <a:spcPts val="600"/>
              </a:spcBef>
              <a:spcAft>
                <a:spcPts val="600"/>
              </a:spcAft>
              <a:buClr>
                <a:srgbClr val="68A495"/>
              </a:buClr>
              <a:buNone/>
            </a:pPr>
            <a:r>
              <a:rPr lang="en-GB" dirty="0"/>
              <a:t>Background</a:t>
            </a:r>
          </a:p>
          <a:p>
            <a:pPr marL="0" indent="0">
              <a:lnSpc>
                <a:spcPct val="115000"/>
              </a:lnSpc>
              <a:spcBef>
                <a:spcPts val="600"/>
              </a:spcBef>
              <a:spcAft>
                <a:spcPts val="600"/>
              </a:spcAft>
              <a:buClr>
                <a:srgbClr val="68A495"/>
              </a:buClr>
              <a:buNone/>
            </a:pPr>
            <a:r>
              <a:rPr lang="en-GB" dirty="0"/>
              <a:t>The Operational Metering Forums were established in June 2022, providing a vehicle for the open discussion of metering issues between REC Parties. On a quarterly basis starting in June 2022, two meetings of the monthly RECMEP will include an extended session, which all REC Parties will be invited to attend and contribute agenda items. The E-OMF will have an agenda focused on Electricity Metering and the G-OMF will have an agenda focused on Gas Metering. </a:t>
            </a:r>
          </a:p>
          <a:p>
            <a:pPr marL="0" indent="0">
              <a:lnSpc>
                <a:spcPct val="115000"/>
              </a:lnSpc>
              <a:spcBef>
                <a:spcPts val="600"/>
              </a:spcBef>
              <a:spcAft>
                <a:spcPts val="600"/>
              </a:spcAft>
              <a:buClr>
                <a:srgbClr val="68A495"/>
              </a:buClr>
              <a:buNone/>
            </a:pPr>
            <a:r>
              <a:rPr lang="en-GB" dirty="0"/>
              <a:t>Steve Brand has Chaired the forum since being appointed to the role by the REC Code Manager in June 2023</a:t>
            </a:r>
          </a:p>
          <a:p>
            <a:pPr marL="0" indent="0">
              <a:lnSpc>
                <a:spcPct val="115000"/>
              </a:lnSpc>
              <a:spcBef>
                <a:spcPts val="600"/>
              </a:spcBef>
              <a:spcAft>
                <a:spcPts val="600"/>
              </a:spcAft>
              <a:buClr>
                <a:srgbClr val="68A495"/>
              </a:buClr>
              <a:buNone/>
            </a:pPr>
            <a:r>
              <a:rPr lang="en-GB" dirty="0"/>
              <a:t>Role of the Forums</a:t>
            </a:r>
          </a:p>
          <a:p>
            <a:pPr marL="0" indent="0">
              <a:lnSpc>
                <a:spcPct val="115000"/>
              </a:lnSpc>
              <a:spcBef>
                <a:spcPts val="600"/>
              </a:spcBef>
              <a:spcAft>
                <a:spcPts val="600"/>
              </a:spcAft>
              <a:buClr>
                <a:srgbClr val="68A495"/>
              </a:buClr>
              <a:buNone/>
            </a:pPr>
            <a:r>
              <a:rPr lang="en-GB" dirty="0"/>
              <a:t>The main role of the Forums is to give REC Parties interested in Metering a vehicle to discuss operational issues under the REC. The open Forum discussion items are not expected to be formal decision items; if any formal decisions are required, they will be put to the next meeting of RECMEP for formal vote by Members.</a:t>
            </a:r>
            <a:endParaRPr lang="en-GB" dirty="0">
              <a:solidFill>
                <a:srgbClr val="000000"/>
              </a:solidFill>
              <a:cs typeface="Times New Roman" panose="02020603050405020304" pitchFamily="18" charset="0"/>
            </a:endParaRPr>
          </a:p>
        </p:txBody>
      </p:sp>
    </p:spTree>
    <p:extLst>
      <p:ext uri="{BB962C8B-B14F-4D97-AF65-F5344CB8AC3E}">
        <p14:creationId xmlns:p14="http://schemas.microsoft.com/office/powerpoint/2010/main" val="30564129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52A2F-8CBC-021B-F928-D95CC36E33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1258FC-18C3-8FD4-C161-A1535E7A1D1F}"/>
              </a:ext>
            </a:extLst>
          </p:cNvPr>
          <p:cNvSpPr>
            <a:spLocks noGrp="1"/>
          </p:cNvSpPr>
          <p:nvPr>
            <p:ph type="ctrTitle"/>
          </p:nvPr>
        </p:nvSpPr>
        <p:spPr>
          <a:xfrm>
            <a:off x="2305878" y="558594"/>
            <a:ext cx="9183216" cy="880592"/>
          </a:xfrm>
        </p:spPr>
        <p:txBody>
          <a:bodyPr>
            <a:noAutofit/>
          </a:bodyPr>
          <a:lstStyle/>
          <a:p>
            <a:pPr>
              <a:lnSpc>
                <a:spcPct val="115000"/>
              </a:lnSpc>
              <a:spcBef>
                <a:spcPts val="600"/>
              </a:spcBef>
              <a:spcAft>
                <a:spcPts val="600"/>
              </a:spcAft>
            </a:pPr>
            <a:r>
              <a:rPr lang="en-GB" sz="2400" dirty="0">
                <a:solidFill>
                  <a:srgbClr val="70ADA3"/>
                </a:solidFill>
                <a:latin typeface="Arial" panose="020B0604020202020204" pitchFamily="34" charset="0"/>
                <a:cs typeface="Arial" panose="020B0604020202020204" pitchFamily="34" charset="0"/>
              </a:rPr>
              <a:t>What are the Operational Metering Forums?</a:t>
            </a:r>
            <a:br>
              <a:rPr lang="en-GB" sz="2400" dirty="0">
                <a:solidFill>
                  <a:srgbClr val="70ADA3"/>
                </a:solidFill>
                <a:latin typeface="Arial" panose="020B0604020202020204" pitchFamily="34" charset="0"/>
                <a:cs typeface="Arial" panose="020B0604020202020204" pitchFamily="34" charset="0"/>
              </a:rPr>
            </a:br>
            <a:endParaRPr lang="en-GB" sz="2400" dirty="0">
              <a:solidFill>
                <a:srgbClr val="70ADA3"/>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8D923885-EA84-79CD-1CC9-955FE7D9FFA1}"/>
              </a:ext>
            </a:extLst>
          </p:cNvPr>
          <p:cNvSpPr>
            <a:spLocks noGrp="1"/>
          </p:cNvSpPr>
          <p:nvPr>
            <p:ph type="subTitle" idx="1"/>
          </p:nvPr>
        </p:nvSpPr>
        <p:spPr>
          <a:xfrm>
            <a:off x="1685677" y="1439186"/>
            <a:ext cx="9803417" cy="4961614"/>
          </a:xfrm>
        </p:spPr>
        <p:txBody>
          <a:bodyPr>
            <a:noAutofit/>
          </a:bodyPr>
          <a:lstStyle/>
          <a:p>
            <a:pPr>
              <a:lnSpc>
                <a:spcPct val="115000"/>
              </a:lnSpc>
              <a:spcBef>
                <a:spcPts val="600"/>
              </a:spcBef>
              <a:spcAft>
                <a:spcPts val="600"/>
              </a:spcAft>
              <a:buClr>
                <a:srgbClr val="68A495"/>
              </a:buClr>
              <a:buFont typeface="Arial" panose="020B0604020202020204" pitchFamily="34" charset="0"/>
              <a:buChar char="•"/>
            </a:pPr>
            <a:endParaRPr lang="en-GB" dirty="0">
              <a:solidFill>
                <a:srgbClr val="000000"/>
              </a:solidFill>
              <a:cs typeface="Times New Roman" panose="02020603050405020304" pitchFamily="18" charset="0"/>
            </a:endParaRPr>
          </a:p>
          <a:p>
            <a:pPr>
              <a:lnSpc>
                <a:spcPct val="115000"/>
              </a:lnSpc>
              <a:spcBef>
                <a:spcPts val="600"/>
              </a:spcBef>
              <a:spcAft>
                <a:spcPts val="600"/>
              </a:spcAft>
              <a:buClr>
                <a:srgbClr val="68A495"/>
              </a:buClr>
              <a:buFont typeface="Arial" panose="020B0604020202020204" pitchFamily="34" charset="0"/>
              <a:buChar char="•"/>
            </a:pPr>
            <a:r>
              <a:rPr lang="en-GB" dirty="0">
                <a:solidFill>
                  <a:srgbClr val="000000"/>
                </a:solidFill>
                <a:cs typeface="Times New Roman" panose="02020603050405020304" pitchFamily="18" charset="0"/>
              </a:rPr>
              <a:t>The OMFs are subforums of the Metering Expert Panel (MEP) that are held quarterly</a:t>
            </a:r>
          </a:p>
          <a:p>
            <a:pPr>
              <a:lnSpc>
                <a:spcPct val="115000"/>
              </a:lnSpc>
              <a:spcBef>
                <a:spcPts val="600"/>
              </a:spcBef>
              <a:spcAft>
                <a:spcPts val="600"/>
              </a:spcAft>
              <a:buClr>
                <a:srgbClr val="68A495"/>
              </a:buClr>
              <a:buFont typeface="Arial" panose="020B0604020202020204" pitchFamily="34" charset="0"/>
              <a:buChar char="•"/>
            </a:pPr>
            <a:r>
              <a:rPr lang="en-GB" dirty="0">
                <a:solidFill>
                  <a:srgbClr val="000000"/>
                </a:solidFill>
                <a:cs typeface="Times New Roman" panose="02020603050405020304" pitchFamily="18" charset="0"/>
              </a:rPr>
              <a:t>E-OMF 2025 Dates – 12 February, 14 May, 13 August and 12 November</a:t>
            </a:r>
          </a:p>
          <a:p>
            <a:pPr>
              <a:lnSpc>
                <a:spcPct val="115000"/>
              </a:lnSpc>
              <a:spcBef>
                <a:spcPts val="600"/>
              </a:spcBef>
              <a:spcAft>
                <a:spcPts val="600"/>
              </a:spcAft>
              <a:buClr>
                <a:srgbClr val="68A495"/>
              </a:buClr>
              <a:buFont typeface="Arial" panose="020B0604020202020204" pitchFamily="34" charset="0"/>
              <a:buChar char="•"/>
            </a:pPr>
            <a:r>
              <a:rPr lang="en-GB" dirty="0">
                <a:solidFill>
                  <a:srgbClr val="000000"/>
                </a:solidFill>
                <a:cs typeface="Times New Roman" panose="02020603050405020304" pitchFamily="18" charset="0"/>
              </a:rPr>
              <a:t>G-OMF 2025 Dates – 12 March, 11 June, 10 September and 10 December</a:t>
            </a:r>
          </a:p>
          <a:p>
            <a:pPr>
              <a:lnSpc>
                <a:spcPct val="115000"/>
              </a:lnSpc>
              <a:spcBef>
                <a:spcPts val="600"/>
              </a:spcBef>
              <a:spcAft>
                <a:spcPts val="600"/>
              </a:spcAft>
              <a:buClr>
                <a:srgbClr val="68A495"/>
              </a:buClr>
              <a:buFont typeface="Arial" panose="020B0604020202020204" pitchFamily="34" charset="0"/>
              <a:buChar char="•"/>
            </a:pPr>
            <a:r>
              <a:rPr lang="en-GB" dirty="0">
                <a:solidFill>
                  <a:srgbClr val="000000"/>
                </a:solidFill>
                <a:cs typeface="Times New Roman" panose="02020603050405020304" pitchFamily="18" charset="0"/>
              </a:rPr>
              <a:t>Open to REC Parties, Trade Associations and interested parties</a:t>
            </a:r>
          </a:p>
          <a:p>
            <a:pPr>
              <a:lnSpc>
                <a:spcPct val="115000"/>
              </a:lnSpc>
              <a:spcBef>
                <a:spcPts val="600"/>
              </a:spcBef>
              <a:spcAft>
                <a:spcPts val="600"/>
              </a:spcAft>
              <a:buClr>
                <a:srgbClr val="68A495"/>
              </a:buClr>
              <a:buFont typeface="Arial" panose="020B0604020202020204" pitchFamily="34" charset="0"/>
              <a:buChar char="•"/>
            </a:pPr>
            <a:r>
              <a:rPr lang="en-GB" dirty="0">
                <a:solidFill>
                  <a:srgbClr val="000000"/>
                </a:solidFill>
                <a:cs typeface="Times New Roman" panose="02020603050405020304" pitchFamily="18" charset="0"/>
              </a:rPr>
              <a:t>Peer to peer safe space to discuss metering issues</a:t>
            </a:r>
          </a:p>
          <a:p>
            <a:pPr>
              <a:lnSpc>
                <a:spcPct val="115000"/>
              </a:lnSpc>
              <a:spcBef>
                <a:spcPts val="600"/>
              </a:spcBef>
              <a:spcAft>
                <a:spcPts val="600"/>
              </a:spcAft>
              <a:buClr>
                <a:srgbClr val="68A495"/>
              </a:buClr>
              <a:buFont typeface="Arial" panose="020B0604020202020204" pitchFamily="34" charset="0"/>
              <a:buChar char="•"/>
            </a:pPr>
            <a:r>
              <a:rPr lang="en-GB" dirty="0">
                <a:solidFill>
                  <a:srgbClr val="000000"/>
                </a:solidFill>
                <a:cs typeface="Times New Roman" panose="02020603050405020304" pitchFamily="18" charset="0"/>
              </a:rPr>
              <a:t>Code Manager support to develop issues discussed into formal issues, informal guidance, or change proposals.</a:t>
            </a:r>
          </a:p>
        </p:txBody>
      </p:sp>
    </p:spTree>
    <p:extLst>
      <p:ext uri="{BB962C8B-B14F-4D97-AF65-F5344CB8AC3E}">
        <p14:creationId xmlns:p14="http://schemas.microsoft.com/office/powerpoint/2010/main" val="33520110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000FE-1414-3520-71B1-C20863E92B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398A52-778B-275F-E29F-D1412E23EFCC}"/>
              </a:ext>
            </a:extLst>
          </p:cNvPr>
          <p:cNvSpPr>
            <a:spLocks noGrp="1"/>
          </p:cNvSpPr>
          <p:nvPr>
            <p:ph type="ctrTitle"/>
          </p:nvPr>
        </p:nvSpPr>
        <p:spPr>
          <a:xfrm>
            <a:off x="2281483" y="534741"/>
            <a:ext cx="9144000" cy="880591"/>
          </a:xfrm>
        </p:spPr>
        <p:txBody>
          <a:bodyPr>
            <a:noAutofit/>
          </a:bodyPr>
          <a:lstStyle/>
          <a:p>
            <a:pPr>
              <a:lnSpc>
                <a:spcPct val="115000"/>
              </a:lnSpc>
              <a:spcBef>
                <a:spcPts val="600"/>
              </a:spcBef>
              <a:spcAft>
                <a:spcPts val="600"/>
              </a:spcAft>
            </a:pPr>
            <a:r>
              <a:rPr lang="en-GB" sz="2400" dirty="0">
                <a:solidFill>
                  <a:srgbClr val="70ADA3"/>
                </a:solidFill>
                <a:latin typeface="Arial" panose="020B0604020202020204" pitchFamily="34" charset="0"/>
                <a:cs typeface="Arial" panose="020B0604020202020204" pitchFamily="34" charset="0"/>
              </a:rPr>
              <a:t>Operational Metering Forums – Future Discussion Topics</a:t>
            </a:r>
          </a:p>
        </p:txBody>
      </p:sp>
      <p:sp>
        <p:nvSpPr>
          <p:cNvPr id="3" name="Subtitle 2">
            <a:extLst>
              <a:ext uri="{FF2B5EF4-FFF2-40B4-BE49-F238E27FC236}">
                <a16:creationId xmlns:a16="http://schemas.microsoft.com/office/drawing/2014/main" id="{F64FBFB8-53B2-F283-7953-2DC616C4B071}"/>
              </a:ext>
            </a:extLst>
          </p:cNvPr>
          <p:cNvSpPr>
            <a:spLocks noGrp="1"/>
          </p:cNvSpPr>
          <p:nvPr>
            <p:ph type="subTitle" idx="1"/>
          </p:nvPr>
        </p:nvSpPr>
        <p:spPr>
          <a:xfrm>
            <a:off x="2345094" y="1507385"/>
            <a:ext cx="9144000" cy="4893416"/>
          </a:xfrm>
        </p:spPr>
        <p:txBody>
          <a:bodyPr>
            <a:normAutofit/>
          </a:bodyPr>
          <a:lstStyle/>
          <a:p>
            <a:pPr marL="0" indent="0">
              <a:lnSpc>
                <a:spcPct val="115000"/>
              </a:lnSpc>
              <a:spcBef>
                <a:spcPts val="600"/>
              </a:spcBef>
              <a:spcAft>
                <a:spcPts val="600"/>
              </a:spcAft>
              <a:buClr>
                <a:srgbClr val="68A495"/>
              </a:buClr>
              <a:buNone/>
            </a:pPr>
            <a:r>
              <a:rPr lang="en-GB" sz="1400" dirty="0">
                <a:solidFill>
                  <a:srgbClr val="000000"/>
                </a:solidFill>
                <a:cs typeface="Times New Roman" panose="02020603050405020304" pitchFamily="18" charset="0"/>
              </a:rPr>
              <a:t>The Chair would like to encourage further engagement with the Forums and has proposed some upcoming topics of discussion. They also welcome new agenda items from Parties.</a:t>
            </a:r>
          </a:p>
          <a:p>
            <a:pPr marL="0" indent="0">
              <a:lnSpc>
                <a:spcPct val="115000"/>
              </a:lnSpc>
              <a:spcBef>
                <a:spcPts val="600"/>
              </a:spcBef>
              <a:spcAft>
                <a:spcPts val="600"/>
              </a:spcAft>
              <a:buClr>
                <a:srgbClr val="68A495"/>
              </a:buClr>
              <a:buNone/>
            </a:pPr>
            <a:r>
              <a:rPr lang="en-GB" sz="1400" dirty="0">
                <a:solidFill>
                  <a:srgbClr val="000000"/>
                </a:solidFill>
                <a:cs typeface="Times New Roman" panose="02020603050405020304" pitchFamily="18" charset="0"/>
              </a:rPr>
              <a:t>Upcoming Forums intend to discuss these topics, and seek to bring to the forefront other issues being experienced by Parties in any aspect of metering, present or future:</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Radio Tele Switch (RTS)  - do you have any concerns that your MAP/meter installer has the appropriate equipment to exchange the existing meter?</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4G comms hub exchanges, does your service provider have the required training to complete the exchange work and will they be using the 'specified seal', this is a sealing system, for sealing the new comms hub, with unique identification as used by meter installers?</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Safe Isolation Provider (SIP), do have any issues ensuring that any low carbon connection installers (EV, Solar etc) are REC authorised SIP's and that they have the appropriate training?</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Large commercial and Industrial gas suppliers, have you had any enquires related to hydrogen meters due to proposed new hydrogen main installations?</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Are there any gas operational issues that are creating issues for your customers?</a:t>
            </a:r>
          </a:p>
        </p:txBody>
      </p:sp>
    </p:spTree>
    <p:extLst>
      <p:ext uri="{BB962C8B-B14F-4D97-AF65-F5344CB8AC3E}">
        <p14:creationId xmlns:p14="http://schemas.microsoft.com/office/powerpoint/2010/main" val="69332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t>6. DNO Training Requirements for metering operatives</a:t>
            </a: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dirty="0"/>
              <a:t>Rec professional services team </a:t>
            </a:r>
          </a:p>
        </p:txBody>
      </p:sp>
    </p:spTree>
    <p:extLst>
      <p:ext uri="{BB962C8B-B14F-4D97-AF65-F5344CB8AC3E}">
        <p14:creationId xmlns:p14="http://schemas.microsoft.com/office/powerpoint/2010/main" val="5479332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171FE-6826-9AE9-4E10-B49682409B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8508B1-01DA-4795-C0E9-66736A13DEFA}"/>
              </a:ext>
            </a:extLst>
          </p:cNvPr>
          <p:cNvSpPr>
            <a:spLocks noGrp="1"/>
          </p:cNvSpPr>
          <p:nvPr>
            <p:ph type="ctrTitle"/>
          </p:nvPr>
        </p:nvSpPr>
        <p:spPr>
          <a:xfrm>
            <a:off x="2345094" y="828939"/>
            <a:ext cx="9144000" cy="678445"/>
          </a:xfrm>
        </p:spPr>
        <p:txBody>
          <a:bodyPr>
            <a:normAutofit/>
          </a:bodyPr>
          <a:lstStyle/>
          <a:p>
            <a:pPr>
              <a:lnSpc>
                <a:spcPct val="115000"/>
              </a:lnSpc>
              <a:spcBef>
                <a:spcPts val="600"/>
              </a:spcBef>
              <a:spcAft>
                <a:spcPts val="600"/>
              </a:spcAft>
            </a:pPr>
            <a:r>
              <a:rPr lang="en-GB" sz="2400" dirty="0">
                <a:solidFill>
                  <a:srgbClr val="70ADA3"/>
                </a:solidFill>
                <a:latin typeface="Arial" panose="020B0604020202020204" pitchFamily="34" charset="0"/>
                <a:cs typeface="Arial" panose="020B0604020202020204" pitchFamily="34" charset="0"/>
              </a:rPr>
              <a:t>Course Availability AND Booking SOFTWARE</a:t>
            </a:r>
          </a:p>
        </p:txBody>
      </p:sp>
      <p:sp>
        <p:nvSpPr>
          <p:cNvPr id="3" name="Subtitle 2">
            <a:extLst>
              <a:ext uri="{FF2B5EF4-FFF2-40B4-BE49-F238E27FC236}">
                <a16:creationId xmlns:a16="http://schemas.microsoft.com/office/drawing/2014/main" id="{B5DB4784-98B5-68AE-56CE-78E5AB4C7500}"/>
              </a:ext>
            </a:extLst>
          </p:cNvPr>
          <p:cNvSpPr>
            <a:spLocks noGrp="1"/>
          </p:cNvSpPr>
          <p:nvPr>
            <p:ph type="subTitle" idx="1"/>
          </p:nvPr>
        </p:nvSpPr>
        <p:spPr>
          <a:xfrm>
            <a:off x="638355" y="1906438"/>
            <a:ext cx="10850739" cy="4494362"/>
          </a:xfrm>
        </p:spPr>
        <p:txBody>
          <a:bodyPr>
            <a:normAutofit/>
          </a:bodyPr>
          <a:lstStyle/>
          <a:p>
            <a:pPr marL="0" indent="0">
              <a:lnSpc>
                <a:spcPct val="115000"/>
              </a:lnSpc>
              <a:spcBef>
                <a:spcPts val="600"/>
              </a:spcBef>
              <a:spcAft>
                <a:spcPts val="600"/>
              </a:spcAft>
              <a:buClr>
                <a:srgbClr val="68A495"/>
              </a:buClr>
              <a:buNone/>
            </a:pPr>
            <a:r>
              <a:rPr lang="en-GB" sz="1500" dirty="0">
                <a:solidFill>
                  <a:srgbClr val="000000"/>
                </a:solidFill>
              </a:rPr>
              <a:t>Excessive timeline for training courses available</a:t>
            </a:r>
          </a:p>
          <a:p>
            <a:pPr>
              <a:lnSpc>
                <a:spcPct val="115000"/>
              </a:lnSpc>
              <a:spcBef>
                <a:spcPts val="600"/>
              </a:spcBef>
              <a:spcAft>
                <a:spcPts val="600"/>
              </a:spcAft>
              <a:buClr>
                <a:srgbClr val="68A495"/>
              </a:buClr>
              <a:buFont typeface="Arial" panose="020B0604020202020204" pitchFamily="34" charset="0"/>
              <a:buChar char="•"/>
            </a:pPr>
            <a:r>
              <a:rPr lang="en-GB" sz="1500" dirty="0">
                <a:solidFill>
                  <a:srgbClr val="000000"/>
                </a:solidFill>
              </a:rPr>
              <a:t>with the overall turnaround and the process from start to finish from creating a user profile to getting an Engineer booked in a course can take over several days and sometimes months.</a:t>
            </a:r>
          </a:p>
          <a:p>
            <a:pPr>
              <a:lnSpc>
                <a:spcPct val="115000"/>
              </a:lnSpc>
              <a:spcBef>
                <a:spcPts val="600"/>
              </a:spcBef>
              <a:spcAft>
                <a:spcPts val="600"/>
              </a:spcAft>
              <a:buClr>
                <a:srgbClr val="68A495"/>
              </a:buClr>
              <a:buFont typeface="Arial" panose="020B0604020202020204" pitchFamily="34" charset="0"/>
              <a:buChar char="•"/>
            </a:pPr>
            <a:r>
              <a:rPr lang="en-GB" sz="1500" dirty="0">
                <a:solidFill>
                  <a:srgbClr val="000000"/>
                </a:solidFill>
              </a:rPr>
              <a:t>Whilst multiple courses are required for each operative, not all courses are available to book all year round, causing further inefficiencies for MOP businesses and Consumers</a:t>
            </a:r>
          </a:p>
          <a:p>
            <a:pPr marL="0" indent="0">
              <a:lnSpc>
                <a:spcPct val="115000"/>
              </a:lnSpc>
              <a:spcBef>
                <a:spcPts val="600"/>
              </a:spcBef>
              <a:spcAft>
                <a:spcPts val="600"/>
              </a:spcAft>
              <a:buClr>
                <a:srgbClr val="68A495"/>
              </a:buClr>
              <a:buNone/>
            </a:pPr>
            <a:r>
              <a:rPr lang="en-GB" sz="1500" dirty="0">
                <a:solidFill>
                  <a:srgbClr val="000000"/>
                </a:solidFill>
              </a:rPr>
              <a:t>Booking service issues </a:t>
            </a:r>
          </a:p>
          <a:p>
            <a:pPr>
              <a:lnSpc>
                <a:spcPct val="115000"/>
              </a:lnSpc>
              <a:spcBef>
                <a:spcPts val="600"/>
              </a:spcBef>
              <a:spcAft>
                <a:spcPts val="600"/>
              </a:spcAft>
              <a:buClr>
                <a:srgbClr val="68A495"/>
              </a:buClr>
              <a:buFont typeface="Arial" panose="020B0604020202020204" pitchFamily="34" charset="0"/>
              <a:buChar char="•"/>
            </a:pPr>
            <a:r>
              <a:rPr lang="en-GB" sz="1500" dirty="0">
                <a:solidFill>
                  <a:srgbClr val="000000"/>
                </a:solidFill>
                <a:latin typeface="Arial" panose="020B0604020202020204" pitchFamily="34" charset="0"/>
                <a:cs typeface="Arial" panose="020B0604020202020204" pitchFamily="34" charset="0"/>
              </a:rPr>
              <a:t>Online booking services can be unreliable, not well signposted and not particularly intuitive</a:t>
            </a:r>
          </a:p>
          <a:p>
            <a:pPr>
              <a:lnSpc>
                <a:spcPct val="115000"/>
              </a:lnSpc>
              <a:spcBef>
                <a:spcPts val="600"/>
              </a:spcBef>
              <a:spcAft>
                <a:spcPts val="600"/>
              </a:spcAft>
              <a:buClr>
                <a:srgbClr val="68A495"/>
              </a:buClr>
              <a:buFont typeface="Arial" panose="020B0604020202020204" pitchFamily="34" charset="0"/>
              <a:buChar char="•"/>
            </a:pPr>
            <a:r>
              <a:rPr lang="en-GB" sz="1500" dirty="0">
                <a:solidFill>
                  <a:srgbClr val="000000"/>
                </a:solidFill>
              </a:rPr>
              <a:t>Document Uploads can be inefficient, only allowing one document at a time and no zipped files.</a:t>
            </a:r>
          </a:p>
          <a:p>
            <a:pPr>
              <a:lnSpc>
                <a:spcPct val="115000"/>
              </a:lnSpc>
              <a:spcBef>
                <a:spcPts val="600"/>
              </a:spcBef>
              <a:spcAft>
                <a:spcPts val="600"/>
              </a:spcAft>
              <a:buClr>
                <a:srgbClr val="68A495"/>
              </a:buClr>
              <a:buFont typeface="Arial" panose="020B0604020202020204" pitchFamily="34" charset="0"/>
              <a:buChar char="•"/>
            </a:pPr>
            <a:r>
              <a:rPr lang="en-GB" sz="1500" dirty="0">
                <a:solidFill>
                  <a:srgbClr val="000000"/>
                </a:solidFill>
                <a:latin typeface="Arial" panose="020B0604020202020204" pitchFamily="34" charset="0"/>
                <a:cs typeface="Arial" panose="020B0604020202020204" pitchFamily="34" charset="0"/>
              </a:rPr>
              <a:t>Document validation – limited file types</a:t>
            </a:r>
          </a:p>
          <a:p>
            <a:pPr>
              <a:lnSpc>
                <a:spcPct val="115000"/>
              </a:lnSpc>
              <a:spcBef>
                <a:spcPts val="600"/>
              </a:spcBef>
              <a:spcAft>
                <a:spcPts val="600"/>
              </a:spcAft>
              <a:buClr>
                <a:srgbClr val="68A495"/>
              </a:buClr>
              <a:buFont typeface="Arial" panose="020B0604020202020204" pitchFamily="34" charset="0"/>
              <a:buChar char="•"/>
            </a:pPr>
            <a:r>
              <a:rPr lang="en-GB" sz="1500" dirty="0">
                <a:solidFill>
                  <a:srgbClr val="000000"/>
                </a:solidFill>
              </a:rPr>
              <a:t>Once uploads are complete there can often be a delay in acceptance of the registration and documentation</a:t>
            </a:r>
          </a:p>
        </p:txBody>
      </p:sp>
    </p:spTree>
    <p:extLst>
      <p:ext uri="{BB962C8B-B14F-4D97-AF65-F5344CB8AC3E}">
        <p14:creationId xmlns:p14="http://schemas.microsoft.com/office/powerpoint/2010/main" val="28209025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5C68-7964-E293-672B-D82C0B2C2F67}"/>
              </a:ext>
            </a:extLst>
          </p:cNvPr>
          <p:cNvSpPr>
            <a:spLocks noGrp="1"/>
          </p:cNvSpPr>
          <p:nvPr>
            <p:ph type="ctrTitle"/>
          </p:nvPr>
        </p:nvSpPr>
        <p:spPr>
          <a:xfrm>
            <a:off x="2233775" y="606303"/>
            <a:ext cx="9144000" cy="678445"/>
          </a:xfrm>
        </p:spPr>
        <p:txBody>
          <a:bodyPr>
            <a:normAutofit/>
          </a:bodyPr>
          <a:lstStyle/>
          <a:p>
            <a:pPr>
              <a:lnSpc>
                <a:spcPct val="115000"/>
              </a:lnSpc>
              <a:spcBef>
                <a:spcPts val="600"/>
              </a:spcBef>
              <a:spcAft>
                <a:spcPts val="600"/>
              </a:spcAft>
            </a:pPr>
            <a:r>
              <a:rPr lang="en-GB" sz="2400" dirty="0">
                <a:solidFill>
                  <a:srgbClr val="70ADA3"/>
                </a:solidFill>
                <a:latin typeface="Arial" panose="020B0604020202020204" pitchFamily="34" charset="0"/>
                <a:cs typeface="Arial" panose="020B0604020202020204" pitchFamily="34" charset="0"/>
              </a:rPr>
              <a:t>Cost of training and qualification validity</a:t>
            </a:r>
          </a:p>
        </p:txBody>
      </p:sp>
      <p:sp>
        <p:nvSpPr>
          <p:cNvPr id="3" name="Subtitle 2">
            <a:extLst>
              <a:ext uri="{FF2B5EF4-FFF2-40B4-BE49-F238E27FC236}">
                <a16:creationId xmlns:a16="http://schemas.microsoft.com/office/drawing/2014/main" id="{B33A6992-7E6D-B19E-EA07-EC15ACA00F19}"/>
              </a:ext>
            </a:extLst>
          </p:cNvPr>
          <p:cNvSpPr>
            <a:spLocks noGrp="1"/>
          </p:cNvSpPr>
          <p:nvPr>
            <p:ph type="subTitle" idx="1"/>
          </p:nvPr>
        </p:nvSpPr>
        <p:spPr>
          <a:xfrm>
            <a:off x="2345094" y="2182483"/>
            <a:ext cx="4676808" cy="4218317"/>
          </a:xfrm>
        </p:spPr>
        <p:txBody>
          <a:bodyPr>
            <a:normAutofit/>
          </a:bodyPr>
          <a:lstStyle/>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All Meter Operatives required by some Distributors to attend Competent Persons and AWP 10CT Metering course (One-to-three-day duration), and 5th edition briefing</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Course only valid during period of employment, meaning you could recruit an engineer that qualified with a DNO on the Wednesday, only to have to re-qualify them the next week</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Could these requirements be integrated into CoMCoP/REC Qualification?</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Could a new individual, nationally recognised Qualification be developed?</a:t>
            </a:r>
          </a:p>
          <a:p>
            <a:pPr>
              <a:lnSpc>
                <a:spcPct val="115000"/>
              </a:lnSpc>
              <a:spcBef>
                <a:spcPts val="600"/>
              </a:spcBef>
              <a:spcAft>
                <a:spcPts val="600"/>
              </a:spcAft>
              <a:buClr>
                <a:srgbClr val="68A495"/>
              </a:buClr>
              <a:buFont typeface="Arial" panose="020B0604020202020204" pitchFamily="34" charset="0"/>
              <a:buChar char="•"/>
            </a:pPr>
            <a:endParaRPr lang="en-GB" sz="1400" dirty="0">
              <a:solidFill>
                <a:srgbClr val="000000"/>
              </a:solidFill>
              <a:cs typeface="Times New Roman" panose="02020603050405020304" pitchFamily="18" charset="0"/>
            </a:endParaRPr>
          </a:p>
        </p:txBody>
      </p:sp>
      <p:pic>
        <p:nvPicPr>
          <p:cNvPr id="4" name="Picture 3">
            <a:extLst>
              <a:ext uri="{FF2B5EF4-FFF2-40B4-BE49-F238E27FC236}">
                <a16:creationId xmlns:a16="http://schemas.microsoft.com/office/drawing/2014/main" id="{5758701D-06CC-96A8-693F-49F03D0A1705}"/>
              </a:ext>
            </a:extLst>
          </p:cNvPr>
          <p:cNvPicPr>
            <a:picLocks noChangeAspect="1"/>
          </p:cNvPicPr>
          <p:nvPr/>
        </p:nvPicPr>
        <p:blipFill>
          <a:blip r:embed="rId2"/>
          <a:stretch>
            <a:fillRect/>
          </a:stretch>
        </p:blipFill>
        <p:spPr>
          <a:xfrm>
            <a:off x="7356453" y="1168161"/>
            <a:ext cx="3797502" cy="5288372"/>
          </a:xfrm>
          <a:prstGeom prst="rect">
            <a:avLst/>
          </a:prstGeom>
        </p:spPr>
      </p:pic>
    </p:spTree>
    <p:extLst>
      <p:ext uri="{BB962C8B-B14F-4D97-AF65-F5344CB8AC3E}">
        <p14:creationId xmlns:p14="http://schemas.microsoft.com/office/powerpoint/2010/main" val="7622281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870DB-355C-FDF5-6DBE-7861733C0A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C4F1AF-9671-6312-4416-D9A44DA77CC0}"/>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7. AOB</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13E9C6C0-768A-E6E0-0EC9-9742408FF0C2}"/>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ALL</a:t>
            </a:r>
          </a:p>
        </p:txBody>
      </p:sp>
    </p:spTree>
    <p:extLst>
      <p:ext uri="{BB962C8B-B14F-4D97-AF65-F5344CB8AC3E}">
        <p14:creationId xmlns:p14="http://schemas.microsoft.com/office/powerpoint/2010/main" val="4452306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57600" y="2353586"/>
            <a:ext cx="7918703" cy="2245846"/>
          </a:xfrm>
        </p:spPr>
        <p:txBody>
          <a:bodyPr>
            <a:normAutofit fontScale="90000"/>
          </a:bodyPr>
          <a:lstStyle/>
          <a:p>
            <a:r>
              <a:rPr lang="en-GB" sz="2000" dirty="0">
                <a:latin typeface="Roboto"/>
                <a:ea typeface="Roboto"/>
                <a:cs typeface="Roboto"/>
              </a:rPr>
              <a:t>Next meeting:</a:t>
            </a:r>
            <a:br>
              <a:rPr lang="en-GB" sz="2000" dirty="0"/>
            </a:br>
            <a:br>
              <a:rPr lang="en-GB" sz="2200" dirty="0">
                <a:latin typeface="Roboto"/>
                <a:ea typeface="Roboto"/>
                <a:cs typeface="Roboto"/>
              </a:rPr>
            </a:br>
            <a:r>
              <a:rPr lang="en-GB" sz="2200" dirty="0">
                <a:latin typeface="Roboto"/>
                <a:ea typeface="Roboto"/>
                <a:cs typeface="Roboto"/>
              </a:rPr>
              <a:t>11 April  2025</a:t>
            </a:r>
            <a:br>
              <a:rPr lang="en-GB" sz="2200" dirty="0">
                <a:cs typeface="Roboto"/>
              </a:rPr>
            </a:br>
            <a:br>
              <a:rPr lang="en-GB" dirty="0"/>
            </a:br>
            <a:br>
              <a:rPr lang="en-GB" dirty="0">
                <a:latin typeface="Roboto"/>
                <a:ea typeface="Roboto"/>
              </a:rPr>
            </a:br>
            <a:r>
              <a:rPr lang="en-GB" dirty="0">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4.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301b13d97a55f9a65467461cd509b06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3fde56c427cf4bf5bb0626ec1799454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7F3447-4B93-44BA-86EC-08F1999C5A12}">
  <ds:schemaRefs>
    <ds:schemaRef ds:uri="http://purl.org/dc/terms/"/>
    <ds:schemaRef ds:uri="d5e8df70-7ba7-462a-92bc-0eb2af61e599"/>
    <ds:schemaRef ds:uri="http://www.w3.org/XML/1998/namespace"/>
    <ds:schemaRef ds:uri="http://schemas.microsoft.com/office/2006/documentManagement/types"/>
    <ds:schemaRef ds:uri="33669984-af94-4b35-9f37-f4574e663bce"/>
    <ds:schemaRef ds:uri="http://purl.org/dc/dcmitype/"/>
    <ds:schemaRef ds:uri="http://purl.org/dc/elements/1.1/"/>
    <ds:schemaRef ds:uri="http://schemas.microsoft.com/office/2006/metadata/properties"/>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E75A28F7-695B-4549-9853-49499D7F64E3}">
  <ds:schemaRefs>
    <ds:schemaRef ds:uri="33669984-af94-4b35-9f37-f4574e663bce"/>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777</TotalTime>
  <Words>2715</Words>
  <Application>Microsoft Office PowerPoint</Application>
  <PresentationFormat>Widescreen</PresentationFormat>
  <Paragraphs>270</Paragraphs>
  <Slides>29</Slides>
  <Notes>7</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29</vt:i4>
      </vt:variant>
    </vt:vector>
  </HeadingPairs>
  <TitlesOfParts>
    <vt:vector size="39" baseType="lpstr">
      <vt:lpstr>Arial</vt:lpstr>
      <vt:lpstr>Calibri</vt:lpstr>
      <vt:lpstr>Roboto</vt:lpstr>
      <vt:lpstr>Roboto Slab</vt:lpstr>
      <vt:lpstr>Times New Roman</vt:lpstr>
      <vt:lpstr>Wingdings</vt:lpstr>
      <vt:lpstr>REC Light Event Theme</vt:lpstr>
      <vt:lpstr>REC Alternative Event Theme</vt:lpstr>
      <vt:lpstr>2_CONTENT SLIDE</vt:lpstr>
      <vt:lpstr>1_REC Alternative Event Theme</vt:lpstr>
      <vt:lpstr>REC Issues group</vt:lpstr>
      <vt:lpstr>1. Introduction and agreement of agenda</vt:lpstr>
      <vt:lpstr>Agenda For today</vt:lpstr>
      <vt:lpstr>2. Performance assurance update </vt:lpstr>
      <vt:lpstr>Why are party ratings useful</vt:lpstr>
      <vt:lpstr>What have we done before?</vt:lpstr>
      <vt:lpstr>Annual rating approach</vt:lpstr>
      <vt:lpstr>Taking on board feedback</vt:lpstr>
      <vt:lpstr>Performance Trends  for the Last Quarter (from October to December 2024)</vt:lpstr>
      <vt:lpstr>Looking Ahead to the Next Quarter</vt:lpstr>
      <vt:lpstr>Sprint 4 – Input regarding Report Prioritisation</vt:lpstr>
      <vt:lpstr>Updates on Theft Detection Incentive Scheme (TDIS)</vt:lpstr>
      <vt:lpstr>Upcoming Activities – 2024/2025 Scheme Credits / Debits Calculation</vt:lpstr>
      <vt:lpstr>Upcoming Activities – 2024/2025 Scheme Credits / Debits Calculation</vt:lpstr>
      <vt:lpstr>3. Customer information provision D0225 &amp; D0302</vt:lpstr>
      <vt:lpstr>PowerPoint Presentation</vt:lpstr>
      <vt:lpstr>PowerPoint Presentation</vt:lpstr>
      <vt:lpstr>Discussion Points</vt:lpstr>
      <vt:lpstr>4. Secure Data Exchange Portal – Challenges locating cases</vt:lpstr>
      <vt:lpstr>Secure Data Exchange Portal – Challenges locating cases</vt:lpstr>
      <vt:lpstr>5. Metering expert panel: Operational Metering Forums</vt:lpstr>
      <vt:lpstr>What are the Operational Metering Forums?</vt:lpstr>
      <vt:lpstr>What are the Operational Metering Forums? </vt:lpstr>
      <vt:lpstr>Operational Metering Forums – Future Discussion Topics</vt:lpstr>
      <vt:lpstr>6. DNO Training Requirements for metering operatives</vt:lpstr>
      <vt:lpstr>Course Availability AND Booking SOFTWARE</vt:lpstr>
      <vt:lpstr>Cost of training and qualification validity</vt:lpstr>
      <vt:lpstr>7. AOB </vt:lpstr>
      <vt:lpstr>Next meeting:  11 April  2025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21</cp:revision>
  <dcterms:created xsi:type="dcterms:W3CDTF">2022-06-08T15:31:29Z</dcterms:created>
  <dcterms:modified xsi:type="dcterms:W3CDTF">2025-03-07T15:26:04Z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