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4"/>
    <p:sldMasterId id="2147483666" r:id="rId5"/>
    <p:sldMasterId id="2147484100" r:id="rId6"/>
    <p:sldMasterId id="2147484106" r:id="rId7"/>
    <p:sldMasterId id="2147484112" r:id="rId8"/>
  </p:sldMasterIdLst>
  <p:notesMasterIdLst>
    <p:notesMasterId r:id="rId28"/>
  </p:notesMasterIdLst>
  <p:handoutMasterIdLst>
    <p:handoutMasterId r:id="rId29"/>
  </p:handoutMasterIdLst>
  <p:sldIdLst>
    <p:sldId id="256" r:id="rId9"/>
    <p:sldId id="269" r:id="rId10"/>
    <p:sldId id="263" r:id="rId11"/>
    <p:sldId id="2147478917" r:id="rId12"/>
    <p:sldId id="2147478932" r:id="rId13"/>
    <p:sldId id="2147475882" r:id="rId14"/>
    <p:sldId id="2147475883" r:id="rId15"/>
    <p:sldId id="2147475884" r:id="rId16"/>
    <p:sldId id="2147478931" r:id="rId17"/>
    <p:sldId id="2147478933" r:id="rId18"/>
    <p:sldId id="287" r:id="rId19"/>
    <p:sldId id="258" r:id="rId20"/>
    <p:sldId id="2147374726" r:id="rId21"/>
    <p:sldId id="2147478934" r:id="rId22"/>
    <p:sldId id="261" r:id="rId23"/>
    <p:sldId id="265" r:id="rId24"/>
    <p:sldId id="264" r:id="rId25"/>
    <p:sldId id="266" r:id="rId26"/>
    <p:sldId id="25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52A1704-DD28-5A10-B4FA-FF1D32ED2B12}" name="Tracy Hardy" initials="TH" userId="S::tracy.hardy@retailenergycode.co.uk::3f92ccb6-dac4-499c-8615-a49d4ffe5e23" providerId="AD"/>
  <p188:author id="{F2283723-168E-52DB-6156-E47376DDA1D5}" name="Guest User" initials="GU" userId="S::urn:spo:anon#17785ecc280d2593c6a2c1ec405b007af70ba734332d574d601e196e66124c94::" providerId="AD"/>
  <p188:author id="{83E97C7E-EE36-FD2C-007B-C8BD7271793E}" name="Sharma, Vaishnavi Y" initials="SY" userId="S::vaishnsharma@deloitte.co.uk::089ce4cd-3a36-4e62-8f11-410ac0e9afdd" providerId="AD"/>
  <p188:author id="{9040898D-64CE-1916-0418-5E9191314D41}" name="Moden, Anton" initials="MA" userId="S::amoden@deloitte.co.uk::7b35dd8e-c9e7-4680-8f41-28c9dafada4a" providerId="AD"/>
  <p188:author id="{08CDB698-BFD2-A908-E4F9-5231A66A3845}" name="Kunal Kumar Sharma" initials="KKS" userId="S::kunal.sharma@expleogroup.com::35417a4b-5057-4595-828c-9b389671d9fe" providerId="AD"/>
  <p188:author id="{A08DA99B-88BC-F501-020B-0A25E50015F4}" name="Guest User" initials="GU" userId="S::urn:spo:anon#80225634143e680f46c360ac9b721546918ef28dcb593ee24d781f4bf2984418::" providerId="AD"/>
  <p188:author id="{EDD324A7-4B82-85A8-02FB-E42A87DF671F}" name="Crowe-Lamont, Amy" initials="CLA" userId="S::acrowelamont@deloitte.co.uk::380f60ef-f09e-48fa-88ac-ebaaa8acf0dc" providerId="AD"/>
  <p188:author id="{8069C0CD-5205-13AF-C2F7-70458D9F7F1A}" name="Kev Duddy" initials="KD" userId="S::Kev.Duddy@gemserv.com::cde52982-0761-44ae-bbd2-4e521d27f02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A495"/>
    <a:srgbClr val="CFE3DF"/>
    <a:srgbClr val="70ADA3"/>
    <a:srgbClr val="4D89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648803-4DE5-4F9A-A6FE-C179064D3D5A}" v="18" dt="2025-05-09T07:49:16.959"/>
    <p1510:client id="{F0DCC74D-303E-4AD0-9522-E885D2AB9736}" v="5" dt="2025-05-08T15:51:20.283"/>
  </p1510:revLst>
</p1510:revInfo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4660"/>
  </p:normalViewPr>
  <p:slideViewPr>
    <p:cSldViewPr snapToGrid="0">
      <p:cViewPr varScale="1">
        <p:scale>
          <a:sx n="70" d="100"/>
          <a:sy n="70" d="100"/>
        </p:scale>
        <p:origin x="5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notesMaster" Target="notesMasters/notesMaster1.xml"/><Relationship Id="rId36" Type="http://schemas.microsoft.com/office/2018/10/relationships/authors" Target="author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Master" Target="slideMasters/slideMaster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vin Duddy" userId="9a0f5a45-083f-4ac9-8cbf-65f891190f65" providerId="ADAL" clId="{DE648803-4DE5-4F9A-A6FE-C179064D3D5A}"/>
    <pc:docChg chg="custSel addSld modSld">
      <pc:chgData name="Kevin Duddy" userId="9a0f5a45-083f-4ac9-8cbf-65f891190f65" providerId="ADAL" clId="{DE648803-4DE5-4F9A-A6FE-C179064D3D5A}" dt="2025-05-09T07:50:00.008" v="37" actId="1076"/>
      <pc:docMkLst>
        <pc:docMk/>
      </pc:docMkLst>
      <pc:sldChg chg="modSp mod">
        <pc:chgData name="Kevin Duddy" userId="9a0f5a45-083f-4ac9-8cbf-65f891190f65" providerId="ADAL" clId="{DE648803-4DE5-4F9A-A6FE-C179064D3D5A}" dt="2025-05-09T07:42:58.415" v="0" actId="207"/>
        <pc:sldMkLst>
          <pc:docMk/>
          <pc:sldMk cId="1972849694" sldId="261"/>
        </pc:sldMkLst>
        <pc:graphicFrameChg chg="modGraphic">
          <ac:chgData name="Kevin Duddy" userId="9a0f5a45-083f-4ac9-8cbf-65f891190f65" providerId="ADAL" clId="{DE648803-4DE5-4F9A-A6FE-C179064D3D5A}" dt="2025-05-09T07:42:58.415" v="0" actId="207"/>
          <ac:graphicFrameMkLst>
            <pc:docMk/>
            <pc:sldMk cId="1972849694" sldId="261"/>
            <ac:graphicFrameMk id="4" creationId="{3520E71A-4221-E5A0-B184-A8658317792B}"/>
          </ac:graphicFrameMkLst>
        </pc:graphicFrameChg>
      </pc:sldChg>
      <pc:sldChg chg="addSp modSp add mod">
        <pc:chgData name="Kevin Duddy" userId="9a0f5a45-083f-4ac9-8cbf-65f891190f65" providerId="ADAL" clId="{DE648803-4DE5-4F9A-A6FE-C179064D3D5A}" dt="2025-05-09T07:50:00.008" v="37" actId="1076"/>
        <pc:sldMkLst>
          <pc:docMk/>
          <pc:sldMk cId="3265520467" sldId="287"/>
        </pc:sldMkLst>
        <pc:spChg chg="add mod">
          <ac:chgData name="Kevin Duddy" userId="9a0f5a45-083f-4ac9-8cbf-65f891190f65" providerId="ADAL" clId="{DE648803-4DE5-4F9A-A6FE-C179064D3D5A}" dt="2025-05-09T07:50:00.008" v="37" actId="1076"/>
          <ac:spMkLst>
            <pc:docMk/>
            <pc:sldMk cId="3265520467" sldId="287"/>
            <ac:spMk id="2" creationId="{6A57B295-0CEA-6A79-364B-791FDEED2B3A}"/>
          </ac:spMkLst>
        </pc:spChg>
        <pc:graphicFrameChg chg="mod">
          <ac:chgData name="Kevin Duddy" userId="9a0f5a45-083f-4ac9-8cbf-65f891190f65" providerId="ADAL" clId="{DE648803-4DE5-4F9A-A6FE-C179064D3D5A}" dt="2025-05-09T07:49:36.908" v="34" actId="14100"/>
          <ac:graphicFrameMkLst>
            <pc:docMk/>
            <pc:sldMk cId="3265520467" sldId="287"/>
            <ac:graphicFrameMk id="5" creationId="{5775E501-205C-8548-5891-9A8386CA11EC}"/>
          </ac:graphicFrameMkLst>
        </pc:graphicFrameChg>
        <pc:graphicFrameChg chg="mod">
          <ac:chgData name="Kevin Duddy" userId="9a0f5a45-083f-4ac9-8cbf-65f891190f65" providerId="ADAL" clId="{DE648803-4DE5-4F9A-A6FE-C179064D3D5A}" dt="2025-05-09T07:49:32.322" v="33" actId="14100"/>
          <ac:graphicFrameMkLst>
            <pc:docMk/>
            <pc:sldMk cId="3265520467" sldId="287"/>
            <ac:graphicFrameMk id="12" creationId="{9DF7C7BE-C4DD-B2A5-EC8D-8BF08F8075A6}"/>
          </ac:graphicFrameMkLst>
        </pc:graphicFrameChg>
      </pc:sldChg>
    </pc:docChg>
  </pc:docChgLst>
  <pc:docChgLst>
    <pc:chgData name="James Rees" userId="ae747685-59f7-4046-8ccf-98b152de0327" providerId="ADAL" clId="{F0DCC74D-303E-4AD0-9522-E885D2AB9736}"/>
    <pc:docChg chg="custSel addSld delSld modSld">
      <pc:chgData name="James Rees" userId="ae747685-59f7-4046-8ccf-98b152de0327" providerId="ADAL" clId="{F0DCC74D-303E-4AD0-9522-E885D2AB9736}" dt="2025-05-09T08:56:20.467" v="479" actId="20577"/>
      <pc:docMkLst>
        <pc:docMk/>
      </pc:docMkLst>
      <pc:sldChg chg="modSp mod">
        <pc:chgData name="James Rees" userId="ae747685-59f7-4046-8ccf-98b152de0327" providerId="ADAL" clId="{F0DCC74D-303E-4AD0-9522-E885D2AB9736}" dt="2025-04-30T09:46:45.731" v="6" actId="20577"/>
        <pc:sldMkLst>
          <pc:docMk/>
          <pc:sldMk cId="424965022" sldId="256"/>
        </pc:sldMkLst>
        <pc:spChg chg="mod">
          <ac:chgData name="James Rees" userId="ae747685-59f7-4046-8ccf-98b152de0327" providerId="ADAL" clId="{F0DCC74D-303E-4AD0-9522-E885D2AB9736}" dt="2025-04-30T09:46:45.731" v="6" actId="20577"/>
          <ac:spMkLst>
            <pc:docMk/>
            <pc:sldMk cId="424965022" sldId="256"/>
            <ac:spMk id="3" creationId="{CA510E5E-697D-4331-038A-BC23DF000C2A}"/>
          </ac:spMkLst>
        </pc:spChg>
      </pc:sldChg>
      <pc:sldChg chg="modSp mod">
        <pc:chgData name="James Rees" userId="ae747685-59f7-4046-8ccf-98b152de0327" providerId="ADAL" clId="{F0DCC74D-303E-4AD0-9522-E885D2AB9736}" dt="2025-05-08T15:54:23.439" v="468" actId="20577"/>
        <pc:sldMkLst>
          <pc:docMk/>
          <pc:sldMk cId="1876557297" sldId="257"/>
        </pc:sldMkLst>
        <pc:spChg chg="mod">
          <ac:chgData name="James Rees" userId="ae747685-59f7-4046-8ccf-98b152de0327" providerId="ADAL" clId="{F0DCC74D-303E-4AD0-9522-E885D2AB9736}" dt="2025-05-08T15:54:23.439" v="468" actId="20577"/>
          <ac:spMkLst>
            <pc:docMk/>
            <pc:sldMk cId="1876557297" sldId="257"/>
            <ac:spMk id="2" creationId="{5B02A7D5-1EE1-44B5-DC76-072639BE3655}"/>
          </ac:spMkLst>
        </pc:spChg>
      </pc:sldChg>
      <pc:sldChg chg="modSp add mod">
        <pc:chgData name="James Rees" userId="ae747685-59f7-4046-8ccf-98b152de0327" providerId="ADAL" clId="{F0DCC74D-303E-4AD0-9522-E885D2AB9736}" dt="2025-05-08T15:51:58.222" v="423" actId="1076"/>
        <pc:sldMkLst>
          <pc:docMk/>
          <pc:sldMk cId="22619299" sldId="258"/>
        </pc:sldMkLst>
        <pc:spChg chg="mod">
          <ac:chgData name="James Rees" userId="ae747685-59f7-4046-8ccf-98b152de0327" providerId="ADAL" clId="{F0DCC74D-303E-4AD0-9522-E885D2AB9736}" dt="2025-05-08T15:51:58.222" v="423" actId="1076"/>
          <ac:spMkLst>
            <pc:docMk/>
            <pc:sldMk cId="22619299" sldId="258"/>
            <ac:spMk id="3" creationId="{2500EF23-56C5-35EE-170D-94607E7BE9E4}"/>
          </ac:spMkLst>
        </pc:spChg>
      </pc:sldChg>
      <pc:sldChg chg="modSp add mod">
        <pc:chgData name="James Rees" userId="ae747685-59f7-4046-8ccf-98b152de0327" providerId="ADAL" clId="{F0DCC74D-303E-4AD0-9522-E885D2AB9736}" dt="2025-05-08T15:52:56.030" v="435" actId="14100"/>
        <pc:sldMkLst>
          <pc:docMk/>
          <pc:sldMk cId="1972849694" sldId="261"/>
        </pc:sldMkLst>
        <pc:spChg chg="mod">
          <ac:chgData name="James Rees" userId="ae747685-59f7-4046-8ccf-98b152de0327" providerId="ADAL" clId="{F0DCC74D-303E-4AD0-9522-E885D2AB9736}" dt="2025-05-08T15:52:42.454" v="432" actId="1076"/>
          <ac:spMkLst>
            <pc:docMk/>
            <pc:sldMk cId="1972849694" sldId="261"/>
            <ac:spMk id="2" creationId="{5FCD86A4-7A1A-F3BD-0C6F-F6E9E3AB04F9}"/>
          </ac:spMkLst>
        </pc:spChg>
        <pc:spChg chg="mod">
          <ac:chgData name="James Rees" userId="ae747685-59f7-4046-8ccf-98b152de0327" providerId="ADAL" clId="{F0DCC74D-303E-4AD0-9522-E885D2AB9736}" dt="2025-05-08T15:52:42.454" v="432" actId="1076"/>
          <ac:spMkLst>
            <pc:docMk/>
            <pc:sldMk cId="1972849694" sldId="261"/>
            <ac:spMk id="3" creationId="{0F3615FE-C190-44C2-9FBA-10441BD3735C}"/>
          </ac:spMkLst>
        </pc:spChg>
        <pc:graphicFrameChg chg="mod modGraphic">
          <ac:chgData name="James Rees" userId="ae747685-59f7-4046-8ccf-98b152de0327" providerId="ADAL" clId="{F0DCC74D-303E-4AD0-9522-E885D2AB9736}" dt="2025-05-08T15:52:56.030" v="435" actId="14100"/>
          <ac:graphicFrameMkLst>
            <pc:docMk/>
            <pc:sldMk cId="1972849694" sldId="261"/>
            <ac:graphicFrameMk id="4" creationId="{3520E71A-4221-E5A0-B184-A8658317792B}"/>
          </ac:graphicFrameMkLst>
        </pc:graphicFrameChg>
      </pc:sldChg>
      <pc:sldChg chg="modSp mod">
        <pc:chgData name="James Rees" userId="ae747685-59f7-4046-8ccf-98b152de0327" providerId="ADAL" clId="{F0DCC74D-303E-4AD0-9522-E885D2AB9736}" dt="2025-05-01T14:59:57.603" v="416" actId="20577"/>
        <pc:sldMkLst>
          <pc:docMk/>
          <pc:sldMk cId="1116783212" sldId="263"/>
        </pc:sldMkLst>
        <pc:graphicFrameChg chg="modGraphic">
          <ac:chgData name="James Rees" userId="ae747685-59f7-4046-8ccf-98b152de0327" providerId="ADAL" clId="{F0DCC74D-303E-4AD0-9522-E885D2AB9736}" dt="2025-05-01T14:59:57.603" v="416" actId="20577"/>
          <ac:graphicFrameMkLst>
            <pc:docMk/>
            <pc:sldMk cId="1116783212" sldId="263"/>
            <ac:graphicFrameMk id="3" creationId="{ADE9F281-2DB4-898F-0D79-1AE200709F3A}"/>
          </ac:graphicFrameMkLst>
        </pc:graphicFrameChg>
      </pc:sldChg>
      <pc:sldChg chg="modSp add mod">
        <pc:chgData name="James Rees" userId="ae747685-59f7-4046-8ccf-98b152de0327" providerId="ADAL" clId="{F0DCC74D-303E-4AD0-9522-E885D2AB9736}" dt="2025-05-08T15:53:37.966" v="442" actId="14100"/>
        <pc:sldMkLst>
          <pc:docMk/>
          <pc:sldMk cId="448353700" sldId="264"/>
        </pc:sldMkLst>
        <pc:graphicFrameChg chg="mod modGraphic">
          <ac:chgData name="James Rees" userId="ae747685-59f7-4046-8ccf-98b152de0327" providerId="ADAL" clId="{F0DCC74D-303E-4AD0-9522-E885D2AB9736}" dt="2025-05-08T15:53:37.966" v="442" actId="14100"/>
          <ac:graphicFrameMkLst>
            <pc:docMk/>
            <pc:sldMk cId="448353700" sldId="264"/>
            <ac:graphicFrameMk id="4" creationId="{3520E71A-4221-E5A0-B184-A8658317792B}"/>
          </ac:graphicFrameMkLst>
        </pc:graphicFrameChg>
      </pc:sldChg>
      <pc:sldChg chg="modSp add mod">
        <pc:chgData name="James Rees" userId="ae747685-59f7-4046-8ccf-98b152de0327" providerId="ADAL" clId="{F0DCC74D-303E-4AD0-9522-E885D2AB9736}" dt="2025-05-08T15:53:17.075" v="440" actId="1076"/>
        <pc:sldMkLst>
          <pc:docMk/>
          <pc:sldMk cId="1309726586" sldId="265"/>
        </pc:sldMkLst>
        <pc:spChg chg="mod">
          <ac:chgData name="James Rees" userId="ae747685-59f7-4046-8ccf-98b152de0327" providerId="ADAL" clId="{F0DCC74D-303E-4AD0-9522-E885D2AB9736}" dt="2025-05-08T15:53:17.075" v="440" actId="1076"/>
          <ac:spMkLst>
            <pc:docMk/>
            <pc:sldMk cId="1309726586" sldId="265"/>
            <ac:spMk id="7" creationId="{A7DF967A-7F6B-4B8F-87E4-7B1E17C9EAC3}"/>
          </ac:spMkLst>
        </pc:spChg>
        <pc:graphicFrameChg chg="mod modGraphic">
          <ac:chgData name="James Rees" userId="ae747685-59f7-4046-8ccf-98b152de0327" providerId="ADAL" clId="{F0DCC74D-303E-4AD0-9522-E885D2AB9736}" dt="2025-05-08T15:53:10.195" v="438" actId="1076"/>
          <ac:graphicFrameMkLst>
            <pc:docMk/>
            <pc:sldMk cId="1309726586" sldId="265"/>
            <ac:graphicFrameMk id="4" creationId="{3520E71A-4221-E5A0-B184-A8658317792B}"/>
          </ac:graphicFrameMkLst>
        </pc:graphicFrameChg>
      </pc:sldChg>
      <pc:sldChg chg="modSp add mod">
        <pc:chgData name="James Rees" userId="ae747685-59f7-4046-8ccf-98b152de0327" providerId="ADAL" clId="{F0DCC74D-303E-4AD0-9522-E885D2AB9736}" dt="2025-05-08T15:53:49.131" v="446" actId="1076"/>
        <pc:sldMkLst>
          <pc:docMk/>
          <pc:sldMk cId="2764287997" sldId="266"/>
        </pc:sldMkLst>
        <pc:graphicFrameChg chg="mod modGraphic">
          <ac:chgData name="James Rees" userId="ae747685-59f7-4046-8ccf-98b152de0327" providerId="ADAL" clId="{F0DCC74D-303E-4AD0-9522-E885D2AB9736}" dt="2025-05-08T15:53:49.131" v="446" actId="1076"/>
          <ac:graphicFrameMkLst>
            <pc:docMk/>
            <pc:sldMk cId="2764287997" sldId="266"/>
            <ac:graphicFrameMk id="4" creationId="{3520E71A-4221-E5A0-B184-A8658317792B}"/>
          </ac:graphicFrameMkLst>
        </pc:graphicFrameChg>
      </pc:sldChg>
      <pc:sldChg chg="modSp mod">
        <pc:chgData name="James Rees" userId="ae747685-59f7-4046-8ccf-98b152de0327" providerId="ADAL" clId="{F0DCC74D-303E-4AD0-9522-E885D2AB9736}" dt="2025-05-09T08:56:20.467" v="479" actId="20577"/>
        <pc:sldMkLst>
          <pc:docMk/>
          <pc:sldMk cId="2386782925" sldId="269"/>
        </pc:sldMkLst>
        <pc:spChg chg="mod">
          <ac:chgData name="James Rees" userId="ae747685-59f7-4046-8ccf-98b152de0327" providerId="ADAL" clId="{F0DCC74D-303E-4AD0-9522-E885D2AB9736}" dt="2025-05-09T08:56:20.467" v="479" actId="20577"/>
          <ac:spMkLst>
            <pc:docMk/>
            <pc:sldMk cId="2386782925" sldId="269"/>
            <ac:spMk id="5" creationId="{5707D6EE-7FB3-2299-0020-8B11F52C84E6}"/>
          </ac:spMkLst>
        </pc:spChg>
      </pc:sldChg>
      <pc:sldChg chg="modSp add mod">
        <pc:chgData name="James Rees" userId="ae747685-59f7-4046-8ccf-98b152de0327" providerId="ADAL" clId="{F0DCC74D-303E-4AD0-9522-E885D2AB9736}" dt="2025-05-08T15:52:12.164" v="427" actId="2711"/>
        <pc:sldMkLst>
          <pc:docMk/>
          <pc:sldMk cId="4112863863" sldId="2147374726"/>
        </pc:sldMkLst>
        <pc:spChg chg="mod">
          <ac:chgData name="James Rees" userId="ae747685-59f7-4046-8ccf-98b152de0327" providerId="ADAL" clId="{F0DCC74D-303E-4AD0-9522-E885D2AB9736}" dt="2025-05-08T15:52:08.385" v="426" actId="1076"/>
          <ac:spMkLst>
            <pc:docMk/>
            <pc:sldMk cId="4112863863" sldId="2147374726"/>
            <ac:spMk id="3" creationId="{0F3615FE-C190-44C2-9FBA-10441BD3735C}"/>
          </ac:spMkLst>
        </pc:spChg>
        <pc:graphicFrameChg chg="modGraphic">
          <ac:chgData name="James Rees" userId="ae747685-59f7-4046-8ccf-98b152de0327" providerId="ADAL" clId="{F0DCC74D-303E-4AD0-9522-E885D2AB9736}" dt="2025-05-08T15:52:12.164" v="427" actId="2711"/>
          <ac:graphicFrameMkLst>
            <pc:docMk/>
            <pc:sldMk cId="4112863863" sldId="2147374726"/>
            <ac:graphicFrameMk id="4" creationId="{3520E71A-4221-E5A0-B184-A8658317792B}"/>
          </ac:graphicFrameMkLst>
        </pc:graphicFrameChg>
      </pc:sldChg>
      <pc:sldChg chg="del">
        <pc:chgData name="James Rees" userId="ae747685-59f7-4046-8ccf-98b152de0327" providerId="ADAL" clId="{F0DCC74D-303E-4AD0-9522-E885D2AB9736}" dt="2025-04-30T09:47:37.188" v="105" actId="47"/>
        <pc:sldMkLst>
          <pc:docMk/>
          <pc:sldMk cId="316604801" sldId="2147475708"/>
        </pc:sldMkLst>
      </pc:sldChg>
      <pc:sldChg chg="del">
        <pc:chgData name="James Rees" userId="ae747685-59f7-4046-8ccf-98b152de0327" providerId="ADAL" clId="{F0DCC74D-303E-4AD0-9522-E885D2AB9736}" dt="2025-04-30T09:47:38.239" v="106" actId="47"/>
        <pc:sldMkLst>
          <pc:docMk/>
          <pc:sldMk cId="103706621" sldId="2147475715"/>
        </pc:sldMkLst>
      </pc:sldChg>
      <pc:sldChg chg="del">
        <pc:chgData name="James Rees" userId="ae747685-59f7-4046-8ccf-98b152de0327" providerId="ADAL" clId="{F0DCC74D-303E-4AD0-9522-E885D2AB9736}" dt="2025-04-30T09:48:29.755" v="206" actId="47"/>
        <pc:sldMkLst>
          <pc:docMk/>
          <pc:sldMk cId="445230624" sldId="2147475861"/>
        </pc:sldMkLst>
      </pc:sldChg>
      <pc:sldChg chg="modSp add">
        <pc:chgData name="James Rees" userId="ae747685-59f7-4046-8ccf-98b152de0327" providerId="ADAL" clId="{F0DCC74D-303E-4AD0-9522-E885D2AB9736}" dt="2025-05-08T15:51:20.283" v="420" actId="2711"/>
        <pc:sldMkLst>
          <pc:docMk/>
          <pc:sldMk cId="376430377" sldId="2147475882"/>
        </pc:sldMkLst>
        <pc:graphicFrameChg chg="mod">
          <ac:chgData name="James Rees" userId="ae747685-59f7-4046-8ccf-98b152de0327" providerId="ADAL" clId="{F0DCC74D-303E-4AD0-9522-E885D2AB9736}" dt="2025-05-08T15:51:20.283" v="420" actId="2711"/>
          <ac:graphicFrameMkLst>
            <pc:docMk/>
            <pc:sldMk cId="376430377" sldId="2147475882"/>
            <ac:graphicFrameMk id="14" creationId="{9141EAA8-F098-6C33-3EDC-E3E093C5BCD6}"/>
          </ac:graphicFrameMkLst>
        </pc:graphicFrameChg>
      </pc:sldChg>
      <pc:sldChg chg="add">
        <pc:chgData name="James Rees" userId="ae747685-59f7-4046-8ccf-98b152de0327" providerId="ADAL" clId="{F0DCC74D-303E-4AD0-9522-E885D2AB9736}" dt="2025-04-30T09:48:26.879" v="205"/>
        <pc:sldMkLst>
          <pc:docMk/>
          <pc:sldMk cId="1284380111" sldId="2147475883"/>
        </pc:sldMkLst>
      </pc:sldChg>
      <pc:sldChg chg="add">
        <pc:chgData name="James Rees" userId="ae747685-59f7-4046-8ccf-98b152de0327" providerId="ADAL" clId="{F0DCC74D-303E-4AD0-9522-E885D2AB9736}" dt="2025-04-30T09:48:26.879" v="205"/>
        <pc:sldMkLst>
          <pc:docMk/>
          <pc:sldMk cId="2363466449" sldId="2147475884"/>
        </pc:sldMkLst>
      </pc:sldChg>
      <pc:sldChg chg="del">
        <pc:chgData name="James Rees" userId="ae747685-59f7-4046-8ccf-98b152de0327" providerId="ADAL" clId="{F0DCC74D-303E-4AD0-9522-E885D2AB9736}" dt="2025-04-30T09:47:39.851" v="108" actId="47"/>
        <pc:sldMkLst>
          <pc:docMk/>
          <pc:sldMk cId="888566293" sldId="2147478918"/>
        </pc:sldMkLst>
      </pc:sldChg>
      <pc:sldChg chg="del">
        <pc:chgData name="James Rees" userId="ae747685-59f7-4046-8ccf-98b152de0327" providerId="ADAL" clId="{F0DCC74D-303E-4AD0-9522-E885D2AB9736}" dt="2025-04-30T09:47:39.096" v="107" actId="47"/>
        <pc:sldMkLst>
          <pc:docMk/>
          <pc:sldMk cId="2255063817" sldId="2147478929"/>
        </pc:sldMkLst>
      </pc:sldChg>
      <pc:sldChg chg="del">
        <pc:chgData name="James Rees" userId="ae747685-59f7-4046-8ccf-98b152de0327" providerId="ADAL" clId="{F0DCC74D-303E-4AD0-9522-E885D2AB9736}" dt="2025-04-30T09:47:41.409" v="109" actId="47"/>
        <pc:sldMkLst>
          <pc:docMk/>
          <pc:sldMk cId="762733093" sldId="2147478930"/>
        </pc:sldMkLst>
      </pc:sldChg>
      <pc:sldChg chg="modSp mod">
        <pc:chgData name="James Rees" userId="ae747685-59f7-4046-8ccf-98b152de0327" providerId="ADAL" clId="{F0DCC74D-303E-4AD0-9522-E885D2AB9736}" dt="2025-04-30T12:56:28.019" v="400" actId="20577"/>
        <pc:sldMkLst>
          <pc:docMk/>
          <pc:sldMk cId="401546215" sldId="2147478931"/>
        </pc:sldMkLst>
        <pc:spChg chg="mod">
          <ac:chgData name="James Rees" userId="ae747685-59f7-4046-8ccf-98b152de0327" providerId="ADAL" clId="{F0DCC74D-303E-4AD0-9522-E885D2AB9736}" dt="2025-04-30T12:56:20.524" v="386" actId="20577"/>
          <ac:spMkLst>
            <pc:docMk/>
            <pc:sldMk cId="401546215" sldId="2147478931"/>
            <ac:spMk id="2" creationId="{5F68F588-D820-C218-5D45-71C301A40BAF}"/>
          </ac:spMkLst>
        </pc:spChg>
        <pc:spChg chg="mod">
          <ac:chgData name="James Rees" userId="ae747685-59f7-4046-8ccf-98b152de0327" providerId="ADAL" clId="{F0DCC74D-303E-4AD0-9522-E885D2AB9736}" dt="2025-04-30T12:56:28.019" v="400" actId="20577"/>
          <ac:spMkLst>
            <pc:docMk/>
            <pc:sldMk cId="401546215" sldId="2147478931"/>
            <ac:spMk id="5" creationId="{CBBDC2D4-0EB8-5595-8BAD-A97FC9C30078}"/>
          </ac:spMkLst>
        </pc:spChg>
      </pc:sldChg>
      <pc:sldChg chg="modSp mod">
        <pc:chgData name="James Rees" userId="ae747685-59f7-4046-8ccf-98b152de0327" providerId="ADAL" clId="{F0DCC74D-303E-4AD0-9522-E885D2AB9736}" dt="2025-04-30T09:48:09.774" v="204" actId="20577"/>
        <pc:sldMkLst>
          <pc:docMk/>
          <pc:sldMk cId="3198644000" sldId="2147478932"/>
        </pc:sldMkLst>
        <pc:spChg chg="mod">
          <ac:chgData name="James Rees" userId="ae747685-59f7-4046-8ccf-98b152de0327" providerId="ADAL" clId="{F0DCC74D-303E-4AD0-9522-E885D2AB9736}" dt="2025-04-30T09:48:00.794" v="168" actId="20577"/>
          <ac:spMkLst>
            <pc:docMk/>
            <pc:sldMk cId="3198644000" sldId="2147478932"/>
            <ac:spMk id="2" creationId="{4E247F0B-F7E2-9DFB-2DEE-CF9FB72E88D0}"/>
          </ac:spMkLst>
        </pc:spChg>
        <pc:spChg chg="mod">
          <ac:chgData name="James Rees" userId="ae747685-59f7-4046-8ccf-98b152de0327" providerId="ADAL" clId="{F0DCC74D-303E-4AD0-9522-E885D2AB9736}" dt="2025-04-30T09:48:09.774" v="204" actId="20577"/>
          <ac:spMkLst>
            <pc:docMk/>
            <pc:sldMk cId="3198644000" sldId="2147478932"/>
            <ac:spMk id="5" creationId="{3E524D30-E465-B483-C198-F076274BB869}"/>
          </ac:spMkLst>
        </pc:spChg>
      </pc:sldChg>
      <pc:sldChg chg="add">
        <pc:chgData name="James Rees" userId="ae747685-59f7-4046-8ccf-98b152de0327" providerId="ADAL" clId="{F0DCC74D-303E-4AD0-9522-E885D2AB9736}" dt="2025-04-30T12:55:57.714" v="284" actId="2890"/>
        <pc:sldMkLst>
          <pc:docMk/>
          <pc:sldMk cId="490834770" sldId="2147478933"/>
        </pc:sldMkLst>
      </pc:sldChg>
      <pc:sldChg chg="modSp add mod">
        <pc:chgData name="James Rees" userId="ae747685-59f7-4046-8ccf-98b152de0327" providerId="ADAL" clId="{F0DCC74D-303E-4AD0-9522-E885D2AB9736}" dt="2025-05-08T15:52:32.910" v="430" actId="1076"/>
        <pc:sldMkLst>
          <pc:docMk/>
          <pc:sldMk cId="2103831322" sldId="2147478934"/>
        </pc:sldMkLst>
        <pc:spChg chg="mod">
          <ac:chgData name="James Rees" userId="ae747685-59f7-4046-8ccf-98b152de0327" providerId="ADAL" clId="{F0DCC74D-303E-4AD0-9522-E885D2AB9736}" dt="2025-05-08T15:52:20.484" v="428" actId="2711"/>
          <ac:spMkLst>
            <pc:docMk/>
            <pc:sldMk cId="2103831322" sldId="2147478934"/>
            <ac:spMk id="3" creationId="{0F3615FE-C190-44C2-9FBA-10441BD3735C}"/>
          </ac:spMkLst>
        </pc:spChg>
        <pc:graphicFrameChg chg="mod modGraphic">
          <ac:chgData name="James Rees" userId="ae747685-59f7-4046-8ccf-98b152de0327" providerId="ADAL" clId="{F0DCC74D-303E-4AD0-9522-E885D2AB9736}" dt="2025-05-08T15:52:32.910" v="430" actId="1076"/>
          <ac:graphicFrameMkLst>
            <pc:docMk/>
            <pc:sldMk cId="2103831322" sldId="2147478934"/>
            <ac:graphicFrameMk id="4" creationId="{3520E71A-4221-E5A0-B184-A8658317792B}"/>
          </ac:graphicFrameMkLst>
        </pc:graphicFrame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290BB9-B697-47E0-8CF8-E4A0D935CE97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F8D2567-8DF1-43F0-A19F-6B6261B13B91}">
      <dgm:prSet phldrT="[Text]"/>
      <dgm:spPr>
        <a:solidFill>
          <a:srgbClr val="70ADA3"/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Supplier 1 attempts to register an MPAN</a:t>
          </a:r>
        </a:p>
      </dgm:t>
    </dgm:pt>
    <dgm:pt modelId="{988C96F1-258D-48B0-97F7-C65063D050A4}" type="parTrans" cxnId="{7A037470-0DB3-43AD-A0A6-54CA47B4AFE3}">
      <dgm:prSet/>
      <dgm:spPr/>
      <dgm:t>
        <a:bodyPr/>
        <a:lstStyle/>
        <a:p>
          <a:endParaRPr lang="en-GB"/>
        </a:p>
      </dgm:t>
    </dgm:pt>
    <dgm:pt modelId="{EFADE06F-50FA-4867-9D43-A3B1C16DB163}" type="sibTrans" cxnId="{7A037470-0DB3-43AD-A0A6-54CA47B4AFE3}">
      <dgm:prSet/>
      <dgm:spPr/>
      <dgm:t>
        <a:bodyPr/>
        <a:lstStyle/>
        <a:p>
          <a:endParaRPr lang="en-GB"/>
        </a:p>
      </dgm:t>
    </dgm:pt>
    <dgm:pt modelId="{774821C1-5D18-4973-8372-2C5E586BECC3}">
      <dgm:prSet phldrT="[Text]"/>
      <dgm:spPr>
        <a:solidFill>
          <a:srgbClr val="70ADA3"/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Supplier 2 objects against the Registration attempt</a:t>
          </a:r>
        </a:p>
      </dgm:t>
    </dgm:pt>
    <dgm:pt modelId="{5589A5C3-8EB8-489A-B497-1FAC043CADA3}" type="parTrans" cxnId="{9D21720B-520A-45E6-AEB1-F0C6A3440487}">
      <dgm:prSet/>
      <dgm:spPr/>
      <dgm:t>
        <a:bodyPr/>
        <a:lstStyle/>
        <a:p>
          <a:endParaRPr lang="en-GB"/>
        </a:p>
      </dgm:t>
    </dgm:pt>
    <dgm:pt modelId="{22A4C140-7405-4D1E-AE9D-505DC0932B70}" type="sibTrans" cxnId="{9D21720B-520A-45E6-AEB1-F0C6A3440487}">
      <dgm:prSet/>
      <dgm:spPr/>
      <dgm:t>
        <a:bodyPr/>
        <a:lstStyle/>
        <a:p>
          <a:endParaRPr lang="en-GB"/>
        </a:p>
      </dgm:t>
    </dgm:pt>
    <dgm:pt modelId="{78A10E7C-050F-4D5F-8016-78080193D440}">
      <dgm:prSet phldrT="[Text]"/>
      <dgm:spPr>
        <a:solidFill>
          <a:srgbClr val="70ADA3"/>
        </a:solidFill>
      </dgm:spPr>
      <dgm:t>
        <a:bodyPr/>
        <a:lstStyle/>
        <a:p>
          <a:r>
            <a:rPr lang="en-GB" dirty="0">
              <a:latin typeface="Arial"/>
              <a:cs typeface="Arial"/>
            </a:rPr>
            <a:t>Consumer receives Objection comms</a:t>
          </a:r>
        </a:p>
      </dgm:t>
    </dgm:pt>
    <dgm:pt modelId="{5CC86D17-43E6-4D67-A30A-083779735911}" type="sibTrans" cxnId="{C71E1C4D-7C0F-43E7-B299-42A47BD5AEB1}">
      <dgm:prSet/>
      <dgm:spPr/>
      <dgm:t>
        <a:bodyPr/>
        <a:lstStyle/>
        <a:p>
          <a:endParaRPr lang="en-GB"/>
        </a:p>
      </dgm:t>
    </dgm:pt>
    <dgm:pt modelId="{4878A3D8-B221-4627-9BAE-70B8281AAADA}" type="parTrans" cxnId="{C71E1C4D-7C0F-43E7-B299-42A47BD5AEB1}">
      <dgm:prSet/>
      <dgm:spPr/>
      <dgm:t>
        <a:bodyPr/>
        <a:lstStyle/>
        <a:p>
          <a:endParaRPr lang="en-GB"/>
        </a:p>
      </dgm:t>
    </dgm:pt>
    <dgm:pt modelId="{90872573-9C6F-4B46-9208-BB3262AD4971}" type="pres">
      <dgm:prSet presAssocID="{1F290BB9-B697-47E0-8CF8-E4A0D935CE97}" presName="cycle" presStyleCnt="0">
        <dgm:presLayoutVars>
          <dgm:dir/>
          <dgm:resizeHandles val="exact"/>
        </dgm:presLayoutVars>
      </dgm:prSet>
      <dgm:spPr/>
    </dgm:pt>
    <dgm:pt modelId="{03685584-6F31-4C7C-814A-F967EDEF08BA}" type="pres">
      <dgm:prSet presAssocID="{8F8D2567-8DF1-43F0-A19F-6B6261B13B91}" presName="node" presStyleLbl="node1" presStyleIdx="0" presStyleCnt="3">
        <dgm:presLayoutVars>
          <dgm:bulletEnabled val="1"/>
        </dgm:presLayoutVars>
      </dgm:prSet>
      <dgm:spPr/>
    </dgm:pt>
    <dgm:pt modelId="{FABE4A12-CE71-4B82-95FB-AAB99CF50DDA}" type="pres">
      <dgm:prSet presAssocID="{EFADE06F-50FA-4867-9D43-A3B1C16DB163}" presName="sibTrans" presStyleLbl="sibTrans2D1" presStyleIdx="0" presStyleCnt="3"/>
      <dgm:spPr/>
    </dgm:pt>
    <dgm:pt modelId="{2DBF82A5-4E32-4F3A-B526-3AAD89622BE7}" type="pres">
      <dgm:prSet presAssocID="{EFADE06F-50FA-4867-9D43-A3B1C16DB163}" presName="connectorText" presStyleLbl="sibTrans2D1" presStyleIdx="0" presStyleCnt="3"/>
      <dgm:spPr/>
    </dgm:pt>
    <dgm:pt modelId="{F70FAF7A-35C6-4AE7-82F0-845BB6FBB49D}" type="pres">
      <dgm:prSet presAssocID="{774821C1-5D18-4973-8372-2C5E586BECC3}" presName="node" presStyleLbl="node1" presStyleIdx="1" presStyleCnt="3">
        <dgm:presLayoutVars>
          <dgm:bulletEnabled val="1"/>
        </dgm:presLayoutVars>
      </dgm:prSet>
      <dgm:spPr/>
    </dgm:pt>
    <dgm:pt modelId="{191C3FDC-0FC5-4535-8B42-410CBD6D2D15}" type="pres">
      <dgm:prSet presAssocID="{22A4C140-7405-4D1E-AE9D-505DC0932B70}" presName="sibTrans" presStyleLbl="sibTrans2D1" presStyleIdx="1" presStyleCnt="3"/>
      <dgm:spPr/>
    </dgm:pt>
    <dgm:pt modelId="{7F1B273B-A1C6-4950-A9C4-BFE9DE73DDD2}" type="pres">
      <dgm:prSet presAssocID="{22A4C140-7405-4D1E-AE9D-505DC0932B70}" presName="connectorText" presStyleLbl="sibTrans2D1" presStyleIdx="1" presStyleCnt="3"/>
      <dgm:spPr/>
    </dgm:pt>
    <dgm:pt modelId="{29A9C4AF-A008-41DC-9A88-AE3BF8AC0CB7}" type="pres">
      <dgm:prSet presAssocID="{78A10E7C-050F-4D5F-8016-78080193D440}" presName="node" presStyleLbl="node1" presStyleIdx="2" presStyleCnt="3">
        <dgm:presLayoutVars>
          <dgm:bulletEnabled val="1"/>
        </dgm:presLayoutVars>
      </dgm:prSet>
      <dgm:spPr/>
    </dgm:pt>
    <dgm:pt modelId="{9FE70D84-468B-4104-8774-6F77FB237478}" type="pres">
      <dgm:prSet presAssocID="{5CC86D17-43E6-4D67-A30A-083779735911}" presName="sibTrans" presStyleLbl="sibTrans2D1" presStyleIdx="2" presStyleCnt="3"/>
      <dgm:spPr/>
    </dgm:pt>
    <dgm:pt modelId="{21C41C08-609A-47B2-8CC9-A6FDAF9FD442}" type="pres">
      <dgm:prSet presAssocID="{5CC86D17-43E6-4D67-A30A-083779735911}" presName="connectorText" presStyleLbl="sibTrans2D1" presStyleIdx="2" presStyleCnt="3"/>
      <dgm:spPr/>
    </dgm:pt>
  </dgm:ptLst>
  <dgm:cxnLst>
    <dgm:cxn modelId="{9D21720B-520A-45E6-AEB1-F0C6A3440487}" srcId="{1F290BB9-B697-47E0-8CF8-E4A0D935CE97}" destId="{774821C1-5D18-4973-8372-2C5E586BECC3}" srcOrd="1" destOrd="0" parTransId="{5589A5C3-8EB8-489A-B497-1FAC043CADA3}" sibTransId="{22A4C140-7405-4D1E-AE9D-505DC0932B70}"/>
    <dgm:cxn modelId="{376A5246-9545-4753-B97C-7B6877773737}" type="presOf" srcId="{774821C1-5D18-4973-8372-2C5E586BECC3}" destId="{F70FAF7A-35C6-4AE7-82F0-845BB6FBB49D}" srcOrd="0" destOrd="0" presId="urn:microsoft.com/office/officeart/2005/8/layout/cycle2"/>
    <dgm:cxn modelId="{1157F448-5B45-48AB-BDE0-94A31AF89AFA}" type="presOf" srcId="{22A4C140-7405-4D1E-AE9D-505DC0932B70}" destId="{7F1B273B-A1C6-4950-A9C4-BFE9DE73DDD2}" srcOrd="1" destOrd="0" presId="urn:microsoft.com/office/officeart/2005/8/layout/cycle2"/>
    <dgm:cxn modelId="{C71E1C4D-7C0F-43E7-B299-42A47BD5AEB1}" srcId="{1F290BB9-B697-47E0-8CF8-E4A0D935CE97}" destId="{78A10E7C-050F-4D5F-8016-78080193D440}" srcOrd="2" destOrd="0" parTransId="{4878A3D8-B221-4627-9BAE-70B8281AAADA}" sibTransId="{5CC86D17-43E6-4D67-A30A-083779735911}"/>
    <dgm:cxn modelId="{7A037470-0DB3-43AD-A0A6-54CA47B4AFE3}" srcId="{1F290BB9-B697-47E0-8CF8-E4A0D935CE97}" destId="{8F8D2567-8DF1-43F0-A19F-6B6261B13B91}" srcOrd="0" destOrd="0" parTransId="{988C96F1-258D-48B0-97F7-C65063D050A4}" sibTransId="{EFADE06F-50FA-4867-9D43-A3B1C16DB163}"/>
    <dgm:cxn modelId="{66080878-188E-42D2-98B5-248793B04263}" type="presOf" srcId="{1F290BB9-B697-47E0-8CF8-E4A0D935CE97}" destId="{90872573-9C6F-4B46-9208-BB3262AD4971}" srcOrd="0" destOrd="0" presId="urn:microsoft.com/office/officeart/2005/8/layout/cycle2"/>
    <dgm:cxn modelId="{1AA5337F-CE48-4B7F-AF28-FB3B02540E69}" type="presOf" srcId="{8F8D2567-8DF1-43F0-A19F-6B6261B13B91}" destId="{03685584-6F31-4C7C-814A-F967EDEF08BA}" srcOrd="0" destOrd="0" presId="urn:microsoft.com/office/officeart/2005/8/layout/cycle2"/>
    <dgm:cxn modelId="{3F727D8A-E5B6-4C7A-8BB7-CAEC6CAED2C4}" type="presOf" srcId="{5CC86D17-43E6-4D67-A30A-083779735911}" destId="{21C41C08-609A-47B2-8CC9-A6FDAF9FD442}" srcOrd="1" destOrd="0" presId="urn:microsoft.com/office/officeart/2005/8/layout/cycle2"/>
    <dgm:cxn modelId="{154E3DBB-5C04-4018-B9E9-E9F74DA2886A}" type="presOf" srcId="{5CC86D17-43E6-4D67-A30A-083779735911}" destId="{9FE70D84-468B-4104-8774-6F77FB237478}" srcOrd="0" destOrd="0" presId="urn:microsoft.com/office/officeart/2005/8/layout/cycle2"/>
    <dgm:cxn modelId="{F5CCE7C9-BB50-461F-848B-0B0670449E0C}" type="presOf" srcId="{EFADE06F-50FA-4867-9D43-A3B1C16DB163}" destId="{2DBF82A5-4E32-4F3A-B526-3AAD89622BE7}" srcOrd="1" destOrd="0" presId="urn:microsoft.com/office/officeart/2005/8/layout/cycle2"/>
    <dgm:cxn modelId="{07073DD0-BF5C-4957-BAFB-4D465A19E926}" type="presOf" srcId="{EFADE06F-50FA-4867-9D43-A3B1C16DB163}" destId="{FABE4A12-CE71-4B82-95FB-AAB99CF50DDA}" srcOrd="0" destOrd="0" presId="urn:microsoft.com/office/officeart/2005/8/layout/cycle2"/>
    <dgm:cxn modelId="{AAE2A0D0-7781-47AC-9D9E-8BCBDC1B6235}" type="presOf" srcId="{22A4C140-7405-4D1E-AE9D-505DC0932B70}" destId="{191C3FDC-0FC5-4535-8B42-410CBD6D2D15}" srcOrd="0" destOrd="0" presId="urn:microsoft.com/office/officeart/2005/8/layout/cycle2"/>
    <dgm:cxn modelId="{34EE00FA-94C2-45F5-AF9D-D4D95E0B76F7}" type="presOf" srcId="{78A10E7C-050F-4D5F-8016-78080193D440}" destId="{29A9C4AF-A008-41DC-9A88-AE3BF8AC0CB7}" srcOrd="0" destOrd="0" presId="urn:microsoft.com/office/officeart/2005/8/layout/cycle2"/>
    <dgm:cxn modelId="{D9E3CB6E-B10F-4BE7-B731-F2FB08698726}" type="presParOf" srcId="{90872573-9C6F-4B46-9208-BB3262AD4971}" destId="{03685584-6F31-4C7C-814A-F967EDEF08BA}" srcOrd="0" destOrd="0" presId="urn:microsoft.com/office/officeart/2005/8/layout/cycle2"/>
    <dgm:cxn modelId="{10B42AC7-0CF6-49B2-8442-82AAD11529DC}" type="presParOf" srcId="{90872573-9C6F-4B46-9208-BB3262AD4971}" destId="{FABE4A12-CE71-4B82-95FB-AAB99CF50DDA}" srcOrd="1" destOrd="0" presId="urn:microsoft.com/office/officeart/2005/8/layout/cycle2"/>
    <dgm:cxn modelId="{60061F8D-454C-4540-96C1-50505DCA8CCF}" type="presParOf" srcId="{FABE4A12-CE71-4B82-95FB-AAB99CF50DDA}" destId="{2DBF82A5-4E32-4F3A-B526-3AAD89622BE7}" srcOrd="0" destOrd="0" presId="urn:microsoft.com/office/officeart/2005/8/layout/cycle2"/>
    <dgm:cxn modelId="{9E74F3D7-1382-454F-AE89-39F832A2EBC0}" type="presParOf" srcId="{90872573-9C6F-4B46-9208-BB3262AD4971}" destId="{F70FAF7A-35C6-4AE7-82F0-845BB6FBB49D}" srcOrd="2" destOrd="0" presId="urn:microsoft.com/office/officeart/2005/8/layout/cycle2"/>
    <dgm:cxn modelId="{5B35CCED-7366-47F6-A1D2-6A90EA2CD6CF}" type="presParOf" srcId="{90872573-9C6F-4B46-9208-BB3262AD4971}" destId="{191C3FDC-0FC5-4535-8B42-410CBD6D2D15}" srcOrd="3" destOrd="0" presId="urn:microsoft.com/office/officeart/2005/8/layout/cycle2"/>
    <dgm:cxn modelId="{BD6534B9-82A3-415A-BC40-739D5C9CFD1D}" type="presParOf" srcId="{191C3FDC-0FC5-4535-8B42-410CBD6D2D15}" destId="{7F1B273B-A1C6-4950-A9C4-BFE9DE73DDD2}" srcOrd="0" destOrd="0" presId="urn:microsoft.com/office/officeart/2005/8/layout/cycle2"/>
    <dgm:cxn modelId="{14D43459-9615-4CFA-9C87-9ED6B29151C5}" type="presParOf" srcId="{90872573-9C6F-4B46-9208-BB3262AD4971}" destId="{29A9C4AF-A008-41DC-9A88-AE3BF8AC0CB7}" srcOrd="4" destOrd="0" presId="urn:microsoft.com/office/officeart/2005/8/layout/cycle2"/>
    <dgm:cxn modelId="{3092043F-5957-49A6-A6B2-CC6B3E17275E}" type="presParOf" srcId="{90872573-9C6F-4B46-9208-BB3262AD4971}" destId="{9FE70D84-468B-4104-8774-6F77FB237478}" srcOrd="5" destOrd="0" presId="urn:microsoft.com/office/officeart/2005/8/layout/cycle2"/>
    <dgm:cxn modelId="{6BB28233-5051-4DD9-B1DE-74E4C3EF3BF5}" type="presParOf" srcId="{9FE70D84-468B-4104-8774-6F77FB237478}" destId="{21C41C08-609A-47B2-8CC9-A6FDAF9FD442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F38F2A-7D3D-4E51-9548-ECA841517DF2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2A3D7BA-B93A-40AD-8117-C2E79A0E1DD2}">
      <dgm:prSet phldrT="[Text]"/>
      <dgm:spPr>
        <a:solidFill>
          <a:srgbClr val="68A495"/>
        </a:solidFill>
      </dgm:spPr>
      <dgm:t>
        <a:bodyPr/>
        <a:lstStyle/>
        <a:p>
          <a:r>
            <a:rPr lang="en-GB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Why?</a:t>
          </a:r>
        </a:p>
      </dgm:t>
    </dgm:pt>
    <dgm:pt modelId="{D6CE098C-315F-44B3-BF72-55162AABFB50}" type="parTrans" cxnId="{1C607ABC-46CD-4EAA-BABD-ED711F703E76}">
      <dgm:prSet/>
      <dgm:spPr/>
      <dgm:t>
        <a:bodyPr/>
        <a:lstStyle/>
        <a:p>
          <a:endParaRPr lang="en-GB"/>
        </a:p>
      </dgm:t>
    </dgm:pt>
    <dgm:pt modelId="{030C3E76-AD01-40EB-BE08-47E7DFEFC427}" type="sibTrans" cxnId="{1C607ABC-46CD-4EAA-BABD-ED711F703E76}">
      <dgm:prSet/>
      <dgm:spPr/>
      <dgm:t>
        <a:bodyPr/>
        <a:lstStyle/>
        <a:p>
          <a:endParaRPr lang="en-GB"/>
        </a:p>
      </dgm:t>
    </dgm:pt>
    <dgm:pt modelId="{146190E0-3867-4002-909C-496F11AC82F4}">
      <dgm:prSet phldrT="[Text]"/>
      <dgm:spPr/>
      <dgm:t>
        <a:bodyPr/>
        <a:lstStyle/>
        <a:p>
          <a:r>
            <a:rPr lang="en-GB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Good practice to remove data once it has been processed</a:t>
          </a:r>
        </a:p>
      </dgm:t>
    </dgm:pt>
    <dgm:pt modelId="{98402CBF-221F-4D66-AABE-6E71EE1B0890}" type="parTrans" cxnId="{5D393ACE-EA7E-47A4-99E8-238F2F55B7F6}">
      <dgm:prSet/>
      <dgm:spPr/>
      <dgm:t>
        <a:bodyPr/>
        <a:lstStyle/>
        <a:p>
          <a:endParaRPr lang="en-GB"/>
        </a:p>
      </dgm:t>
    </dgm:pt>
    <dgm:pt modelId="{921F0C21-F007-42A3-9C3E-9EA589D1D5A8}" type="sibTrans" cxnId="{5D393ACE-EA7E-47A4-99E8-238F2F55B7F6}">
      <dgm:prSet/>
      <dgm:spPr/>
      <dgm:t>
        <a:bodyPr/>
        <a:lstStyle/>
        <a:p>
          <a:endParaRPr lang="en-GB"/>
        </a:p>
      </dgm:t>
    </dgm:pt>
    <dgm:pt modelId="{0BC8ED88-0E65-49CC-A37E-83817AE72B38}">
      <dgm:prSet phldrT="[Text]"/>
      <dgm:spPr/>
      <dgm:t>
        <a:bodyPr/>
        <a:lstStyle/>
        <a:p>
          <a:r>
            <a:rPr lang="en-GB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Minimises risk</a:t>
          </a:r>
        </a:p>
      </dgm:t>
    </dgm:pt>
    <dgm:pt modelId="{4A91ADF7-E5E0-44D3-A52D-3F00BE8550E1}" type="parTrans" cxnId="{34104838-1456-44C9-B5DD-9E41254A01C6}">
      <dgm:prSet/>
      <dgm:spPr/>
      <dgm:t>
        <a:bodyPr/>
        <a:lstStyle/>
        <a:p>
          <a:endParaRPr lang="en-GB"/>
        </a:p>
      </dgm:t>
    </dgm:pt>
    <dgm:pt modelId="{47FE866C-AD22-49DB-AC45-354A44252A70}" type="sibTrans" cxnId="{34104838-1456-44C9-B5DD-9E41254A01C6}">
      <dgm:prSet/>
      <dgm:spPr/>
      <dgm:t>
        <a:bodyPr/>
        <a:lstStyle/>
        <a:p>
          <a:endParaRPr lang="en-GB"/>
        </a:p>
      </dgm:t>
    </dgm:pt>
    <dgm:pt modelId="{93757356-AF0E-4E07-B47C-F535B3B654FF}">
      <dgm:prSet phldrT="[Text]"/>
      <dgm:spPr>
        <a:solidFill>
          <a:srgbClr val="68A495"/>
        </a:solidFill>
      </dgm:spPr>
      <dgm:t>
        <a:bodyPr/>
        <a:lstStyle/>
        <a:p>
          <a:r>
            <a:rPr lang="en-GB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When?</a:t>
          </a:r>
        </a:p>
      </dgm:t>
    </dgm:pt>
    <dgm:pt modelId="{8CAFA8A8-00CC-4F36-9906-D6E6783F4A18}" type="parTrans" cxnId="{14774E30-DBB3-49C2-BB50-2018596ABD21}">
      <dgm:prSet/>
      <dgm:spPr/>
      <dgm:t>
        <a:bodyPr/>
        <a:lstStyle/>
        <a:p>
          <a:endParaRPr lang="en-GB"/>
        </a:p>
      </dgm:t>
    </dgm:pt>
    <dgm:pt modelId="{F285E22D-3C1B-4397-9168-C1F85C5D7437}" type="sibTrans" cxnId="{14774E30-DBB3-49C2-BB50-2018596ABD21}">
      <dgm:prSet/>
      <dgm:spPr/>
      <dgm:t>
        <a:bodyPr/>
        <a:lstStyle/>
        <a:p>
          <a:endParaRPr lang="en-GB"/>
        </a:p>
      </dgm:t>
    </dgm:pt>
    <dgm:pt modelId="{8457C24F-F696-4F5D-A19B-3873F949A587}">
      <dgm:prSet phldrT="[Text]"/>
      <dgm:spPr/>
      <dgm:t>
        <a:bodyPr/>
        <a:lstStyle/>
        <a:p>
          <a:r>
            <a:rPr lang="en-GB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June 2025</a:t>
          </a:r>
        </a:p>
      </dgm:t>
    </dgm:pt>
    <dgm:pt modelId="{701BD95B-0726-4CCD-940D-B47A8FFCB0DD}" type="parTrans" cxnId="{27014316-0280-4916-88DF-A026B8AC183C}">
      <dgm:prSet/>
      <dgm:spPr/>
      <dgm:t>
        <a:bodyPr/>
        <a:lstStyle/>
        <a:p>
          <a:endParaRPr lang="en-GB"/>
        </a:p>
      </dgm:t>
    </dgm:pt>
    <dgm:pt modelId="{91C7C7B0-5A82-4811-B992-1E011CCD8D6C}" type="sibTrans" cxnId="{27014316-0280-4916-88DF-A026B8AC183C}">
      <dgm:prSet/>
      <dgm:spPr/>
      <dgm:t>
        <a:bodyPr/>
        <a:lstStyle/>
        <a:p>
          <a:endParaRPr lang="en-GB"/>
        </a:p>
      </dgm:t>
    </dgm:pt>
    <dgm:pt modelId="{AE4A3FF9-3796-4C9D-B4D0-E3CB97231FFF}">
      <dgm:prSet phldrT="[Text]"/>
      <dgm:spPr/>
      <dgm:t>
        <a:bodyPr/>
        <a:lstStyle/>
        <a:p>
          <a:r>
            <a:rPr lang="en-GB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Email and bulletin comms will be issued once exact date agreed</a:t>
          </a:r>
        </a:p>
      </dgm:t>
    </dgm:pt>
    <dgm:pt modelId="{E763A544-5237-407E-BB96-8AB56FA168A3}" type="parTrans" cxnId="{8670F436-B59B-44B7-9CFC-C5FE0816BAF8}">
      <dgm:prSet/>
      <dgm:spPr/>
      <dgm:t>
        <a:bodyPr/>
        <a:lstStyle/>
        <a:p>
          <a:endParaRPr lang="en-GB"/>
        </a:p>
      </dgm:t>
    </dgm:pt>
    <dgm:pt modelId="{D49A4ADD-C2C2-49B8-B664-D69806E3B1F0}" type="sibTrans" cxnId="{8670F436-B59B-44B7-9CFC-C5FE0816BAF8}">
      <dgm:prSet/>
      <dgm:spPr/>
      <dgm:t>
        <a:bodyPr/>
        <a:lstStyle/>
        <a:p>
          <a:endParaRPr lang="en-GB"/>
        </a:p>
      </dgm:t>
    </dgm:pt>
    <dgm:pt modelId="{7CFBDB85-F35F-47D4-9206-A838094B9860}">
      <dgm:prSet phldrT="[Text]"/>
      <dgm:spPr>
        <a:solidFill>
          <a:srgbClr val="68A495"/>
        </a:solidFill>
      </dgm:spPr>
      <dgm:t>
        <a:bodyPr/>
        <a:lstStyle/>
        <a:p>
          <a:r>
            <a:rPr lang="en-GB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What? </a:t>
          </a:r>
        </a:p>
      </dgm:t>
    </dgm:pt>
    <dgm:pt modelId="{3BE8662D-30AB-438D-AB52-8732B23C952B}" type="parTrans" cxnId="{B2FA7C1D-338D-4649-8372-B2A960840685}">
      <dgm:prSet/>
      <dgm:spPr/>
      <dgm:t>
        <a:bodyPr/>
        <a:lstStyle/>
        <a:p>
          <a:endParaRPr lang="en-GB"/>
        </a:p>
      </dgm:t>
    </dgm:pt>
    <dgm:pt modelId="{2CCA6D72-0900-4FFF-956D-87387B7DA3E6}" type="sibTrans" cxnId="{B2FA7C1D-338D-4649-8372-B2A960840685}">
      <dgm:prSet/>
      <dgm:spPr/>
      <dgm:t>
        <a:bodyPr/>
        <a:lstStyle/>
        <a:p>
          <a:endParaRPr lang="en-GB"/>
        </a:p>
      </dgm:t>
    </dgm:pt>
    <dgm:pt modelId="{1142C753-E076-4361-A5EC-FF45CB11C71D}">
      <dgm:prSet phldrT="[Text]"/>
      <dgm:spPr/>
      <dgm:t>
        <a:bodyPr/>
        <a:lstStyle/>
        <a:p>
          <a:r>
            <a:rPr lang="en-GB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Removal of files uploaded to REC Portal older than 60 days</a:t>
          </a:r>
        </a:p>
      </dgm:t>
    </dgm:pt>
    <dgm:pt modelId="{767823AA-86E2-4E50-8513-B5C32008A053}" type="parTrans" cxnId="{E2AFFEB8-F825-4413-9AD3-63316FAA2C38}">
      <dgm:prSet/>
      <dgm:spPr/>
      <dgm:t>
        <a:bodyPr/>
        <a:lstStyle/>
        <a:p>
          <a:endParaRPr lang="en-GB"/>
        </a:p>
      </dgm:t>
    </dgm:pt>
    <dgm:pt modelId="{119BD3BE-5235-46A3-9A52-3018EB41E378}" type="sibTrans" cxnId="{E2AFFEB8-F825-4413-9AD3-63316FAA2C38}">
      <dgm:prSet/>
      <dgm:spPr/>
      <dgm:t>
        <a:bodyPr/>
        <a:lstStyle/>
        <a:p>
          <a:endParaRPr lang="en-GB"/>
        </a:p>
      </dgm:t>
    </dgm:pt>
    <dgm:pt modelId="{544EE0B1-7CCF-44C8-B8DD-B3EB93642420}" type="pres">
      <dgm:prSet presAssocID="{57F38F2A-7D3D-4E51-9548-ECA841517DF2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D21B4567-488B-4FC2-A5A3-E9E9F0320FEC}" type="pres">
      <dgm:prSet presAssocID="{57F38F2A-7D3D-4E51-9548-ECA841517DF2}" presName="cycle" presStyleCnt="0"/>
      <dgm:spPr/>
    </dgm:pt>
    <dgm:pt modelId="{9287447F-F689-4B58-BDBB-F5EAA01017B7}" type="pres">
      <dgm:prSet presAssocID="{57F38F2A-7D3D-4E51-9548-ECA841517DF2}" presName="centerShape" presStyleCnt="0"/>
      <dgm:spPr/>
    </dgm:pt>
    <dgm:pt modelId="{1AFC14D7-DDC9-4C14-8B4D-C2E826F140FB}" type="pres">
      <dgm:prSet presAssocID="{57F38F2A-7D3D-4E51-9548-ECA841517DF2}" presName="connSite" presStyleLbl="node1" presStyleIdx="0" presStyleCnt="4"/>
      <dgm:spPr/>
    </dgm:pt>
    <dgm:pt modelId="{DC539BCB-DAA1-489D-8872-4DA938AB05B1}" type="pres">
      <dgm:prSet presAssocID="{57F38F2A-7D3D-4E51-9548-ECA841517DF2}" presName="visible" presStyleLbl="node1" presStyleIdx="0" presStyleCnt="4" custLinFactNeighborX="-10950" custLinFactNeighborY="-345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hredder with solid fill"/>
        </a:ext>
      </dgm:extLst>
    </dgm:pt>
    <dgm:pt modelId="{98A2579D-5C73-49D9-9396-E1D683AC2D4D}" type="pres">
      <dgm:prSet presAssocID="{3BE8662D-30AB-438D-AB52-8732B23C952B}" presName="Name25" presStyleLbl="parChTrans1D1" presStyleIdx="0" presStyleCnt="3"/>
      <dgm:spPr/>
    </dgm:pt>
    <dgm:pt modelId="{04B333FD-2C9E-4C0D-94E5-766487AF1C59}" type="pres">
      <dgm:prSet presAssocID="{7CFBDB85-F35F-47D4-9206-A838094B9860}" presName="node" presStyleCnt="0"/>
      <dgm:spPr/>
    </dgm:pt>
    <dgm:pt modelId="{2E77A983-6F45-47AF-8419-E5CD728B2C5E}" type="pres">
      <dgm:prSet presAssocID="{7CFBDB85-F35F-47D4-9206-A838094B9860}" presName="parentNode" presStyleLbl="node1" presStyleIdx="1" presStyleCnt="4">
        <dgm:presLayoutVars>
          <dgm:chMax val="1"/>
          <dgm:bulletEnabled val="1"/>
        </dgm:presLayoutVars>
      </dgm:prSet>
      <dgm:spPr/>
    </dgm:pt>
    <dgm:pt modelId="{987F5CD5-C67B-4E65-9CE4-8F6E163C72D3}" type="pres">
      <dgm:prSet presAssocID="{7CFBDB85-F35F-47D4-9206-A838094B9860}" presName="childNode" presStyleLbl="revTx" presStyleIdx="0" presStyleCnt="3">
        <dgm:presLayoutVars>
          <dgm:bulletEnabled val="1"/>
        </dgm:presLayoutVars>
      </dgm:prSet>
      <dgm:spPr/>
    </dgm:pt>
    <dgm:pt modelId="{E4AAE56B-5910-407D-BC0A-4D6EB6F20C5B}" type="pres">
      <dgm:prSet presAssocID="{D6CE098C-315F-44B3-BF72-55162AABFB50}" presName="Name25" presStyleLbl="parChTrans1D1" presStyleIdx="1" presStyleCnt="3"/>
      <dgm:spPr/>
    </dgm:pt>
    <dgm:pt modelId="{C70C779D-B631-4D3F-AD0B-7EC9F6189E15}" type="pres">
      <dgm:prSet presAssocID="{82A3D7BA-B93A-40AD-8117-C2E79A0E1DD2}" presName="node" presStyleCnt="0"/>
      <dgm:spPr/>
    </dgm:pt>
    <dgm:pt modelId="{021318E6-0AC1-4832-9376-B2AC81A9B0C4}" type="pres">
      <dgm:prSet presAssocID="{82A3D7BA-B93A-40AD-8117-C2E79A0E1DD2}" presName="parentNode" presStyleLbl="node1" presStyleIdx="2" presStyleCnt="4">
        <dgm:presLayoutVars>
          <dgm:chMax val="1"/>
          <dgm:bulletEnabled val="1"/>
        </dgm:presLayoutVars>
      </dgm:prSet>
      <dgm:spPr/>
    </dgm:pt>
    <dgm:pt modelId="{ECFF2972-7677-40AE-9307-CB87281DF6C6}" type="pres">
      <dgm:prSet presAssocID="{82A3D7BA-B93A-40AD-8117-C2E79A0E1DD2}" presName="childNode" presStyleLbl="revTx" presStyleIdx="1" presStyleCnt="3">
        <dgm:presLayoutVars>
          <dgm:bulletEnabled val="1"/>
        </dgm:presLayoutVars>
      </dgm:prSet>
      <dgm:spPr/>
    </dgm:pt>
    <dgm:pt modelId="{EDCCABE5-4B88-4AE7-B354-7F1A9C097D92}" type="pres">
      <dgm:prSet presAssocID="{8CAFA8A8-00CC-4F36-9906-D6E6783F4A18}" presName="Name25" presStyleLbl="parChTrans1D1" presStyleIdx="2" presStyleCnt="3"/>
      <dgm:spPr/>
    </dgm:pt>
    <dgm:pt modelId="{7D30BC93-74D2-4389-9B54-9525603F48F7}" type="pres">
      <dgm:prSet presAssocID="{93757356-AF0E-4E07-B47C-F535B3B654FF}" presName="node" presStyleCnt="0"/>
      <dgm:spPr/>
    </dgm:pt>
    <dgm:pt modelId="{EF2D65CA-2BE3-4509-8651-85218FB5FD83}" type="pres">
      <dgm:prSet presAssocID="{93757356-AF0E-4E07-B47C-F535B3B654FF}" presName="parentNode" presStyleLbl="node1" presStyleIdx="3" presStyleCnt="4">
        <dgm:presLayoutVars>
          <dgm:chMax val="1"/>
          <dgm:bulletEnabled val="1"/>
        </dgm:presLayoutVars>
      </dgm:prSet>
      <dgm:spPr/>
    </dgm:pt>
    <dgm:pt modelId="{BD339E39-E45F-4B5A-8E1F-6E944D812A1B}" type="pres">
      <dgm:prSet presAssocID="{93757356-AF0E-4E07-B47C-F535B3B654FF}" presName="childNode" presStyleLbl="revTx" presStyleIdx="2" presStyleCnt="3">
        <dgm:presLayoutVars>
          <dgm:bulletEnabled val="1"/>
        </dgm:presLayoutVars>
      </dgm:prSet>
      <dgm:spPr/>
    </dgm:pt>
  </dgm:ptLst>
  <dgm:cxnLst>
    <dgm:cxn modelId="{27014316-0280-4916-88DF-A026B8AC183C}" srcId="{93757356-AF0E-4E07-B47C-F535B3B654FF}" destId="{8457C24F-F696-4F5D-A19B-3873F949A587}" srcOrd="0" destOrd="0" parTransId="{701BD95B-0726-4CCD-940D-B47A8FFCB0DD}" sibTransId="{91C7C7B0-5A82-4811-B992-1E011CCD8D6C}"/>
    <dgm:cxn modelId="{B2FA7C1D-338D-4649-8372-B2A960840685}" srcId="{57F38F2A-7D3D-4E51-9548-ECA841517DF2}" destId="{7CFBDB85-F35F-47D4-9206-A838094B9860}" srcOrd="0" destOrd="0" parTransId="{3BE8662D-30AB-438D-AB52-8732B23C952B}" sibTransId="{2CCA6D72-0900-4FFF-956D-87387B7DA3E6}"/>
    <dgm:cxn modelId="{F5675C2B-7878-4C16-A0EF-E8CE7F44DADE}" type="presOf" srcId="{1142C753-E076-4361-A5EC-FF45CB11C71D}" destId="{987F5CD5-C67B-4E65-9CE4-8F6E163C72D3}" srcOrd="0" destOrd="0" presId="urn:microsoft.com/office/officeart/2005/8/layout/radial2"/>
    <dgm:cxn modelId="{14774E30-DBB3-49C2-BB50-2018596ABD21}" srcId="{57F38F2A-7D3D-4E51-9548-ECA841517DF2}" destId="{93757356-AF0E-4E07-B47C-F535B3B654FF}" srcOrd="2" destOrd="0" parTransId="{8CAFA8A8-00CC-4F36-9906-D6E6783F4A18}" sibTransId="{F285E22D-3C1B-4397-9168-C1F85C5D7437}"/>
    <dgm:cxn modelId="{8670F436-B59B-44B7-9CFC-C5FE0816BAF8}" srcId="{93757356-AF0E-4E07-B47C-F535B3B654FF}" destId="{AE4A3FF9-3796-4C9D-B4D0-E3CB97231FFF}" srcOrd="1" destOrd="0" parTransId="{E763A544-5237-407E-BB96-8AB56FA168A3}" sibTransId="{D49A4ADD-C2C2-49B8-B664-D69806E3B1F0}"/>
    <dgm:cxn modelId="{34104838-1456-44C9-B5DD-9E41254A01C6}" srcId="{82A3D7BA-B93A-40AD-8117-C2E79A0E1DD2}" destId="{0BC8ED88-0E65-49CC-A37E-83817AE72B38}" srcOrd="1" destOrd="0" parTransId="{4A91ADF7-E5E0-44D3-A52D-3F00BE8550E1}" sibTransId="{47FE866C-AD22-49DB-AC45-354A44252A70}"/>
    <dgm:cxn modelId="{8B61513C-E13F-42BF-8516-ECBE034ABEC2}" type="presOf" srcId="{8CAFA8A8-00CC-4F36-9906-D6E6783F4A18}" destId="{EDCCABE5-4B88-4AE7-B354-7F1A9C097D92}" srcOrd="0" destOrd="0" presId="urn:microsoft.com/office/officeart/2005/8/layout/radial2"/>
    <dgm:cxn modelId="{1AD84062-3C71-48F6-B302-47AA442C2F5B}" type="presOf" srcId="{57F38F2A-7D3D-4E51-9548-ECA841517DF2}" destId="{544EE0B1-7CCF-44C8-B8DD-B3EB93642420}" srcOrd="0" destOrd="0" presId="urn:microsoft.com/office/officeart/2005/8/layout/radial2"/>
    <dgm:cxn modelId="{17022466-A575-4F75-8FCB-37A4837A0C32}" type="presOf" srcId="{0BC8ED88-0E65-49CC-A37E-83817AE72B38}" destId="{ECFF2972-7677-40AE-9307-CB87281DF6C6}" srcOrd="0" destOrd="1" presId="urn:microsoft.com/office/officeart/2005/8/layout/radial2"/>
    <dgm:cxn modelId="{6840614E-1308-4EFB-8856-B28BC05FFC15}" type="presOf" srcId="{AE4A3FF9-3796-4C9D-B4D0-E3CB97231FFF}" destId="{BD339E39-E45F-4B5A-8E1F-6E944D812A1B}" srcOrd="0" destOrd="1" presId="urn:microsoft.com/office/officeart/2005/8/layout/radial2"/>
    <dgm:cxn modelId="{29B3844F-4582-4AC1-B435-077BAF129A05}" type="presOf" srcId="{D6CE098C-315F-44B3-BF72-55162AABFB50}" destId="{E4AAE56B-5910-407D-BC0A-4D6EB6F20C5B}" srcOrd="0" destOrd="0" presId="urn:microsoft.com/office/officeart/2005/8/layout/radial2"/>
    <dgm:cxn modelId="{06D99FA8-8E25-4D75-B22A-5A48041C1772}" type="presOf" srcId="{146190E0-3867-4002-909C-496F11AC82F4}" destId="{ECFF2972-7677-40AE-9307-CB87281DF6C6}" srcOrd="0" destOrd="0" presId="urn:microsoft.com/office/officeart/2005/8/layout/radial2"/>
    <dgm:cxn modelId="{E2AFFEB8-F825-4413-9AD3-63316FAA2C38}" srcId="{7CFBDB85-F35F-47D4-9206-A838094B9860}" destId="{1142C753-E076-4361-A5EC-FF45CB11C71D}" srcOrd="0" destOrd="0" parTransId="{767823AA-86E2-4E50-8513-B5C32008A053}" sibTransId="{119BD3BE-5235-46A3-9A52-3018EB41E378}"/>
    <dgm:cxn modelId="{C7278FB9-B7B3-473A-B7D2-8E69F93A2E4B}" type="presOf" srcId="{82A3D7BA-B93A-40AD-8117-C2E79A0E1DD2}" destId="{021318E6-0AC1-4832-9376-B2AC81A9B0C4}" srcOrd="0" destOrd="0" presId="urn:microsoft.com/office/officeart/2005/8/layout/radial2"/>
    <dgm:cxn modelId="{1C607ABC-46CD-4EAA-BABD-ED711F703E76}" srcId="{57F38F2A-7D3D-4E51-9548-ECA841517DF2}" destId="{82A3D7BA-B93A-40AD-8117-C2E79A0E1DD2}" srcOrd="1" destOrd="0" parTransId="{D6CE098C-315F-44B3-BF72-55162AABFB50}" sibTransId="{030C3E76-AD01-40EB-BE08-47E7DFEFC427}"/>
    <dgm:cxn modelId="{5D393ACE-EA7E-47A4-99E8-238F2F55B7F6}" srcId="{82A3D7BA-B93A-40AD-8117-C2E79A0E1DD2}" destId="{146190E0-3867-4002-909C-496F11AC82F4}" srcOrd="0" destOrd="0" parTransId="{98402CBF-221F-4D66-AABE-6E71EE1B0890}" sibTransId="{921F0C21-F007-42A3-9C3E-9EA589D1D5A8}"/>
    <dgm:cxn modelId="{64DB9ED5-AB4F-44D3-824F-2BCC4A720E49}" type="presOf" srcId="{7CFBDB85-F35F-47D4-9206-A838094B9860}" destId="{2E77A983-6F45-47AF-8419-E5CD728B2C5E}" srcOrd="0" destOrd="0" presId="urn:microsoft.com/office/officeart/2005/8/layout/radial2"/>
    <dgm:cxn modelId="{0EC6F8F3-6442-41C8-AEE9-E06E01B801C7}" type="presOf" srcId="{93757356-AF0E-4E07-B47C-F535B3B654FF}" destId="{EF2D65CA-2BE3-4509-8651-85218FB5FD83}" srcOrd="0" destOrd="0" presId="urn:microsoft.com/office/officeart/2005/8/layout/radial2"/>
    <dgm:cxn modelId="{EAF28BF4-96F1-4EE3-8150-03E435CAC292}" type="presOf" srcId="{3BE8662D-30AB-438D-AB52-8732B23C952B}" destId="{98A2579D-5C73-49D9-9396-E1D683AC2D4D}" srcOrd="0" destOrd="0" presId="urn:microsoft.com/office/officeart/2005/8/layout/radial2"/>
    <dgm:cxn modelId="{24D13BF7-8527-4E57-B7D1-4D660D52DCC4}" type="presOf" srcId="{8457C24F-F696-4F5D-A19B-3873F949A587}" destId="{BD339E39-E45F-4B5A-8E1F-6E944D812A1B}" srcOrd="0" destOrd="0" presId="urn:microsoft.com/office/officeart/2005/8/layout/radial2"/>
    <dgm:cxn modelId="{64AEB282-25B5-4173-9C39-DE85E9BBFC99}" type="presParOf" srcId="{544EE0B1-7CCF-44C8-B8DD-B3EB93642420}" destId="{D21B4567-488B-4FC2-A5A3-E9E9F0320FEC}" srcOrd="0" destOrd="0" presId="urn:microsoft.com/office/officeart/2005/8/layout/radial2"/>
    <dgm:cxn modelId="{939A45D9-26FA-48DA-ADE3-328B632EF261}" type="presParOf" srcId="{D21B4567-488B-4FC2-A5A3-E9E9F0320FEC}" destId="{9287447F-F689-4B58-BDBB-F5EAA01017B7}" srcOrd="0" destOrd="0" presId="urn:microsoft.com/office/officeart/2005/8/layout/radial2"/>
    <dgm:cxn modelId="{C5A48911-56DE-496F-B9D5-DCBA7CB15A92}" type="presParOf" srcId="{9287447F-F689-4B58-BDBB-F5EAA01017B7}" destId="{1AFC14D7-DDC9-4C14-8B4D-C2E826F140FB}" srcOrd="0" destOrd="0" presId="urn:microsoft.com/office/officeart/2005/8/layout/radial2"/>
    <dgm:cxn modelId="{ACD18643-D3BF-4BB6-AF18-2E1A8C772DAC}" type="presParOf" srcId="{9287447F-F689-4B58-BDBB-F5EAA01017B7}" destId="{DC539BCB-DAA1-489D-8872-4DA938AB05B1}" srcOrd="1" destOrd="0" presId="urn:microsoft.com/office/officeart/2005/8/layout/radial2"/>
    <dgm:cxn modelId="{3F856629-8134-4E7E-BD69-0A0903C99F87}" type="presParOf" srcId="{D21B4567-488B-4FC2-A5A3-E9E9F0320FEC}" destId="{98A2579D-5C73-49D9-9396-E1D683AC2D4D}" srcOrd="1" destOrd="0" presId="urn:microsoft.com/office/officeart/2005/8/layout/radial2"/>
    <dgm:cxn modelId="{ECDB0370-7BAB-4CA8-BC8C-36E210F8D563}" type="presParOf" srcId="{D21B4567-488B-4FC2-A5A3-E9E9F0320FEC}" destId="{04B333FD-2C9E-4C0D-94E5-766487AF1C59}" srcOrd="2" destOrd="0" presId="urn:microsoft.com/office/officeart/2005/8/layout/radial2"/>
    <dgm:cxn modelId="{207C165C-B49D-4945-9CC8-7B7287958CE2}" type="presParOf" srcId="{04B333FD-2C9E-4C0D-94E5-766487AF1C59}" destId="{2E77A983-6F45-47AF-8419-E5CD728B2C5E}" srcOrd="0" destOrd="0" presId="urn:microsoft.com/office/officeart/2005/8/layout/radial2"/>
    <dgm:cxn modelId="{DD9B7385-D577-4819-84C6-53FFFDF6CFCD}" type="presParOf" srcId="{04B333FD-2C9E-4C0D-94E5-766487AF1C59}" destId="{987F5CD5-C67B-4E65-9CE4-8F6E163C72D3}" srcOrd="1" destOrd="0" presId="urn:microsoft.com/office/officeart/2005/8/layout/radial2"/>
    <dgm:cxn modelId="{5686EB07-0DB1-437F-AA0E-77A744731054}" type="presParOf" srcId="{D21B4567-488B-4FC2-A5A3-E9E9F0320FEC}" destId="{E4AAE56B-5910-407D-BC0A-4D6EB6F20C5B}" srcOrd="3" destOrd="0" presId="urn:microsoft.com/office/officeart/2005/8/layout/radial2"/>
    <dgm:cxn modelId="{802CE30A-4464-4BB4-943B-6A5C62335240}" type="presParOf" srcId="{D21B4567-488B-4FC2-A5A3-E9E9F0320FEC}" destId="{C70C779D-B631-4D3F-AD0B-7EC9F6189E15}" srcOrd="4" destOrd="0" presId="urn:microsoft.com/office/officeart/2005/8/layout/radial2"/>
    <dgm:cxn modelId="{B517AFEA-43A5-4872-A8F1-1EBC5D82966D}" type="presParOf" srcId="{C70C779D-B631-4D3F-AD0B-7EC9F6189E15}" destId="{021318E6-0AC1-4832-9376-B2AC81A9B0C4}" srcOrd="0" destOrd="0" presId="urn:microsoft.com/office/officeart/2005/8/layout/radial2"/>
    <dgm:cxn modelId="{97D56C06-76EC-432E-95E0-B0A89C64A5C3}" type="presParOf" srcId="{C70C779D-B631-4D3F-AD0B-7EC9F6189E15}" destId="{ECFF2972-7677-40AE-9307-CB87281DF6C6}" srcOrd="1" destOrd="0" presId="urn:microsoft.com/office/officeart/2005/8/layout/radial2"/>
    <dgm:cxn modelId="{C49F3C40-645D-4C79-BC4F-0095E933DBA0}" type="presParOf" srcId="{D21B4567-488B-4FC2-A5A3-E9E9F0320FEC}" destId="{EDCCABE5-4B88-4AE7-B354-7F1A9C097D92}" srcOrd="5" destOrd="0" presId="urn:microsoft.com/office/officeart/2005/8/layout/radial2"/>
    <dgm:cxn modelId="{9CB03379-F618-435F-B7D4-1E52155F0D97}" type="presParOf" srcId="{D21B4567-488B-4FC2-A5A3-E9E9F0320FEC}" destId="{7D30BC93-74D2-4389-9B54-9525603F48F7}" srcOrd="6" destOrd="0" presId="urn:microsoft.com/office/officeart/2005/8/layout/radial2"/>
    <dgm:cxn modelId="{BFEA8499-E677-45B9-9529-EEBD7A80147C}" type="presParOf" srcId="{7D30BC93-74D2-4389-9B54-9525603F48F7}" destId="{EF2D65CA-2BE3-4509-8651-85218FB5FD83}" srcOrd="0" destOrd="0" presId="urn:microsoft.com/office/officeart/2005/8/layout/radial2"/>
    <dgm:cxn modelId="{D1174C9A-02D4-4455-9F79-D75298611358}" type="presParOf" srcId="{7D30BC93-74D2-4389-9B54-9525603F48F7}" destId="{BD339E39-E45F-4B5A-8E1F-6E944D812A1B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1C173D7-D137-4906-A9F1-2ADB6E670309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</dgm:pt>
    <dgm:pt modelId="{1B32DB0C-90EC-46D7-9800-D1EA81885A0B}">
      <dgm:prSet phldrT="[Text]"/>
      <dgm:spPr>
        <a:solidFill>
          <a:srgbClr val="68A495"/>
        </a:solidFill>
        <a:ln>
          <a:noFill/>
        </a:ln>
      </dgm:spPr>
      <dgm:t>
        <a:bodyPr/>
        <a:lstStyle/>
        <a:p>
          <a:pPr>
            <a:buNone/>
          </a:pPr>
          <a:r>
            <a:rPr lang="en-GB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Files uploaded through the 'Your Files' function in your Organisation Site against the following Process Areas are affected</a:t>
          </a:r>
        </a:p>
      </dgm:t>
    </dgm:pt>
    <dgm:pt modelId="{04FBA0EA-AD92-4169-A373-02E8D352B77F}" type="parTrans" cxnId="{129A18C6-BEE1-40A6-BC4D-2E5223874078}">
      <dgm:prSet/>
      <dgm:spPr/>
      <dgm:t>
        <a:bodyPr/>
        <a:lstStyle/>
        <a:p>
          <a:endParaRPr lang="en-GB"/>
        </a:p>
      </dgm:t>
    </dgm:pt>
    <dgm:pt modelId="{796EEC54-BE10-4C57-ACB9-AC3C7E5FE5ED}" type="sibTrans" cxnId="{129A18C6-BEE1-40A6-BC4D-2E5223874078}">
      <dgm:prSet/>
      <dgm:spPr/>
      <dgm:t>
        <a:bodyPr/>
        <a:lstStyle/>
        <a:p>
          <a:endParaRPr lang="en-GB"/>
        </a:p>
      </dgm:t>
    </dgm:pt>
    <dgm:pt modelId="{59F46A0F-A0FC-4A4E-ACAC-A116C9B36D74}">
      <dgm:prSet/>
      <dgm:spPr>
        <a:solidFill>
          <a:srgbClr val="CFE3DF">
            <a:alpha val="90000"/>
          </a:srgbClr>
        </a:solidFill>
        <a:ln>
          <a:solidFill>
            <a:srgbClr val="68A495">
              <a:alpha val="90000"/>
            </a:srgbClr>
          </a:solidFill>
        </a:ln>
      </dgm:spPr>
      <dgm:t>
        <a:bodyPr/>
        <a:lstStyle/>
        <a:p>
          <a:r>
            <a:rPr lang="en-GB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Energy Theft</a:t>
          </a:r>
        </a:p>
      </dgm:t>
    </dgm:pt>
    <dgm:pt modelId="{A927F73D-D74E-4E47-A913-5263056CD35C}" type="parTrans" cxnId="{E6C2BCD2-503F-4DE0-A00A-B6B0B621E617}">
      <dgm:prSet/>
      <dgm:spPr/>
      <dgm:t>
        <a:bodyPr/>
        <a:lstStyle/>
        <a:p>
          <a:endParaRPr lang="en-GB"/>
        </a:p>
      </dgm:t>
    </dgm:pt>
    <dgm:pt modelId="{115D826C-AA5B-4494-89C3-D89D745B1189}" type="sibTrans" cxnId="{E6C2BCD2-503F-4DE0-A00A-B6B0B621E617}">
      <dgm:prSet/>
      <dgm:spPr/>
      <dgm:t>
        <a:bodyPr/>
        <a:lstStyle/>
        <a:p>
          <a:endParaRPr lang="en-GB"/>
        </a:p>
      </dgm:t>
    </dgm:pt>
    <dgm:pt modelId="{8F33B7D2-9ADF-4FE9-8A51-FD6FCDB08651}">
      <dgm:prSet/>
      <dgm:spPr>
        <a:solidFill>
          <a:srgbClr val="CFE3DF">
            <a:alpha val="90000"/>
          </a:srgbClr>
        </a:solidFill>
        <a:ln>
          <a:solidFill>
            <a:srgbClr val="68A495">
              <a:alpha val="90000"/>
            </a:srgbClr>
          </a:solidFill>
        </a:ln>
      </dgm:spPr>
      <dgm:t>
        <a:bodyPr/>
        <a:lstStyle/>
        <a:p>
          <a:r>
            <a:rPr lang="en-GB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Green Deals</a:t>
          </a:r>
        </a:p>
      </dgm:t>
    </dgm:pt>
    <dgm:pt modelId="{93187C30-1077-4474-9209-2D2FC8E99FFC}" type="parTrans" cxnId="{A5DAEEFB-331A-4C37-A28F-EC5AAE7524F1}">
      <dgm:prSet/>
      <dgm:spPr/>
      <dgm:t>
        <a:bodyPr/>
        <a:lstStyle/>
        <a:p>
          <a:endParaRPr lang="en-GB"/>
        </a:p>
      </dgm:t>
    </dgm:pt>
    <dgm:pt modelId="{7D6B0FC7-68A2-4928-B9BD-153034F4082E}" type="sibTrans" cxnId="{A5DAEEFB-331A-4C37-A28F-EC5AAE7524F1}">
      <dgm:prSet/>
      <dgm:spPr/>
      <dgm:t>
        <a:bodyPr/>
        <a:lstStyle/>
        <a:p>
          <a:endParaRPr lang="en-GB"/>
        </a:p>
      </dgm:t>
    </dgm:pt>
    <dgm:pt modelId="{C90C209A-6ABF-440B-BB88-634648729115}">
      <dgm:prSet/>
      <dgm:spPr>
        <a:solidFill>
          <a:srgbClr val="CFE3DF">
            <a:alpha val="90000"/>
          </a:srgbClr>
        </a:solidFill>
        <a:ln>
          <a:solidFill>
            <a:srgbClr val="68A495">
              <a:alpha val="90000"/>
            </a:srgbClr>
          </a:solidFill>
        </a:ln>
      </dgm:spPr>
      <dgm:t>
        <a:bodyPr/>
        <a:lstStyle/>
        <a:p>
          <a:r>
            <a:rPr lang="en-GB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Performance Assurance - Data Upload</a:t>
          </a:r>
        </a:p>
      </dgm:t>
    </dgm:pt>
    <dgm:pt modelId="{06AD88FE-9B26-4FF5-B28B-FE6776C150E7}" type="parTrans" cxnId="{6A5D0381-1AE7-40C2-AFDC-C6F943010D0C}">
      <dgm:prSet/>
      <dgm:spPr/>
      <dgm:t>
        <a:bodyPr/>
        <a:lstStyle/>
        <a:p>
          <a:endParaRPr lang="en-GB"/>
        </a:p>
      </dgm:t>
    </dgm:pt>
    <dgm:pt modelId="{260DAD7E-0B85-4ADF-88AF-6B42010FE460}" type="sibTrans" cxnId="{6A5D0381-1AE7-40C2-AFDC-C6F943010D0C}">
      <dgm:prSet/>
      <dgm:spPr/>
      <dgm:t>
        <a:bodyPr/>
        <a:lstStyle/>
        <a:p>
          <a:endParaRPr lang="en-GB"/>
        </a:p>
      </dgm:t>
    </dgm:pt>
    <dgm:pt modelId="{C1EFA268-8BC4-4664-88D1-8727C92E5F3E}">
      <dgm:prSet/>
      <dgm:spPr>
        <a:solidFill>
          <a:srgbClr val="CFE3DF">
            <a:alpha val="90000"/>
          </a:srgbClr>
        </a:solidFill>
        <a:ln>
          <a:solidFill>
            <a:srgbClr val="68A495">
              <a:alpha val="90000"/>
            </a:srgbClr>
          </a:solidFill>
        </a:ln>
      </dgm:spPr>
      <dgm:t>
        <a:bodyPr/>
        <a:lstStyle/>
        <a:p>
          <a:r>
            <a: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Service Providers</a:t>
          </a:r>
          <a:endParaRPr lang="en-GB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00F485E-CFA2-4D5A-8C3C-E8F35D4E89D7}" type="parTrans" cxnId="{606681F0-7C96-466D-A1D7-29E4D7B11489}">
      <dgm:prSet/>
      <dgm:spPr/>
      <dgm:t>
        <a:bodyPr/>
        <a:lstStyle/>
        <a:p>
          <a:endParaRPr lang="en-GB"/>
        </a:p>
      </dgm:t>
    </dgm:pt>
    <dgm:pt modelId="{32B68E38-8153-46F9-8F74-A75C71BE6B81}" type="sibTrans" cxnId="{606681F0-7C96-466D-A1D7-29E4D7B11489}">
      <dgm:prSet/>
      <dgm:spPr/>
      <dgm:t>
        <a:bodyPr/>
        <a:lstStyle/>
        <a:p>
          <a:endParaRPr lang="en-GB"/>
        </a:p>
      </dgm:t>
    </dgm:pt>
    <dgm:pt modelId="{1E9AE7F5-0E2C-4FBF-A053-B3D358052170}">
      <dgm:prSet/>
      <dgm:spPr>
        <a:solidFill>
          <a:srgbClr val="CFE3DF">
            <a:alpha val="90000"/>
          </a:srgbClr>
        </a:solidFill>
        <a:ln>
          <a:solidFill>
            <a:srgbClr val="68A495">
              <a:alpha val="90000"/>
            </a:srgbClr>
          </a:solidFill>
        </a:ln>
      </dgm:spPr>
      <dgm:t>
        <a:bodyPr/>
        <a:lstStyle/>
        <a:p>
          <a:r>
            <a: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Code Manager Uploads, specifically:</a:t>
          </a:r>
          <a:endParaRPr lang="en-GB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6B65ACE8-7AF4-4E9C-8143-F8EF4C5696A3}" type="parTrans" cxnId="{E3A174D4-2834-40DB-80F3-C42648D94AD7}">
      <dgm:prSet/>
      <dgm:spPr/>
      <dgm:t>
        <a:bodyPr/>
        <a:lstStyle/>
        <a:p>
          <a:endParaRPr lang="en-GB"/>
        </a:p>
      </dgm:t>
    </dgm:pt>
    <dgm:pt modelId="{E6E77552-FCFB-41DE-95C5-6E938A9686AA}" type="sibTrans" cxnId="{E3A174D4-2834-40DB-80F3-C42648D94AD7}">
      <dgm:prSet/>
      <dgm:spPr/>
      <dgm:t>
        <a:bodyPr/>
        <a:lstStyle/>
        <a:p>
          <a:endParaRPr lang="en-GB"/>
        </a:p>
      </dgm:t>
    </dgm:pt>
    <dgm:pt modelId="{7143116B-6380-47A1-AA5B-9DFE3C70E906}">
      <dgm:prSet/>
      <dgm:spPr>
        <a:solidFill>
          <a:srgbClr val="CFE3DF">
            <a:alpha val="90000"/>
          </a:srgbClr>
        </a:solidFill>
        <a:ln>
          <a:solidFill>
            <a:srgbClr val="68A495">
              <a:alpha val="90000"/>
            </a:srgbClr>
          </a:solidFill>
        </a:ln>
      </dgm:spPr>
      <dgm:t>
        <a:bodyPr/>
        <a:lstStyle/>
        <a:p>
          <a:r>
            <a: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GDAA Summary Report</a:t>
          </a:r>
          <a:endParaRPr lang="en-GB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6E511D3-2A90-4B38-B00B-E828E0C45223}" type="parTrans" cxnId="{9EB518E3-ABBC-4249-A83F-EA26616402D6}">
      <dgm:prSet/>
      <dgm:spPr/>
      <dgm:t>
        <a:bodyPr/>
        <a:lstStyle/>
        <a:p>
          <a:endParaRPr lang="en-GB"/>
        </a:p>
      </dgm:t>
    </dgm:pt>
    <dgm:pt modelId="{8569D904-4FA9-4129-9876-699F041FB60D}" type="sibTrans" cxnId="{9EB518E3-ABBC-4249-A83F-EA26616402D6}">
      <dgm:prSet/>
      <dgm:spPr/>
      <dgm:t>
        <a:bodyPr/>
        <a:lstStyle/>
        <a:p>
          <a:endParaRPr lang="en-GB"/>
        </a:p>
      </dgm:t>
    </dgm:pt>
    <dgm:pt modelId="{41DCF447-D8FA-4499-B62F-82095FD93A0D}">
      <dgm:prSet/>
      <dgm:spPr>
        <a:solidFill>
          <a:srgbClr val="CFE3DF">
            <a:alpha val="90000"/>
          </a:srgbClr>
        </a:solidFill>
        <a:ln>
          <a:solidFill>
            <a:srgbClr val="68A495">
              <a:alpha val="90000"/>
            </a:srgbClr>
          </a:solidFill>
        </a:ln>
      </dgm:spPr>
      <dgm:t>
        <a:bodyPr/>
        <a:lstStyle/>
        <a:p>
          <a:r>
            <a:rPr lang="en-GB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Data Cleanse Individual Supplier Reports</a:t>
          </a:r>
        </a:p>
      </dgm:t>
    </dgm:pt>
    <dgm:pt modelId="{E55869E6-8754-402A-9728-1B7E20489EC3}" type="parTrans" cxnId="{9AD82954-5F19-451A-8F54-52EEEF09FF0F}">
      <dgm:prSet/>
      <dgm:spPr/>
      <dgm:t>
        <a:bodyPr/>
        <a:lstStyle/>
        <a:p>
          <a:endParaRPr lang="en-GB"/>
        </a:p>
      </dgm:t>
    </dgm:pt>
    <dgm:pt modelId="{088DDFB4-8507-43BD-87FA-6AB3FEF699CF}" type="sibTrans" cxnId="{9AD82954-5F19-451A-8F54-52EEEF09FF0F}">
      <dgm:prSet/>
      <dgm:spPr/>
      <dgm:t>
        <a:bodyPr/>
        <a:lstStyle/>
        <a:p>
          <a:endParaRPr lang="en-GB"/>
        </a:p>
      </dgm:t>
    </dgm:pt>
    <dgm:pt modelId="{2D0FD4B4-226B-4878-A450-8D3F74EDF751}">
      <dgm:prSet/>
      <dgm:spPr>
        <a:solidFill>
          <a:srgbClr val="CFE3DF">
            <a:alpha val="90000"/>
          </a:srgbClr>
        </a:solidFill>
        <a:ln>
          <a:solidFill>
            <a:srgbClr val="68A495">
              <a:alpha val="90000"/>
            </a:srgbClr>
          </a:solidFill>
        </a:ln>
      </dgm:spPr>
      <dgm:t>
        <a:bodyPr/>
        <a:lstStyle/>
        <a:p>
          <a:r>
            <a:rPr lang="en-GB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Data Cleanse Anon Movement Reports</a:t>
          </a:r>
        </a:p>
      </dgm:t>
    </dgm:pt>
    <dgm:pt modelId="{26A46A74-136F-4C13-BD91-B061E6DD06F2}" type="parTrans" cxnId="{8E767F0F-C163-40A5-B323-56F2A3758484}">
      <dgm:prSet/>
      <dgm:spPr/>
      <dgm:t>
        <a:bodyPr/>
        <a:lstStyle/>
        <a:p>
          <a:endParaRPr lang="en-GB"/>
        </a:p>
      </dgm:t>
    </dgm:pt>
    <dgm:pt modelId="{E62DADEB-A2D8-4A02-83F9-1834C38EBB19}" type="sibTrans" cxnId="{8E767F0F-C163-40A5-B323-56F2A3758484}">
      <dgm:prSet/>
      <dgm:spPr/>
      <dgm:t>
        <a:bodyPr/>
        <a:lstStyle/>
        <a:p>
          <a:endParaRPr lang="en-GB"/>
        </a:p>
      </dgm:t>
    </dgm:pt>
    <dgm:pt modelId="{6942A46A-7954-4B5D-ACB7-CE19CC5D6EFF}">
      <dgm:prSet/>
      <dgm:spPr>
        <a:solidFill>
          <a:srgbClr val="CFE3DF">
            <a:alpha val="90000"/>
          </a:srgbClr>
        </a:solidFill>
        <a:ln>
          <a:solidFill>
            <a:srgbClr val="68A495">
              <a:alpha val="90000"/>
            </a:srgbClr>
          </a:solidFill>
        </a:ln>
      </dgm:spPr>
      <dgm:t>
        <a:bodyPr/>
        <a:lstStyle/>
        <a:p>
          <a:r>
            <a:rPr lang="en-GB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Theft Summary Report</a:t>
          </a:r>
        </a:p>
      </dgm:t>
    </dgm:pt>
    <dgm:pt modelId="{681A0DAF-1D1B-4090-B4B6-C5A91ACE1C90}" type="parTrans" cxnId="{DFF1FDA4-E841-4CFE-871E-EBE606D16A72}">
      <dgm:prSet/>
      <dgm:spPr/>
      <dgm:t>
        <a:bodyPr/>
        <a:lstStyle/>
        <a:p>
          <a:endParaRPr lang="en-GB"/>
        </a:p>
      </dgm:t>
    </dgm:pt>
    <dgm:pt modelId="{8DC23613-108B-4CE0-990B-1C496280BCB0}" type="sibTrans" cxnId="{DFF1FDA4-E841-4CFE-871E-EBE606D16A72}">
      <dgm:prSet/>
      <dgm:spPr/>
      <dgm:t>
        <a:bodyPr/>
        <a:lstStyle/>
        <a:p>
          <a:endParaRPr lang="en-GB"/>
        </a:p>
      </dgm:t>
    </dgm:pt>
    <dgm:pt modelId="{F3B9EFA5-2652-40BB-B367-DC3244614622}">
      <dgm:prSet/>
      <dgm:spPr>
        <a:solidFill>
          <a:srgbClr val="CFE3DF">
            <a:alpha val="90000"/>
          </a:srgbClr>
        </a:solidFill>
        <a:ln>
          <a:solidFill>
            <a:srgbClr val="68A495">
              <a:alpha val="90000"/>
            </a:srgbClr>
          </a:solidFill>
        </a:ln>
      </dgm:spPr>
      <dgm:t>
        <a:bodyPr/>
        <a:lstStyle/>
        <a:p>
          <a:r>
            <a:rPr lang="en-GB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SMIS Report</a:t>
          </a:r>
        </a:p>
      </dgm:t>
    </dgm:pt>
    <dgm:pt modelId="{F4B61EB7-725B-4377-B90F-0C04298E0303}" type="parTrans" cxnId="{5D64395D-8399-48F8-8F6B-CA7F2D4328B6}">
      <dgm:prSet/>
      <dgm:spPr/>
      <dgm:t>
        <a:bodyPr/>
        <a:lstStyle/>
        <a:p>
          <a:endParaRPr lang="en-GB"/>
        </a:p>
      </dgm:t>
    </dgm:pt>
    <dgm:pt modelId="{A72445E8-D748-4456-A816-320AE7177450}" type="sibTrans" cxnId="{5D64395D-8399-48F8-8F6B-CA7F2D4328B6}">
      <dgm:prSet/>
      <dgm:spPr/>
      <dgm:t>
        <a:bodyPr/>
        <a:lstStyle/>
        <a:p>
          <a:endParaRPr lang="en-GB"/>
        </a:p>
      </dgm:t>
    </dgm:pt>
    <dgm:pt modelId="{96E8EB59-47F9-4707-9B99-A5B2035E2BE6}" type="pres">
      <dgm:prSet presAssocID="{F1C173D7-D137-4906-A9F1-2ADB6E670309}" presName="Name0" presStyleCnt="0">
        <dgm:presLayoutVars>
          <dgm:dir/>
          <dgm:animLvl val="lvl"/>
          <dgm:resizeHandles val="exact"/>
        </dgm:presLayoutVars>
      </dgm:prSet>
      <dgm:spPr/>
    </dgm:pt>
    <dgm:pt modelId="{8DE5A9F9-D917-4C69-9975-19E11A25EFC4}" type="pres">
      <dgm:prSet presAssocID="{1B32DB0C-90EC-46D7-9800-D1EA81885A0B}" presName="composite" presStyleCnt="0"/>
      <dgm:spPr/>
    </dgm:pt>
    <dgm:pt modelId="{4F9E9AFC-9B29-40F1-8A80-58F6AD54BB2F}" type="pres">
      <dgm:prSet presAssocID="{1B32DB0C-90EC-46D7-9800-D1EA81885A0B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ADD4548B-72D0-4942-9D7C-C9341C63CA2A}" type="pres">
      <dgm:prSet presAssocID="{1B32DB0C-90EC-46D7-9800-D1EA81885A0B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8E767F0F-C163-40A5-B323-56F2A3758484}" srcId="{1E9AE7F5-0E2C-4FBF-A053-B3D358052170}" destId="{2D0FD4B4-226B-4878-A450-8D3F74EDF751}" srcOrd="2" destOrd="0" parTransId="{26A46A74-136F-4C13-BD91-B061E6DD06F2}" sibTransId="{E62DADEB-A2D8-4A02-83F9-1834C38EBB19}"/>
    <dgm:cxn modelId="{98B29F36-E72C-4D07-9D83-2B0C5CBA97BD}" type="presOf" srcId="{1E9AE7F5-0E2C-4FBF-A053-B3D358052170}" destId="{ADD4548B-72D0-4942-9D7C-C9341C63CA2A}" srcOrd="0" destOrd="4" presId="urn:microsoft.com/office/officeart/2005/8/layout/hList1"/>
    <dgm:cxn modelId="{5D64395D-8399-48F8-8F6B-CA7F2D4328B6}" srcId="{1E9AE7F5-0E2C-4FBF-A053-B3D358052170}" destId="{F3B9EFA5-2652-40BB-B367-DC3244614622}" srcOrd="4" destOrd="0" parTransId="{F4B61EB7-725B-4377-B90F-0C04298E0303}" sibTransId="{A72445E8-D748-4456-A816-320AE7177450}"/>
    <dgm:cxn modelId="{0F27414F-16F7-490C-ACA7-5725FDE52C1C}" type="presOf" srcId="{1B32DB0C-90EC-46D7-9800-D1EA81885A0B}" destId="{4F9E9AFC-9B29-40F1-8A80-58F6AD54BB2F}" srcOrd="0" destOrd="0" presId="urn:microsoft.com/office/officeart/2005/8/layout/hList1"/>
    <dgm:cxn modelId="{74C5974F-CB8D-4429-8030-906979F0A4EF}" type="presOf" srcId="{F1C173D7-D137-4906-A9F1-2ADB6E670309}" destId="{96E8EB59-47F9-4707-9B99-A5B2035E2BE6}" srcOrd="0" destOrd="0" presId="urn:microsoft.com/office/officeart/2005/8/layout/hList1"/>
    <dgm:cxn modelId="{9AD82954-5F19-451A-8F54-52EEEF09FF0F}" srcId="{1E9AE7F5-0E2C-4FBF-A053-B3D358052170}" destId="{41DCF447-D8FA-4499-B62F-82095FD93A0D}" srcOrd="1" destOrd="0" parTransId="{E55869E6-8754-402A-9728-1B7E20489EC3}" sibTransId="{088DDFB4-8507-43BD-87FA-6AB3FEF699CF}"/>
    <dgm:cxn modelId="{6A5D0381-1AE7-40C2-AFDC-C6F943010D0C}" srcId="{1B32DB0C-90EC-46D7-9800-D1EA81885A0B}" destId="{C90C209A-6ABF-440B-BB88-634648729115}" srcOrd="2" destOrd="0" parTransId="{06AD88FE-9B26-4FF5-B28B-FE6776C150E7}" sibTransId="{260DAD7E-0B85-4ADF-88AF-6B42010FE460}"/>
    <dgm:cxn modelId="{23110083-D9A1-4C01-B373-32424389AA1E}" type="presOf" srcId="{C90C209A-6ABF-440B-BB88-634648729115}" destId="{ADD4548B-72D0-4942-9D7C-C9341C63CA2A}" srcOrd="0" destOrd="2" presId="urn:microsoft.com/office/officeart/2005/8/layout/hList1"/>
    <dgm:cxn modelId="{7B554A98-E073-4804-B9EC-943A1884D9C4}" type="presOf" srcId="{59F46A0F-A0FC-4A4E-ACAC-A116C9B36D74}" destId="{ADD4548B-72D0-4942-9D7C-C9341C63CA2A}" srcOrd="0" destOrd="0" presId="urn:microsoft.com/office/officeart/2005/8/layout/hList1"/>
    <dgm:cxn modelId="{DFF1FDA4-E841-4CFE-871E-EBE606D16A72}" srcId="{1E9AE7F5-0E2C-4FBF-A053-B3D358052170}" destId="{6942A46A-7954-4B5D-ACB7-CE19CC5D6EFF}" srcOrd="3" destOrd="0" parTransId="{681A0DAF-1D1B-4090-B4B6-C5A91ACE1C90}" sibTransId="{8DC23613-108B-4CE0-990B-1C496280BCB0}"/>
    <dgm:cxn modelId="{FED5F2AA-C4C5-4392-88CF-CC90D97A48BF}" type="presOf" srcId="{7143116B-6380-47A1-AA5B-9DFE3C70E906}" destId="{ADD4548B-72D0-4942-9D7C-C9341C63CA2A}" srcOrd="0" destOrd="5" presId="urn:microsoft.com/office/officeart/2005/8/layout/hList1"/>
    <dgm:cxn modelId="{DA6912C6-5FD5-4B5E-BDA3-53D71A7ADC9F}" type="presOf" srcId="{F3B9EFA5-2652-40BB-B367-DC3244614622}" destId="{ADD4548B-72D0-4942-9D7C-C9341C63CA2A}" srcOrd="0" destOrd="9" presId="urn:microsoft.com/office/officeart/2005/8/layout/hList1"/>
    <dgm:cxn modelId="{129A18C6-BEE1-40A6-BC4D-2E5223874078}" srcId="{F1C173D7-D137-4906-A9F1-2ADB6E670309}" destId="{1B32DB0C-90EC-46D7-9800-D1EA81885A0B}" srcOrd="0" destOrd="0" parTransId="{04FBA0EA-AD92-4169-A373-02E8D352B77F}" sibTransId="{796EEC54-BE10-4C57-ACB9-AC3C7E5FE5ED}"/>
    <dgm:cxn modelId="{4F920AD2-0075-43D0-AAD6-6DC6530BB4F1}" type="presOf" srcId="{6942A46A-7954-4B5D-ACB7-CE19CC5D6EFF}" destId="{ADD4548B-72D0-4942-9D7C-C9341C63CA2A}" srcOrd="0" destOrd="8" presId="urn:microsoft.com/office/officeart/2005/8/layout/hList1"/>
    <dgm:cxn modelId="{E6C2BCD2-503F-4DE0-A00A-B6B0B621E617}" srcId="{1B32DB0C-90EC-46D7-9800-D1EA81885A0B}" destId="{59F46A0F-A0FC-4A4E-ACAC-A116C9B36D74}" srcOrd="0" destOrd="0" parTransId="{A927F73D-D74E-4E47-A913-5263056CD35C}" sibTransId="{115D826C-AA5B-4494-89C3-D89D745B1189}"/>
    <dgm:cxn modelId="{E3A174D4-2834-40DB-80F3-C42648D94AD7}" srcId="{1B32DB0C-90EC-46D7-9800-D1EA81885A0B}" destId="{1E9AE7F5-0E2C-4FBF-A053-B3D358052170}" srcOrd="4" destOrd="0" parTransId="{6B65ACE8-7AF4-4E9C-8143-F8EF4C5696A3}" sibTransId="{E6E77552-FCFB-41DE-95C5-6E938A9686AA}"/>
    <dgm:cxn modelId="{55E5C3D6-DC95-44D3-BF5D-A492EF4C654F}" type="presOf" srcId="{2D0FD4B4-226B-4878-A450-8D3F74EDF751}" destId="{ADD4548B-72D0-4942-9D7C-C9341C63CA2A}" srcOrd="0" destOrd="7" presId="urn:microsoft.com/office/officeart/2005/8/layout/hList1"/>
    <dgm:cxn modelId="{07D2F7DA-837D-454E-A75A-BCA3EEF99345}" type="presOf" srcId="{8F33B7D2-9ADF-4FE9-8A51-FD6FCDB08651}" destId="{ADD4548B-72D0-4942-9D7C-C9341C63CA2A}" srcOrd="0" destOrd="1" presId="urn:microsoft.com/office/officeart/2005/8/layout/hList1"/>
    <dgm:cxn modelId="{9EB518E3-ABBC-4249-A83F-EA26616402D6}" srcId="{1E9AE7F5-0E2C-4FBF-A053-B3D358052170}" destId="{7143116B-6380-47A1-AA5B-9DFE3C70E906}" srcOrd="0" destOrd="0" parTransId="{96E511D3-2A90-4B38-B00B-E828E0C45223}" sibTransId="{8569D904-4FA9-4129-9876-699F041FB60D}"/>
    <dgm:cxn modelId="{606681F0-7C96-466D-A1D7-29E4D7B11489}" srcId="{1B32DB0C-90EC-46D7-9800-D1EA81885A0B}" destId="{C1EFA268-8BC4-4664-88D1-8727C92E5F3E}" srcOrd="3" destOrd="0" parTransId="{E00F485E-CFA2-4D5A-8C3C-E8F35D4E89D7}" sibTransId="{32B68E38-8153-46F9-8F74-A75C71BE6B81}"/>
    <dgm:cxn modelId="{479F33F4-B002-4107-8556-A0DED6017801}" type="presOf" srcId="{C1EFA268-8BC4-4664-88D1-8727C92E5F3E}" destId="{ADD4548B-72D0-4942-9D7C-C9341C63CA2A}" srcOrd="0" destOrd="3" presId="urn:microsoft.com/office/officeart/2005/8/layout/hList1"/>
    <dgm:cxn modelId="{A5DAEEFB-331A-4C37-A28F-EC5AAE7524F1}" srcId="{1B32DB0C-90EC-46D7-9800-D1EA81885A0B}" destId="{8F33B7D2-9ADF-4FE9-8A51-FD6FCDB08651}" srcOrd="1" destOrd="0" parTransId="{93187C30-1077-4474-9209-2D2FC8E99FFC}" sibTransId="{7D6B0FC7-68A2-4928-B9BD-153034F4082E}"/>
    <dgm:cxn modelId="{606138FF-2D24-495E-B913-3D71749CB34D}" type="presOf" srcId="{41DCF447-D8FA-4499-B62F-82095FD93A0D}" destId="{ADD4548B-72D0-4942-9D7C-C9341C63CA2A}" srcOrd="0" destOrd="6" presId="urn:microsoft.com/office/officeart/2005/8/layout/hList1"/>
    <dgm:cxn modelId="{5E1A601F-B9D6-4F1A-8174-584AC59C6B5A}" type="presParOf" srcId="{96E8EB59-47F9-4707-9B99-A5B2035E2BE6}" destId="{8DE5A9F9-D917-4C69-9975-19E11A25EFC4}" srcOrd="0" destOrd="0" presId="urn:microsoft.com/office/officeart/2005/8/layout/hList1"/>
    <dgm:cxn modelId="{51AB156C-CA4A-4A82-A64A-AE917D6CD6ED}" type="presParOf" srcId="{8DE5A9F9-D917-4C69-9975-19E11A25EFC4}" destId="{4F9E9AFC-9B29-40F1-8A80-58F6AD54BB2F}" srcOrd="0" destOrd="0" presId="urn:microsoft.com/office/officeart/2005/8/layout/hList1"/>
    <dgm:cxn modelId="{D7A49622-8C25-4FB0-A728-7589102A559D}" type="presParOf" srcId="{8DE5A9F9-D917-4C69-9975-19E11A25EFC4}" destId="{ADD4548B-72D0-4942-9D7C-C9341C63CA2A}" srcOrd="1" destOrd="0" presId="urn:microsoft.com/office/officeart/2005/8/layout/hLis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685584-6F31-4C7C-814A-F967EDEF08BA}">
      <dsp:nvSpPr>
        <dsp:cNvPr id="0" name=""/>
        <dsp:cNvSpPr/>
      </dsp:nvSpPr>
      <dsp:spPr>
        <a:xfrm>
          <a:off x="2617987" y="796"/>
          <a:ext cx="2113769" cy="2113769"/>
        </a:xfrm>
        <a:prstGeom prst="ellipse">
          <a:avLst/>
        </a:prstGeom>
        <a:solidFill>
          <a:srgbClr val="70AD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latin typeface="Arial" panose="020B0604020202020204" pitchFamily="34" charset="0"/>
              <a:cs typeface="Arial" panose="020B0604020202020204" pitchFamily="34" charset="0"/>
            </a:rPr>
            <a:t>Supplier 1 attempts to register an MPAN</a:t>
          </a:r>
        </a:p>
      </dsp:txBody>
      <dsp:txXfrm>
        <a:off x="2927541" y="310350"/>
        <a:ext cx="1494661" cy="1494661"/>
      </dsp:txXfrm>
    </dsp:sp>
    <dsp:sp modelId="{FABE4A12-CE71-4B82-95FB-AAB99CF50DDA}">
      <dsp:nvSpPr>
        <dsp:cNvPr id="0" name=""/>
        <dsp:cNvSpPr/>
      </dsp:nvSpPr>
      <dsp:spPr>
        <a:xfrm rot="3600000">
          <a:off x="4179501" y="2060809"/>
          <a:ext cx="560934" cy="7133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kern="1200"/>
        </a:p>
      </dsp:txBody>
      <dsp:txXfrm>
        <a:off x="4221571" y="2130621"/>
        <a:ext cx="392654" cy="428039"/>
      </dsp:txXfrm>
    </dsp:sp>
    <dsp:sp modelId="{F70FAF7A-35C6-4AE7-82F0-845BB6FBB49D}">
      <dsp:nvSpPr>
        <dsp:cNvPr id="0" name=""/>
        <dsp:cNvSpPr/>
      </dsp:nvSpPr>
      <dsp:spPr>
        <a:xfrm>
          <a:off x="4204055" y="2747947"/>
          <a:ext cx="2113769" cy="2113769"/>
        </a:xfrm>
        <a:prstGeom prst="ellipse">
          <a:avLst/>
        </a:prstGeom>
        <a:solidFill>
          <a:srgbClr val="70AD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latin typeface="Arial" panose="020B0604020202020204" pitchFamily="34" charset="0"/>
              <a:cs typeface="Arial" panose="020B0604020202020204" pitchFamily="34" charset="0"/>
            </a:rPr>
            <a:t>Supplier 2 objects against the Registration attempt</a:t>
          </a:r>
        </a:p>
      </dsp:txBody>
      <dsp:txXfrm>
        <a:off x="4513609" y="3057501"/>
        <a:ext cx="1494661" cy="1494661"/>
      </dsp:txXfrm>
    </dsp:sp>
    <dsp:sp modelId="{191C3FDC-0FC5-4535-8B42-410CBD6D2D15}">
      <dsp:nvSpPr>
        <dsp:cNvPr id="0" name=""/>
        <dsp:cNvSpPr/>
      </dsp:nvSpPr>
      <dsp:spPr>
        <a:xfrm rot="10800000">
          <a:off x="3410280" y="3448133"/>
          <a:ext cx="560934" cy="7133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kern="1200"/>
        </a:p>
      </dsp:txBody>
      <dsp:txXfrm rot="10800000">
        <a:off x="3578560" y="3590812"/>
        <a:ext cx="392654" cy="428039"/>
      </dsp:txXfrm>
    </dsp:sp>
    <dsp:sp modelId="{29A9C4AF-A008-41DC-9A88-AE3BF8AC0CB7}">
      <dsp:nvSpPr>
        <dsp:cNvPr id="0" name=""/>
        <dsp:cNvSpPr/>
      </dsp:nvSpPr>
      <dsp:spPr>
        <a:xfrm>
          <a:off x="1031919" y="2747947"/>
          <a:ext cx="2113769" cy="2113769"/>
        </a:xfrm>
        <a:prstGeom prst="ellipse">
          <a:avLst/>
        </a:prstGeom>
        <a:solidFill>
          <a:srgbClr val="70AD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latin typeface="Arial"/>
              <a:cs typeface="Arial"/>
            </a:rPr>
            <a:t>Consumer receives Objection comms</a:t>
          </a:r>
        </a:p>
      </dsp:txBody>
      <dsp:txXfrm>
        <a:off x="1341473" y="3057501"/>
        <a:ext cx="1494661" cy="1494661"/>
      </dsp:txXfrm>
    </dsp:sp>
    <dsp:sp modelId="{9FE70D84-468B-4104-8774-6F77FB237478}">
      <dsp:nvSpPr>
        <dsp:cNvPr id="0" name=""/>
        <dsp:cNvSpPr/>
      </dsp:nvSpPr>
      <dsp:spPr>
        <a:xfrm rot="18000000">
          <a:off x="2593432" y="2088306"/>
          <a:ext cx="560934" cy="7133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kern="1200"/>
        </a:p>
      </dsp:txBody>
      <dsp:txXfrm>
        <a:off x="2635502" y="2303852"/>
        <a:ext cx="392654" cy="4280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CCABE5-4B88-4AE7-B354-7F1A9C097D92}">
      <dsp:nvSpPr>
        <dsp:cNvPr id="0" name=""/>
        <dsp:cNvSpPr/>
      </dsp:nvSpPr>
      <dsp:spPr>
        <a:xfrm rot="2561440">
          <a:off x="2735874" y="2921933"/>
          <a:ext cx="633120" cy="46406"/>
        </a:xfrm>
        <a:custGeom>
          <a:avLst/>
          <a:gdLst/>
          <a:ahLst/>
          <a:cxnLst/>
          <a:rect l="0" t="0" r="0" b="0"/>
          <a:pathLst>
            <a:path>
              <a:moveTo>
                <a:pt x="0" y="23203"/>
              </a:moveTo>
              <a:lnTo>
                <a:pt x="633120" y="2320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AAE56B-5910-407D-BC0A-4D6EB6F20C5B}">
      <dsp:nvSpPr>
        <dsp:cNvPr id="0" name=""/>
        <dsp:cNvSpPr/>
      </dsp:nvSpPr>
      <dsp:spPr>
        <a:xfrm>
          <a:off x="2819754" y="2061005"/>
          <a:ext cx="703537" cy="46406"/>
        </a:xfrm>
        <a:custGeom>
          <a:avLst/>
          <a:gdLst/>
          <a:ahLst/>
          <a:cxnLst/>
          <a:rect l="0" t="0" r="0" b="0"/>
          <a:pathLst>
            <a:path>
              <a:moveTo>
                <a:pt x="0" y="23203"/>
              </a:moveTo>
              <a:lnTo>
                <a:pt x="703537" y="2320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A2579D-5C73-49D9-9396-E1D683AC2D4D}">
      <dsp:nvSpPr>
        <dsp:cNvPr id="0" name=""/>
        <dsp:cNvSpPr/>
      </dsp:nvSpPr>
      <dsp:spPr>
        <a:xfrm rot="19038560">
          <a:off x="2735874" y="1200077"/>
          <a:ext cx="633120" cy="46406"/>
        </a:xfrm>
        <a:custGeom>
          <a:avLst/>
          <a:gdLst/>
          <a:ahLst/>
          <a:cxnLst/>
          <a:rect l="0" t="0" r="0" b="0"/>
          <a:pathLst>
            <a:path>
              <a:moveTo>
                <a:pt x="0" y="23203"/>
              </a:moveTo>
              <a:lnTo>
                <a:pt x="633120" y="2320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539BCB-DAA1-489D-8872-4DA938AB05B1}">
      <dsp:nvSpPr>
        <dsp:cNvPr id="0" name=""/>
        <dsp:cNvSpPr/>
      </dsp:nvSpPr>
      <dsp:spPr>
        <a:xfrm>
          <a:off x="899098" y="1076439"/>
          <a:ext cx="2001726" cy="2001726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77A983-6F45-47AF-8419-E5CD728B2C5E}">
      <dsp:nvSpPr>
        <dsp:cNvPr id="0" name=""/>
        <dsp:cNvSpPr/>
      </dsp:nvSpPr>
      <dsp:spPr>
        <a:xfrm>
          <a:off x="3125991" y="946"/>
          <a:ext cx="1201035" cy="1201035"/>
        </a:xfrm>
        <a:prstGeom prst="ellipse">
          <a:avLst/>
        </a:prstGeom>
        <a:solidFill>
          <a:srgbClr val="68A49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What? </a:t>
          </a:r>
        </a:p>
      </dsp:txBody>
      <dsp:txXfrm>
        <a:off x="3301879" y="176834"/>
        <a:ext cx="849259" cy="849259"/>
      </dsp:txXfrm>
    </dsp:sp>
    <dsp:sp modelId="{987F5CD5-C67B-4E65-9CE4-8F6E163C72D3}">
      <dsp:nvSpPr>
        <dsp:cNvPr id="0" name=""/>
        <dsp:cNvSpPr/>
      </dsp:nvSpPr>
      <dsp:spPr>
        <a:xfrm>
          <a:off x="4447131" y="946"/>
          <a:ext cx="1801553" cy="1201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Removal of files uploaded to REC Portal older than 60 days</a:t>
          </a:r>
        </a:p>
      </dsp:txBody>
      <dsp:txXfrm>
        <a:off x="4447131" y="946"/>
        <a:ext cx="1801553" cy="1201035"/>
      </dsp:txXfrm>
    </dsp:sp>
    <dsp:sp modelId="{021318E6-0AC1-4832-9376-B2AC81A9B0C4}">
      <dsp:nvSpPr>
        <dsp:cNvPr id="0" name=""/>
        <dsp:cNvSpPr/>
      </dsp:nvSpPr>
      <dsp:spPr>
        <a:xfrm>
          <a:off x="3523291" y="1483690"/>
          <a:ext cx="1201035" cy="1201035"/>
        </a:xfrm>
        <a:prstGeom prst="ellipse">
          <a:avLst/>
        </a:prstGeom>
        <a:solidFill>
          <a:srgbClr val="68A49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Why?</a:t>
          </a:r>
        </a:p>
      </dsp:txBody>
      <dsp:txXfrm>
        <a:off x="3699179" y="1659578"/>
        <a:ext cx="849259" cy="849259"/>
      </dsp:txXfrm>
    </dsp:sp>
    <dsp:sp modelId="{ECFF2972-7677-40AE-9307-CB87281DF6C6}">
      <dsp:nvSpPr>
        <dsp:cNvPr id="0" name=""/>
        <dsp:cNvSpPr/>
      </dsp:nvSpPr>
      <dsp:spPr>
        <a:xfrm>
          <a:off x="4844431" y="1483690"/>
          <a:ext cx="1801553" cy="1201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Good practice to remove data once it has been processed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Minimises risk</a:t>
          </a:r>
        </a:p>
      </dsp:txBody>
      <dsp:txXfrm>
        <a:off x="4844431" y="1483690"/>
        <a:ext cx="1801553" cy="1201035"/>
      </dsp:txXfrm>
    </dsp:sp>
    <dsp:sp modelId="{EF2D65CA-2BE3-4509-8651-85218FB5FD83}">
      <dsp:nvSpPr>
        <dsp:cNvPr id="0" name=""/>
        <dsp:cNvSpPr/>
      </dsp:nvSpPr>
      <dsp:spPr>
        <a:xfrm>
          <a:off x="3125991" y="2966434"/>
          <a:ext cx="1201035" cy="1201035"/>
        </a:xfrm>
        <a:prstGeom prst="ellipse">
          <a:avLst/>
        </a:prstGeom>
        <a:solidFill>
          <a:srgbClr val="68A49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When?</a:t>
          </a:r>
        </a:p>
      </dsp:txBody>
      <dsp:txXfrm>
        <a:off x="3301879" y="3142322"/>
        <a:ext cx="849259" cy="849259"/>
      </dsp:txXfrm>
    </dsp:sp>
    <dsp:sp modelId="{BD339E39-E45F-4B5A-8E1F-6E944D812A1B}">
      <dsp:nvSpPr>
        <dsp:cNvPr id="0" name=""/>
        <dsp:cNvSpPr/>
      </dsp:nvSpPr>
      <dsp:spPr>
        <a:xfrm>
          <a:off x="4447131" y="2966434"/>
          <a:ext cx="1801553" cy="1201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June 2025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Email and bulletin comms will be issued once exact date agreed</a:t>
          </a:r>
        </a:p>
      </dsp:txBody>
      <dsp:txXfrm>
        <a:off x="4447131" y="2966434"/>
        <a:ext cx="1801553" cy="12010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9E9AFC-9B29-40F1-8A80-58F6AD54BB2F}">
      <dsp:nvSpPr>
        <dsp:cNvPr id="0" name=""/>
        <dsp:cNvSpPr/>
      </dsp:nvSpPr>
      <dsp:spPr>
        <a:xfrm>
          <a:off x="0" y="171905"/>
          <a:ext cx="3657600" cy="947520"/>
        </a:xfrm>
        <a:prstGeom prst="rect">
          <a:avLst/>
        </a:prstGeom>
        <a:solidFill>
          <a:srgbClr val="68A49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Files uploaded through the 'Your Files' function in your Organisation Site against the following Process Areas are affected</a:t>
          </a:r>
        </a:p>
      </dsp:txBody>
      <dsp:txXfrm>
        <a:off x="0" y="171905"/>
        <a:ext cx="3657600" cy="947520"/>
      </dsp:txXfrm>
    </dsp:sp>
    <dsp:sp modelId="{ADD4548B-72D0-4942-9D7C-C9341C63CA2A}">
      <dsp:nvSpPr>
        <dsp:cNvPr id="0" name=""/>
        <dsp:cNvSpPr/>
      </dsp:nvSpPr>
      <dsp:spPr>
        <a:xfrm>
          <a:off x="0" y="1119425"/>
          <a:ext cx="3657600" cy="3046950"/>
        </a:xfrm>
        <a:prstGeom prst="rect">
          <a:avLst/>
        </a:prstGeom>
        <a:solidFill>
          <a:srgbClr val="CFE3DF">
            <a:alpha val="90000"/>
          </a:srgbClr>
        </a:solidFill>
        <a:ln w="12700" cap="flat" cmpd="sng" algn="ctr">
          <a:solidFill>
            <a:srgbClr val="68A495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Energy Theft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Green Deals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Performance Assurance - Data Upload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Service Providers</a:t>
          </a:r>
          <a:endParaRPr lang="en-GB" sz="15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Code Manager Uploads, specifically:</a:t>
          </a:r>
          <a:endParaRPr lang="en-GB" sz="15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GDAA Summary Report</a:t>
          </a:r>
          <a:endParaRPr lang="en-GB" sz="15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Data Cleanse Individual Supplier Reports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Data Cleanse Anon Movement Reports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Theft Summary Report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SMIS Report</a:t>
          </a:r>
        </a:p>
      </dsp:txBody>
      <dsp:txXfrm>
        <a:off x="0" y="1119425"/>
        <a:ext cx="3657600" cy="30469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8F14E1-E2D8-AB19-48AB-3BF6F8C555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C91DFD-FF1B-C276-1283-3B2A4B1A12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EB37D2-E0B4-402B-A7F6-286F773C2CB9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DAF906-3368-94F1-680A-CBCA8D39D4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CC25D2-135B-D633-5A27-0692215648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7E7786-0BAD-4E3E-BE7D-6E9A42EC4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819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75D91-EB4A-445B-87B8-92F4D32D3D47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33067D-C8F5-4247-B26D-356F34207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234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3067D-C8F5-4247-B26D-356F34207E7F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1067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3067D-C8F5-4247-B26D-356F34207E7F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3702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2F9CE9-D17F-474A-8A2C-2DD36CAF633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3024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95AAF1-5290-4136-98D8-E75438D5745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713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820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140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56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283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473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191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57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56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904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530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128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929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343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557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648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91398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887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3382225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541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5427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8629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7157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4208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6405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2585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9309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5657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6062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2450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695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22074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686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8865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13559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4433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0350404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6285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21407679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074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1821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89407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11AFC-AEAF-527F-34B1-62D6ED9443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938" y="6352786"/>
            <a:ext cx="2743200" cy="365125"/>
          </a:xfrm>
        </p:spPr>
        <p:txBody>
          <a:bodyPr/>
          <a:lstStyle/>
          <a:p>
            <a:fld id="{AD5181A6-5084-4A9C-AC20-1628A17DBD10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2AF8C-639A-6A7D-60CD-E4BFD7253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2786"/>
            <a:ext cx="4114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1F90F-022F-6061-A7D5-7D9EFBAF3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2862" y="6352786"/>
            <a:ext cx="2743200" cy="365125"/>
          </a:xfrm>
        </p:spPr>
        <p:txBody>
          <a:bodyPr/>
          <a:lstStyle/>
          <a:p>
            <a:fld id="{DF507B51-E1E2-4A5B-BB17-C4EA90263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18851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25">
          <p15:clr>
            <a:srgbClr val="FBAE40"/>
          </p15:clr>
        </p15:guide>
        <p15:guide id="5" orient="horz" pos="3997">
          <p15:clr>
            <a:srgbClr val="FBAE40"/>
          </p15:clr>
        </p15:guide>
        <p15:guide id="6" pos="7355">
          <p15:clr>
            <a:srgbClr val="FBAE40"/>
          </p15:clr>
        </p15:guide>
        <p15:guide id="7" orient="horz" pos="30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78308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8316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SLIDE HEAD &amp; SUB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EC17-3017-2746-AC9B-13844B814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0AF813-1A5A-5845-9C1D-263E7BA96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094" y="2668976"/>
            <a:ext cx="9144000" cy="678445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881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41756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2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92C5A97-97FB-CA48-AE5F-EA59A19E8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7AD1D97-6651-0246-873E-1A82AD6FC9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703975" cy="2005661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48389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5BDEC08-1444-3A43-A0FF-535A9B70C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D6A0081-2D05-E345-BB53-D498662170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61504" y="3336488"/>
            <a:ext cx="2614997" cy="2506824"/>
          </a:xfrm>
        </p:spPr>
        <p:txBody>
          <a:bodyPr numCol="1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9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033FBF4-7937-5A4F-8CBB-C6E849165BE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2345094" y="2468880"/>
            <a:ext cx="4887810" cy="38859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0728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3D74B6-D092-E248-8E9C-592BE13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708833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8285FD-C013-B048-94D1-C1D188E712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9144000" cy="2638520"/>
          </a:xfrm>
        </p:spPr>
        <p:txBody>
          <a:bodyPr>
            <a:normAutofit/>
          </a:bodyPr>
          <a:lstStyle>
            <a:lvl1pPr marL="285750" indent="-285750" algn="l">
              <a:buFont typeface="Wingdings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Bullet Points…</a:t>
            </a:r>
          </a:p>
          <a:p>
            <a:r>
              <a:rPr lang="en-GB"/>
              <a:t>Click to edit Bullet Points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1944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2946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770680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08630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56878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0899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37DAE-36AA-6694-F884-D48089CC80D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1C72905C-7BD6-8F94-9ED9-1D28A5EEA3E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81110" y="1444623"/>
            <a:ext cx="9542376" cy="445135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14DD4921-C9FB-813A-C89E-4E9E2BEACC9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81028" y="6110285"/>
            <a:ext cx="9542458" cy="444498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2367537307"/>
      </p:ext>
    </p:extLst>
  </p:cSld>
  <p:clrMapOvr>
    <a:masterClrMapping/>
  </p:clrMapOvr>
  <p:hf sldNum="0"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0905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2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52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54.xml"/><Relationship Id="rId4" Type="http://schemas.openxmlformats.org/officeDocument/2006/relationships/slideLayout" Target="../slideLayouts/slideLayout5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D8B19-4CF9-7221-824B-C5C65D9F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587E0-8444-2E77-3E29-545A8C9A4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AC7D8C0D-C6C7-7E72-B6FA-0B12BBAB5F28}"/>
              </a:ext>
            </a:extLst>
          </p:cNvPr>
          <p:cNvPicPr>
            <a:picLocks noChangeAspect="1"/>
          </p:cNvPicPr>
          <p:nvPr userDrawn="1"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899" y="169934"/>
            <a:ext cx="1522246" cy="10504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82288A-F5D2-CD23-755A-CE3049385CED}"/>
              </a:ext>
            </a:extLst>
          </p:cNvPr>
          <p:cNvSpPr/>
          <p:nvPr userDrawn="1"/>
        </p:nvSpPr>
        <p:spPr>
          <a:xfrm>
            <a:off x="535707" y="312813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1B9CC3A9-E239-3780-0021-27F64AC0B6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9" r="45066" b="44983"/>
          <a:stretch/>
        </p:blipFill>
        <p:spPr>
          <a:xfrm>
            <a:off x="10867906" y="5469307"/>
            <a:ext cx="1324094" cy="138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14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81" r:id="rId8"/>
    <p:sldLayoutId id="2147483782" r:id="rId9"/>
    <p:sldLayoutId id="2147483783" r:id="rId10"/>
    <p:sldLayoutId id="2147483784" r:id="rId11"/>
    <p:sldLayoutId id="2147483668" r:id="rId12"/>
    <p:sldLayoutId id="214748366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70" r:id="rId20"/>
    <p:sldLayoutId id="2147484077" r:id="rId21"/>
    <p:sldLayoutId id="2147484078" r:id="rId22"/>
    <p:sldLayoutId id="2147484079" r:id="rId23"/>
    <p:sldLayoutId id="2147484080" r:id="rId24"/>
    <p:sldLayoutId id="2147484081" r:id="rId25"/>
    <p:sldLayoutId id="2147484082" r:id="rId26"/>
    <p:sldLayoutId id="2147484083" r:id="rId27"/>
    <p:sldLayoutId id="2147484084" r:id="rId28"/>
    <p:sldLayoutId id="2147484085" r:id="rId29"/>
    <p:sldLayoutId id="2147484086" r:id="rId30"/>
    <p:sldLayoutId id="2147484087" r:id="rId31"/>
    <p:sldLayoutId id="2147484088" r:id="rId32"/>
    <p:sldLayoutId id="2147484089" r:id="rId33"/>
    <p:sldLayoutId id="2147484090" r:id="rId34"/>
    <p:sldLayoutId id="2147484091" r:id="rId35"/>
    <p:sldLayoutId id="2147484092" r:id="rId36"/>
    <p:sldLayoutId id="2147484093" r:id="rId37"/>
    <p:sldLayoutId id="2147484094" r:id="rId38"/>
    <p:sldLayoutId id="2147484095" r:id="rId39"/>
    <p:sldLayoutId id="2147484096" r:id="rId40"/>
    <p:sldLayoutId id="2147484097" r:id="rId41"/>
    <p:sldLayoutId id="2147484098" r:id="rId42"/>
    <p:sldLayoutId id="2147484099" r:id="rId4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accent3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6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1E0A0-FF9F-5D47-8B30-43F5EF143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5916" y="1825625"/>
            <a:ext cx="8787883" cy="91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3212D-917E-AC4E-8880-44E15C589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1"/>
                </a:solidFill>
                <a:latin typeface="Roboto Slab" pitchFamily="2" charset="0"/>
              </a:defRPr>
            </a:lvl1pPr>
          </a:lstStyle>
          <a:p>
            <a:r>
              <a:rPr lang="en-US" err="1"/>
              <a:t>Bodytext</a:t>
            </a:r>
            <a:r>
              <a:rPr lang="en-US"/>
              <a:t> 1 column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2277-2DB6-1846-9E0A-6CAF7BDA7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C090-CF47-E246-AF7D-27A7035090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44F17D0-9089-434D-AD8C-98A45BA6048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48043" y="499707"/>
            <a:ext cx="1672641" cy="1152527"/>
          </a:xfrm>
          <a:prstGeom prst="rect">
            <a:avLst/>
          </a:prstGeom>
        </p:spPr>
      </p:pic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55583BFE-DE12-D242-AD5C-77394358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EF6D3DB-7C68-D64F-B92F-E25D0AACE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663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1" r:id="rId1"/>
    <p:sldLayoutId id="2147484102" r:id="rId2"/>
    <p:sldLayoutId id="2147484103" r:id="rId3"/>
    <p:sldLayoutId id="2147484104" r:id="rId4"/>
    <p:sldLayoutId id="214748410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 cap="all" spc="250" baseline="0">
          <a:solidFill>
            <a:srgbClr val="68A495"/>
          </a:solidFill>
          <a:latin typeface="Roboto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  <a:solidFill>
            <a:schemeClr val="accent4"/>
          </a:solidFill>
        </p:spPr>
      </p:pic>
    </p:spTree>
    <p:extLst>
      <p:ext uri="{BB962C8B-B14F-4D97-AF65-F5344CB8AC3E}">
        <p14:creationId xmlns:p14="http://schemas.microsoft.com/office/powerpoint/2010/main" val="2087448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7" r:id="rId1"/>
    <p:sldLayoutId id="2147484108" r:id="rId2"/>
    <p:sldLayoutId id="2147484109" r:id="rId3"/>
    <p:sldLayoutId id="2147484110" r:id="rId4"/>
    <p:sldLayoutId id="214748411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A5A289-1140-7AA0-3E8D-3DA676336A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9284854" cy="66011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6EACAB-75E4-A688-48B5-E7F6886893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4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1C13A8ED-B8A9-FB4D-6689-6E5114E10B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4902" y="169932"/>
            <a:ext cx="1522247" cy="105049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57D05D42-9392-8A1A-4B64-BCB8F479E8E8}"/>
              </a:ext>
            </a:extLst>
          </p:cNvPr>
          <p:cNvSpPr/>
          <p:nvPr/>
        </p:nvSpPr>
        <p:spPr>
          <a:xfrm>
            <a:off x="535710" y="312816"/>
            <a:ext cx="281982" cy="746260"/>
          </a:xfrm>
          <a:prstGeom prst="rect">
            <a:avLst/>
          </a:prstGeom>
          <a:solidFill>
            <a:srgbClr val="68A49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6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AAB0AAF-C4F1-4584-E4B8-0DFF4756F0B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356" t="12219" r="45066" b="44983"/>
          <a:stretch>
            <a:fillRect/>
          </a:stretch>
        </p:blipFill>
        <p:spPr>
          <a:xfrm>
            <a:off x="10867909" y="5469309"/>
            <a:ext cx="1324096" cy="138869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005388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3" r:id="rId1"/>
    <p:sldLayoutId id="2147484114" r:id="rId2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2800" b="1" i="0" u="none" strike="noStrike" kern="1200" cap="all" spc="300" baseline="0">
          <a:solidFill>
            <a:srgbClr val="70ADA3"/>
          </a:solidFill>
          <a:uFillTx/>
          <a:latin typeface="Roboto" pitchFamily="2"/>
          <a:ea typeface="Roboto" pitchFamily="2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6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4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2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1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0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change.management@recmanager.co.uk" TargetMode="External"/><Relationship Id="rId1" Type="http://schemas.openxmlformats.org/officeDocument/2006/relationships/slideLayout" Target="../slideLayouts/slideLayout5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recportal.co.uk/group/guest/-/data-alignment-of-meter-information-through-mhhs-migration?p_l_back_url=%2Fsearch%3Fp_l_back_url%3D%252Fsearch%253Fp_l_back_url%253D%25252Fsearch%25253Fp_l_back_url%25253D%2525252Fsearch%2525253Fp_l_back_url%2525253D%252525252Fsearch%252525253Fp_l_back_url%252525253D%25252525252Fsearch%25252525253Fp_l_back_url%25252525253D%2525252525252Fsearch%2525252525253Fp_l_back_url%2525252525253D%252525252525252Fsearch%252525252525253Fp_l_back_url%252525252525253D%25252525252525252Fsearch%25252525252525253Fp_l_back_url%25252525252525253D%2525252525252525252Fsearch%2525252525252525253Fp_l_back_url%2525252525252525253D%252525252525252525252Fsearch%252525252525252525253Fp_l_back_url%252525252525252525253D%25252525252525252525252Fsearch%25252525252525252525253Fp_l_back_url%25252525252525252525253D%2525252525252525252525252Fsearch%2525252525252525252525253Fp_l_back_url%2525252525252525252525253D%252525252525252525252525252Fsearch%252525252525252525252525253Fp_l_back_url%252525252525252525252525253D%25252525252525252525252525252Fsearch%25252525252525252525252525253Fp_l_back_url%25252525252525252525252525253D%2525252525252525252525252525252Fsearch%2525252525252525252525252525253Fp_l_back_url%2525252525252525252525252525253D%252525252525252525252525252525252Fsearch%252525252525252525252525252525253Fq%252525252525252525252525252525253DR0168%25252525252525252525252525252526q%2525252525252525252525252525253Dr0193%252525252525252525252525252526q%25252525252525252525252525253DR0212%2525252525252525252525252526q%252525252525252525252525253DI0190%25252525252525252525252526q%2525252525252525252525253DI0194%252525252525252525252526q%25252525252525252525253DI0196%2525252525252525252526q%252525252525252525253DI0197%25252525252525252526q%2525252525252525253DI0199%252525252525252526q%25252525252525253DI0204%2525252525252526q%252525252525253DR0224%25252525252526q%2525252525253Di0230%252525252526q%25252525253Di0174%2525252526q%252525253Di0231%25252526q%2525253Di0228%252526q%25253DI0190%2526q%253DI0214%26q%3DI0240" TargetMode="External"/><Relationship Id="rId13" Type="http://schemas.openxmlformats.org/officeDocument/2006/relationships/hyperlink" Target="https://www.recportal.co.uk/en/group/guest/-/non-domestic-change-of-occupier-reporting-r0155-solution-?p_l_back_url=%2Fen%2Fweb%2Fguest%2Fsearch%3Fp_l_back_url%3D%252Fen%252Fweb%252Fguest%252Fsearch%253Fq%253DI0248%26q%3DI0254" TargetMode="External"/><Relationship Id="rId3" Type="http://schemas.openxmlformats.org/officeDocument/2006/relationships/hyperlink" Target="https://recportal.co.uk/group/guest/-/creation-of-an-energy-theft-detection-and-resolution-body" TargetMode="External"/><Relationship Id="rId7" Type="http://schemas.openxmlformats.org/officeDocument/2006/relationships/hyperlink" Target="https://recportal.co.uk/group/guest/-/erroneous-switch-review?p_l_back_url=%2Fsearch%3Fq%3Di0237" TargetMode="External"/><Relationship Id="rId12" Type="http://schemas.openxmlformats.org/officeDocument/2006/relationships/hyperlink" Target="https://recportal.co.uk/group/guest/-/theft-dno/networks-not-providing-photos" TargetMode="External"/><Relationship Id="rId2" Type="http://schemas.openxmlformats.org/officeDocument/2006/relationships/hyperlink" Target="https://recportal.co.uk/group/guest/-/introducing-a-reasonable-endeavours-scheme-within-the-rec" TargetMode="External"/><Relationship Id="rId1" Type="http://schemas.openxmlformats.org/officeDocument/2006/relationships/slideLayout" Target="../slideLayouts/slideLayout55.xml"/><Relationship Id="rId6" Type="http://schemas.openxmlformats.org/officeDocument/2006/relationships/hyperlink" Target="https://recportal.co.uk/group/guest/-/d0303-flow-following-mhhs-design-changes" TargetMode="External"/><Relationship Id="rId11" Type="http://schemas.openxmlformats.org/officeDocument/2006/relationships/hyperlink" Target="https://recportal.co.uk/group/guest/-/increasing-frequency-of-annual-portfolio-reconciliation-exercise-to-support-data-cleanse" TargetMode="External"/><Relationship Id="rId5" Type="http://schemas.openxmlformats.org/officeDocument/2006/relationships/hyperlink" Target="https://www.recportal.co.uk/group/guest/-/increase-smart-capability-of-smets2-twin-element-esme-to-support-solar-and-storage-use-cases?p_l_back_url=%2Fweb%2Fguest%2Fsearch%3Fp_l_back_url%3D%252Fweb%252Fguest%252Fsearch%253Fq%253DI0200%26q%3DR0221" TargetMode="External"/><Relationship Id="rId10" Type="http://schemas.openxmlformats.org/officeDocument/2006/relationships/hyperlink" Target="https://www.recportal.co.uk/en/group/guest/-/effective-dates-in-ees?p_l_back_url=%2Fen%2Fweb%2Fguest%2Fsearch%3Fq%3DI0247" TargetMode="External"/><Relationship Id="rId4" Type="http://schemas.openxmlformats.org/officeDocument/2006/relationships/hyperlink" Target="https://recportal.co.uk/group/guest/-/stranded-rmps-in-defunct-suppliers" TargetMode="External"/><Relationship Id="rId9" Type="http://schemas.openxmlformats.org/officeDocument/2006/relationships/hyperlink" Target="https://recportal.co.uk/group/guest/-/request-to-continue-processing-ecoes-password-resets-on-behalf-of-mau?p_l_back_url=%2Fsearch%3Fp_l_back_url%3D%252Fsearch%253Fp_l_back_url%253D%25252Fsearch%25253Fq%25253DI0245%2526q%253DI0244%26q%3DI0245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recportal.co.uk/group/guest/-/improving-address-management-targets?p_l_back_url=%2Fsearch%3Fp_l_back_url%3D%252Fsearch%253Fq%253DI0189%26q%3DI0200" TargetMode="External"/><Relationship Id="rId13" Type="http://schemas.openxmlformats.org/officeDocument/2006/relationships/hyperlink" Target="https://www.recportal.co.uk/en/group/guest/-/mhhs-incremental-changes-for-go-live" TargetMode="External"/><Relationship Id="rId3" Type="http://schemas.openxmlformats.org/officeDocument/2006/relationships/hyperlink" Target="https://recportal.co.uk/group/guest/-/non-dual-fuel-gas-psr-customer?p_l_back_url=%2Fsearch%3Fp_l_back_url%3D%252Fsearch%253Fp_l_back_url%253D%25252Fsearch%25253Fp_l_back_url%25253D%2525252Fsearch%2525253Fp_l_back_url%2525253D%252525252Fsearch%252525253Fp_l_back_url%252525253D%25252525252Fsearch%25252525253Fp_l_back_url%25252525253D%2525252525252Fsearch%2525252525253Fp_l_back_url%2525252525253D%252525252525252Fsearch%252525252525253Fp_l_back_url%252525252525253D%25252525252525252Fsearch%25252525252525253Fp_l_back_url%25252525252525253D%2525252525252525252Fsearch%2525252525252525253Fp_l_back_url%2525252525252525253D%252525252525252525252Fsearch%252525252525252525253Fp_l_back_url%252525252525252525253D%25252525252525252525252Fsearch%25252525252525252525253Fp_l_back_url%25252525252525252525253D%2525252525252525252525252Fsearch%2525252525252525252525253Fp_l_back_url%2525252525252525252525253D%252525252525252525252525252Fsearch%252525252525252525252525253Fp_l_back_url%252525252525252525252525253D%25252525252525252525252525252Fsearch%25252525252525252525252525253Fp_l_back_url%25252525252525252525252525253D%2525252525252525252525252525252Fsearch%2525252525252525252525252525253Fp_l_back_url%2525252525252525252525252525253D%252525252525252525252525252525252Fsearch%252525252525252525252525252525253Fq%252525252525252525252525252525253DI0235%25252525252525252525252525252526q%2525252525252525252525252525253DI0218%252525252525252525252525252526q%25252525252525252525252525253DI0241%2525252525252525252525252526q%252525252525252525252525253DI0187%25252525252525252525252526q%2525252525252525252525253DI0197%252525252525252525252526q%25252525252525252525253DI0200%2525252525252525252526q%252525252525252525253Di0213%25252525252525252526q%2525252525252525253Di0223%252525252525252526q%25252525252525253DI0230%2525252525252526q%252525252525253DI0248%25252525252526q%2525252525253DI0172%252525252526q%25252525253DI0175%2525252526q%252525253DI0186%25252526q%2525253Di0187%252526q%25253DR0201%2526q%253DI0205%26q%3DI0186" TargetMode="External"/><Relationship Id="rId7" Type="http://schemas.openxmlformats.org/officeDocument/2006/relationships/hyperlink" Target="https://recportal.co.uk/group/guest/-/introducing-a-process-to-provide-updates-during-fault-resolutions" TargetMode="External"/><Relationship Id="rId12" Type="http://schemas.openxmlformats.org/officeDocument/2006/relationships/hyperlink" Target="https://recportal.co.uk/group/guest/-/missing-scenario-variant-dno-to-moa-in-d0179?p_l_back_url=%2Fsearch%3Fq%3DI0235" TargetMode="External"/><Relationship Id="rId2" Type="http://schemas.openxmlformats.org/officeDocument/2006/relationships/hyperlink" Target="https://www.recportal.co.uk/en/group/guest/-/meter-commissioning-process-review-to-eliminate-issues-related-to-new-builds-and-similar-situations?p_l_back_url=%2Fen%2Fweb%2Fguest%2Fsearch%3Fq%3Di0172" TargetMode="External"/><Relationship Id="rId1" Type="http://schemas.openxmlformats.org/officeDocument/2006/relationships/slideLayout" Target="../slideLayouts/slideLayout55.xml"/><Relationship Id="rId6" Type="http://schemas.openxmlformats.org/officeDocument/2006/relationships/hyperlink" Target="https://recportal.co.uk/group/guest/-/requiring-the-supplier/shipper-to-validate-and-enrich-the-data-from-the-mem-prior-to-updating-this-in-cdsp" TargetMode="External"/><Relationship Id="rId11" Type="http://schemas.openxmlformats.org/officeDocument/2006/relationships/hyperlink" Target="https://recportal.co.uk/group/guest/-/reconciliation-of-unallocatable-transactions-review?p_l_back_url=%2Fsearch%3Fq%3DI0223" TargetMode="External"/><Relationship Id="rId5" Type="http://schemas.openxmlformats.org/officeDocument/2006/relationships/hyperlink" Target="https://recportal.co.uk/group/guest/-/voice-of-the-consumer?p_l_back_url=%2Fsearch%3Fq%3DI0189" TargetMode="External"/><Relationship Id="rId10" Type="http://schemas.openxmlformats.org/officeDocument/2006/relationships/hyperlink" Target="https://recportal.co.uk/group/guest/-/creation-of-a-mechanism-to-allow-third-parties-to-report-objection-activity?p_l_back_url=%2Fsearch%3Fp_l_back_url%3D%252Fsearch%253Fp_l_back_url%253D%25252Fsearch%25253Fp_l_back_url%25253D%2525252Fsearch%2525253Fp_l_back_url%2525253D%252525252Fsearch%252525253Fp_l_back_url%252525253D%25252525252Fsearch%25252525253Fp_l_back_url%25252525253D%2525252525252Fsearch%2525252525253Fq%2525252525253DI0235%252525252526q%25252525253DI0218%2525252526q%252525253DI0241%25252526q%2525253DI0187%252526q%25253DI0197%2526q%253DI0200%26q%3Di0213" TargetMode="External"/><Relationship Id="rId4" Type="http://schemas.openxmlformats.org/officeDocument/2006/relationships/hyperlink" Target="https://recportal.co.uk/group/guest/-/schedule-8-review-and-best-practice-guidance-development?p_l_back_url=%2Fsearch%3Fq%3DI0187" TargetMode="External"/><Relationship Id="rId9" Type="http://schemas.openxmlformats.org/officeDocument/2006/relationships/hyperlink" Target="https://recportal.co.uk/group/guest/-/provision-of-hh-consumption-data-for-advanced-meter-ets?p_l_back_url=%2Fsearch%3Fq%3DI0205" TargetMode="External"/><Relationship Id="rId14" Type="http://schemas.openxmlformats.org/officeDocument/2006/relationships/hyperlink" Target="https://www.recportal.co.uk/en/group/guest/-/rec-changes-to-tie-in-with-dcp451-suspending-registrations?p_l_back_url=%2Fen%2Fweb%2Fguest%2Fsearch%3Fq%3DI0248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recportal.co.uk/group/guest/-/domestic-elective-hh-switching" TargetMode="External"/><Relationship Id="rId3" Type="http://schemas.openxmlformats.org/officeDocument/2006/relationships/hyperlink" Target="https://recportal.co.uk/group/guest/-/clarity-on-use-of-on-hold-for-switching-issues-including-the-obligations-of-css-users?p_l_back_url=%2Fsearch%3Fp_l_back_url%3D%252Fsearch%253Fq%253DI0205%26q%3DI0180" TargetMode="External"/><Relationship Id="rId7" Type="http://schemas.openxmlformats.org/officeDocument/2006/relationships/hyperlink" Target="https://recportal.co.uk/group/guest/-/esme-id-update-rejections?p_l_back_url=%2Fsearch%3Fq%3DI0222" TargetMode="External"/><Relationship Id="rId2" Type="http://schemas.openxmlformats.org/officeDocument/2006/relationships/hyperlink" Target="https://recportal.co.uk/group/guest/-/proposal-for-limiting-queries-in-ees-api-calls-single-api-call-with-multiple-queries-" TargetMode="External"/><Relationship Id="rId1" Type="http://schemas.openxmlformats.org/officeDocument/2006/relationships/slideLayout" Target="../slideLayouts/slideLayout55.xml"/><Relationship Id="rId6" Type="http://schemas.openxmlformats.org/officeDocument/2006/relationships/hyperlink" Target="https://recportal.co.uk/group/guest/-/rec-changes-to-tie-in-with-dcp419?p_l_back_url=%2Fsearch%3Fq%3DI0216" TargetMode="External"/><Relationship Id="rId11" Type="http://schemas.openxmlformats.org/officeDocument/2006/relationships/hyperlink" Target="https://recportal.co.uk/group/guest/-/proposal-to-enable-broader-use-of-retail-energy-location-rel-data-for-non-switching-applications?p_l_back_url=%2Fsearch%3Fp_l_back_url%3D%252Fsearch%253Fq%253DI0235%26q%3DI0218" TargetMode="External"/><Relationship Id="rId5" Type="http://schemas.openxmlformats.org/officeDocument/2006/relationships/hyperlink" Target="https://www.recportal.co.uk/en/group/guest/-/gas-mems-move-towards-a-single-interface-for-key-market-messages?p_l_back_url=%2Fen%2Fweb%2Fguest%2Fsearch%3Fq%3DI0198" TargetMode="External"/><Relationship Id="rId10" Type="http://schemas.openxmlformats.org/officeDocument/2006/relationships/hyperlink" Target="https://recportal.co.uk/group/guest/-/c21-to-be-introduced-into-stirg-document?p_l_back_url=%2Fsearch%3Fq%3DI0244" TargetMode="External"/><Relationship Id="rId4" Type="http://schemas.openxmlformats.org/officeDocument/2006/relationships/hyperlink" Target="https://recportal.co.uk/group/guest/-/de-energisation-of-disconnected-meters?p_l_back_url=%2Fsearch%3Fp_l_back_url%3D%252Fsearch%253Fq%253DR0224%26q%3DI0191" TargetMode="External"/><Relationship Id="rId9" Type="http://schemas.openxmlformats.org/officeDocument/2006/relationships/hyperlink" Target="https://recportal.co.uk/group/guest/-/non-domestic-change-of-occupier-sdep-screens-r0155-solution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recportal.co.uk/group/guest/-/css-change-to-allow-prevent-of-registration-by-market-segment?p_l_back_url=%2Fsearch%3Fp_l_back_url%3D%252Fsearch%253Fp_l_back_url%253D%25252Fsearch%25253Fp_l_back_url%25253D%2525252Fsearch%2525253Fp_l_back_url%2525253D%252525252Fsearch%252525253Fq%252525253DR0168%25252526q%2525253Dr0193%252526q%25253DR0212%2526q%253DI0190%26q%3DI0194" TargetMode="External"/><Relationship Id="rId3" Type="http://schemas.openxmlformats.org/officeDocument/2006/relationships/hyperlink" Target="https://recportal.co.uk/group/guest/-/add-enumeration-values-to-the-di51035-communications-provider-data-item?p_l_back_url=%2Fsearch%3Fp_l_back_url%3D%252Fsearch%253Fq%253DR0168%26q%3Dr0193" TargetMode="External"/><Relationship Id="rId7" Type="http://schemas.openxmlformats.org/officeDocument/2006/relationships/hyperlink" Target="https://recportal.co.uk/group/guest/-/rec-party-auto-de-accession-proposal?p_l_back_url=%2Fsearch%3Fq%3DI0236" TargetMode="External"/><Relationship Id="rId2" Type="http://schemas.openxmlformats.org/officeDocument/2006/relationships/hyperlink" Target="https://recportal.co.uk/group/guest/-/clarify-strengthen-crs-providers-requirements?p_l_back_url=%2Fsearch%3Fq%3DR0168" TargetMode="External"/><Relationship Id="rId1" Type="http://schemas.openxmlformats.org/officeDocument/2006/relationships/slideLayout" Target="../slideLayouts/slideLayout55.xml"/><Relationship Id="rId6" Type="http://schemas.openxmlformats.org/officeDocument/2006/relationships/hyperlink" Target="https://recportal.co.uk/group/guest/-/agile-reporting-within-css?p_l_back_url=%2Fsearch%3Fq%3DI0224" TargetMode="External"/><Relationship Id="rId5" Type="http://schemas.openxmlformats.org/officeDocument/2006/relationships/hyperlink" Target="https://recportal.co.uk/group/guest/-/schedule-30-switch-meter-reading-problems-rejections-and-timings?p_l_back_url=%2Fsearch%3Fq%3DI0215" TargetMode="External"/><Relationship Id="rId4" Type="http://schemas.openxmlformats.org/officeDocument/2006/relationships/hyperlink" Target="https://recportal.co.uk/group/guest/-/protecting-crimestoppers-and-their-contacts?p_l_back_url=%2Fsearch%3Fp_l_back_url%3D%252Fsearch%253Fp_l_back_url%253D%25252Fsearch%25253Fq%25253DR0168%2526q%253Dr0193%26q%3DR0212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recportal.co.uk/group/guest/-/addition-of-mems-to-the-gas-enquiry-service-ges-api." TargetMode="External"/><Relationship Id="rId2" Type="http://schemas.openxmlformats.org/officeDocument/2006/relationships/hyperlink" Target="https://recportal.co.uk/group/guest/-/gas-meter-type-code-thermal-mass-measurement" TargetMode="External"/><Relationship Id="rId1" Type="http://schemas.openxmlformats.org/officeDocument/2006/relationships/slideLayout" Target="../slideLayouts/slideLayout55.xml"/><Relationship Id="rId6" Type="http://schemas.openxmlformats.org/officeDocument/2006/relationships/hyperlink" Target="https://recportal.co.uk/group/guest/-/multiple-switch-requests-increasing-objection-rate" TargetMode="External"/><Relationship Id="rId5" Type="http://schemas.openxmlformats.org/officeDocument/2006/relationships/hyperlink" Target="https://recportal.co.uk/group/guest/-/sequence-order-of-css00200-message" TargetMode="External"/><Relationship Id="rId4" Type="http://schemas.openxmlformats.org/officeDocument/2006/relationships/hyperlink" Target="https://recportal.co.uk/group/guest/-/a-process-for-resolution-of-gas-unregistered-sites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recportal.co.uk/group/guest/-/shared-sites-in-electricity-enquiry-service-ees-?p_l_back_url=%2Fsearch%3Fp_l_back_url%3D%252Fsearch%253Fp_l_back_url%253D%25252Fsearch%25253Fp_l_back_url%25253D%2525252Fsearch%2525253Fp_l_back_url%2525253D%252525252Fsearch%252525253Fp_l_back_url%252525253D%25252525252Fsearch%25252525253Fp_l_back_url%25252525253D%2525252525252Fsearch%2525252525253Fp_l_back_url%2525252525253D%252525252525252Fsearch%252525252525253Fp_l_back_url%252525252525253D%25252525252525252Fsearch%25252525252525253Fp_l_back_url%25252525252525253D%2525252525252525252Fsearch%2525252525252525253Fp_l_back_url%2525252525252525253D%252525252525252525252Fsearch%252525252525252525253Fp_l_back_url%252525252525252525253D%25252525252525252525252Fsearch%25252525252525252525253Fp_l_back_url%25252525252525252525253D%2525252525252525252525252Fsearch%2525252525252525252525253Fq%2525252525252525252525253DR0168%252525252525252525252526q%25252525252525252525253Dr0193%2525252525252525252526q%252525252525252525253DR0212%25252525252525252526q%2525252525252525253DI0190%252525252525252526q%25252525252525253DI0194%2525252525252526q%252525252525253DI0196%25252525252526q%2525252525253DI0197%252525252526q%25252525253DI0199%2525252526q%252525253DI0204%25252526q%2525253DR0224%252526q%25253Di0230%2526q%253Di0174%26q%3Di0231" TargetMode="External"/><Relationship Id="rId2" Type="http://schemas.openxmlformats.org/officeDocument/2006/relationships/hyperlink" Target="https://recportal.co.uk/group/guest/-/ecoes-api-for-export-mpan-creation-at-scale?p_l_back_url=%2Fsearch%3Fp_l_back_url%3D%252Fsearch%253Fp_l_back_url%253D%25252Fsearch%25253Fp_l_back_url%25253D%2525252Fsearch%2525253Fp_l_back_url%2525253D%252525252Fsearch%252525253Fp_l_back_url%252525253D%25252525252Fsearch%25252525253Fp_l_back_url%25252525253D%2525252525252Fsearch%2525252525253Fp_l_back_url%2525252525253D%252525252525252Fsearch%252525252525253Fp_l_back_url%252525252525253D%25252525252525252Fsearch%25252525252525253Fp_l_back_url%25252525252525253D%2525252525252525252Fsearch%2525252525252525253Fp_l_back_url%2525252525252525253D%252525252525252525252Fsearch%252525252525252525253Fp_l_back_url%252525252525252525253D%25252525252525252525252Fsearch%25252525252525252525253Fp_l_back_url%25252525252525252525253D%2525252525252525252525252Fsearch%2525252525252525252525253Fp_l_back_url%2525252525252525252525253D%252525252525252525252525252Fsearch%252525252525252525252525253Fq%252525252525252525252525253DR0168%25252525252525252525252526q%2525252525252525252525253Dr0193%252525252525252525252526q%25252525252525252525253DR0212%2525252525252525252526q%252525252525252525253DI0190%25252525252525252526q%2525252525252525253DI0194%252525252525252526q%25252525252525253DI0196%2525252525252526q%252525252525253DI0197%25252525252526q%2525252525253DI0199%252525252526q%25252525253DI0204%2525252526q%252525253DR0224%25252526q%2525253Di0230%252526q%25253Di0174%2526q%253Di0231%26q%3Di0228" TargetMode="External"/><Relationship Id="rId1" Type="http://schemas.openxmlformats.org/officeDocument/2006/relationships/slideLayout" Target="../slideLayouts/slideLayout55.xml"/><Relationship Id="rId5" Type="http://schemas.openxmlformats.org/officeDocument/2006/relationships/hyperlink" Target="https://recportal.co.uk/group/guest/-/related-meter-point-rmp-status-rules?p_l_back_url=%2Fsearch%3Fp_l_back_url%3D%252Fsearch%253Fp_l_back_url%253D%25252Fsearch%25253Fp_l_back_url%25253D%2525252Fsearch%2525253Fp_l_back_url%2525253D%252525252Fsearch%252525253Fp_l_back_url%252525253D%25252525252Fsearch%25252525253Fp_l_back_url%25252525253D%2525252525252Fsearch%2525252525253Fp_l_back_url%2525252525253D%252525252525252Fsearch%252525252525253Fp_l_back_url%252525252525253D%25252525252525252Fsearch%25252525252525253Fp_l_back_url%25252525252525253D%2525252525252525252Fsearch%2525252525252525253Fp_l_back_url%2525252525252525253D%252525252525252525252Fsearch%252525252525252525253Fp_l_back_url%252525252525252525253D%25252525252525252525252Fsearch%25252525252525252525253Fp_l_back_url%25252525252525252525253D%2525252525252525252525252Fsearch%2525252525252525252525253Fp_l_back_url%2525252525252525252525253D%252525252525252525252525252Fsearch%252525252525252525252525253Fp_l_back_url%252525252525252525252525253D%25252525252525252525252525252Fsearch%25252525252525252525252525253Fq%25252525252525252525252525253DR0168%2525252525252525252525252526q%252525252525252525252525253Dr0193%25252525252525252525252526q%2525252525252525252525253DR0212%252525252525252525252526q%25252525252525252525253DI0190%2525252525252525252526q%252525252525252525253DI0194%25252525252525252526q%2525252525252525253DI0196%252525252525252526q%25252525252525253DI0197%2525252525252526q%252525252525253DI0199%25252525252526q%2525252525253DI0204%252525252526q%25252525253DR0224%2525252526q%252525253Di0230%25252526q%2525253Di0174%252526q%25253Di0231%2526q%253Di0228%26q%3DI0190" TargetMode="External"/><Relationship Id="rId4" Type="http://schemas.openxmlformats.org/officeDocument/2006/relationships/hyperlink" Target="https://recportal.co.uk/group/guest/-/mandating-ettos-follow-up?p_l_back_url=%2Fsearch%3Fp_l_back_url%3D%252Fsearch%253Fp_l_back_url%253D%25252Fsearch%25253Fp_l_back_url%25253D%2525252Fsearch%2525253Fp_l_back_url%2525253D%252525252Fsearch%252525253Fp_l_back_url%252525253D%25252525252Fsearch%25252525253Fp_l_back_url%25252525253D%2525252525252Fsearch%2525252525253Fp_l_back_url%2525252525253D%252525252525252Fsearch%252525252525253Fp_l_back_url%252525252525253D%25252525252525252Fsearch%25252525252525253Fp_l_back_url%25252525252525253D%2525252525252525252Fsearch%2525252525252525253Fp_l_back_url%2525252525252525253D%252525252525252525252Fsearch%252525252525252525253Fp_l_back_url%252525252525252525253D%25252525252525252525252Fsearch%25252525252525252525253Fq%25252525252525252525253DR0168%2525252525252525252526q%252525252525252525253Dr0193%25252525252525252526q%2525252525252525253DR0212%252525252525252526q%25252525252525253DI0190%2525252525252526q%252525252525253DI0194%25252525252526q%2525252525253DI0196%252525252526q%25252525253DI0197%2525252526q%252525253DI0199%25252526q%2525253DI0204%252526q%25253DR0224%2526q%253Di0230%26q%3Di0174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D0C2B-7BF1-3915-E681-6021F531D6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REC Issues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510E5E-697D-4331-038A-BC23DF000C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09 May 2025</a:t>
            </a:r>
          </a:p>
        </p:txBody>
      </p:sp>
    </p:spTree>
    <p:extLst>
      <p:ext uri="{BB962C8B-B14F-4D97-AF65-F5344CB8AC3E}">
        <p14:creationId xmlns:p14="http://schemas.microsoft.com/office/powerpoint/2010/main" val="424965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latin typeface="Roboto"/>
                <a:ea typeface="Roboto"/>
                <a:cs typeface="Roboto"/>
              </a:rPr>
              <a:t>1. </a:t>
            </a:r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Introduction and agreement of agenda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07D6EE-7FB3-2299-0020-8B11F52C84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Kev duddy </a:t>
            </a:r>
          </a:p>
        </p:txBody>
      </p:sp>
    </p:spTree>
    <p:extLst>
      <p:ext uri="{BB962C8B-B14F-4D97-AF65-F5344CB8AC3E}">
        <p14:creationId xmlns:p14="http://schemas.microsoft.com/office/powerpoint/2010/main" val="2386782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9F552-98A8-7B6D-CDB0-DB93F5EA3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</p:spPr>
        <p:txBody>
          <a:bodyPr anchor="ctr"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Agenda For today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DE9F281-2DB4-898F-0D79-1AE200709F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7900760"/>
              </p:ext>
            </p:extLst>
          </p:nvPr>
        </p:nvGraphicFramePr>
        <p:xfrm>
          <a:off x="1143000" y="1445860"/>
          <a:ext cx="9528049" cy="328158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52342">
                  <a:extLst>
                    <a:ext uri="{9D8B030D-6E8A-4147-A177-3AD203B41FA5}">
                      <a16:colId xmlns:a16="http://schemas.microsoft.com/office/drawing/2014/main" val="2985595102"/>
                    </a:ext>
                  </a:extLst>
                </a:gridCol>
                <a:gridCol w="4171088">
                  <a:extLst>
                    <a:ext uri="{9D8B030D-6E8A-4147-A177-3AD203B41FA5}">
                      <a16:colId xmlns:a16="http://schemas.microsoft.com/office/drawing/2014/main" val="2643265497"/>
                    </a:ext>
                  </a:extLst>
                </a:gridCol>
                <a:gridCol w="1449093">
                  <a:extLst>
                    <a:ext uri="{9D8B030D-6E8A-4147-A177-3AD203B41FA5}">
                      <a16:colId xmlns:a16="http://schemas.microsoft.com/office/drawing/2014/main" val="2149799782"/>
                    </a:ext>
                  </a:extLst>
                </a:gridCol>
                <a:gridCol w="3455526">
                  <a:extLst>
                    <a:ext uri="{9D8B030D-6E8A-4147-A177-3AD203B41FA5}">
                      <a16:colId xmlns:a16="http://schemas.microsoft.com/office/drawing/2014/main" val="1672424288"/>
                    </a:ext>
                  </a:extLst>
                </a:gridCol>
              </a:tblGrid>
              <a:tr h="475354">
                <a:tc>
                  <a:txBody>
                    <a:bodyPr/>
                    <a:lstStyle/>
                    <a:p>
                      <a:pPr fontAlgn="ctr"/>
                      <a:endParaRPr lang="en-GB" sz="1000" b="1" cap="none" spc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000" b="1" cap="none" spc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000" b="1" i="0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TITLE </a:t>
                      </a:r>
                      <a:endParaRPr lang="en-GB" sz="1000" b="0" i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base"/>
                      <a:r>
                        <a:rPr lang="en-GB" sz="1000" b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 </a:t>
                      </a:r>
                      <a:endParaRPr lang="en-GB" sz="1000" b="0" i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 </a:t>
                      </a:r>
                      <a:endParaRPr lang="en-GB" sz="1000" b="0" i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extLst>
                  <a:ext uri="{0D108BD9-81ED-4DB2-BD59-A6C34878D82A}">
                    <a16:rowId xmlns:a16="http://schemas.microsoft.com/office/drawing/2014/main" val="952606947"/>
                  </a:ext>
                </a:extLst>
              </a:tr>
              <a:tr h="500978">
                <a:tc>
                  <a:txBody>
                    <a:bodyPr/>
                    <a:lstStyle/>
                    <a:p>
                      <a:pPr fontAlgn="ctr"/>
                      <a:endParaRPr lang="en-GB" sz="100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1 </a:t>
                      </a:r>
                      <a:endParaRPr lang="en-GB" sz="1000" b="0" i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Introductions and Agreement of Agenda</a:t>
                      </a:r>
                      <a:endParaRPr lang="en-GB" sz="1200" b="1" i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10:00</a:t>
                      </a:r>
                      <a:endParaRPr lang="en-GB" sz="1200" b="1" i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 </a:t>
                      </a:r>
                      <a:endParaRPr lang="en-GB" sz="1200" b="1" i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662143624"/>
                  </a:ext>
                </a:extLst>
              </a:tr>
              <a:tr h="528082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Performance Assurance Update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 Performance Assurance Team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2348779415"/>
                  </a:ext>
                </a:extLst>
              </a:tr>
              <a:tr h="528082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I0214 – Multiple Switch Requests Increasing Objection Rate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10:20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 Professional Services Team 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1368445467"/>
                  </a:ext>
                </a:extLst>
              </a:tr>
              <a:tr h="528082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 Time Settlement Methodology (RTSM)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10:35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RIG Member 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3390621164"/>
                  </a:ext>
                </a:extLst>
              </a:tr>
              <a:tr h="3605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AOB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10:50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All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4022920288"/>
                  </a:ext>
                </a:extLst>
              </a:tr>
              <a:tr h="3605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Close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11:15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Chair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3937098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6783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2. Performance assurance update	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4CA232-73BF-8448-1F04-F77A7C47EB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Rec performance assurance team </a:t>
            </a:r>
          </a:p>
        </p:txBody>
      </p:sp>
    </p:spTree>
    <p:extLst>
      <p:ext uri="{BB962C8B-B14F-4D97-AF65-F5344CB8AC3E}">
        <p14:creationId xmlns:p14="http://schemas.microsoft.com/office/powerpoint/2010/main" val="38518886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BDBDC-43E1-009E-216B-AFC634580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47F0B-F7E2-9DFB-2DEE-CF9FB72E8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3. i0214 – multiple switch requests increasing objection rate</a:t>
            </a: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524D30-E465-B483-C198-F076274BB8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Rec professional services team </a:t>
            </a:r>
          </a:p>
        </p:txBody>
      </p:sp>
    </p:spTree>
    <p:extLst>
      <p:ext uri="{BB962C8B-B14F-4D97-AF65-F5344CB8AC3E}">
        <p14:creationId xmlns:p14="http://schemas.microsoft.com/office/powerpoint/2010/main" val="3198644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FE8F5-EB86-EF62-B8AE-1E69914C5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10FD6F65-B96A-E05B-5854-BD90EA5C469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GB" dirty="0">
                <a:latin typeface="Roboto"/>
                <a:ea typeface="Roboto"/>
                <a:cs typeface="Roboto"/>
              </a:rPr>
              <a:t>I0214 Multiple Switch Requests Increasing Objection Rate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47E6CE-351F-443C-AF13-AA9DEA8D4CB9}"/>
              </a:ext>
            </a:extLst>
          </p:cNvPr>
          <p:cNvSpPr txBox="1"/>
          <p:nvPr/>
        </p:nvSpPr>
        <p:spPr>
          <a:xfrm>
            <a:off x="7159751" y="1435881"/>
            <a:ext cx="4355641" cy="5423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I0214 was raised by the Code Manager following discussions at RIG</a:t>
            </a: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Two solutions options were discussed at March Change Issues Group, but both gained minimal support:</a:t>
            </a:r>
          </a:p>
          <a:p>
            <a:pPr marL="800100" marR="0" lvl="1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 time period [x] within which a Gaining Supplier cannot raise another Switch Request following an Objection; or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Arial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 restriction on a Gaining Supplier from submitting a Switch Request until the Gaining Supplier reasonably considers that the reason for the previous Objection has been resolved.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9141EAA8-F098-6C33-3EDC-E3E093C5BC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7390304"/>
              </p:ext>
            </p:extLst>
          </p:nvPr>
        </p:nvGraphicFramePr>
        <p:xfrm>
          <a:off x="1355344" y="1630358"/>
          <a:ext cx="7349744" cy="4862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Oval 4">
            <a:extLst>
              <a:ext uri="{FF2B5EF4-FFF2-40B4-BE49-F238E27FC236}">
                <a16:creationId xmlns:a16="http://schemas.microsoft.com/office/drawing/2014/main" id="{D5576452-C00D-F602-8FA7-75571A253DDF}"/>
              </a:ext>
            </a:extLst>
          </p:cNvPr>
          <p:cNvSpPr txBox="1"/>
          <p:nvPr/>
        </p:nvSpPr>
        <p:spPr>
          <a:xfrm>
            <a:off x="4879094" y="1450539"/>
            <a:ext cx="1203072" cy="156146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0320" tIns="20320" rIns="20320" bIns="20320" numCol="1" spcCol="1270" anchor="ctr" anchorCtr="0">
            <a:no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6898355-1812-6D68-DD57-B9EB59EE59BA}"/>
              </a:ext>
            </a:extLst>
          </p:cNvPr>
          <p:cNvGrpSpPr/>
          <p:nvPr/>
        </p:nvGrpSpPr>
        <p:grpSpPr>
          <a:xfrm rot="8102579" flipH="1">
            <a:off x="3088634" y="1739660"/>
            <a:ext cx="405632" cy="1242579"/>
            <a:chOff x="2846936" y="1569800"/>
            <a:chExt cx="585341" cy="456675"/>
          </a:xfrm>
        </p:grpSpPr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B91CFB26-6BE9-C707-8ECE-6E3C131743C2}"/>
                </a:ext>
              </a:extLst>
            </p:cNvPr>
            <p:cNvSpPr/>
            <p:nvPr/>
          </p:nvSpPr>
          <p:spPr>
            <a:xfrm rot="18890486">
              <a:off x="2911269" y="1505467"/>
              <a:ext cx="456675" cy="585341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" name="Arrow: Right 4">
              <a:extLst>
                <a:ext uri="{FF2B5EF4-FFF2-40B4-BE49-F238E27FC236}">
                  <a16:creationId xmlns:a16="http://schemas.microsoft.com/office/drawing/2014/main" id="{0E1120CF-CE9B-D928-369C-2B9B8397F8AC}"/>
                </a:ext>
              </a:extLst>
            </p:cNvPr>
            <p:cNvSpPr txBox="1"/>
            <p:nvPr/>
          </p:nvSpPr>
          <p:spPr>
            <a:xfrm rot="18890486">
              <a:off x="2931467" y="1671106"/>
              <a:ext cx="319673" cy="3512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5778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3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7514751-17B7-434B-3E1F-9C1508C987B1}"/>
              </a:ext>
            </a:extLst>
          </p:cNvPr>
          <p:cNvGrpSpPr/>
          <p:nvPr/>
        </p:nvGrpSpPr>
        <p:grpSpPr>
          <a:xfrm>
            <a:off x="406281" y="1304992"/>
            <a:ext cx="2128124" cy="2111916"/>
            <a:chOff x="2923992" y="112385"/>
            <a:chExt cx="2353468" cy="2353468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01954DB-8633-F2EA-5F7C-0311AA4EF23E}"/>
                </a:ext>
              </a:extLst>
            </p:cNvPr>
            <p:cNvSpPr/>
            <p:nvPr/>
          </p:nvSpPr>
          <p:spPr>
            <a:xfrm>
              <a:off x="2923992" y="112385"/>
              <a:ext cx="2353468" cy="2353468"/>
            </a:xfrm>
            <a:prstGeom prst="ellipse">
              <a:avLst/>
            </a:prstGeom>
            <a:solidFill>
              <a:srgbClr val="70ADA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" name="Oval 4">
              <a:extLst>
                <a:ext uri="{FF2B5EF4-FFF2-40B4-BE49-F238E27FC236}">
                  <a16:creationId xmlns:a16="http://schemas.microsoft.com/office/drawing/2014/main" id="{1C6386F6-20E6-12E2-A2B0-A34540E5DD2D}"/>
                </a:ext>
              </a:extLst>
            </p:cNvPr>
            <p:cNvSpPr txBox="1"/>
            <p:nvPr/>
          </p:nvSpPr>
          <p:spPr>
            <a:xfrm>
              <a:off x="3293559" y="464193"/>
              <a:ext cx="1664154" cy="16641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marL="0" marR="0" lvl="0" indent="0" algn="ctr" defTabSz="10223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Non-Domestic Consumer agrees Supply contract with Supplier 1</a:t>
              </a:r>
              <a:endParaRPr kumimoji="0" lang="en-GB" sz="2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ADB93C1A-91D4-C8FD-16B1-E953747E05E3}"/>
              </a:ext>
            </a:extLst>
          </p:cNvPr>
          <p:cNvSpPr txBox="1"/>
          <p:nvPr/>
        </p:nvSpPr>
        <p:spPr>
          <a:xfrm>
            <a:off x="5266437" y="3830384"/>
            <a:ext cx="1179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Automated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C0FD56-6A3A-A9D7-D763-D0D19BCAE4B1}"/>
              </a:ext>
            </a:extLst>
          </p:cNvPr>
          <p:cNvSpPr txBox="1"/>
          <p:nvPr/>
        </p:nvSpPr>
        <p:spPr>
          <a:xfrm>
            <a:off x="3699518" y="3907725"/>
            <a:ext cx="1179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Automated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9CAA52C-0136-118B-1A87-77C83BE326FF}"/>
              </a:ext>
            </a:extLst>
          </p:cNvPr>
          <p:cNvSpPr txBox="1"/>
          <p:nvPr/>
        </p:nvSpPr>
        <p:spPr>
          <a:xfrm>
            <a:off x="4522725" y="5259764"/>
            <a:ext cx="1179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Automated</a:t>
            </a:r>
          </a:p>
        </p:txBody>
      </p:sp>
    </p:spTree>
    <p:extLst>
      <p:ext uri="{BB962C8B-B14F-4D97-AF65-F5344CB8AC3E}">
        <p14:creationId xmlns:p14="http://schemas.microsoft.com/office/powerpoint/2010/main" val="376430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C2176-3B61-6E3A-D3A0-2C1C99090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4A2C2E99-EB31-5B21-7BC0-6F9127CE797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GB" dirty="0">
                <a:latin typeface="Roboto"/>
                <a:ea typeface="Roboto"/>
                <a:cs typeface="Roboto"/>
              </a:rPr>
              <a:t>I0214 Multiple Switch Requests Increasing Objection Rate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BFEC64-9509-EAC1-E5B8-7DB1DDEB75A5}"/>
              </a:ext>
            </a:extLst>
          </p:cNvPr>
          <p:cNvSpPr txBox="1"/>
          <p:nvPr/>
        </p:nvSpPr>
        <p:spPr>
          <a:xfrm>
            <a:off x="523453" y="1362729"/>
            <a:ext cx="11299739" cy="52836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Code Manager has withdrawn the change due to the following reasons:</a:t>
            </a: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For solution option 1 (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 time period [x] within which a Gaining Supplier cannot raise another Switch Request 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following an Objection)</a:t>
            </a:r>
          </a:p>
          <a:p>
            <a:pPr marL="742950" marR="0" lvl="1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 DCC are unable to provide data on the average amount of time it takes for a Switch to be successful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following an Objection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Anecdotally, the Code Manager is aware Objections can be resolved within hours, days, weeks or 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months, so are unable to calculate an adequate figure without data</a:t>
            </a: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For solution option 2 (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 restriction on a Gaining Supplier from submitting a Switch Request until the 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Gaining Supplier reasonably considers that the reason for the previous Objection has been resolved)</a:t>
            </a:r>
          </a:p>
          <a:p>
            <a:pPr marL="742950" marR="0" lvl="1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 Code Manager deems this to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 too vague and 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does not feel it is appropriate to have this in Code when it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cannot be adequately assured</a:t>
            </a: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380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3A058-1D97-500A-333D-A03FDA436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46D833F6-D363-0ACC-6B24-456C334A7A5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GB" dirty="0">
                <a:latin typeface="Roboto"/>
                <a:ea typeface="Roboto"/>
                <a:cs typeface="Roboto"/>
              </a:rPr>
              <a:t>I0214 Multiple Switch Requests Increasing Objection Rate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C4FEA8-17E3-71D9-BCAB-EC5D26FF942A}"/>
              </a:ext>
            </a:extLst>
          </p:cNvPr>
          <p:cNvSpPr txBox="1"/>
          <p:nvPr/>
        </p:nvSpPr>
        <p:spPr>
          <a:xfrm>
            <a:off x="523453" y="1362729"/>
            <a:ext cx="11299739" cy="38555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Code Manager has withdrawn the change due to the following reasons (cont.):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Both solution options also run the risk of being in conflict with the right of the Gaining Supplier to apply for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MPxNs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 that they have a valid contract for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The Consumer detriment of receiving multiple Objections communications is low</a:t>
            </a: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The adoption window for this change is open until COB 19 May 2025. If anyone wishes to adopt this change, please email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Arial"/>
                <a:hlinkClick r:id="rId2"/>
              </a:rPr>
              <a:t>change.management@recmanager.co.uk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 before this time.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466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6A60A-767D-881F-C784-0B0C4BCF6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8F588-D820-C218-5D45-71C301A40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4. Real time settlement methodology (RTSM)</a:t>
            </a: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BDC2D4-0EB8-5595-8BAD-A97FC9C300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RIG member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46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60ED6-F0F9-9457-2A79-2FB069EB2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5A971-1F4F-EA37-60F6-B8B8D0B26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5. AOB</a:t>
            </a: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C75571-DC29-8DB4-92CF-B7A6B1DD06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</a:p>
        </p:txBody>
      </p:sp>
    </p:spTree>
    <p:extLst>
      <p:ext uri="{BB962C8B-B14F-4D97-AF65-F5344CB8AC3E}">
        <p14:creationId xmlns:p14="http://schemas.microsoft.com/office/powerpoint/2010/main" val="490834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E978D70-08AF-B11A-563C-FE169CF018F1}"/>
              </a:ext>
            </a:extLst>
          </p:cNvPr>
          <p:cNvSpPr txBox="1">
            <a:spLocks/>
          </p:cNvSpPr>
          <p:nvPr/>
        </p:nvSpPr>
        <p:spPr>
          <a:xfrm>
            <a:off x="980343" y="445198"/>
            <a:ext cx="10763219" cy="6348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all" spc="300" baseline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all" spc="300" normalizeH="0" baseline="0" noProof="0" dirty="0">
                <a:ln>
                  <a:noFill/>
                </a:ln>
                <a:solidFill>
                  <a:srgbClr val="70ADA3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j-cs"/>
              </a:rPr>
              <a:t>60 Day Retention policy</a:t>
            </a:r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FAF1A31C-324C-B619-6A7C-6A8271027261}"/>
              </a:ext>
            </a:extLst>
          </p:cNvPr>
          <p:cNvSpPr txBox="1">
            <a:spLocks/>
          </p:cNvSpPr>
          <p:nvPr/>
        </p:nvSpPr>
        <p:spPr>
          <a:xfrm>
            <a:off x="10134600" y="6407150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BEAA6F-2309-D44B-B7FA-F0BF9AAE5AB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5775E501-205C-8548-5891-9A8386CA11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4713959"/>
              </p:ext>
            </p:extLst>
          </p:nvPr>
        </p:nvGraphicFramePr>
        <p:xfrm>
          <a:off x="-365760" y="1418567"/>
          <a:ext cx="7764272" cy="41684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9DF7C7BE-C4DD-B2A5-EC8D-8BF08F8075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3645195"/>
              </p:ext>
            </p:extLst>
          </p:nvPr>
        </p:nvGraphicFramePr>
        <p:xfrm>
          <a:off x="7040880" y="1422438"/>
          <a:ext cx="3657600" cy="4338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6A57B295-0CEA-6A79-364B-791FDEED2B3A}"/>
              </a:ext>
            </a:extLst>
          </p:cNvPr>
          <p:cNvSpPr txBox="1"/>
          <p:nvPr/>
        </p:nvSpPr>
        <p:spPr>
          <a:xfrm>
            <a:off x="1271016" y="6103073"/>
            <a:ext cx="8485632" cy="338554"/>
          </a:xfrm>
          <a:prstGeom prst="rect">
            <a:avLst/>
          </a:prstGeom>
          <a:solidFill>
            <a:srgbClr val="68A49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i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If you use the REC Portal to access historic records of reports, you may want to take action </a:t>
            </a:r>
            <a:endParaRPr lang="en-GB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520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5FCD86A4-7A1A-F3BD-0C6F-F6E9E3AB04F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>
                <a:latin typeface="Roboto"/>
                <a:ea typeface="Roboto"/>
                <a:cs typeface="Roboto"/>
              </a:rPr>
              <a:t>Quarterly update on Issues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00EF23-56C5-35EE-170D-94607E7BE9E4}"/>
              </a:ext>
            </a:extLst>
          </p:cNvPr>
          <p:cNvSpPr txBox="1"/>
          <p:nvPr/>
        </p:nvSpPr>
        <p:spPr>
          <a:xfrm>
            <a:off x="589184" y="1225689"/>
            <a:ext cx="1069675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50 Issues raised since improvements following Code Manager review was implemented in June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12 at initial assessment 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13 at solution development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 out for Service Provider or Party impact assessment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6 progressed to CP’s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 withdrawn/ rejected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 on hold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9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5FCD86A4-7A1A-F3BD-0C6F-F6E9E3AB04F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sz="3100" dirty="0">
                <a:latin typeface="Roboto"/>
                <a:ea typeface="Roboto"/>
                <a:cs typeface="Roboto"/>
              </a:rPr>
              <a:t>New/ Initial assessment  </a:t>
            </a:r>
            <a:br>
              <a:rPr lang="en-GB" sz="1800" dirty="0">
                <a:latin typeface="Roboto"/>
                <a:ea typeface="Roboto"/>
                <a:cs typeface="Roboto"/>
              </a:rPr>
            </a:br>
            <a:br>
              <a:rPr lang="en-GB" sz="1800" dirty="0">
                <a:latin typeface="Roboto"/>
                <a:ea typeface="Roboto"/>
                <a:cs typeface="Roboto"/>
              </a:rPr>
            </a:br>
            <a:endParaRPr lang="en-GB" sz="1800" dirty="0">
              <a:latin typeface="Roboto"/>
              <a:ea typeface="Roboto"/>
              <a:cs typeface="Roboto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520E71A-4221-E5A0-B184-A865831779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171997"/>
              </p:ext>
            </p:extLst>
          </p:nvPr>
        </p:nvGraphicFramePr>
        <p:xfrm>
          <a:off x="456622" y="2553715"/>
          <a:ext cx="10536891" cy="415809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45967">
                  <a:extLst>
                    <a:ext uri="{9D8B030D-6E8A-4147-A177-3AD203B41FA5}">
                      <a16:colId xmlns:a16="http://schemas.microsoft.com/office/drawing/2014/main" val="1487220180"/>
                    </a:ext>
                  </a:extLst>
                </a:gridCol>
                <a:gridCol w="9690924">
                  <a:extLst>
                    <a:ext uri="{9D8B030D-6E8A-4147-A177-3AD203B41FA5}">
                      <a16:colId xmlns:a16="http://schemas.microsoft.com/office/drawing/2014/main" val="3946517673"/>
                    </a:ext>
                  </a:extLst>
                </a:gridCol>
              </a:tblGrid>
              <a:tr h="219256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ea typeface="Roboto"/>
                          <a:cs typeface="Arial" panose="020B0604020202020204" pitchFamily="34" charset="0"/>
                        </a:rPr>
                        <a:t>Issue</a:t>
                      </a:r>
                    </a:p>
                  </a:txBody>
                  <a:tcPr>
                    <a:solidFill>
                      <a:srgbClr val="70AD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 panose="020B0604020202020204" pitchFamily="34" charset="0"/>
                          <a:ea typeface="Roboto"/>
                          <a:cs typeface="Arial" panose="020B0604020202020204" pitchFamily="34" charset="0"/>
                        </a:rPr>
                        <a:t>Title</a:t>
                      </a:r>
                    </a:p>
                  </a:txBody>
                  <a:tcPr>
                    <a:solidFill>
                      <a:srgbClr val="70AD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218517"/>
                  </a:ext>
                </a:extLst>
              </a:tr>
              <a:tr h="2344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I0175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Introducing a Reasonable Endeavours Scheme within the REC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7992988"/>
                  </a:ext>
                </a:extLst>
              </a:tr>
              <a:tr h="2067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I0176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Creation of an Energy Theft Detection and Resolution Body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1065488"/>
                  </a:ext>
                </a:extLst>
              </a:tr>
              <a:tr h="3385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I0219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Stranded RMPs in Defunct Suppliers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4114843"/>
                  </a:ext>
                </a:extLst>
              </a:tr>
              <a:tr h="3385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I0221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Increase Smart capability of SMETS2 Twin Element ESME to support solar and storage use cases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491226"/>
                  </a:ext>
                </a:extLst>
              </a:tr>
              <a:tr h="301591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I0230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Meter Asset Providers may not receive effective from settlement date (J0049) in the D0303 flow following MHHS design changes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421482"/>
                  </a:ext>
                </a:extLst>
              </a:tr>
              <a:tr h="195531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I0237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Erroneous Switch Review</a:t>
                      </a: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123261"/>
                  </a:ext>
                </a:extLst>
              </a:tr>
              <a:tr h="195531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I0240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Data alignment of meter information through MHHS Migration</a:t>
                      </a: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903980"/>
                  </a:ext>
                </a:extLst>
              </a:tr>
              <a:tr h="256468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I0245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Request to Continue Processing ECOES Password Resets on Behalf of MAU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3930255"/>
                  </a:ext>
                </a:extLst>
              </a:tr>
              <a:tr h="184581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I0247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Effective Dates in EES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213165"/>
                  </a:ext>
                </a:extLst>
              </a:tr>
              <a:tr h="184581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I0252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Increasing frequency of Annual portfolio reconciliation exercise to support Data Cleanse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0723276"/>
                  </a:ext>
                </a:extLst>
              </a:tr>
              <a:tr h="20858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I0253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Theft - DNO/Networks not providing photos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650366"/>
                  </a:ext>
                </a:extLst>
              </a:tr>
              <a:tr h="20858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1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I0254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Non-Domestic Change of Occupier Reporting (R0155 Solution)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78439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F3615FE-C190-44C2-9FBA-10441BD3735C}"/>
              </a:ext>
            </a:extLst>
          </p:cNvPr>
          <p:cNvSpPr txBox="1"/>
          <p:nvPr/>
        </p:nvSpPr>
        <p:spPr>
          <a:xfrm>
            <a:off x="838203" y="1025243"/>
            <a:ext cx="100497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These Issues have recently been raised and will be assigned to an analyst, or have been assigned to an analyst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and going through an initial assessment. This includes activities to validate/ confirm the Issue such as meeting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with the proposer &amp; Service Providers, consolidated Code Manager assessments and preparation of Change Reports and Change Plans. </a:t>
            </a:r>
          </a:p>
        </p:txBody>
      </p:sp>
    </p:spTree>
    <p:extLst>
      <p:ext uri="{BB962C8B-B14F-4D97-AF65-F5344CB8AC3E}">
        <p14:creationId xmlns:p14="http://schemas.microsoft.com/office/powerpoint/2010/main" val="4112863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5FCD86A4-7A1A-F3BD-0C6F-F6E9E3AB04F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sz="3100" dirty="0">
                <a:latin typeface="Roboto"/>
                <a:ea typeface="Roboto"/>
                <a:cs typeface="Roboto"/>
              </a:rPr>
              <a:t>Solution Development </a:t>
            </a:r>
            <a:br>
              <a:rPr lang="en-GB" sz="1800" dirty="0">
                <a:latin typeface="Roboto"/>
                <a:ea typeface="Roboto"/>
                <a:cs typeface="Roboto"/>
              </a:rPr>
            </a:br>
            <a:br>
              <a:rPr lang="en-GB" sz="1800" dirty="0">
                <a:latin typeface="Roboto"/>
                <a:ea typeface="Roboto"/>
                <a:cs typeface="Roboto"/>
              </a:rPr>
            </a:br>
            <a:endParaRPr lang="en-GB" sz="1800" dirty="0">
              <a:latin typeface="Roboto"/>
              <a:ea typeface="Roboto"/>
              <a:cs typeface="Roboto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520E71A-4221-E5A0-B184-A865831779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909922"/>
              </p:ext>
            </p:extLst>
          </p:nvPr>
        </p:nvGraphicFramePr>
        <p:xfrm>
          <a:off x="898588" y="1678554"/>
          <a:ext cx="9664182" cy="492768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92710">
                  <a:extLst>
                    <a:ext uri="{9D8B030D-6E8A-4147-A177-3AD203B41FA5}">
                      <a16:colId xmlns:a16="http://schemas.microsoft.com/office/drawing/2014/main" val="1487220180"/>
                    </a:ext>
                  </a:extLst>
                </a:gridCol>
                <a:gridCol w="8971472">
                  <a:extLst>
                    <a:ext uri="{9D8B030D-6E8A-4147-A177-3AD203B41FA5}">
                      <a16:colId xmlns:a16="http://schemas.microsoft.com/office/drawing/2014/main" val="3946517673"/>
                    </a:ext>
                  </a:extLst>
                </a:gridCol>
              </a:tblGrid>
              <a:tr h="374533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ea typeface="Roboto"/>
                          <a:cs typeface="Arial" panose="020B0604020202020204" pitchFamily="34" charset="0"/>
                        </a:rPr>
                        <a:t>Issue</a:t>
                      </a:r>
                    </a:p>
                  </a:txBody>
                  <a:tcPr>
                    <a:solidFill>
                      <a:srgbClr val="70AD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ea typeface="Roboto"/>
                          <a:cs typeface="Arial" panose="020B0604020202020204" pitchFamily="34" charset="0"/>
                        </a:rPr>
                        <a:t>Title</a:t>
                      </a:r>
                    </a:p>
                  </a:txBody>
                  <a:tcPr>
                    <a:solidFill>
                      <a:srgbClr val="70AD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218517"/>
                  </a:ext>
                </a:extLst>
              </a:tr>
              <a:tr h="3385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I0172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End-to-End New Connections Process Review to Eliminate Issues Related to New Builds and Similar Situations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930193"/>
                  </a:ext>
                </a:extLst>
              </a:tr>
              <a:tr h="3385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I0186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Non Dual-Fuel Gas PSR Consumer</a:t>
                      </a: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6498769"/>
                  </a:ext>
                </a:extLst>
              </a:tr>
              <a:tr h="3385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I0187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Schedule 8 Review and Best Practice Guidance Development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7376770"/>
                  </a:ext>
                </a:extLst>
              </a:tr>
              <a:tr h="3385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I0189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Voice of the Consumer </a:t>
                      </a: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6555"/>
                  </a:ext>
                </a:extLst>
              </a:tr>
              <a:tr h="3385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I0196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Requiring the Supplier/Shipper to validate and enrich the data from the MEM prior to updating this in CDSP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764409"/>
                  </a:ext>
                </a:extLst>
              </a:tr>
              <a:tr h="3385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I0197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Introducing a process to provide updates during fault resolutions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4377878"/>
                  </a:ext>
                </a:extLst>
              </a:tr>
              <a:tr h="3385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I0200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Improving address management targets</a:t>
                      </a: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275379"/>
                  </a:ext>
                </a:extLst>
              </a:tr>
              <a:tr h="3220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I0205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Provision of HH consumption data for Advanced Meter </a:t>
                      </a:r>
                      <a:r>
                        <a:rPr lang="en-GB" sz="14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Ets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1218229"/>
                  </a:ext>
                </a:extLst>
              </a:tr>
              <a:tr h="3220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I0213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Creation of a mechanism to allow third parties to report objection activity that is not compliant with code or licence   conditions for energy supply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4220023"/>
                  </a:ext>
                </a:extLst>
              </a:tr>
              <a:tr h="3571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I0223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Reconciliation of Unallocatable Transactions Review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181566"/>
                  </a:ext>
                </a:extLst>
              </a:tr>
              <a:tr h="3571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I0235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Missing Scenario Variants in D0179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97170"/>
                  </a:ext>
                </a:extLst>
              </a:tr>
              <a:tr h="3571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1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I0241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MHHS Incremental Changes for Go Live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562105"/>
                  </a:ext>
                </a:extLst>
              </a:tr>
              <a:tr h="3571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1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I0248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REC Changes to tie in with DCP451 - Suspending Registrations 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31719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F3615FE-C190-44C2-9FBA-10441BD3735C}"/>
              </a:ext>
            </a:extLst>
          </p:cNvPr>
          <p:cNvSpPr txBox="1"/>
          <p:nvPr/>
        </p:nvSpPr>
        <p:spPr>
          <a:xfrm>
            <a:off x="898588" y="847557"/>
            <a:ext cx="10049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These Issues are currently in solution development activities such as information requests, facilitating working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groups, progressing Issues through Theft Issues Group, defining and developing through Change Issues Group &amp; Technical assessment. </a:t>
            </a:r>
          </a:p>
        </p:txBody>
      </p:sp>
    </p:spTree>
    <p:extLst>
      <p:ext uri="{BB962C8B-B14F-4D97-AF65-F5344CB8AC3E}">
        <p14:creationId xmlns:p14="http://schemas.microsoft.com/office/powerpoint/2010/main" val="21038313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5FCD86A4-7A1A-F3BD-0C6F-F6E9E3AB04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5635" y="427271"/>
            <a:ext cx="9284854" cy="660114"/>
          </a:xfrm>
        </p:spPr>
        <p:txBody>
          <a:bodyPr>
            <a:normAutofit fontScale="90000"/>
          </a:bodyPr>
          <a:lstStyle/>
          <a:p>
            <a:pPr lvl="0"/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sz="3100" dirty="0">
                <a:latin typeface="Roboto"/>
                <a:ea typeface="Roboto"/>
                <a:cs typeface="Roboto"/>
              </a:rPr>
              <a:t>Impact Assessment  </a:t>
            </a:r>
            <a:br>
              <a:rPr lang="en-GB" sz="1800" dirty="0">
                <a:latin typeface="Roboto"/>
                <a:ea typeface="Roboto"/>
                <a:cs typeface="Roboto"/>
              </a:rPr>
            </a:br>
            <a:br>
              <a:rPr lang="en-GB" sz="1800" dirty="0">
                <a:latin typeface="Roboto"/>
                <a:ea typeface="Roboto"/>
                <a:cs typeface="Roboto"/>
              </a:rPr>
            </a:br>
            <a:endParaRPr lang="en-GB" sz="1800" dirty="0">
              <a:latin typeface="Roboto"/>
              <a:ea typeface="Roboto"/>
              <a:cs typeface="Roboto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520E71A-4221-E5A0-B184-A865831779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2402650"/>
              </p:ext>
            </p:extLst>
          </p:nvPr>
        </p:nvGraphicFramePr>
        <p:xfrm>
          <a:off x="779370" y="1885076"/>
          <a:ext cx="9946541" cy="378420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29625">
                  <a:extLst>
                    <a:ext uri="{9D8B030D-6E8A-4147-A177-3AD203B41FA5}">
                      <a16:colId xmlns:a16="http://schemas.microsoft.com/office/drawing/2014/main" val="1487220180"/>
                    </a:ext>
                  </a:extLst>
                </a:gridCol>
                <a:gridCol w="9216916">
                  <a:extLst>
                    <a:ext uri="{9D8B030D-6E8A-4147-A177-3AD203B41FA5}">
                      <a16:colId xmlns:a16="http://schemas.microsoft.com/office/drawing/2014/main" val="3946517673"/>
                    </a:ext>
                  </a:extLst>
                </a:gridCol>
              </a:tblGrid>
              <a:tr h="407605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ea typeface="Roboto"/>
                          <a:cs typeface="Arial" panose="020B0604020202020204" pitchFamily="34" charset="0"/>
                        </a:rPr>
                        <a:t>Issue</a:t>
                      </a:r>
                    </a:p>
                  </a:txBody>
                  <a:tcPr>
                    <a:solidFill>
                      <a:srgbClr val="70AD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ea typeface="Roboto"/>
                          <a:cs typeface="Arial" panose="020B0604020202020204" pitchFamily="34" charset="0"/>
                        </a:rPr>
                        <a:t>Title</a:t>
                      </a:r>
                    </a:p>
                  </a:txBody>
                  <a:tcPr>
                    <a:solidFill>
                      <a:srgbClr val="70AD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218517"/>
                  </a:ext>
                </a:extLst>
              </a:tr>
              <a:tr h="3684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I0179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Proposal for Limiting Queries in EES API Calls (Single API Call With Multiple Queries)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764409"/>
                  </a:ext>
                </a:extLst>
              </a:tr>
              <a:tr h="3544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I0180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Clarity on use of on hold for switching issues, including the obligations of CSS Users</a:t>
                      </a: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3326874"/>
                  </a:ext>
                </a:extLst>
              </a:tr>
              <a:tr h="3317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I0191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Introduction of SLA for Supplier De-Registration on Disconnected Meters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421482"/>
                  </a:ext>
                </a:extLst>
              </a:tr>
              <a:tr h="3317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I0198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Metering Asset Manager (MAM) Communication Method Register</a:t>
                      </a: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898357"/>
                  </a:ext>
                </a:extLst>
              </a:tr>
              <a:tr h="3317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I0216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REC Changes to tie in with DCP419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58597"/>
                  </a:ext>
                </a:extLst>
              </a:tr>
              <a:tr h="3317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I0222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ESME ID Update Rejections</a:t>
                      </a: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0314710"/>
                  </a:ext>
                </a:extLst>
              </a:tr>
              <a:tr h="3317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I0227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Domestic Elective HH Switching</a:t>
                      </a: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380992"/>
                  </a:ext>
                </a:extLst>
              </a:tr>
              <a:tr h="3317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I0232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Non-Domestic Change of Occupier SDEP Screens (R0155 Solution)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334511"/>
                  </a:ext>
                </a:extLst>
              </a:tr>
              <a:tr h="3317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I0244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C21 to be introduced into STIRG Document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961341"/>
                  </a:ext>
                </a:extLst>
              </a:tr>
              <a:tr h="3317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I0218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Proposal to Enable Broader Use of Retail Energy Location (REL) Data for Non-Switching Applications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882195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F3615FE-C190-44C2-9FBA-10441BD3735C}"/>
              </a:ext>
            </a:extLst>
          </p:cNvPr>
          <p:cNvSpPr txBox="1"/>
          <p:nvPr/>
        </p:nvSpPr>
        <p:spPr>
          <a:xfrm>
            <a:off x="779371" y="1263382"/>
            <a:ext cx="100497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These Issues are currently in Service Provider or Party impact assessment. </a:t>
            </a:r>
          </a:p>
        </p:txBody>
      </p:sp>
    </p:spTree>
    <p:extLst>
      <p:ext uri="{BB962C8B-B14F-4D97-AF65-F5344CB8AC3E}">
        <p14:creationId xmlns:p14="http://schemas.microsoft.com/office/powerpoint/2010/main" val="1972849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5FCD86A4-7A1A-F3BD-0C6F-F6E9E3AB04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9284854" cy="660114"/>
          </a:xfrm>
        </p:spPr>
        <p:txBody>
          <a:bodyPr>
            <a:normAutofit fontScale="90000"/>
          </a:bodyPr>
          <a:lstStyle/>
          <a:p>
            <a:pPr lvl="0"/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sz="3100" dirty="0">
                <a:latin typeface="Roboto"/>
                <a:ea typeface="Roboto"/>
                <a:cs typeface="Roboto"/>
              </a:rPr>
              <a:t>Progressed to CP’s</a:t>
            </a:r>
            <a:br>
              <a:rPr lang="en-GB" sz="1800" dirty="0">
                <a:latin typeface="Roboto"/>
                <a:ea typeface="Roboto"/>
                <a:cs typeface="Roboto"/>
              </a:rPr>
            </a:br>
            <a:br>
              <a:rPr lang="en-GB" sz="1800" dirty="0">
                <a:latin typeface="Roboto"/>
                <a:ea typeface="Roboto"/>
                <a:cs typeface="Roboto"/>
              </a:rPr>
            </a:br>
            <a:endParaRPr lang="en-GB" sz="1800" dirty="0">
              <a:latin typeface="Roboto"/>
              <a:ea typeface="Roboto"/>
              <a:cs typeface="Roboto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520E71A-4221-E5A0-B184-A865831779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1599062"/>
              </p:ext>
            </p:extLst>
          </p:nvPr>
        </p:nvGraphicFramePr>
        <p:xfrm>
          <a:off x="959593" y="1647864"/>
          <a:ext cx="9634466" cy="227255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43796">
                  <a:extLst>
                    <a:ext uri="{9D8B030D-6E8A-4147-A177-3AD203B41FA5}">
                      <a16:colId xmlns:a16="http://schemas.microsoft.com/office/drawing/2014/main" val="1487220180"/>
                    </a:ext>
                  </a:extLst>
                </a:gridCol>
                <a:gridCol w="8590670">
                  <a:extLst>
                    <a:ext uri="{9D8B030D-6E8A-4147-A177-3AD203B41FA5}">
                      <a16:colId xmlns:a16="http://schemas.microsoft.com/office/drawing/2014/main" val="3946517673"/>
                    </a:ext>
                  </a:extLst>
                </a:gridCol>
              </a:tblGrid>
              <a:tr h="376953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ea typeface="Roboto"/>
                          <a:cs typeface="Arial" panose="020B0604020202020204" pitchFamily="34" charset="0"/>
                        </a:rPr>
                        <a:t>Issue</a:t>
                      </a:r>
                    </a:p>
                  </a:txBody>
                  <a:tcPr>
                    <a:solidFill>
                      <a:srgbClr val="70AD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ea typeface="Roboto"/>
                          <a:cs typeface="Arial" panose="020B0604020202020204" pitchFamily="34" charset="0"/>
                        </a:rPr>
                        <a:t>Title</a:t>
                      </a:r>
                    </a:p>
                  </a:txBody>
                  <a:tcPr>
                    <a:solidFill>
                      <a:srgbClr val="70AD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218517"/>
                  </a:ext>
                </a:extLst>
              </a:tr>
              <a:tr h="3407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R0168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Clarify &amp; strengthen CRS Providers requirements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764409"/>
                  </a:ext>
                </a:extLst>
              </a:tr>
              <a:tr h="3278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R0193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Add Enumeration Values to the DI51035 - Communications Provider Data Item</a:t>
                      </a: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3326874"/>
                  </a:ext>
                </a:extLst>
              </a:tr>
              <a:tr h="3067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R0212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Protecting Crimestoppers and their Contacts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421482"/>
                  </a:ext>
                </a:extLst>
              </a:tr>
              <a:tr h="3067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R0215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Schedule 30 Switch Meter Reading Problems - Rejections and Timings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898357"/>
                  </a:ext>
                </a:extLst>
              </a:tr>
              <a:tr h="3067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R0224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Agile Reporting within CSS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58597"/>
                  </a:ext>
                </a:extLst>
              </a:tr>
              <a:tr h="3067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R0236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REC Party Auto de-accession proposal </a:t>
                      </a: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031471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F3615FE-C190-44C2-9FBA-10441BD3735C}"/>
              </a:ext>
            </a:extLst>
          </p:cNvPr>
          <p:cNvSpPr txBox="1"/>
          <p:nvPr/>
        </p:nvSpPr>
        <p:spPr>
          <a:xfrm>
            <a:off x="751939" y="1201240"/>
            <a:ext cx="100497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DF967A-7F6B-4B8F-87E4-7B1E17C9EAC3}"/>
              </a:ext>
            </a:extLst>
          </p:cNvPr>
          <p:cNvSpPr txBox="1"/>
          <p:nvPr/>
        </p:nvSpPr>
        <p:spPr>
          <a:xfrm>
            <a:off x="959593" y="4028493"/>
            <a:ext cx="8954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70ADA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I0194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70ADA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was resolved without needing to be progressed to a CP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09726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5FCD86A4-7A1A-F3BD-0C6F-F6E9E3AB04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9284854" cy="660114"/>
          </a:xfrm>
        </p:spPr>
        <p:txBody>
          <a:bodyPr>
            <a:normAutofit fontScale="90000"/>
          </a:bodyPr>
          <a:lstStyle/>
          <a:p>
            <a:pPr lvl="0"/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sz="3100" dirty="0">
                <a:latin typeface="Roboto"/>
                <a:ea typeface="Roboto"/>
                <a:cs typeface="Roboto"/>
              </a:rPr>
              <a:t>Withdrawn/ rejected</a:t>
            </a:r>
            <a:br>
              <a:rPr lang="en-GB" sz="1800" dirty="0">
                <a:latin typeface="Roboto"/>
                <a:ea typeface="Roboto"/>
                <a:cs typeface="Roboto"/>
              </a:rPr>
            </a:br>
            <a:br>
              <a:rPr lang="en-GB" sz="1800" dirty="0">
                <a:latin typeface="Roboto"/>
                <a:ea typeface="Roboto"/>
                <a:cs typeface="Roboto"/>
              </a:rPr>
            </a:br>
            <a:endParaRPr lang="en-GB" sz="1800" dirty="0">
              <a:latin typeface="Roboto"/>
              <a:ea typeface="Roboto"/>
              <a:cs typeface="Roboto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520E71A-4221-E5A0-B184-A865831779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839418"/>
              </p:ext>
            </p:extLst>
          </p:nvPr>
        </p:nvGraphicFramePr>
        <p:xfrm>
          <a:off x="508380" y="1370516"/>
          <a:ext cx="10793604" cy="229622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26080">
                  <a:extLst>
                    <a:ext uri="{9D8B030D-6E8A-4147-A177-3AD203B41FA5}">
                      <a16:colId xmlns:a16="http://schemas.microsoft.com/office/drawing/2014/main" val="1487220180"/>
                    </a:ext>
                  </a:extLst>
                </a:gridCol>
                <a:gridCol w="9467524">
                  <a:extLst>
                    <a:ext uri="{9D8B030D-6E8A-4147-A177-3AD203B41FA5}">
                      <a16:colId xmlns:a16="http://schemas.microsoft.com/office/drawing/2014/main" val="3946517673"/>
                    </a:ext>
                  </a:extLst>
                </a:gridCol>
              </a:tblGrid>
              <a:tr h="416048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ea typeface="Roboto"/>
                          <a:cs typeface="Arial" panose="020B0604020202020204" pitchFamily="34" charset="0"/>
                        </a:rPr>
                        <a:t>Issue</a:t>
                      </a:r>
                    </a:p>
                  </a:txBody>
                  <a:tcPr>
                    <a:solidFill>
                      <a:srgbClr val="70AD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ea typeface="Roboto"/>
                          <a:cs typeface="Arial" panose="020B0604020202020204" pitchFamily="34" charset="0"/>
                        </a:rPr>
                        <a:t>Title</a:t>
                      </a:r>
                    </a:p>
                  </a:txBody>
                  <a:tcPr>
                    <a:solidFill>
                      <a:srgbClr val="70AD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218517"/>
                  </a:ext>
                </a:extLst>
              </a:tr>
              <a:tr h="3760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I0184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Gas Meter Type Code - Thermal Mass Measurement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930193"/>
                  </a:ext>
                </a:extLst>
              </a:tr>
              <a:tr h="3760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I0195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Addition of MEMs to the Gas Enquiry Service (GES) API.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7992988"/>
                  </a:ext>
                </a:extLst>
              </a:tr>
              <a:tr h="3760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I0199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 process for resolution of Gas unregistered sites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1065488"/>
                  </a:ext>
                </a:extLst>
              </a:tr>
              <a:tr h="3760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I0204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Sequence order of CSS00200 message</a:t>
                      </a:r>
                      <a:endParaRPr lang="en-GB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7245484"/>
                  </a:ext>
                </a:extLst>
              </a:tr>
              <a:tr h="3760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I0214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Multiple Switch Requests Increasing Objection Rate</a:t>
                      </a: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59871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8353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5FCD86A4-7A1A-F3BD-0C6F-F6E9E3AB04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9284854" cy="660114"/>
          </a:xfrm>
        </p:spPr>
        <p:txBody>
          <a:bodyPr>
            <a:normAutofit fontScale="90000"/>
          </a:bodyPr>
          <a:lstStyle/>
          <a:p>
            <a:pPr lvl="0"/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sz="3100" dirty="0">
                <a:latin typeface="Roboto"/>
                <a:ea typeface="Roboto"/>
                <a:cs typeface="Roboto"/>
              </a:rPr>
              <a:t>ON hold</a:t>
            </a:r>
            <a:br>
              <a:rPr lang="en-GB" sz="1800" dirty="0">
                <a:latin typeface="Roboto"/>
                <a:ea typeface="Roboto"/>
                <a:cs typeface="Roboto"/>
              </a:rPr>
            </a:br>
            <a:br>
              <a:rPr lang="en-GB" sz="1800" dirty="0">
                <a:latin typeface="Roboto"/>
                <a:ea typeface="Roboto"/>
                <a:cs typeface="Roboto"/>
              </a:rPr>
            </a:br>
            <a:endParaRPr lang="en-GB" sz="1800" dirty="0">
              <a:latin typeface="Roboto"/>
              <a:ea typeface="Roboto"/>
              <a:cs typeface="Roboto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520E71A-4221-E5A0-B184-A865831779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436087"/>
              </p:ext>
            </p:extLst>
          </p:nvPr>
        </p:nvGraphicFramePr>
        <p:xfrm>
          <a:off x="603504" y="1434524"/>
          <a:ext cx="10624647" cy="199447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61711">
                  <a:extLst>
                    <a:ext uri="{9D8B030D-6E8A-4147-A177-3AD203B41FA5}">
                      <a16:colId xmlns:a16="http://schemas.microsoft.com/office/drawing/2014/main" val="1487220180"/>
                    </a:ext>
                  </a:extLst>
                </a:gridCol>
                <a:gridCol w="9762936">
                  <a:extLst>
                    <a:ext uri="{9D8B030D-6E8A-4147-A177-3AD203B41FA5}">
                      <a16:colId xmlns:a16="http://schemas.microsoft.com/office/drawing/2014/main" val="3946517673"/>
                    </a:ext>
                  </a:extLst>
                </a:gridCol>
              </a:tblGrid>
              <a:tr h="415935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ea typeface="Roboto"/>
                          <a:cs typeface="Arial" panose="020B0604020202020204" pitchFamily="34" charset="0"/>
                        </a:rPr>
                        <a:t>Issue</a:t>
                      </a:r>
                    </a:p>
                  </a:txBody>
                  <a:tcPr>
                    <a:solidFill>
                      <a:srgbClr val="70AD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ea typeface="Roboto"/>
                          <a:cs typeface="Arial" panose="020B0604020202020204" pitchFamily="34" charset="0"/>
                        </a:rPr>
                        <a:t>Title</a:t>
                      </a:r>
                    </a:p>
                  </a:txBody>
                  <a:tcPr>
                    <a:solidFill>
                      <a:srgbClr val="70AD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218517"/>
                  </a:ext>
                </a:extLst>
              </a:tr>
              <a:tr h="3759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I0228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ECOES API for Export MPAN Creation at Scale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930193"/>
                  </a:ext>
                </a:extLst>
              </a:tr>
              <a:tr h="3669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I0231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Shared Sites in Electricity Enquiry Service (EES)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7992988"/>
                  </a:ext>
                </a:extLst>
              </a:tr>
              <a:tr h="3759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I0174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Mandating ETTOS Follow up</a:t>
                      </a: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1065488"/>
                  </a:ext>
                </a:extLst>
              </a:tr>
              <a:tr h="4596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70ADA3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I0190</a:t>
                      </a:r>
                      <a:endParaRPr lang="en-GB" sz="1400" b="0" kern="1200" dirty="0">
                        <a:solidFill>
                          <a:srgbClr val="70ADA3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Related Meter Point RMP status rules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505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4287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2A7D5-1EE1-44B5-DC76-072639BE3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0" y="2353586"/>
            <a:ext cx="7918703" cy="2245846"/>
          </a:xfrm>
        </p:spPr>
        <p:txBody>
          <a:bodyPr>
            <a:normAutofit fontScale="90000"/>
          </a:bodyPr>
          <a:lstStyle/>
          <a:p>
            <a:br>
              <a:rPr lang="en-GB" sz="2000" dirty="0">
                <a:latin typeface="Roboto"/>
                <a:ea typeface="Roboto"/>
                <a:cs typeface="Roboto"/>
              </a:rPr>
            </a:br>
            <a:br>
              <a:rPr lang="en-GB" sz="2200" dirty="0">
                <a:cs typeface="Roboto"/>
              </a:rPr>
            </a:br>
            <a:r>
              <a:rPr lang="en-GB" dirty="0" err="1">
                <a:latin typeface="Roboto"/>
                <a:ea typeface="Roboto"/>
                <a:cs typeface="Roboto"/>
              </a:rPr>
              <a:t>tHAnks</a:t>
            </a:r>
            <a:r>
              <a:rPr lang="en-GB" dirty="0">
                <a:latin typeface="Roboto"/>
                <a:ea typeface="Roboto"/>
                <a:cs typeface="Roboto"/>
              </a:rPr>
              <a:t> for attending</a:t>
            </a:r>
            <a:br>
              <a:rPr lang="en-GB" dirty="0">
                <a:latin typeface="Roboto"/>
                <a:ea typeface="Roboto"/>
                <a:cs typeface="Roboto"/>
              </a:rPr>
            </a:br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sz="3200" dirty="0">
                <a:latin typeface="Roboto"/>
                <a:ea typeface="Roboto"/>
                <a:cs typeface="Roboto"/>
              </a:rPr>
              <a:t>Next meeting:</a:t>
            </a:r>
            <a:br>
              <a:rPr lang="en-GB" sz="3600" dirty="0">
                <a:latin typeface="Roboto"/>
                <a:ea typeface="Roboto"/>
                <a:cs typeface="Roboto"/>
              </a:rPr>
            </a:br>
            <a:r>
              <a:rPr lang="en-GB" sz="3600" dirty="0">
                <a:latin typeface="Roboto"/>
                <a:ea typeface="Roboto"/>
                <a:cs typeface="Roboto"/>
              </a:rPr>
              <a:t>13 June 2025</a:t>
            </a:r>
            <a:endParaRPr lang="en-GB" dirty="0">
              <a:latin typeface="Roboto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876557297"/>
      </p:ext>
    </p:extLst>
  </p:cSld>
  <p:clrMapOvr>
    <a:masterClrMapping/>
  </p:clrMapOvr>
</p:sld>
</file>

<file path=ppt/theme/theme1.xml><?xml version="1.0" encoding="utf-8"?>
<a:theme xmlns:a="http://schemas.openxmlformats.org/drawingml/2006/main" name="REC Light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40601ED5-9CD5-48A0-BB47-DADDF0766C76}"/>
    </a:ext>
  </a:extLst>
</a:theme>
</file>

<file path=ppt/theme/theme2.xml><?xml version="1.0" encoding="utf-8"?>
<a:theme xmlns:a="http://schemas.openxmlformats.org/drawingml/2006/main" name="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1F009803-87A7-4528-8EDC-8F3C323310BE}"/>
    </a:ext>
  </a:extLst>
</a:theme>
</file>

<file path=ppt/theme/theme3.xml><?xml version="1.0" encoding="utf-8"?>
<a:theme xmlns:a="http://schemas.openxmlformats.org/drawingml/2006/main" name="2_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C Slidedeck Template" id="{3EF9D6D7-E721-43F1-B125-C155637D0265}" vid="{9A5C3515-EC20-4F08-899D-028E5A3E843B}"/>
    </a:ext>
  </a:extLst>
</a:theme>
</file>

<file path=ppt/theme/theme4.xml><?xml version="1.0" encoding="utf-8"?>
<a:theme xmlns:a="http://schemas.openxmlformats.org/drawingml/2006/main" name="1_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13F187BB-78E3-4A7C-B20E-26E9F70DEF93}" vid="{011F7A2F-2778-4C5E-AA01-4CE206B490D1}"/>
    </a:ext>
  </a:extLst>
</a:theme>
</file>

<file path=ppt/theme/theme5.xml><?xml version="1.0" encoding="utf-8"?>
<a:theme xmlns:a="http://schemas.openxmlformats.org/drawingml/2006/main" name="2_REC Light Event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REC">
    <a:dk1>
      <a:srgbClr val="000000"/>
    </a:dk1>
    <a:lt1>
      <a:sysClr val="window" lastClr="FFFFFF"/>
    </a:lt1>
    <a:dk2>
      <a:srgbClr val="498934"/>
    </a:dk2>
    <a:lt2>
      <a:srgbClr val="FFFFFF"/>
    </a:lt2>
    <a:accent1>
      <a:srgbClr val="7B282E"/>
    </a:accent1>
    <a:accent2>
      <a:srgbClr val="BE6516"/>
    </a:accent2>
    <a:accent3>
      <a:srgbClr val="70ADA3"/>
    </a:accent3>
    <a:accent4>
      <a:srgbClr val="E7AB00"/>
    </a:accent4>
    <a:accent5>
      <a:srgbClr val="498934"/>
    </a:accent5>
    <a:accent6>
      <a:srgbClr val="C4D383"/>
    </a:accent6>
    <a:hlink>
      <a:srgbClr val="70ADA3"/>
    </a:hlink>
    <a:folHlink>
      <a:srgbClr val="C4D38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5e8df70-7ba7-462a-92bc-0eb2af61e599">
      <UserInfo>
        <DisplayName>Shane Denny</DisplayName>
        <AccountId>66</AccountId>
        <AccountType/>
      </UserInfo>
    </SharedWithUsers>
    <lcf76f155ced4ddcb4097134ff3c332f xmlns="9cc2d045-8e25-435d-815b-720e20c2c938">
      <Terms xmlns="http://schemas.microsoft.com/office/infopath/2007/PartnerControls"/>
    </lcf76f155ced4ddcb4097134ff3c332f>
    <TaxCatchAll xmlns="d56f5920-408a-468e-ac0d-d8a84007062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F83C56C950074FBBC1FEEA0F1826A8" ma:contentTypeVersion="5" ma:contentTypeDescription="Create a new document." ma:contentTypeScope="" ma:versionID="812d5f8b7b876b76a2ad9c75eeba078a">
  <xsd:schema xmlns:xsd="http://www.w3.org/2001/XMLSchema" xmlns:xs="http://www.w3.org/2001/XMLSchema" xmlns:p="http://schemas.microsoft.com/office/2006/metadata/properties" xmlns:ns2="33669984-af94-4b35-9f37-f4574e663bce" xmlns:ns3="d5e8df70-7ba7-462a-92bc-0eb2af61e599" xmlns:ns4="9cc2d045-8e25-435d-815b-720e20c2c938" xmlns:ns5="d56f5920-408a-468e-ac0d-d8a840070622" targetNamespace="http://schemas.microsoft.com/office/2006/metadata/properties" ma:root="true" ma:fieldsID="fbebf049449dd3aab7ade17b0332434d" ns2:_="" ns3:_="" ns4:_="" ns5:_="">
    <xsd:import namespace="33669984-af94-4b35-9f37-f4574e663bce"/>
    <xsd:import namespace="d5e8df70-7ba7-462a-92bc-0eb2af61e599"/>
    <xsd:import namespace="9cc2d045-8e25-435d-815b-720e20c2c938"/>
    <xsd:import namespace="d56f5920-408a-468e-ac0d-d8a8400706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4:MediaServiceLocation" minOccurs="0"/>
                <xsd:element ref="ns4:lcf76f155ced4ddcb4097134ff3c332f" minOccurs="0"/>
                <xsd:element ref="ns5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69984-af94-4b35-9f37-f4574e663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8df70-7ba7-462a-92bc-0eb2af61e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2d045-8e25-435d-815b-720e20c2c938" elementFormDefault="qualified">
    <xsd:import namespace="http://schemas.microsoft.com/office/2006/documentManagement/types"/>
    <xsd:import namespace="http://schemas.microsoft.com/office/infopath/2007/PartnerControls"/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b33823e1-7006-446b-af26-4f3e04a5b2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6f5920-408a-468e-ac0d-d8a840070622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174d7232-ab4d-4b26-ba5a-6465905dd2f2}" ma:internalName="TaxCatchAll" ma:showField="CatchAllData" ma:web="d56f5920-408a-468e-ac0d-d8a8400706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36FFEE-8B3D-47E6-944B-D4B17342C4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27F3447-4B93-44BA-86EC-08F1999C5A12}">
  <ds:schemaRefs>
    <ds:schemaRef ds:uri="http://purl.org/dc/terms/"/>
    <ds:schemaRef ds:uri="d5e8df70-7ba7-462a-92bc-0eb2af61e599"/>
    <ds:schemaRef ds:uri="http://www.w3.org/XML/1998/namespace"/>
    <ds:schemaRef ds:uri="http://schemas.microsoft.com/office/2006/documentManagement/types"/>
    <ds:schemaRef ds:uri="33669984-af94-4b35-9f37-f4574e663bce"/>
    <ds:schemaRef ds:uri="http://purl.org/dc/dcmitype/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9cc2d045-8e25-435d-815b-720e20c2c938"/>
    <ds:schemaRef ds:uri="d56f5920-408a-468e-ac0d-d8a840070622"/>
  </ds:schemaRefs>
</ds:datastoreItem>
</file>

<file path=customXml/itemProps3.xml><?xml version="1.0" encoding="utf-8"?>
<ds:datastoreItem xmlns:ds="http://schemas.openxmlformats.org/officeDocument/2006/customXml" ds:itemID="{386A2EDD-7F28-462E-9EC0-09B6753470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669984-af94-4b35-9f37-f4574e663bce"/>
    <ds:schemaRef ds:uri="d5e8df70-7ba7-462a-92bc-0eb2af61e599"/>
    <ds:schemaRef ds:uri="9cc2d045-8e25-435d-815b-720e20c2c938"/>
    <ds:schemaRef ds:uri="d56f5920-408a-468e-ac0d-d8a8400706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REC Code Manager Template</Template>
  <TotalTime>1007</TotalTime>
  <Words>1375</Words>
  <Application>Microsoft Office PowerPoint</Application>
  <PresentationFormat>Widescreen</PresentationFormat>
  <Paragraphs>238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Aptos</vt:lpstr>
      <vt:lpstr>Arial</vt:lpstr>
      <vt:lpstr>Calibri</vt:lpstr>
      <vt:lpstr>Roboto</vt:lpstr>
      <vt:lpstr>Roboto Slab</vt:lpstr>
      <vt:lpstr>Wingdings</vt:lpstr>
      <vt:lpstr>REC Light Event Theme</vt:lpstr>
      <vt:lpstr>REC Alternative Event Theme</vt:lpstr>
      <vt:lpstr>2_CONTENT SLIDE</vt:lpstr>
      <vt:lpstr>1_REC Alternative Event Theme</vt:lpstr>
      <vt:lpstr>2_REC Light Event Theme</vt:lpstr>
      <vt:lpstr>REC Issues group</vt:lpstr>
      <vt:lpstr>1. Introduction and agreement of agenda</vt:lpstr>
      <vt:lpstr>Agenda For today</vt:lpstr>
      <vt:lpstr>2. Performance assurance update </vt:lpstr>
      <vt:lpstr>3. i0214 – multiple switch requests increasing objection rate </vt:lpstr>
      <vt:lpstr>I0214 Multiple Switch Requests Increasing Objection Rate</vt:lpstr>
      <vt:lpstr>I0214 Multiple Switch Requests Increasing Objection Rate</vt:lpstr>
      <vt:lpstr>I0214 Multiple Switch Requests Increasing Objection Rate</vt:lpstr>
      <vt:lpstr>4. Real time settlement methodology (RTSM) </vt:lpstr>
      <vt:lpstr>5. AOB </vt:lpstr>
      <vt:lpstr>PowerPoint Presentation</vt:lpstr>
      <vt:lpstr>Quarterly update on Issues</vt:lpstr>
      <vt:lpstr> New/ Initial assessment    </vt:lpstr>
      <vt:lpstr> Solution Development   </vt:lpstr>
      <vt:lpstr> Impact Assessment    </vt:lpstr>
      <vt:lpstr> Progressed to CP’s  </vt:lpstr>
      <vt:lpstr> Withdrawn/ rejected  </vt:lpstr>
      <vt:lpstr> ON hold  </vt:lpstr>
      <vt:lpstr>  tHAnks for attending  Next meeting: 13 June 2025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TITLE</dc:title>
  <dc:creator>Amelia Bray</dc:creator>
  <cp:lastModifiedBy>James Rees</cp:lastModifiedBy>
  <cp:revision>23</cp:revision>
  <dcterms:created xsi:type="dcterms:W3CDTF">2022-06-08T15:31:29Z</dcterms:created>
  <dcterms:modified xsi:type="dcterms:W3CDTF">2025-05-09T08:56:29Z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MSIP_Label_2d7f055f-5347-41d4-8cbe-c035e83f4f3c_Enabled">
    <vt:lpwstr>true</vt:lpwstr>
  </property>
  <property fmtid="{D5CDD505-2E9C-101B-9397-08002B2CF9AE}" pid="4" name="MSIP_Label_2d7f055f-5347-41d4-8cbe-c035e83f4f3c_SetDate">
    <vt:lpwstr>2023-08-02T11:31:15Z</vt:lpwstr>
  </property>
  <property fmtid="{D5CDD505-2E9C-101B-9397-08002B2CF9AE}" pid="5" name="MSIP_Label_2d7f055f-5347-41d4-8cbe-c035e83f4f3c_Method">
    <vt:lpwstr>Standard</vt:lpwstr>
  </property>
  <property fmtid="{D5CDD505-2E9C-101B-9397-08002B2CF9AE}" pid="6" name="MSIP_Label_2d7f055f-5347-41d4-8cbe-c035e83f4f3c_Name">
    <vt:lpwstr>defa4170-0d19-0005-0004-bc88714345d2</vt:lpwstr>
  </property>
  <property fmtid="{D5CDD505-2E9C-101B-9397-08002B2CF9AE}" pid="7" name="MSIP_Label_2d7f055f-5347-41d4-8cbe-c035e83f4f3c_SiteId">
    <vt:lpwstr>883dbbc0-a334-4b54-87cf-04fa94aeafb8</vt:lpwstr>
  </property>
  <property fmtid="{D5CDD505-2E9C-101B-9397-08002B2CF9AE}" pid="8" name="MSIP_Label_2d7f055f-5347-41d4-8cbe-c035e83f4f3c_ActionId">
    <vt:lpwstr>0a902a3f-598b-4e9a-bccb-4b5ca5920939</vt:lpwstr>
  </property>
  <property fmtid="{D5CDD505-2E9C-101B-9397-08002B2CF9AE}" pid="9" name="MSIP_Label_2d7f055f-5347-41d4-8cbe-c035e83f4f3c_ContentBits">
    <vt:lpwstr>0</vt:lpwstr>
  </property>
  <property fmtid="{D5CDD505-2E9C-101B-9397-08002B2CF9AE}" pid="10" name="ContentTypeId">
    <vt:lpwstr>0x010100E3F83C56C950074FBBC1FEEA0F1826A8</vt:lpwstr>
  </property>
</Properties>
</file>