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3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4100" r:id="rId6"/>
    <p:sldMasterId id="2147484106" r:id="rId7"/>
    <p:sldMasterId id="2147484112" r:id="rId8"/>
  </p:sldMasterIdLst>
  <p:notesMasterIdLst>
    <p:notesMasterId r:id="rId20"/>
  </p:notesMasterIdLst>
  <p:handoutMasterIdLst>
    <p:handoutMasterId r:id="rId21"/>
  </p:handoutMasterIdLst>
  <p:sldIdLst>
    <p:sldId id="256" r:id="rId9"/>
    <p:sldId id="269" r:id="rId10"/>
    <p:sldId id="263" r:id="rId11"/>
    <p:sldId id="2147478917" r:id="rId12"/>
    <p:sldId id="2147478932" r:id="rId13"/>
    <p:sldId id="2147475882" r:id="rId14"/>
    <p:sldId id="2147475883" r:id="rId15"/>
    <p:sldId id="2147475884" r:id="rId16"/>
    <p:sldId id="2147478931" r:id="rId17"/>
    <p:sldId id="2147478933" r:id="rId18"/>
    <p:sldId id="25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  <p188:author id="{8069C0CD-5205-13AF-C2F7-70458D9F7F1A}" name="Kev Duddy" initials="KD" userId="S::Kev.Duddy@gemserv.com::cde52982-0761-44ae-bbd2-4e521d27f02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A3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DCC74D-303E-4AD0-9522-E885D2AB9736}" v="1" dt="2025-04-30T09:48:26.894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2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Rees" userId="ae747685-59f7-4046-8ccf-98b152de0327" providerId="ADAL" clId="{F0DCC74D-303E-4AD0-9522-E885D2AB9736}"/>
    <pc:docChg chg="custSel addSld delSld modSld">
      <pc:chgData name="James Rees" userId="ae747685-59f7-4046-8ccf-98b152de0327" providerId="ADAL" clId="{F0DCC74D-303E-4AD0-9522-E885D2AB9736}" dt="2025-05-01T14:59:57.603" v="416" actId="20577"/>
      <pc:docMkLst>
        <pc:docMk/>
      </pc:docMkLst>
      <pc:sldChg chg="modSp mod">
        <pc:chgData name="James Rees" userId="ae747685-59f7-4046-8ccf-98b152de0327" providerId="ADAL" clId="{F0DCC74D-303E-4AD0-9522-E885D2AB9736}" dt="2025-04-30T09:46:45.731" v="6" actId="20577"/>
        <pc:sldMkLst>
          <pc:docMk/>
          <pc:sldMk cId="424965022" sldId="256"/>
        </pc:sldMkLst>
        <pc:spChg chg="mod">
          <ac:chgData name="James Rees" userId="ae747685-59f7-4046-8ccf-98b152de0327" providerId="ADAL" clId="{F0DCC74D-303E-4AD0-9522-E885D2AB9736}" dt="2025-04-30T09:46:45.731" v="6" actId="20577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James Rees" userId="ae747685-59f7-4046-8ccf-98b152de0327" providerId="ADAL" clId="{F0DCC74D-303E-4AD0-9522-E885D2AB9736}" dt="2025-04-30T09:48:35.937" v="218" actId="20577"/>
        <pc:sldMkLst>
          <pc:docMk/>
          <pc:sldMk cId="1876557297" sldId="257"/>
        </pc:sldMkLst>
        <pc:spChg chg="mod">
          <ac:chgData name="James Rees" userId="ae747685-59f7-4046-8ccf-98b152de0327" providerId="ADAL" clId="{F0DCC74D-303E-4AD0-9522-E885D2AB9736}" dt="2025-04-30T09:48:35.937" v="218" actId="20577"/>
          <ac:spMkLst>
            <pc:docMk/>
            <pc:sldMk cId="1876557297" sldId="257"/>
            <ac:spMk id="2" creationId="{5B02A7D5-1EE1-44B5-DC76-072639BE3655}"/>
          </ac:spMkLst>
        </pc:spChg>
      </pc:sldChg>
      <pc:sldChg chg="modSp mod">
        <pc:chgData name="James Rees" userId="ae747685-59f7-4046-8ccf-98b152de0327" providerId="ADAL" clId="{F0DCC74D-303E-4AD0-9522-E885D2AB9736}" dt="2025-05-01T14:59:57.603" v="416" actId="20577"/>
        <pc:sldMkLst>
          <pc:docMk/>
          <pc:sldMk cId="1116783212" sldId="263"/>
        </pc:sldMkLst>
        <pc:graphicFrameChg chg="modGraphic">
          <ac:chgData name="James Rees" userId="ae747685-59f7-4046-8ccf-98b152de0327" providerId="ADAL" clId="{F0DCC74D-303E-4AD0-9522-E885D2AB9736}" dt="2025-05-01T14:59:57.603" v="416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del">
        <pc:chgData name="James Rees" userId="ae747685-59f7-4046-8ccf-98b152de0327" providerId="ADAL" clId="{F0DCC74D-303E-4AD0-9522-E885D2AB9736}" dt="2025-04-30T09:47:37.188" v="105" actId="47"/>
        <pc:sldMkLst>
          <pc:docMk/>
          <pc:sldMk cId="316604801" sldId="2147475708"/>
        </pc:sldMkLst>
      </pc:sldChg>
      <pc:sldChg chg="del">
        <pc:chgData name="James Rees" userId="ae747685-59f7-4046-8ccf-98b152de0327" providerId="ADAL" clId="{F0DCC74D-303E-4AD0-9522-E885D2AB9736}" dt="2025-04-30T09:47:38.239" v="106" actId="47"/>
        <pc:sldMkLst>
          <pc:docMk/>
          <pc:sldMk cId="103706621" sldId="2147475715"/>
        </pc:sldMkLst>
      </pc:sldChg>
      <pc:sldChg chg="del">
        <pc:chgData name="James Rees" userId="ae747685-59f7-4046-8ccf-98b152de0327" providerId="ADAL" clId="{F0DCC74D-303E-4AD0-9522-E885D2AB9736}" dt="2025-04-30T09:48:29.755" v="206" actId="47"/>
        <pc:sldMkLst>
          <pc:docMk/>
          <pc:sldMk cId="445230624" sldId="2147475861"/>
        </pc:sldMkLst>
      </pc:sldChg>
      <pc:sldChg chg="add">
        <pc:chgData name="James Rees" userId="ae747685-59f7-4046-8ccf-98b152de0327" providerId="ADAL" clId="{F0DCC74D-303E-4AD0-9522-E885D2AB9736}" dt="2025-04-30T09:48:26.879" v="205"/>
        <pc:sldMkLst>
          <pc:docMk/>
          <pc:sldMk cId="376430377" sldId="2147475882"/>
        </pc:sldMkLst>
      </pc:sldChg>
      <pc:sldChg chg="add">
        <pc:chgData name="James Rees" userId="ae747685-59f7-4046-8ccf-98b152de0327" providerId="ADAL" clId="{F0DCC74D-303E-4AD0-9522-E885D2AB9736}" dt="2025-04-30T09:48:26.879" v="205"/>
        <pc:sldMkLst>
          <pc:docMk/>
          <pc:sldMk cId="1284380111" sldId="2147475883"/>
        </pc:sldMkLst>
      </pc:sldChg>
      <pc:sldChg chg="add">
        <pc:chgData name="James Rees" userId="ae747685-59f7-4046-8ccf-98b152de0327" providerId="ADAL" clId="{F0DCC74D-303E-4AD0-9522-E885D2AB9736}" dt="2025-04-30T09:48:26.879" v="205"/>
        <pc:sldMkLst>
          <pc:docMk/>
          <pc:sldMk cId="2363466449" sldId="2147475884"/>
        </pc:sldMkLst>
      </pc:sldChg>
      <pc:sldChg chg="del">
        <pc:chgData name="James Rees" userId="ae747685-59f7-4046-8ccf-98b152de0327" providerId="ADAL" clId="{F0DCC74D-303E-4AD0-9522-E885D2AB9736}" dt="2025-04-30T09:47:39.851" v="108" actId="47"/>
        <pc:sldMkLst>
          <pc:docMk/>
          <pc:sldMk cId="888566293" sldId="2147478918"/>
        </pc:sldMkLst>
      </pc:sldChg>
      <pc:sldChg chg="del">
        <pc:chgData name="James Rees" userId="ae747685-59f7-4046-8ccf-98b152de0327" providerId="ADAL" clId="{F0DCC74D-303E-4AD0-9522-E885D2AB9736}" dt="2025-04-30T09:47:39.096" v="107" actId="47"/>
        <pc:sldMkLst>
          <pc:docMk/>
          <pc:sldMk cId="2255063817" sldId="2147478929"/>
        </pc:sldMkLst>
      </pc:sldChg>
      <pc:sldChg chg="del">
        <pc:chgData name="James Rees" userId="ae747685-59f7-4046-8ccf-98b152de0327" providerId="ADAL" clId="{F0DCC74D-303E-4AD0-9522-E885D2AB9736}" dt="2025-04-30T09:47:41.409" v="109" actId="47"/>
        <pc:sldMkLst>
          <pc:docMk/>
          <pc:sldMk cId="762733093" sldId="2147478930"/>
        </pc:sldMkLst>
      </pc:sldChg>
      <pc:sldChg chg="modSp mod">
        <pc:chgData name="James Rees" userId="ae747685-59f7-4046-8ccf-98b152de0327" providerId="ADAL" clId="{F0DCC74D-303E-4AD0-9522-E885D2AB9736}" dt="2025-04-30T12:56:28.019" v="400" actId="20577"/>
        <pc:sldMkLst>
          <pc:docMk/>
          <pc:sldMk cId="401546215" sldId="2147478931"/>
        </pc:sldMkLst>
        <pc:spChg chg="mod">
          <ac:chgData name="James Rees" userId="ae747685-59f7-4046-8ccf-98b152de0327" providerId="ADAL" clId="{F0DCC74D-303E-4AD0-9522-E885D2AB9736}" dt="2025-04-30T12:56:20.524" v="386" actId="20577"/>
          <ac:spMkLst>
            <pc:docMk/>
            <pc:sldMk cId="401546215" sldId="2147478931"/>
            <ac:spMk id="2" creationId="{5F68F588-D820-C218-5D45-71C301A40BAF}"/>
          </ac:spMkLst>
        </pc:spChg>
        <pc:spChg chg="mod">
          <ac:chgData name="James Rees" userId="ae747685-59f7-4046-8ccf-98b152de0327" providerId="ADAL" clId="{F0DCC74D-303E-4AD0-9522-E885D2AB9736}" dt="2025-04-30T12:56:28.019" v="400" actId="20577"/>
          <ac:spMkLst>
            <pc:docMk/>
            <pc:sldMk cId="401546215" sldId="2147478931"/>
            <ac:spMk id="5" creationId="{CBBDC2D4-0EB8-5595-8BAD-A97FC9C30078}"/>
          </ac:spMkLst>
        </pc:spChg>
      </pc:sldChg>
      <pc:sldChg chg="modSp mod">
        <pc:chgData name="James Rees" userId="ae747685-59f7-4046-8ccf-98b152de0327" providerId="ADAL" clId="{F0DCC74D-303E-4AD0-9522-E885D2AB9736}" dt="2025-04-30T09:48:09.774" v="204" actId="20577"/>
        <pc:sldMkLst>
          <pc:docMk/>
          <pc:sldMk cId="3198644000" sldId="2147478932"/>
        </pc:sldMkLst>
        <pc:spChg chg="mod">
          <ac:chgData name="James Rees" userId="ae747685-59f7-4046-8ccf-98b152de0327" providerId="ADAL" clId="{F0DCC74D-303E-4AD0-9522-E885D2AB9736}" dt="2025-04-30T09:48:00.794" v="168" actId="20577"/>
          <ac:spMkLst>
            <pc:docMk/>
            <pc:sldMk cId="3198644000" sldId="2147478932"/>
            <ac:spMk id="2" creationId="{4E247F0B-F7E2-9DFB-2DEE-CF9FB72E88D0}"/>
          </ac:spMkLst>
        </pc:spChg>
        <pc:spChg chg="mod">
          <ac:chgData name="James Rees" userId="ae747685-59f7-4046-8ccf-98b152de0327" providerId="ADAL" clId="{F0DCC74D-303E-4AD0-9522-E885D2AB9736}" dt="2025-04-30T09:48:09.774" v="204" actId="20577"/>
          <ac:spMkLst>
            <pc:docMk/>
            <pc:sldMk cId="3198644000" sldId="2147478932"/>
            <ac:spMk id="5" creationId="{3E524D30-E465-B483-C198-F076274BB869}"/>
          </ac:spMkLst>
        </pc:spChg>
      </pc:sldChg>
      <pc:sldChg chg="add">
        <pc:chgData name="James Rees" userId="ae747685-59f7-4046-8ccf-98b152de0327" providerId="ADAL" clId="{F0DCC74D-303E-4AD0-9522-E885D2AB9736}" dt="2025-04-30T12:55:57.714" v="284" actId="2890"/>
        <pc:sldMkLst>
          <pc:docMk/>
          <pc:sldMk cId="490834770" sldId="214747893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290BB9-B697-47E0-8CF8-E4A0D935CE9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F8D2567-8DF1-43F0-A19F-6B6261B13B91}">
      <dgm:prSet phldrT="[Text]"/>
      <dgm:spPr>
        <a:solidFill>
          <a:srgbClr val="70ADA3"/>
        </a:solidFill>
      </dgm:spPr>
      <dgm:t>
        <a:bodyPr/>
        <a:lstStyle/>
        <a:p>
          <a:r>
            <a:rPr lang="en-GB" dirty="0"/>
            <a:t>Supplier 1 attempts to register an MPAN</a:t>
          </a:r>
        </a:p>
      </dgm:t>
    </dgm:pt>
    <dgm:pt modelId="{988C96F1-258D-48B0-97F7-C65063D050A4}" type="parTrans" cxnId="{7A037470-0DB3-43AD-A0A6-54CA47B4AFE3}">
      <dgm:prSet/>
      <dgm:spPr/>
      <dgm:t>
        <a:bodyPr/>
        <a:lstStyle/>
        <a:p>
          <a:endParaRPr lang="en-GB"/>
        </a:p>
      </dgm:t>
    </dgm:pt>
    <dgm:pt modelId="{EFADE06F-50FA-4867-9D43-A3B1C16DB163}" type="sibTrans" cxnId="{7A037470-0DB3-43AD-A0A6-54CA47B4AFE3}">
      <dgm:prSet/>
      <dgm:spPr/>
      <dgm:t>
        <a:bodyPr/>
        <a:lstStyle/>
        <a:p>
          <a:endParaRPr lang="en-GB"/>
        </a:p>
      </dgm:t>
    </dgm:pt>
    <dgm:pt modelId="{774821C1-5D18-4973-8372-2C5E586BECC3}">
      <dgm:prSet phldrT="[Text]"/>
      <dgm:spPr>
        <a:solidFill>
          <a:srgbClr val="70ADA3"/>
        </a:solidFill>
      </dgm:spPr>
      <dgm:t>
        <a:bodyPr/>
        <a:lstStyle/>
        <a:p>
          <a:r>
            <a:rPr lang="en-GB" dirty="0"/>
            <a:t>Supplier 2 objects against the </a:t>
          </a:r>
          <a:r>
            <a:rPr lang="en-GB" dirty="0">
              <a:latin typeface="Calibri Light" panose="020F0302020204030204"/>
            </a:rPr>
            <a:t>Registration</a:t>
          </a:r>
          <a:r>
            <a:rPr lang="en-GB" dirty="0"/>
            <a:t> attempt</a:t>
          </a:r>
        </a:p>
      </dgm:t>
    </dgm:pt>
    <dgm:pt modelId="{5589A5C3-8EB8-489A-B497-1FAC043CADA3}" type="parTrans" cxnId="{9D21720B-520A-45E6-AEB1-F0C6A3440487}">
      <dgm:prSet/>
      <dgm:spPr/>
      <dgm:t>
        <a:bodyPr/>
        <a:lstStyle/>
        <a:p>
          <a:endParaRPr lang="en-GB"/>
        </a:p>
      </dgm:t>
    </dgm:pt>
    <dgm:pt modelId="{22A4C140-7405-4D1E-AE9D-505DC0932B70}" type="sibTrans" cxnId="{9D21720B-520A-45E6-AEB1-F0C6A3440487}">
      <dgm:prSet/>
      <dgm:spPr/>
      <dgm:t>
        <a:bodyPr/>
        <a:lstStyle/>
        <a:p>
          <a:endParaRPr lang="en-GB"/>
        </a:p>
      </dgm:t>
    </dgm:pt>
    <dgm:pt modelId="{78A10E7C-050F-4D5F-8016-78080193D440}">
      <dgm:prSet phldrT="[Text]"/>
      <dgm:spPr>
        <a:solidFill>
          <a:srgbClr val="70ADA3"/>
        </a:solidFill>
      </dgm:spPr>
      <dgm:t>
        <a:bodyPr/>
        <a:lstStyle/>
        <a:p>
          <a:r>
            <a:rPr lang="en-GB" dirty="0">
              <a:latin typeface="Arial"/>
              <a:cs typeface="Arial"/>
            </a:rPr>
            <a:t>Consumer receives Objection comms</a:t>
          </a:r>
        </a:p>
      </dgm:t>
    </dgm:pt>
    <dgm:pt modelId="{5CC86D17-43E6-4D67-A30A-083779735911}" type="sibTrans" cxnId="{C71E1C4D-7C0F-43E7-B299-42A47BD5AEB1}">
      <dgm:prSet/>
      <dgm:spPr/>
      <dgm:t>
        <a:bodyPr/>
        <a:lstStyle/>
        <a:p>
          <a:endParaRPr lang="en-GB"/>
        </a:p>
      </dgm:t>
    </dgm:pt>
    <dgm:pt modelId="{4878A3D8-B221-4627-9BAE-70B8281AAADA}" type="parTrans" cxnId="{C71E1C4D-7C0F-43E7-B299-42A47BD5AEB1}">
      <dgm:prSet/>
      <dgm:spPr/>
      <dgm:t>
        <a:bodyPr/>
        <a:lstStyle/>
        <a:p>
          <a:endParaRPr lang="en-GB"/>
        </a:p>
      </dgm:t>
    </dgm:pt>
    <dgm:pt modelId="{90872573-9C6F-4B46-9208-BB3262AD4971}" type="pres">
      <dgm:prSet presAssocID="{1F290BB9-B697-47E0-8CF8-E4A0D935CE97}" presName="cycle" presStyleCnt="0">
        <dgm:presLayoutVars>
          <dgm:dir/>
          <dgm:resizeHandles val="exact"/>
        </dgm:presLayoutVars>
      </dgm:prSet>
      <dgm:spPr/>
    </dgm:pt>
    <dgm:pt modelId="{03685584-6F31-4C7C-814A-F967EDEF08BA}" type="pres">
      <dgm:prSet presAssocID="{8F8D2567-8DF1-43F0-A19F-6B6261B13B91}" presName="node" presStyleLbl="node1" presStyleIdx="0" presStyleCnt="3">
        <dgm:presLayoutVars>
          <dgm:bulletEnabled val="1"/>
        </dgm:presLayoutVars>
      </dgm:prSet>
      <dgm:spPr/>
    </dgm:pt>
    <dgm:pt modelId="{FABE4A12-CE71-4B82-95FB-AAB99CF50DDA}" type="pres">
      <dgm:prSet presAssocID="{EFADE06F-50FA-4867-9D43-A3B1C16DB163}" presName="sibTrans" presStyleLbl="sibTrans2D1" presStyleIdx="0" presStyleCnt="3"/>
      <dgm:spPr/>
    </dgm:pt>
    <dgm:pt modelId="{2DBF82A5-4E32-4F3A-B526-3AAD89622BE7}" type="pres">
      <dgm:prSet presAssocID="{EFADE06F-50FA-4867-9D43-A3B1C16DB163}" presName="connectorText" presStyleLbl="sibTrans2D1" presStyleIdx="0" presStyleCnt="3"/>
      <dgm:spPr/>
    </dgm:pt>
    <dgm:pt modelId="{F70FAF7A-35C6-4AE7-82F0-845BB6FBB49D}" type="pres">
      <dgm:prSet presAssocID="{774821C1-5D18-4973-8372-2C5E586BECC3}" presName="node" presStyleLbl="node1" presStyleIdx="1" presStyleCnt="3">
        <dgm:presLayoutVars>
          <dgm:bulletEnabled val="1"/>
        </dgm:presLayoutVars>
      </dgm:prSet>
      <dgm:spPr/>
    </dgm:pt>
    <dgm:pt modelId="{191C3FDC-0FC5-4535-8B42-410CBD6D2D15}" type="pres">
      <dgm:prSet presAssocID="{22A4C140-7405-4D1E-AE9D-505DC0932B70}" presName="sibTrans" presStyleLbl="sibTrans2D1" presStyleIdx="1" presStyleCnt="3"/>
      <dgm:spPr/>
    </dgm:pt>
    <dgm:pt modelId="{7F1B273B-A1C6-4950-A9C4-BFE9DE73DDD2}" type="pres">
      <dgm:prSet presAssocID="{22A4C140-7405-4D1E-AE9D-505DC0932B70}" presName="connectorText" presStyleLbl="sibTrans2D1" presStyleIdx="1" presStyleCnt="3"/>
      <dgm:spPr/>
    </dgm:pt>
    <dgm:pt modelId="{29A9C4AF-A008-41DC-9A88-AE3BF8AC0CB7}" type="pres">
      <dgm:prSet presAssocID="{78A10E7C-050F-4D5F-8016-78080193D440}" presName="node" presStyleLbl="node1" presStyleIdx="2" presStyleCnt="3">
        <dgm:presLayoutVars>
          <dgm:bulletEnabled val="1"/>
        </dgm:presLayoutVars>
      </dgm:prSet>
      <dgm:spPr/>
    </dgm:pt>
    <dgm:pt modelId="{9FE70D84-468B-4104-8774-6F77FB237478}" type="pres">
      <dgm:prSet presAssocID="{5CC86D17-43E6-4D67-A30A-083779735911}" presName="sibTrans" presStyleLbl="sibTrans2D1" presStyleIdx="2" presStyleCnt="3"/>
      <dgm:spPr/>
    </dgm:pt>
    <dgm:pt modelId="{21C41C08-609A-47B2-8CC9-A6FDAF9FD442}" type="pres">
      <dgm:prSet presAssocID="{5CC86D17-43E6-4D67-A30A-083779735911}" presName="connectorText" presStyleLbl="sibTrans2D1" presStyleIdx="2" presStyleCnt="3"/>
      <dgm:spPr/>
    </dgm:pt>
  </dgm:ptLst>
  <dgm:cxnLst>
    <dgm:cxn modelId="{9D21720B-520A-45E6-AEB1-F0C6A3440487}" srcId="{1F290BB9-B697-47E0-8CF8-E4A0D935CE97}" destId="{774821C1-5D18-4973-8372-2C5E586BECC3}" srcOrd="1" destOrd="0" parTransId="{5589A5C3-8EB8-489A-B497-1FAC043CADA3}" sibTransId="{22A4C140-7405-4D1E-AE9D-505DC0932B70}"/>
    <dgm:cxn modelId="{376A5246-9545-4753-B97C-7B6877773737}" type="presOf" srcId="{774821C1-5D18-4973-8372-2C5E586BECC3}" destId="{F70FAF7A-35C6-4AE7-82F0-845BB6FBB49D}" srcOrd="0" destOrd="0" presId="urn:microsoft.com/office/officeart/2005/8/layout/cycle2"/>
    <dgm:cxn modelId="{1157F448-5B45-48AB-BDE0-94A31AF89AFA}" type="presOf" srcId="{22A4C140-7405-4D1E-AE9D-505DC0932B70}" destId="{7F1B273B-A1C6-4950-A9C4-BFE9DE73DDD2}" srcOrd="1" destOrd="0" presId="urn:microsoft.com/office/officeart/2005/8/layout/cycle2"/>
    <dgm:cxn modelId="{C71E1C4D-7C0F-43E7-B299-42A47BD5AEB1}" srcId="{1F290BB9-B697-47E0-8CF8-E4A0D935CE97}" destId="{78A10E7C-050F-4D5F-8016-78080193D440}" srcOrd="2" destOrd="0" parTransId="{4878A3D8-B221-4627-9BAE-70B8281AAADA}" sibTransId="{5CC86D17-43E6-4D67-A30A-083779735911}"/>
    <dgm:cxn modelId="{7A037470-0DB3-43AD-A0A6-54CA47B4AFE3}" srcId="{1F290BB9-B697-47E0-8CF8-E4A0D935CE97}" destId="{8F8D2567-8DF1-43F0-A19F-6B6261B13B91}" srcOrd="0" destOrd="0" parTransId="{988C96F1-258D-48B0-97F7-C65063D050A4}" sibTransId="{EFADE06F-50FA-4867-9D43-A3B1C16DB163}"/>
    <dgm:cxn modelId="{66080878-188E-42D2-98B5-248793B04263}" type="presOf" srcId="{1F290BB9-B697-47E0-8CF8-E4A0D935CE97}" destId="{90872573-9C6F-4B46-9208-BB3262AD4971}" srcOrd="0" destOrd="0" presId="urn:microsoft.com/office/officeart/2005/8/layout/cycle2"/>
    <dgm:cxn modelId="{1AA5337F-CE48-4B7F-AF28-FB3B02540E69}" type="presOf" srcId="{8F8D2567-8DF1-43F0-A19F-6B6261B13B91}" destId="{03685584-6F31-4C7C-814A-F967EDEF08BA}" srcOrd="0" destOrd="0" presId="urn:microsoft.com/office/officeart/2005/8/layout/cycle2"/>
    <dgm:cxn modelId="{3F727D8A-E5B6-4C7A-8BB7-CAEC6CAED2C4}" type="presOf" srcId="{5CC86D17-43E6-4D67-A30A-083779735911}" destId="{21C41C08-609A-47B2-8CC9-A6FDAF9FD442}" srcOrd="1" destOrd="0" presId="urn:microsoft.com/office/officeart/2005/8/layout/cycle2"/>
    <dgm:cxn modelId="{154E3DBB-5C04-4018-B9E9-E9F74DA2886A}" type="presOf" srcId="{5CC86D17-43E6-4D67-A30A-083779735911}" destId="{9FE70D84-468B-4104-8774-6F77FB237478}" srcOrd="0" destOrd="0" presId="urn:microsoft.com/office/officeart/2005/8/layout/cycle2"/>
    <dgm:cxn modelId="{F5CCE7C9-BB50-461F-848B-0B0670449E0C}" type="presOf" srcId="{EFADE06F-50FA-4867-9D43-A3B1C16DB163}" destId="{2DBF82A5-4E32-4F3A-B526-3AAD89622BE7}" srcOrd="1" destOrd="0" presId="urn:microsoft.com/office/officeart/2005/8/layout/cycle2"/>
    <dgm:cxn modelId="{07073DD0-BF5C-4957-BAFB-4D465A19E926}" type="presOf" srcId="{EFADE06F-50FA-4867-9D43-A3B1C16DB163}" destId="{FABE4A12-CE71-4B82-95FB-AAB99CF50DDA}" srcOrd="0" destOrd="0" presId="urn:microsoft.com/office/officeart/2005/8/layout/cycle2"/>
    <dgm:cxn modelId="{AAE2A0D0-7781-47AC-9D9E-8BCBDC1B6235}" type="presOf" srcId="{22A4C140-7405-4D1E-AE9D-505DC0932B70}" destId="{191C3FDC-0FC5-4535-8B42-410CBD6D2D15}" srcOrd="0" destOrd="0" presId="urn:microsoft.com/office/officeart/2005/8/layout/cycle2"/>
    <dgm:cxn modelId="{34EE00FA-94C2-45F5-AF9D-D4D95E0B76F7}" type="presOf" srcId="{78A10E7C-050F-4D5F-8016-78080193D440}" destId="{29A9C4AF-A008-41DC-9A88-AE3BF8AC0CB7}" srcOrd="0" destOrd="0" presId="urn:microsoft.com/office/officeart/2005/8/layout/cycle2"/>
    <dgm:cxn modelId="{D9E3CB6E-B10F-4BE7-B731-F2FB08698726}" type="presParOf" srcId="{90872573-9C6F-4B46-9208-BB3262AD4971}" destId="{03685584-6F31-4C7C-814A-F967EDEF08BA}" srcOrd="0" destOrd="0" presId="urn:microsoft.com/office/officeart/2005/8/layout/cycle2"/>
    <dgm:cxn modelId="{10B42AC7-0CF6-49B2-8442-82AAD11529DC}" type="presParOf" srcId="{90872573-9C6F-4B46-9208-BB3262AD4971}" destId="{FABE4A12-CE71-4B82-95FB-AAB99CF50DDA}" srcOrd="1" destOrd="0" presId="urn:microsoft.com/office/officeart/2005/8/layout/cycle2"/>
    <dgm:cxn modelId="{60061F8D-454C-4540-96C1-50505DCA8CCF}" type="presParOf" srcId="{FABE4A12-CE71-4B82-95FB-AAB99CF50DDA}" destId="{2DBF82A5-4E32-4F3A-B526-3AAD89622BE7}" srcOrd="0" destOrd="0" presId="urn:microsoft.com/office/officeart/2005/8/layout/cycle2"/>
    <dgm:cxn modelId="{9E74F3D7-1382-454F-AE89-39F832A2EBC0}" type="presParOf" srcId="{90872573-9C6F-4B46-9208-BB3262AD4971}" destId="{F70FAF7A-35C6-4AE7-82F0-845BB6FBB49D}" srcOrd="2" destOrd="0" presId="urn:microsoft.com/office/officeart/2005/8/layout/cycle2"/>
    <dgm:cxn modelId="{5B35CCED-7366-47F6-A1D2-6A90EA2CD6CF}" type="presParOf" srcId="{90872573-9C6F-4B46-9208-BB3262AD4971}" destId="{191C3FDC-0FC5-4535-8B42-410CBD6D2D15}" srcOrd="3" destOrd="0" presId="urn:microsoft.com/office/officeart/2005/8/layout/cycle2"/>
    <dgm:cxn modelId="{BD6534B9-82A3-415A-BC40-739D5C9CFD1D}" type="presParOf" srcId="{191C3FDC-0FC5-4535-8B42-410CBD6D2D15}" destId="{7F1B273B-A1C6-4950-A9C4-BFE9DE73DDD2}" srcOrd="0" destOrd="0" presId="urn:microsoft.com/office/officeart/2005/8/layout/cycle2"/>
    <dgm:cxn modelId="{14D43459-9615-4CFA-9C87-9ED6B29151C5}" type="presParOf" srcId="{90872573-9C6F-4B46-9208-BB3262AD4971}" destId="{29A9C4AF-A008-41DC-9A88-AE3BF8AC0CB7}" srcOrd="4" destOrd="0" presId="urn:microsoft.com/office/officeart/2005/8/layout/cycle2"/>
    <dgm:cxn modelId="{3092043F-5957-49A6-A6B2-CC6B3E17275E}" type="presParOf" srcId="{90872573-9C6F-4B46-9208-BB3262AD4971}" destId="{9FE70D84-468B-4104-8774-6F77FB237478}" srcOrd="5" destOrd="0" presId="urn:microsoft.com/office/officeart/2005/8/layout/cycle2"/>
    <dgm:cxn modelId="{6BB28233-5051-4DD9-B1DE-74E4C3EF3BF5}" type="presParOf" srcId="{9FE70D84-468B-4104-8774-6F77FB237478}" destId="{21C41C08-609A-47B2-8CC9-A6FDAF9FD44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685584-6F31-4C7C-814A-F967EDEF08BA}">
      <dsp:nvSpPr>
        <dsp:cNvPr id="0" name=""/>
        <dsp:cNvSpPr/>
      </dsp:nvSpPr>
      <dsp:spPr>
        <a:xfrm>
          <a:off x="2617987" y="796"/>
          <a:ext cx="2113769" cy="2113769"/>
        </a:xfrm>
        <a:prstGeom prst="ellipse">
          <a:avLst/>
        </a:prstGeom>
        <a:solidFill>
          <a:srgbClr val="70AD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Supplier 1 attempts to register an MPAN</a:t>
          </a:r>
        </a:p>
      </dsp:txBody>
      <dsp:txXfrm>
        <a:off x="2927541" y="310350"/>
        <a:ext cx="1494661" cy="1494661"/>
      </dsp:txXfrm>
    </dsp:sp>
    <dsp:sp modelId="{FABE4A12-CE71-4B82-95FB-AAB99CF50DDA}">
      <dsp:nvSpPr>
        <dsp:cNvPr id="0" name=""/>
        <dsp:cNvSpPr/>
      </dsp:nvSpPr>
      <dsp:spPr>
        <a:xfrm rot="3600000">
          <a:off x="4179501" y="2060809"/>
          <a:ext cx="560934" cy="713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4221571" y="2130621"/>
        <a:ext cx="392654" cy="428039"/>
      </dsp:txXfrm>
    </dsp:sp>
    <dsp:sp modelId="{F70FAF7A-35C6-4AE7-82F0-845BB6FBB49D}">
      <dsp:nvSpPr>
        <dsp:cNvPr id="0" name=""/>
        <dsp:cNvSpPr/>
      </dsp:nvSpPr>
      <dsp:spPr>
        <a:xfrm>
          <a:off x="4204055" y="2747947"/>
          <a:ext cx="2113769" cy="2113769"/>
        </a:xfrm>
        <a:prstGeom prst="ellipse">
          <a:avLst/>
        </a:prstGeom>
        <a:solidFill>
          <a:srgbClr val="70AD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Supplier 2 objects against the </a:t>
          </a:r>
          <a:r>
            <a:rPr lang="en-GB" sz="2000" kern="1200" dirty="0">
              <a:latin typeface="Calibri Light" panose="020F0302020204030204"/>
            </a:rPr>
            <a:t>Registration</a:t>
          </a:r>
          <a:r>
            <a:rPr lang="en-GB" sz="2000" kern="1200" dirty="0"/>
            <a:t> attempt</a:t>
          </a:r>
        </a:p>
      </dsp:txBody>
      <dsp:txXfrm>
        <a:off x="4513609" y="3057501"/>
        <a:ext cx="1494661" cy="1494661"/>
      </dsp:txXfrm>
    </dsp:sp>
    <dsp:sp modelId="{191C3FDC-0FC5-4535-8B42-410CBD6D2D15}">
      <dsp:nvSpPr>
        <dsp:cNvPr id="0" name=""/>
        <dsp:cNvSpPr/>
      </dsp:nvSpPr>
      <dsp:spPr>
        <a:xfrm rot="10800000">
          <a:off x="3410280" y="3448133"/>
          <a:ext cx="560934" cy="713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 rot="10800000">
        <a:off x="3578560" y="3590812"/>
        <a:ext cx="392654" cy="428039"/>
      </dsp:txXfrm>
    </dsp:sp>
    <dsp:sp modelId="{29A9C4AF-A008-41DC-9A88-AE3BF8AC0CB7}">
      <dsp:nvSpPr>
        <dsp:cNvPr id="0" name=""/>
        <dsp:cNvSpPr/>
      </dsp:nvSpPr>
      <dsp:spPr>
        <a:xfrm>
          <a:off x="1031919" y="2747947"/>
          <a:ext cx="2113769" cy="2113769"/>
        </a:xfrm>
        <a:prstGeom prst="ellipse">
          <a:avLst/>
        </a:prstGeom>
        <a:solidFill>
          <a:srgbClr val="70ADA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Arial"/>
              <a:cs typeface="Arial"/>
            </a:rPr>
            <a:t>Consumer receives Objection comms</a:t>
          </a:r>
        </a:p>
      </dsp:txBody>
      <dsp:txXfrm>
        <a:off x="1341473" y="3057501"/>
        <a:ext cx="1494661" cy="1494661"/>
      </dsp:txXfrm>
    </dsp:sp>
    <dsp:sp modelId="{9FE70D84-468B-4104-8774-6F77FB237478}">
      <dsp:nvSpPr>
        <dsp:cNvPr id="0" name=""/>
        <dsp:cNvSpPr/>
      </dsp:nvSpPr>
      <dsp:spPr>
        <a:xfrm rot="18000000">
          <a:off x="2593432" y="2088306"/>
          <a:ext cx="560934" cy="7133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/>
        </a:p>
      </dsp:txBody>
      <dsp:txXfrm>
        <a:off x="2635502" y="2303852"/>
        <a:ext cx="392654" cy="4280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1067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F9CE9-D17F-474A-8A2C-2DD36CAF633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3024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629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715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5420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6405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2585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9309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5657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062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2450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695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22074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686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8865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3559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443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350404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628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1407679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9074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182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8940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11AFC-AEAF-527F-34B1-62D6ED944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5938" y="6352786"/>
            <a:ext cx="2743200" cy="365125"/>
          </a:xfrm>
        </p:spPr>
        <p:txBody>
          <a:bodyPr/>
          <a:lstStyle/>
          <a:p>
            <a:fld id="{AD5181A6-5084-4A9C-AC20-1628A17DBD10}" type="datetimeFigureOut">
              <a:rPr lang="en-GB" smtClean="0"/>
              <a:t>01/05/2025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2AF8C-639A-6A7D-60CD-E4BFD7253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2786"/>
            <a:ext cx="41148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A1F90F-022F-6061-A7D5-7D9EFBAF3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2862" y="6352786"/>
            <a:ext cx="2743200" cy="365125"/>
          </a:xfrm>
        </p:spPr>
        <p:txBody>
          <a:bodyPr/>
          <a:lstStyle/>
          <a:p>
            <a:fld id="{DF507B51-E1E2-4A5B-BB17-C4EA9026352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885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7355">
          <p15:clr>
            <a:srgbClr val="FBAE40"/>
          </p15:clr>
        </p15:guide>
        <p15:guide id="7" orient="horz" pos="30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78308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881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41756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48389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072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1944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629463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77068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08630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15687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08993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367537307"/>
      </p:ext>
    </p:extLst>
  </p:cSld>
  <p:clrMapOvr>
    <a:masterClrMapping/>
  </p:clrMapOvr>
  <p:hf sldNum="0"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90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image" Target="../media/image2.png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52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  <p:sldLayoutId id="2147484083" r:id="rId27"/>
    <p:sldLayoutId id="2147484084" r:id="rId28"/>
    <p:sldLayoutId id="2147484085" r:id="rId29"/>
    <p:sldLayoutId id="2147484086" r:id="rId30"/>
    <p:sldLayoutId id="2147484087" r:id="rId31"/>
    <p:sldLayoutId id="2147484088" r:id="rId32"/>
    <p:sldLayoutId id="2147484089" r:id="rId33"/>
    <p:sldLayoutId id="2147484090" r:id="rId34"/>
    <p:sldLayoutId id="2147484091" r:id="rId35"/>
    <p:sldLayoutId id="2147484092" r:id="rId36"/>
    <p:sldLayoutId id="2147484093" r:id="rId37"/>
    <p:sldLayoutId id="2147484094" r:id="rId38"/>
    <p:sldLayoutId id="2147484095" r:id="rId39"/>
    <p:sldLayoutId id="2147484096" r:id="rId40"/>
    <p:sldLayoutId id="2147484097" r:id="rId41"/>
    <p:sldLayoutId id="2147484098" r:id="rId42"/>
    <p:sldLayoutId id="2147484099" r:id="rId4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66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1" r:id="rId1"/>
    <p:sldLayoutId id="2147484102" r:id="rId2"/>
    <p:sldLayoutId id="2147484103" r:id="rId3"/>
    <p:sldLayoutId id="2147484104" r:id="rId4"/>
    <p:sldLayoutId id="214748410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  <a:solidFill>
            <a:schemeClr val="accent4"/>
          </a:solidFill>
        </p:spPr>
      </p:pic>
    </p:spTree>
    <p:extLst>
      <p:ext uri="{BB962C8B-B14F-4D97-AF65-F5344CB8AC3E}">
        <p14:creationId xmlns:p14="http://schemas.microsoft.com/office/powerpoint/2010/main" val="208744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7" r:id="rId1"/>
    <p:sldLayoutId id="2147484108" r:id="rId2"/>
    <p:sldLayoutId id="2147484109" r:id="rId3"/>
    <p:sldLayoutId id="2147484110" r:id="rId4"/>
    <p:sldLayoutId id="2147484111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5A289-1140-7AA0-3E8D-3DA676336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EACAB-75E4-A688-48B5-E7F688689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C13A8ED-B8A9-FB4D-6689-6E5114E10B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4902" y="169932"/>
            <a:ext cx="1522247" cy="10504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7D05D42-9392-8A1A-4B64-BCB8F479E8E8}"/>
              </a:ext>
            </a:extLst>
          </p:cNvPr>
          <p:cNvSpPr/>
          <p:nvPr/>
        </p:nvSpPr>
        <p:spPr>
          <a:xfrm>
            <a:off x="535710" y="312816"/>
            <a:ext cx="281982" cy="746260"/>
          </a:xfrm>
          <a:prstGeom prst="rect">
            <a:avLst/>
          </a:prstGeom>
          <a:solidFill>
            <a:srgbClr val="68A49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AAB0AAF-C4F1-4584-E4B8-0DFF4756F0B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356" t="12219" r="45066" b="44983"/>
          <a:stretch>
            <a:fillRect/>
          </a:stretch>
        </p:blipFill>
        <p:spPr>
          <a:xfrm>
            <a:off x="10867909" y="5469309"/>
            <a:ext cx="1324096" cy="13886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005388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4" r:id="rId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1" i="0" u="none" strike="noStrike" kern="1200" cap="all" spc="300" baseline="0">
          <a:solidFill>
            <a:srgbClr val="70ADA3"/>
          </a:solidFill>
          <a:uFillTx/>
          <a:latin typeface="Roboto" pitchFamily="2"/>
          <a:ea typeface="Roboto" pitchFamily="2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1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0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change.management@recmanager.co.uk" TargetMode="External"/><Relationship Id="rId1" Type="http://schemas.openxmlformats.org/officeDocument/2006/relationships/slideLayout" Target="../slideLayouts/slideLayout5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Issues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09 May 2025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Roboto"/>
                <a:ea typeface="Roboto"/>
                <a:cs typeface="Roboto"/>
              </a:rPr>
              <a:t>1. 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Introduction and agreement of agenda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Shelley rouse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7900760"/>
              </p:ext>
            </p:extLst>
          </p:nvPr>
        </p:nvGraphicFramePr>
        <p:xfrm>
          <a:off x="1143000" y="1445860"/>
          <a:ext cx="9528049" cy="328158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75354">
                <a:tc>
                  <a:txBody>
                    <a:bodyPr/>
                    <a:lstStyle/>
                    <a:p>
                      <a:pPr fontAlgn="ctr"/>
                      <a:endParaRPr lang="en-GB" sz="1000" b="1" cap="none" spc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500978">
                <a:tc>
                  <a:txBody>
                    <a:bodyPr/>
                    <a:lstStyle/>
                    <a:p>
                      <a:pPr fontAlgn="ctr"/>
                      <a:endParaRPr lang="en-GB" sz="10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Introductions and Agreement of Agenda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2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Assurance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Performance Assurance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I0214 – Multiple Switch Requests Increasing Objection Rate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Professional Services Team 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1368445467"/>
                  </a:ext>
                </a:extLst>
              </a:tr>
              <a:tr h="528082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 Time Settlement Methodology (RTSM)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RIG Member 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390621164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022920288"/>
                  </a:ext>
                </a:extLst>
              </a:tr>
              <a:tr h="3605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2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11:15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2. Performance assurance update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4CA232-73BF-8448-1F04-F77A7C47EB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Rec performance assurance team </a:t>
            </a:r>
          </a:p>
        </p:txBody>
      </p:sp>
    </p:spTree>
    <p:extLst>
      <p:ext uri="{BB962C8B-B14F-4D97-AF65-F5344CB8AC3E}">
        <p14:creationId xmlns:p14="http://schemas.microsoft.com/office/powerpoint/2010/main" val="38518886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BDBDC-43E1-009E-216B-AFC634580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47F0B-F7E2-9DFB-2DEE-CF9FB72E8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3. i0214 – multiple switch requests increasing objection rate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524D30-E465-B483-C198-F076274BB86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 professional services team </a:t>
            </a:r>
          </a:p>
        </p:txBody>
      </p:sp>
    </p:spTree>
    <p:extLst>
      <p:ext uri="{BB962C8B-B14F-4D97-AF65-F5344CB8AC3E}">
        <p14:creationId xmlns:p14="http://schemas.microsoft.com/office/powerpoint/2010/main" val="3198644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FE8F5-EB86-EF62-B8AE-1E69914C5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10FD6F65-B96A-E05B-5854-BD90EA5C469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>
                <a:latin typeface="Roboto"/>
                <a:ea typeface="Roboto"/>
                <a:cs typeface="Roboto"/>
              </a:rPr>
              <a:t>I0214 Multiple Switch Requests Increasing Objection 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47E6CE-351F-443C-AF13-AA9DEA8D4CB9}"/>
              </a:ext>
            </a:extLst>
          </p:cNvPr>
          <p:cNvSpPr txBox="1"/>
          <p:nvPr/>
        </p:nvSpPr>
        <p:spPr>
          <a:xfrm>
            <a:off x="7159751" y="1435881"/>
            <a:ext cx="4355641" cy="5423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I0214 was raised by the Code Manager following discussions at RIG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Two solutions options were discussed at March Change Issues Group, but both gained minimal support:</a:t>
            </a: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time period [x] within which a Gaining Supplier cannot raise another Switch Request following an Objection; or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restriction on a Gaining Supplier from submitting a Switch Request until the Gaining Supplier reasonably considers that the reason for the previous Objection has been resolved.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9141EAA8-F098-6C33-3EDC-E3E093C5BCD6}"/>
              </a:ext>
            </a:extLst>
          </p:cNvPr>
          <p:cNvGraphicFramePr/>
          <p:nvPr/>
        </p:nvGraphicFramePr>
        <p:xfrm>
          <a:off x="1355344" y="1630358"/>
          <a:ext cx="7349744" cy="4862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Oval 4">
            <a:extLst>
              <a:ext uri="{FF2B5EF4-FFF2-40B4-BE49-F238E27FC236}">
                <a16:creationId xmlns:a16="http://schemas.microsoft.com/office/drawing/2014/main" id="{D5576452-C00D-F602-8FA7-75571A253DDF}"/>
              </a:ext>
            </a:extLst>
          </p:cNvPr>
          <p:cNvSpPr txBox="1"/>
          <p:nvPr/>
        </p:nvSpPr>
        <p:spPr>
          <a:xfrm>
            <a:off x="4879094" y="1450539"/>
            <a:ext cx="1203072" cy="156146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0320" tIns="20320" rIns="20320" bIns="20320" numCol="1" spcCol="1270" anchor="ctr" anchorCtr="0">
            <a:no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6898355-1812-6D68-DD57-B9EB59EE59BA}"/>
              </a:ext>
            </a:extLst>
          </p:cNvPr>
          <p:cNvGrpSpPr/>
          <p:nvPr/>
        </p:nvGrpSpPr>
        <p:grpSpPr>
          <a:xfrm rot="8102579" flipH="1">
            <a:off x="3088634" y="1739660"/>
            <a:ext cx="405632" cy="1242579"/>
            <a:chOff x="2846936" y="1569800"/>
            <a:chExt cx="585341" cy="456675"/>
          </a:xfrm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B91CFB26-6BE9-C707-8ECE-6E3C131743C2}"/>
                </a:ext>
              </a:extLst>
            </p:cNvPr>
            <p:cNvSpPr/>
            <p:nvPr/>
          </p:nvSpPr>
          <p:spPr>
            <a:xfrm rot="18890486">
              <a:off x="2911269" y="1505467"/>
              <a:ext cx="456675" cy="585341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Arrow: Right 4">
              <a:extLst>
                <a:ext uri="{FF2B5EF4-FFF2-40B4-BE49-F238E27FC236}">
                  <a16:creationId xmlns:a16="http://schemas.microsoft.com/office/drawing/2014/main" id="{0E1120CF-CE9B-D928-369C-2B9B8397F8AC}"/>
                </a:ext>
              </a:extLst>
            </p:cNvPr>
            <p:cNvSpPr txBox="1"/>
            <p:nvPr/>
          </p:nvSpPr>
          <p:spPr>
            <a:xfrm rot="18890486">
              <a:off x="2931467" y="1671106"/>
              <a:ext cx="319673" cy="3512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marR="0" lvl="0" indent="0" algn="ctr" defTabSz="5778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7514751-17B7-434B-3E1F-9C1508C987B1}"/>
              </a:ext>
            </a:extLst>
          </p:cNvPr>
          <p:cNvGrpSpPr/>
          <p:nvPr/>
        </p:nvGrpSpPr>
        <p:grpSpPr>
          <a:xfrm>
            <a:off x="406281" y="1304992"/>
            <a:ext cx="2128124" cy="2111916"/>
            <a:chOff x="2923992" y="112385"/>
            <a:chExt cx="2353468" cy="235346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01954DB-8633-F2EA-5F7C-0311AA4EF23E}"/>
                </a:ext>
              </a:extLst>
            </p:cNvPr>
            <p:cNvSpPr/>
            <p:nvPr/>
          </p:nvSpPr>
          <p:spPr>
            <a:xfrm>
              <a:off x="2923992" y="112385"/>
              <a:ext cx="2353468" cy="2353468"/>
            </a:xfrm>
            <a:prstGeom prst="ellipse">
              <a:avLst/>
            </a:prstGeom>
            <a:solidFill>
              <a:srgbClr val="70ADA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1" name="Oval 4">
              <a:extLst>
                <a:ext uri="{FF2B5EF4-FFF2-40B4-BE49-F238E27FC236}">
                  <a16:creationId xmlns:a16="http://schemas.microsoft.com/office/drawing/2014/main" id="{1C6386F6-20E6-12E2-A2B0-A34540E5DD2D}"/>
                </a:ext>
              </a:extLst>
            </p:cNvPr>
            <p:cNvSpPr txBox="1"/>
            <p:nvPr/>
          </p:nvSpPr>
          <p:spPr>
            <a:xfrm>
              <a:off x="3293559" y="464193"/>
              <a:ext cx="1664154" cy="16641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marL="0" marR="0" lvl="0" indent="0" algn="ctr" defTabSz="10223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Non-Domestic Consumer agrees Supply contract with Supplier 1</a:t>
              </a:r>
              <a:endParaRPr kumimoji="0" lang="en-GB" sz="2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DB93C1A-91D4-C8FD-16B1-E953747E05E3}"/>
              </a:ext>
            </a:extLst>
          </p:cNvPr>
          <p:cNvSpPr txBox="1"/>
          <p:nvPr/>
        </p:nvSpPr>
        <p:spPr>
          <a:xfrm>
            <a:off x="5266437" y="3830384"/>
            <a:ext cx="1179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Automated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C0FD56-6A3A-A9D7-D763-D0D19BCAE4B1}"/>
              </a:ext>
            </a:extLst>
          </p:cNvPr>
          <p:cNvSpPr txBox="1"/>
          <p:nvPr/>
        </p:nvSpPr>
        <p:spPr>
          <a:xfrm>
            <a:off x="3699518" y="3907725"/>
            <a:ext cx="1179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Automated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CAA52C-0136-118B-1A87-77C83BE326FF}"/>
              </a:ext>
            </a:extLst>
          </p:cNvPr>
          <p:cNvSpPr txBox="1"/>
          <p:nvPr/>
        </p:nvSpPr>
        <p:spPr>
          <a:xfrm>
            <a:off x="4522725" y="5259764"/>
            <a:ext cx="11795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Automated</a:t>
            </a:r>
          </a:p>
        </p:txBody>
      </p:sp>
    </p:spTree>
    <p:extLst>
      <p:ext uri="{BB962C8B-B14F-4D97-AF65-F5344CB8AC3E}">
        <p14:creationId xmlns:p14="http://schemas.microsoft.com/office/powerpoint/2010/main" val="376430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C2176-3B61-6E3A-D3A0-2C1C99090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A2C2E99-EB31-5B21-7BC0-6F9127CE797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>
                <a:latin typeface="Roboto"/>
                <a:ea typeface="Roboto"/>
                <a:cs typeface="Roboto"/>
              </a:rPr>
              <a:t>I0214 Multiple Switch Requests Increasing Objection 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BFEC64-9509-EAC1-E5B8-7DB1DDEB75A5}"/>
              </a:ext>
            </a:extLst>
          </p:cNvPr>
          <p:cNvSpPr txBox="1"/>
          <p:nvPr/>
        </p:nvSpPr>
        <p:spPr>
          <a:xfrm>
            <a:off x="523453" y="1362729"/>
            <a:ext cx="11299739" cy="52836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Code Manager has withdrawn the change due to the following reasons: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For solution option 1 (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time period [x] within which a Gaining Supplier cannot raise another Switch Request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following an Objection)</a:t>
            </a:r>
          </a:p>
          <a:p>
            <a:pPr marL="742950" marR="0" lvl="1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DCC are unable to provide data on the average amount of time it takes for a Switch to be successful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following an Objection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Anecdotally, the Code Manager is aware Objections can be resolved within hours, days, weeks or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months, so are unable to calculate an adequate figure without data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For solution option 2 (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 restriction on a Gaining Supplier from submitting a Switch Request until the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Gaining Supplier reasonably considers that the reason for the previous Objection has been resolved)</a:t>
            </a:r>
          </a:p>
          <a:p>
            <a:pPr marL="742950" marR="0" lvl="1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 Code Manager deems this to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be too vague and 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does not feel it is appropriate to have this in Code when it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cannot be adequately assured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380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3A058-1D97-500A-333D-A03FDA436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6D833F6-D363-0ACC-6B24-456C334A7A5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GB" dirty="0">
                <a:latin typeface="Roboto"/>
                <a:ea typeface="Roboto"/>
                <a:cs typeface="Roboto"/>
              </a:rPr>
              <a:t>I0214 Multiple Switch Requests Increasing Objection Rate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0C4FEA8-17E3-71D9-BCAB-EC5D26FF942A}"/>
              </a:ext>
            </a:extLst>
          </p:cNvPr>
          <p:cNvSpPr txBox="1"/>
          <p:nvPr/>
        </p:nvSpPr>
        <p:spPr>
          <a:xfrm>
            <a:off x="523453" y="1362729"/>
            <a:ext cx="11299739" cy="3855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Code Manager has withdrawn the change due to the following reasons (cont.):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Both solution options also run the risk of being in conflict with the right of the Gaining Supplier to apply for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MPxNs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 that they have a valid contract for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The Consumer detriment of receiving multiple Objections communications is low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The adoption window for this change is open until COB 19 May 2025. If anyone wishes to adopt this change, please email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  <a:hlinkClick r:id="rId2"/>
              </a:rPr>
              <a:t>change.management@recmanager.co.uk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/>
                <a:cs typeface="Arial"/>
              </a:rPr>
              <a:t> before this time.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466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6A60A-767D-881F-C784-0B0C4BCF6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8F588-D820-C218-5D45-71C301A40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4. Real time settlement methodology (RTSM)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BDC2D4-0EB8-5595-8BAD-A97FC9C300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RIG member 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46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60ED6-F0F9-9457-2A79-2FB069EB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5A971-1F4F-EA37-60F6-B8B8D0B26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5. AOB</a:t>
            </a: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C75571-DC29-8DB4-92CF-B7A6B1DD06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49083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2353586"/>
            <a:ext cx="7918703" cy="2245846"/>
          </a:xfrm>
        </p:spPr>
        <p:txBody>
          <a:bodyPr>
            <a:normAutofit fontScale="90000"/>
          </a:bodyPr>
          <a:lstStyle/>
          <a:p>
            <a:r>
              <a:rPr lang="en-GB" sz="2000" dirty="0">
                <a:latin typeface="Roboto"/>
                <a:ea typeface="Roboto"/>
                <a:cs typeface="Roboto"/>
              </a:rPr>
              <a:t>Next meeting:</a:t>
            </a:r>
            <a:br>
              <a:rPr lang="en-GB" sz="2000" dirty="0"/>
            </a:br>
            <a:br>
              <a:rPr lang="en-GB" sz="2200" dirty="0">
                <a:latin typeface="Roboto"/>
                <a:ea typeface="Roboto"/>
                <a:cs typeface="Roboto"/>
              </a:rPr>
            </a:br>
            <a:r>
              <a:rPr lang="en-GB" sz="2200" dirty="0">
                <a:latin typeface="Roboto"/>
                <a:ea typeface="Roboto"/>
                <a:cs typeface="Roboto"/>
              </a:rPr>
              <a:t>13 June 2025</a:t>
            </a:r>
            <a:br>
              <a:rPr lang="en-GB" sz="2200" dirty="0">
                <a:cs typeface="Roboto"/>
              </a:rPr>
            </a:br>
            <a:br>
              <a:rPr lang="en-GB" dirty="0"/>
            </a:br>
            <a:br>
              <a:rPr lang="en-GB" dirty="0">
                <a:latin typeface="Roboto"/>
                <a:ea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Thanks for attending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4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5.xml><?xml version="1.0" encoding="utf-8"?>
<a:theme xmlns:a="http://schemas.openxmlformats.org/drawingml/2006/main" name="2_REC Light Even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C">
    <a:dk1>
      <a:srgbClr val="000000"/>
    </a:dk1>
    <a:lt1>
      <a:sysClr val="window" lastClr="FFFFFF"/>
    </a:lt1>
    <a:dk2>
      <a:srgbClr val="498934"/>
    </a:dk2>
    <a:lt2>
      <a:srgbClr val="FFFFFF"/>
    </a:lt2>
    <a:accent1>
      <a:srgbClr val="7B282E"/>
    </a:accent1>
    <a:accent2>
      <a:srgbClr val="BE6516"/>
    </a:accent2>
    <a:accent3>
      <a:srgbClr val="70ADA3"/>
    </a:accent3>
    <a:accent4>
      <a:srgbClr val="E7AB00"/>
    </a:accent4>
    <a:accent5>
      <a:srgbClr val="498934"/>
    </a:accent5>
    <a:accent6>
      <a:srgbClr val="C4D383"/>
    </a:accent6>
    <a:hlink>
      <a:srgbClr val="70ADA3"/>
    </a:hlink>
    <a:folHlink>
      <a:srgbClr val="C4D38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9cc2d045-8e25-435d-815b-720e20c2c938">
      <Terms xmlns="http://schemas.microsoft.com/office/infopath/2007/PartnerControls"/>
    </lcf76f155ced4ddcb4097134ff3c332f>
    <TaxCatchAll xmlns="d56f5920-408a-468e-ac0d-d8a84007062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6A2EDD-7F28-462E-9EC0-09B6753470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669984-af94-4b35-9f37-f4574e663bce"/>
    <ds:schemaRef ds:uri="d5e8df70-7ba7-462a-92bc-0eb2af61e599"/>
    <ds:schemaRef ds:uri="9cc2d045-8e25-435d-815b-720e20c2c938"/>
    <ds:schemaRef ds:uri="d56f5920-408a-468e-ac0d-d8a8400706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7F3447-4B93-44BA-86EC-08F1999C5A12}">
  <ds:schemaRefs>
    <ds:schemaRef ds:uri="http://purl.org/dc/terms/"/>
    <ds:schemaRef ds:uri="d5e8df70-7ba7-462a-92bc-0eb2af61e599"/>
    <ds:schemaRef ds:uri="http://www.w3.org/XML/1998/namespace"/>
    <ds:schemaRef ds:uri="http://schemas.microsoft.com/office/2006/documentManagement/types"/>
    <ds:schemaRef ds:uri="33669984-af94-4b35-9f37-f4574e663bce"/>
    <ds:schemaRef ds:uri="http://purl.org/dc/dcmitype/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9cc2d045-8e25-435d-815b-720e20c2c938"/>
    <ds:schemaRef ds:uri="d56f5920-408a-468e-ac0d-d8a840070622"/>
  </ds:schemaRefs>
</ds:datastoreItem>
</file>

<file path=customXml/itemProps3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990</TotalTime>
  <Words>501</Words>
  <Application>Microsoft Office PowerPoint</Application>
  <PresentationFormat>Widescreen</PresentationFormat>
  <Paragraphs>75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Calibri</vt:lpstr>
      <vt:lpstr>Calibri Light</vt:lpstr>
      <vt:lpstr>Roboto</vt:lpstr>
      <vt:lpstr>Roboto Slab</vt:lpstr>
      <vt:lpstr>Wingdings</vt:lpstr>
      <vt:lpstr>REC Light Event Theme</vt:lpstr>
      <vt:lpstr>REC Alternative Event Theme</vt:lpstr>
      <vt:lpstr>2_CONTENT SLIDE</vt:lpstr>
      <vt:lpstr>1_REC Alternative Event Theme</vt:lpstr>
      <vt:lpstr>2_REC Light Event Theme</vt:lpstr>
      <vt:lpstr>REC Issues group</vt:lpstr>
      <vt:lpstr>1. Introduction and agreement of agenda</vt:lpstr>
      <vt:lpstr>Agenda For today</vt:lpstr>
      <vt:lpstr>2. Performance assurance update </vt:lpstr>
      <vt:lpstr>3. i0214 – multiple switch requests increasing objection rate </vt:lpstr>
      <vt:lpstr>I0214 Multiple Switch Requests Increasing Objection Rate</vt:lpstr>
      <vt:lpstr>I0214 Multiple Switch Requests Increasing Objection Rate</vt:lpstr>
      <vt:lpstr>I0214 Multiple Switch Requests Increasing Objection Rate</vt:lpstr>
      <vt:lpstr>4. Real time settlement methodology (RTSM) </vt:lpstr>
      <vt:lpstr>5. AOB </vt:lpstr>
      <vt:lpstr>Next meeting:  13 June 2025   Thanks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James Rees</cp:lastModifiedBy>
  <cp:revision>23</cp:revision>
  <dcterms:created xsi:type="dcterms:W3CDTF">2022-06-08T15:31:29Z</dcterms:created>
  <dcterms:modified xsi:type="dcterms:W3CDTF">2025-05-01T15:00:03Z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MSIP_Label_2d7f055f-5347-41d4-8cbe-c035e83f4f3c_Enabled">
    <vt:lpwstr>true</vt:lpwstr>
  </property>
  <property fmtid="{D5CDD505-2E9C-101B-9397-08002B2CF9AE}" pid="4" name="MSIP_Label_2d7f055f-5347-41d4-8cbe-c035e83f4f3c_SetDate">
    <vt:lpwstr>2023-08-02T11:31:15Z</vt:lpwstr>
  </property>
  <property fmtid="{D5CDD505-2E9C-101B-9397-08002B2CF9AE}" pid="5" name="MSIP_Label_2d7f055f-5347-41d4-8cbe-c035e83f4f3c_Method">
    <vt:lpwstr>Standard</vt:lpwstr>
  </property>
  <property fmtid="{D5CDD505-2E9C-101B-9397-08002B2CF9AE}" pid="6" name="MSIP_Label_2d7f055f-5347-41d4-8cbe-c035e83f4f3c_Name">
    <vt:lpwstr>defa4170-0d19-0005-0004-bc88714345d2</vt:lpwstr>
  </property>
  <property fmtid="{D5CDD505-2E9C-101B-9397-08002B2CF9AE}" pid="7" name="MSIP_Label_2d7f055f-5347-41d4-8cbe-c035e83f4f3c_SiteId">
    <vt:lpwstr>883dbbc0-a334-4b54-87cf-04fa94aeafb8</vt:lpwstr>
  </property>
  <property fmtid="{D5CDD505-2E9C-101B-9397-08002B2CF9AE}" pid="8" name="MSIP_Label_2d7f055f-5347-41d4-8cbe-c035e83f4f3c_ActionId">
    <vt:lpwstr>0a902a3f-598b-4e9a-bccb-4b5ca5920939</vt:lpwstr>
  </property>
  <property fmtid="{D5CDD505-2E9C-101B-9397-08002B2CF9AE}" pid="9" name="MSIP_Label_2d7f055f-5347-41d4-8cbe-c035e83f4f3c_ContentBits">
    <vt:lpwstr>0</vt:lpwstr>
  </property>
  <property fmtid="{D5CDD505-2E9C-101B-9397-08002B2CF9AE}" pid="10" name="ContentTypeId">
    <vt:lpwstr>0x010100E3F83C56C950074FBBC1FEEA0F1826A8</vt:lpwstr>
  </property>
</Properties>
</file>