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Lst>
  <p:notesMasterIdLst>
    <p:notesMasterId r:id="rId19"/>
  </p:notesMasterIdLst>
  <p:handoutMasterIdLst>
    <p:handoutMasterId r:id="rId20"/>
  </p:handoutMasterIdLst>
  <p:sldIdLst>
    <p:sldId id="256" r:id="rId8"/>
    <p:sldId id="269" r:id="rId9"/>
    <p:sldId id="263" r:id="rId10"/>
    <p:sldId id="2147478917" r:id="rId11"/>
    <p:sldId id="2147478932" r:id="rId12"/>
    <p:sldId id="2147478934" r:id="rId13"/>
    <p:sldId id="2147478931" r:id="rId14"/>
    <p:sldId id="2147478935" r:id="rId15"/>
    <p:sldId id="2147478936" r:id="rId16"/>
    <p:sldId id="2147478933" r:id="rId17"/>
    <p:sldId id="25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A495"/>
    <a:srgbClr val="CFE3DF"/>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DF867C-37AC-4B5B-9455-CD96B72567DF}" v="2" dt="2025-06-09T12:34:30.18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70" d="100"/>
          <a:sy n="70" d="100"/>
        </p:scale>
        <p:origin x="544"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DADF867C-37AC-4B5B-9455-CD96B72567DF}"/>
    <pc:docChg chg="custSel addSld delSld modSld sldOrd delMainMaster">
      <pc:chgData name="James Rees" userId="ae747685-59f7-4046-8ccf-98b152de0327" providerId="ADAL" clId="{DADF867C-37AC-4B5B-9455-CD96B72567DF}" dt="2025-06-09T12:37:37.105" v="350" actId="20577"/>
      <pc:docMkLst>
        <pc:docMk/>
      </pc:docMkLst>
      <pc:sldChg chg="modSp mod">
        <pc:chgData name="James Rees" userId="ae747685-59f7-4046-8ccf-98b152de0327" providerId="ADAL" clId="{DADF867C-37AC-4B5B-9455-CD96B72567DF}" dt="2025-06-06T12:51:22.546" v="12" actId="20577"/>
        <pc:sldMkLst>
          <pc:docMk/>
          <pc:sldMk cId="424965022" sldId="256"/>
        </pc:sldMkLst>
        <pc:spChg chg="mod">
          <ac:chgData name="James Rees" userId="ae747685-59f7-4046-8ccf-98b152de0327" providerId="ADAL" clId="{DADF867C-37AC-4B5B-9455-CD96B72567DF}" dt="2025-06-06T12:51:22.546" v="12" actId="20577"/>
          <ac:spMkLst>
            <pc:docMk/>
            <pc:sldMk cId="424965022" sldId="256"/>
            <ac:spMk id="3" creationId="{CA510E5E-697D-4331-038A-BC23DF000C2A}"/>
          </ac:spMkLst>
        </pc:spChg>
      </pc:sldChg>
      <pc:sldChg chg="modSp mod">
        <pc:chgData name="James Rees" userId="ae747685-59f7-4046-8ccf-98b152de0327" providerId="ADAL" clId="{DADF867C-37AC-4B5B-9455-CD96B72567DF}" dt="2025-06-06T12:52:58.653" v="142" actId="5793"/>
        <pc:sldMkLst>
          <pc:docMk/>
          <pc:sldMk cId="1876557297" sldId="257"/>
        </pc:sldMkLst>
        <pc:spChg chg="mod">
          <ac:chgData name="James Rees" userId="ae747685-59f7-4046-8ccf-98b152de0327" providerId="ADAL" clId="{DADF867C-37AC-4B5B-9455-CD96B72567DF}" dt="2025-06-06T12:52:58.653" v="142" actId="5793"/>
          <ac:spMkLst>
            <pc:docMk/>
            <pc:sldMk cId="1876557297" sldId="257"/>
            <ac:spMk id="2" creationId="{5B02A7D5-1EE1-44B5-DC76-072639BE3655}"/>
          </ac:spMkLst>
        </pc:spChg>
      </pc:sldChg>
      <pc:sldChg chg="del">
        <pc:chgData name="James Rees" userId="ae747685-59f7-4046-8ccf-98b152de0327" providerId="ADAL" clId="{DADF867C-37AC-4B5B-9455-CD96B72567DF}" dt="2025-06-06T12:52:46.742" v="121" actId="47"/>
        <pc:sldMkLst>
          <pc:docMk/>
          <pc:sldMk cId="22619299" sldId="258"/>
        </pc:sldMkLst>
      </pc:sldChg>
      <pc:sldChg chg="del">
        <pc:chgData name="James Rees" userId="ae747685-59f7-4046-8ccf-98b152de0327" providerId="ADAL" clId="{DADF867C-37AC-4B5B-9455-CD96B72567DF}" dt="2025-06-06T12:52:50.086" v="124" actId="47"/>
        <pc:sldMkLst>
          <pc:docMk/>
          <pc:sldMk cId="1972849694" sldId="261"/>
        </pc:sldMkLst>
      </pc:sldChg>
      <pc:sldChg chg="modSp mod">
        <pc:chgData name="James Rees" userId="ae747685-59f7-4046-8ccf-98b152de0327" providerId="ADAL" clId="{DADF867C-37AC-4B5B-9455-CD96B72567DF}" dt="2025-06-09T12:32:31.452" v="229" actId="20577"/>
        <pc:sldMkLst>
          <pc:docMk/>
          <pc:sldMk cId="1116783212" sldId="263"/>
        </pc:sldMkLst>
        <pc:graphicFrameChg chg="modGraphic">
          <ac:chgData name="James Rees" userId="ae747685-59f7-4046-8ccf-98b152de0327" providerId="ADAL" clId="{DADF867C-37AC-4B5B-9455-CD96B72567DF}" dt="2025-06-09T12:32:31.452" v="229" actId="20577"/>
          <ac:graphicFrameMkLst>
            <pc:docMk/>
            <pc:sldMk cId="1116783212" sldId="263"/>
            <ac:graphicFrameMk id="3" creationId="{ADE9F281-2DB4-898F-0D79-1AE200709F3A}"/>
          </ac:graphicFrameMkLst>
        </pc:graphicFrameChg>
      </pc:sldChg>
      <pc:sldChg chg="del">
        <pc:chgData name="James Rees" userId="ae747685-59f7-4046-8ccf-98b152de0327" providerId="ADAL" clId="{DADF867C-37AC-4B5B-9455-CD96B72567DF}" dt="2025-06-06T12:52:51.175" v="126" actId="47"/>
        <pc:sldMkLst>
          <pc:docMk/>
          <pc:sldMk cId="448353700" sldId="264"/>
        </pc:sldMkLst>
      </pc:sldChg>
      <pc:sldChg chg="del">
        <pc:chgData name="James Rees" userId="ae747685-59f7-4046-8ccf-98b152de0327" providerId="ADAL" clId="{DADF867C-37AC-4B5B-9455-CD96B72567DF}" dt="2025-06-06T12:52:50.547" v="125" actId="47"/>
        <pc:sldMkLst>
          <pc:docMk/>
          <pc:sldMk cId="1309726586" sldId="265"/>
        </pc:sldMkLst>
      </pc:sldChg>
      <pc:sldChg chg="del">
        <pc:chgData name="James Rees" userId="ae747685-59f7-4046-8ccf-98b152de0327" providerId="ADAL" clId="{DADF867C-37AC-4B5B-9455-CD96B72567DF}" dt="2025-06-06T12:52:52.197" v="127" actId="47"/>
        <pc:sldMkLst>
          <pc:docMk/>
          <pc:sldMk cId="2764287997" sldId="266"/>
        </pc:sldMkLst>
      </pc:sldChg>
      <pc:sldChg chg="del">
        <pc:chgData name="James Rees" userId="ae747685-59f7-4046-8ccf-98b152de0327" providerId="ADAL" clId="{DADF867C-37AC-4B5B-9455-CD96B72567DF}" dt="2025-06-06T12:52:46.042" v="120" actId="47"/>
        <pc:sldMkLst>
          <pc:docMk/>
          <pc:sldMk cId="3265520467" sldId="287"/>
        </pc:sldMkLst>
      </pc:sldChg>
      <pc:sldChg chg="modSp add del mod">
        <pc:chgData name="James Rees" userId="ae747685-59f7-4046-8ccf-98b152de0327" providerId="ADAL" clId="{DADF867C-37AC-4B5B-9455-CD96B72567DF}" dt="2025-06-09T12:35:44.158" v="282" actId="2696"/>
        <pc:sldMkLst>
          <pc:docMk/>
          <pc:sldMk cId="2711330938" sldId="316"/>
        </pc:sldMkLst>
      </pc:sldChg>
      <pc:sldChg chg="del">
        <pc:chgData name="James Rees" userId="ae747685-59f7-4046-8ccf-98b152de0327" providerId="ADAL" clId="{DADF867C-37AC-4B5B-9455-CD96B72567DF}" dt="2025-06-06T12:52:48.908" v="122" actId="47"/>
        <pc:sldMkLst>
          <pc:docMk/>
          <pc:sldMk cId="4112863863" sldId="2147374726"/>
        </pc:sldMkLst>
      </pc:sldChg>
      <pc:sldChg chg="del">
        <pc:chgData name="James Rees" userId="ae747685-59f7-4046-8ccf-98b152de0327" providerId="ADAL" clId="{DADF867C-37AC-4B5B-9455-CD96B72567DF}" dt="2025-06-06T12:52:26.528" v="117" actId="47"/>
        <pc:sldMkLst>
          <pc:docMk/>
          <pc:sldMk cId="376430377" sldId="2147475882"/>
        </pc:sldMkLst>
      </pc:sldChg>
      <pc:sldChg chg="del">
        <pc:chgData name="James Rees" userId="ae747685-59f7-4046-8ccf-98b152de0327" providerId="ADAL" clId="{DADF867C-37AC-4B5B-9455-CD96B72567DF}" dt="2025-06-06T12:52:38.129" v="118" actId="47"/>
        <pc:sldMkLst>
          <pc:docMk/>
          <pc:sldMk cId="1284380111" sldId="2147475883"/>
        </pc:sldMkLst>
      </pc:sldChg>
      <pc:sldChg chg="del">
        <pc:chgData name="James Rees" userId="ae747685-59f7-4046-8ccf-98b152de0327" providerId="ADAL" clId="{DADF867C-37AC-4B5B-9455-CD96B72567DF}" dt="2025-06-06T12:52:38.994" v="119" actId="47"/>
        <pc:sldMkLst>
          <pc:docMk/>
          <pc:sldMk cId="2363466449" sldId="2147475884"/>
        </pc:sldMkLst>
      </pc:sldChg>
      <pc:sldChg chg="modSp mod">
        <pc:chgData name="James Rees" userId="ae747685-59f7-4046-8ccf-98b152de0327" providerId="ADAL" clId="{DADF867C-37AC-4B5B-9455-CD96B72567DF}" dt="2025-06-06T12:52:09.102" v="115" actId="20577"/>
        <pc:sldMkLst>
          <pc:docMk/>
          <pc:sldMk cId="3198644000" sldId="2147478932"/>
        </pc:sldMkLst>
        <pc:spChg chg="mod">
          <ac:chgData name="James Rees" userId="ae747685-59f7-4046-8ccf-98b152de0327" providerId="ADAL" clId="{DADF867C-37AC-4B5B-9455-CD96B72567DF}" dt="2025-06-06T12:52:03.243" v="104" actId="20577"/>
          <ac:spMkLst>
            <pc:docMk/>
            <pc:sldMk cId="3198644000" sldId="2147478932"/>
            <ac:spMk id="2" creationId="{4E247F0B-F7E2-9DFB-2DEE-CF9FB72E88D0}"/>
          </ac:spMkLst>
        </pc:spChg>
        <pc:spChg chg="mod">
          <ac:chgData name="James Rees" userId="ae747685-59f7-4046-8ccf-98b152de0327" providerId="ADAL" clId="{DADF867C-37AC-4B5B-9455-CD96B72567DF}" dt="2025-06-06T12:52:09.102" v="115" actId="20577"/>
          <ac:spMkLst>
            <pc:docMk/>
            <pc:sldMk cId="3198644000" sldId="2147478932"/>
            <ac:spMk id="5" creationId="{3E524D30-E465-B483-C198-F076274BB869}"/>
          </ac:spMkLst>
        </pc:spChg>
      </pc:sldChg>
      <pc:sldChg chg="modSp mod">
        <pc:chgData name="James Rees" userId="ae747685-59f7-4046-8ccf-98b152de0327" providerId="ADAL" clId="{DADF867C-37AC-4B5B-9455-CD96B72567DF}" dt="2025-06-09T12:37:37.105" v="350" actId="20577"/>
        <pc:sldMkLst>
          <pc:docMk/>
          <pc:sldMk cId="490834770" sldId="2147478933"/>
        </pc:sldMkLst>
        <pc:spChg chg="mod">
          <ac:chgData name="James Rees" userId="ae747685-59f7-4046-8ccf-98b152de0327" providerId="ADAL" clId="{DADF867C-37AC-4B5B-9455-CD96B72567DF}" dt="2025-06-09T12:37:37.105" v="350" actId="20577"/>
          <ac:spMkLst>
            <pc:docMk/>
            <pc:sldMk cId="490834770" sldId="2147478933"/>
            <ac:spMk id="2" creationId="{C8A5A971-1F4F-EA37-60F6-B8B8D0B262C7}"/>
          </ac:spMkLst>
        </pc:spChg>
      </pc:sldChg>
      <pc:sldChg chg="addSp delSp modSp add mod ord">
        <pc:chgData name="James Rees" userId="ae747685-59f7-4046-8ccf-98b152de0327" providerId="ADAL" clId="{DADF867C-37AC-4B5B-9455-CD96B72567DF}" dt="2025-06-09T12:35:23.895" v="281" actId="2711"/>
        <pc:sldMkLst>
          <pc:docMk/>
          <pc:sldMk cId="564826162" sldId="2147478934"/>
        </pc:sldMkLst>
        <pc:spChg chg="mod">
          <ac:chgData name="James Rees" userId="ae747685-59f7-4046-8ccf-98b152de0327" providerId="ADAL" clId="{DADF867C-37AC-4B5B-9455-CD96B72567DF}" dt="2025-06-09T12:34:44.758" v="269" actId="20577"/>
          <ac:spMkLst>
            <pc:docMk/>
            <pc:sldMk cId="564826162" sldId="2147478934"/>
            <ac:spMk id="2" creationId="{4B3C18FC-4E96-D25B-B9DE-79B7BD776028}"/>
          </ac:spMkLst>
        </pc:spChg>
        <pc:spChg chg="add mod">
          <ac:chgData name="James Rees" userId="ae747685-59f7-4046-8ccf-98b152de0327" providerId="ADAL" clId="{DADF867C-37AC-4B5B-9455-CD96B72567DF}" dt="2025-06-09T12:35:23.895" v="281" actId="2711"/>
          <ac:spMkLst>
            <pc:docMk/>
            <pc:sldMk cId="564826162" sldId="2147478934"/>
            <ac:spMk id="4" creationId="{B2085034-EBE1-65E8-424A-9FEF94C065C4}"/>
          </ac:spMkLst>
        </pc:spChg>
        <pc:graphicFrameChg chg="del modGraphic">
          <ac:chgData name="James Rees" userId="ae747685-59f7-4046-8ccf-98b152de0327" providerId="ADAL" clId="{DADF867C-37AC-4B5B-9455-CD96B72567DF}" dt="2025-06-09T12:33:11.676" v="234" actId="478"/>
          <ac:graphicFrameMkLst>
            <pc:docMk/>
            <pc:sldMk cId="564826162" sldId="2147478934"/>
            <ac:graphicFrameMk id="3" creationId="{DFB8BBD0-49C3-5781-230F-76F825DF81AD}"/>
          </ac:graphicFrameMkLst>
        </pc:graphicFrameChg>
      </pc:sldChg>
      <pc:sldChg chg="del">
        <pc:chgData name="James Rees" userId="ae747685-59f7-4046-8ccf-98b152de0327" providerId="ADAL" clId="{DADF867C-37AC-4B5B-9455-CD96B72567DF}" dt="2025-06-06T12:52:49.571" v="123" actId="47"/>
        <pc:sldMkLst>
          <pc:docMk/>
          <pc:sldMk cId="2103831322" sldId="2147478934"/>
        </pc:sldMkLst>
      </pc:sldChg>
      <pc:sldChg chg="modSp add mod">
        <pc:chgData name="James Rees" userId="ae747685-59f7-4046-8ccf-98b152de0327" providerId="ADAL" clId="{DADF867C-37AC-4B5B-9455-CD96B72567DF}" dt="2025-06-09T12:36:29.770" v="334" actId="20577"/>
        <pc:sldMkLst>
          <pc:docMk/>
          <pc:sldMk cId="1462166828" sldId="2147478935"/>
        </pc:sldMkLst>
        <pc:spChg chg="mod">
          <ac:chgData name="James Rees" userId="ae747685-59f7-4046-8ccf-98b152de0327" providerId="ADAL" clId="{DADF867C-37AC-4B5B-9455-CD96B72567DF}" dt="2025-06-09T12:36:29.770" v="334" actId="20577"/>
          <ac:spMkLst>
            <pc:docMk/>
            <pc:sldMk cId="1462166828" sldId="2147478935"/>
            <ac:spMk id="2" creationId="{207E8C1E-9FCF-0BF1-7008-D19E9E807508}"/>
          </ac:spMkLst>
        </pc:spChg>
      </pc:sldChg>
      <pc:sldChg chg="modSp add mod ord">
        <pc:chgData name="James Rees" userId="ae747685-59f7-4046-8ccf-98b152de0327" providerId="ADAL" clId="{DADF867C-37AC-4B5B-9455-CD96B72567DF}" dt="2025-06-09T12:37:27.234" v="348" actId="2711"/>
        <pc:sldMkLst>
          <pc:docMk/>
          <pc:sldMk cId="4002650861" sldId="2147478936"/>
        </pc:sldMkLst>
        <pc:spChg chg="mod">
          <ac:chgData name="James Rees" userId="ae747685-59f7-4046-8ccf-98b152de0327" providerId="ADAL" clId="{DADF867C-37AC-4B5B-9455-CD96B72567DF}" dt="2025-06-09T12:37:27.234" v="348" actId="2711"/>
          <ac:spMkLst>
            <pc:docMk/>
            <pc:sldMk cId="4002650861" sldId="2147478936"/>
            <ac:spMk id="4" creationId="{59842A83-9523-C41F-E05B-1E6629011B43}"/>
          </ac:spMkLst>
        </pc:spChg>
      </pc:sldChg>
      <pc:sldMasterChg chg="del delSldLayout">
        <pc:chgData name="James Rees" userId="ae747685-59f7-4046-8ccf-98b152de0327" providerId="ADAL" clId="{DADF867C-37AC-4B5B-9455-CD96B72567DF}" dt="2025-06-06T12:52:52.197" v="127" actId="47"/>
        <pc:sldMasterMkLst>
          <pc:docMk/>
          <pc:sldMasterMk cId="4005388595" sldId="2147484112"/>
        </pc:sldMasterMkLst>
        <pc:sldLayoutChg chg="del">
          <pc:chgData name="James Rees" userId="ae747685-59f7-4046-8ccf-98b152de0327" providerId="ADAL" clId="{DADF867C-37AC-4B5B-9455-CD96B72567DF}" dt="2025-06-06T12:52:52.197" v="127" actId="47"/>
          <pc:sldLayoutMkLst>
            <pc:docMk/>
            <pc:sldMasterMk cId="4005388595" sldId="2147484112"/>
            <pc:sldLayoutMk cId="2367537307" sldId="2147484113"/>
          </pc:sldLayoutMkLst>
        </pc:sldLayoutChg>
        <pc:sldLayoutChg chg="del">
          <pc:chgData name="James Rees" userId="ae747685-59f7-4046-8ccf-98b152de0327" providerId="ADAL" clId="{DADF867C-37AC-4B5B-9455-CD96B72567DF}" dt="2025-06-06T12:52:52.197" v="127" actId="47"/>
          <pc:sldLayoutMkLst>
            <pc:docMk/>
            <pc:sldMasterMk cId="4005388595" sldId="2147484112"/>
            <pc:sldLayoutMk cId="3270905789" sldId="2147484114"/>
          </pc:sldLayoutMkLst>
        </pc:sldLayoutChg>
      </pc:sldMasterChg>
      <pc:sldMasterChg chg="del delSldLayout">
        <pc:chgData name="James Rees" userId="ae747685-59f7-4046-8ccf-98b152de0327" providerId="ADAL" clId="{DADF867C-37AC-4B5B-9455-CD96B72567DF}" dt="2025-06-09T12:35:44.158" v="282" actId="2696"/>
        <pc:sldMasterMkLst>
          <pc:docMk/>
          <pc:sldMasterMk cId="3340773621" sldId="2147484115"/>
        </pc:sldMasterMkLst>
        <pc:sldLayoutChg chg="del">
          <pc:chgData name="James Rees" userId="ae747685-59f7-4046-8ccf-98b152de0327" providerId="ADAL" clId="{DADF867C-37AC-4B5B-9455-CD96B72567DF}" dt="2025-06-09T12:35:44.158" v="282" actId="2696"/>
          <pc:sldLayoutMkLst>
            <pc:docMk/>
            <pc:sldMasterMk cId="3340773621" sldId="2147484115"/>
            <pc:sldLayoutMk cId="1547232415" sldId="2147484116"/>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4166221209" sldId="2147484117"/>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4106590226" sldId="2147484118"/>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4277969828" sldId="2147484119"/>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52012809" sldId="2147484120"/>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501345481" sldId="2147484121"/>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790013342" sldId="2147484122"/>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994707733" sldId="2147484123"/>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1350516250" sldId="2147484124"/>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011274108" sldId="2147484125"/>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723228675" sldId="2147484126"/>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103212609" sldId="2147484127"/>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4122727648" sldId="2147484128"/>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52603373" sldId="2147484129"/>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478868047" sldId="2147484130"/>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257722831" sldId="2147484131"/>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871412773" sldId="2147484132"/>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355898130" sldId="2147484133"/>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690982714" sldId="2147484134"/>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4209204644" sldId="2147484135"/>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1671951010" sldId="2147484136"/>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208692091" sldId="2147484137"/>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1789048062" sldId="2147484138"/>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419438072" sldId="2147484139"/>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3183132658" sldId="2147484140"/>
          </pc:sldLayoutMkLst>
        </pc:sldLayoutChg>
        <pc:sldLayoutChg chg="del">
          <pc:chgData name="James Rees" userId="ae747685-59f7-4046-8ccf-98b152de0327" providerId="ADAL" clId="{DADF867C-37AC-4B5B-9455-CD96B72567DF}" dt="2025-06-09T12:35:44.158" v="282" actId="2696"/>
          <pc:sldLayoutMkLst>
            <pc:docMk/>
            <pc:sldMasterMk cId="3340773621" sldId="2147484115"/>
            <pc:sldLayoutMk cId="2705216279" sldId="214748414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09/06/2025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09/06/2025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dirty="0"/>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dirty="0"/>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24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4F71B-9694-7EEB-96A9-69E9C9C07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22C90-087D-D0B8-EF2F-8192D966C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4ABD8-8A3D-07B2-8C5C-CCF381AFA6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AC8CBB-5353-EE97-4B64-F882E9EC4737}"/>
              </a:ext>
            </a:extLst>
          </p:cNvPr>
          <p:cNvSpPr>
            <a:spLocks noGrp="1"/>
          </p:cNvSpPr>
          <p:nvPr>
            <p:ph type="sldNum" sz="quarter" idx="5"/>
          </p:nvPr>
        </p:nvSpPr>
        <p:spPr/>
        <p:txBody>
          <a:bodyPr/>
          <a:lstStyle/>
          <a:p>
            <a:fld id="{EA33067D-C8F5-4247-B26D-356F34207E7F}" type="slidenum">
              <a:rPr lang="en-GB" smtClean="0"/>
              <a:t>6</a:t>
            </a:fld>
            <a:endParaRPr lang="en-GB" dirty="0"/>
          </a:p>
        </p:txBody>
      </p:sp>
    </p:spTree>
    <p:extLst>
      <p:ext uri="{BB962C8B-B14F-4D97-AF65-F5344CB8AC3E}">
        <p14:creationId xmlns:p14="http://schemas.microsoft.com/office/powerpoint/2010/main" val="3666127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7E34C-B40A-1237-F5E5-C0A1239C6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D2503-23D6-9197-6958-923926764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5F6BD-D770-E877-24A5-66746EAB36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232F68-8C4D-16DE-11DB-3948441190EE}"/>
              </a:ext>
            </a:extLst>
          </p:cNvPr>
          <p:cNvSpPr>
            <a:spLocks noGrp="1"/>
          </p:cNvSpPr>
          <p:nvPr>
            <p:ph type="sldNum" sz="quarter" idx="5"/>
          </p:nvPr>
        </p:nvSpPr>
        <p:spPr/>
        <p:txBody>
          <a:bodyPr/>
          <a:lstStyle/>
          <a:p>
            <a:fld id="{EA33067D-C8F5-4247-B26D-356F34207E7F}" type="slidenum">
              <a:rPr lang="en-GB" smtClean="0"/>
              <a:t>9</a:t>
            </a:fld>
            <a:endParaRPr lang="en-GB" dirty="0"/>
          </a:p>
        </p:txBody>
      </p:sp>
    </p:spTree>
    <p:extLst>
      <p:ext uri="{BB962C8B-B14F-4D97-AF65-F5344CB8AC3E}">
        <p14:creationId xmlns:p14="http://schemas.microsoft.com/office/powerpoint/2010/main" val="39440151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09/06/2025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3" Type="http://schemas.openxmlformats.org/officeDocument/2006/relationships/hyperlink" Target="https://urldefense.com/v3/__https:/www.ofgem.gov.uk/sites/default/files/docs/2020/02/seg_generator_guidance_-_final_for_publication.pdf__;!!La4veWw!yWIPBxWGGQJ3Zz5AizFDMJ9Z6x3hh5kLlLiRhyQHw-UOoZAXm_T-jcnX2uPDBzQtsr9xoWxpF39K4-v3oJ95GUdyU_FUyw$"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hyperlink" Target="https://urldefense.com/v3/__https:/www.ofgem.gov.uk/sites/default/files/docs/2019/12/guidance_for_seg_licensees_final.pdf__;!!La4veWw!yWIPBxWGGQJ3Zz5AizFDMJ9Z6x3hh5kLlLiRhyQHw-UOoZAXm_T-jcnX2uPDBzQtsr9xoWxpF39K4-v3oJ95GUfHs2c28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Arial" panose="020B0604020202020204" pitchFamily="34" charset="0"/>
                <a:ea typeface="Roboto"/>
                <a:cs typeface="Arial" panose="020B0604020202020204" pitchFamily="34" charset="0"/>
              </a:rPr>
              <a:t>13 June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Kev duddy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887626280"/>
              </p:ext>
            </p:extLst>
          </p:nvPr>
        </p:nvGraphicFramePr>
        <p:xfrm>
          <a:off x="1143000" y="1445860"/>
          <a:ext cx="9528049" cy="3809670"/>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10:00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Import/Export MPAN Pair Requests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RIG Member</a:t>
                      </a:r>
                    </a:p>
                  </a:txBody>
                  <a:tcPr marL="22680" marR="11861" marT="6480" marB="48600" anchor="ctr"/>
                </a:tc>
                <a:extLst>
                  <a:ext uri="{0D108BD9-81ED-4DB2-BD59-A6C34878D82A}">
                    <a16:rowId xmlns:a16="http://schemas.microsoft.com/office/drawing/2014/main" val="1368445467"/>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Real Time Settlement Methodology (RTSM)</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RIG Member </a:t>
                      </a:r>
                    </a:p>
                  </a:txBody>
                  <a:tcPr marL="22680" marR="11861" marT="6480" marB="48600" anchor="ctr"/>
                </a:tc>
                <a:extLst>
                  <a:ext uri="{0D108BD9-81ED-4DB2-BD59-A6C34878D82A}">
                    <a16:rowId xmlns:a16="http://schemas.microsoft.com/office/drawing/2014/main" val="3390621164"/>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Crossed Meter/Address Escalation Process Review</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RIG Member</a:t>
                      </a:r>
                    </a:p>
                  </a:txBody>
                  <a:tcPr marL="22680" marR="11861" marT="6480" marB="48600" anchor="ctr"/>
                </a:tc>
                <a:extLst>
                  <a:ext uri="{0D108BD9-81ED-4DB2-BD59-A6C34878D82A}">
                    <a16:rowId xmlns:a16="http://schemas.microsoft.com/office/drawing/2014/main" val="3699306492"/>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2. Performance assurance update	</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85188860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BDBDC-43E1-009E-216B-AFC634580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47F0B-F7E2-9DFB-2DEE-CF9FB72E88D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Import/export </a:t>
            </a:r>
            <a:r>
              <a:rPr lang="en-GB" sz="2400" dirty="0" err="1">
                <a:latin typeface="Arial" panose="020B0604020202020204" pitchFamily="34" charset="0"/>
                <a:ea typeface="Roboto"/>
                <a:cs typeface="Arial" panose="020B0604020202020204" pitchFamily="34" charset="0"/>
              </a:rPr>
              <a:t>mpan</a:t>
            </a:r>
            <a:r>
              <a:rPr lang="en-GB" sz="2400" dirty="0">
                <a:latin typeface="Arial" panose="020B0604020202020204" pitchFamily="34" charset="0"/>
                <a:ea typeface="Roboto"/>
                <a:cs typeface="Arial" panose="020B0604020202020204" pitchFamily="34" charset="0"/>
              </a:rPr>
              <a:t> pair requests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3E524D30-E465-B483-C198-F076274BB869}"/>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Rig member</a:t>
            </a:r>
          </a:p>
        </p:txBody>
      </p:sp>
    </p:spTree>
    <p:extLst>
      <p:ext uri="{BB962C8B-B14F-4D97-AF65-F5344CB8AC3E}">
        <p14:creationId xmlns:p14="http://schemas.microsoft.com/office/powerpoint/2010/main" val="3198644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FE807-52A6-6997-3E94-D21F354BF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C18FC-4E96-D25B-B9DE-79B7BD776028}"/>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Import/export </a:t>
            </a:r>
            <a:r>
              <a:rPr lang="en-GB" sz="2400" dirty="0" err="1">
                <a:latin typeface="Arial" panose="020B0604020202020204" pitchFamily="34" charset="0"/>
                <a:cs typeface="Arial" panose="020B0604020202020204" pitchFamily="34" charset="0"/>
              </a:rPr>
              <a:t>mpan</a:t>
            </a:r>
            <a:r>
              <a:rPr lang="en-GB" sz="2400" dirty="0">
                <a:latin typeface="Arial" panose="020B0604020202020204" pitchFamily="34" charset="0"/>
                <a:cs typeface="Arial" panose="020B0604020202020204" pitchFamily="34" charset="0"/>
              </a:rPr>
              <a:t> pair requests</a:t>
            </a:r>
          </a:p>
        </p:txBody>
      </p:sp>
      <p:sp>
        <p:nvSpPr>
          <p:cNvPr id="4" name="Content Placeholder 4">
            <a:extLst>
              <a:ext uri="{FF2B5EF4-FFF2-40B4-BE49-F238E27FC236}">
                <a16:creationId xmlns:a16="http://schemas.microsoft.com/office/drawing/2014/main" id="{B2085034-EBE1-65E8-424A-9FEF94C065C4}"/>
              </a:ext>
            </a:extLst>
          </p:cNvPr>
          <p:cNvSpPr txBox="1">
            <a:spLocks/>
          </p:cNvSpPr>
          <p:nvPr/>
        </p:nvSpPr>
        <p:spPr>
          <a:xfrm>
            <a:off x="838200" y="1217519"/>
            <a:ext cx="10015728" cy="5275356"/>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There is uncertainty who should request the export MPAN from the DNO in for example a SEG situation where the import supplier does not offer SEG and another supplier is going to provide it instead.  Is it the import supplier or the export supplier?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table in REC Schedule 27, 7.6  places SLAs on the same supplier all the way through to first registration, which implies it has to be the export supplier who requests the export MPAN and the import supplier who requests the import MPAN.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Also, Ofgem’s SEG Guidance for generators </a:t>
            </a:r>
            <a:r>
              <a:rPr kumimoji="0" lang="en-GB" sz="1600" b="0" i="0" u="sng" strike="noStrike" kern="1200" cap="none" spc="0" normalizeH="0" baseline="0" noProof="0" dirty="0">
                <a:ln>
                  <a:noFill/>
                </a:ln>
                <a:solidFill>
                  <a:srgbClr val="467886"/>
                </a:solidFill>
                <a:effectLst/>
                <a:uLnTx/>
                <a:uFillTx/>
                <a:latin typeface="Arial" panose="020B0604020202020204" pitchFamily="34" charset="0"/>
                <a:ea typeface="Calibri" panose="020F0502020204030204" pitchFamily="34" charset="0"/>
                <a:cs typeface="Arial" panose="020B0604020202020204" pitchFamily="34" charset="0"/>
                <a:hlinkClick r:id="rId3"/>
              </a:rPr>
              <a:t>SEG: Guidance for Generators (ofgem.gov.uk)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Pts val="1000"/>
              <a:buFontTx/>
              <a:buNone/>
              <a:tabLst>
                <a:tab pos="457200" algn="l"/>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1.23. It is likely that you [prospective SEG customer] will already have an import MPAN – you can find this on your electricity 	bills. Your import MPAN is different to your export MPAN. You should speak with your SEG licensee who will be able to 	provide you with an export MPAN.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And Ofgem’s </a:t>
            </a:r>
            <a:r>
              <a:rPr kumimoji="0" lang="en-GB" sz="1600" b="0" i="0" u="sng" strike="noStrike" kern="1200" cap="none" spc="0" normalizeH="0" baseline="0" noProof="0" dirty="0">
                <a:ln>
                  <a:noFill/>
                </a:ln>
                <a:solidFill>
                  <a:srgbClr val="467886"/>
                </a:solidFill>
                <a:effectLst/>
                <a:uLnTx/>
                <a:uFillTx/>
                <a:latin typeface="Arial" panose="020B0604020202020204" pitchFamily="34" charset="0"/>
                <a:ea typeface="Calibri" panose="020F0502020204030204" pitchFamily="34" charset="0"/>
                <a:cs typeface="Arial" panose="020B0604020202020204" pitchFamily="34" charset="0"/>
                <a:hlinkClick r:id="rId4"/>
              </a:rPr>
              <a:t>Guidance for SEG licensees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states (4.16) It is the responsibility of SEG licensees to ensure that the generator is set up with an Export MPAN that associates with their meter.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All this suggests that it is the export supplier (the SEG Licensee) who is responsible for sourcing the export MPAN, but this is explicitly stated in the REC and there still seems to be some uncertainty on this point with import suppliers being asked to request both MPANs.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Do RIG members also find problems in this area and is more explicit guidance needed?</a:t>
            </a:r>
          </a:p>
          <a:p>
            <a:endParaRPr lang="en-GB" sz="1600" dirty="0">
              <a:latin typeface="Arial"/>
              <a:ea typeface="Roboto"/>
              <a:cs typeface="Arial"/>
            </a:endParaRPr>
          </a:p>
        </p:txBody>
      </p:sp>
    </p:spTree>
    <p:extLst>
      <p:ext uri="{BB962C8B-B14F-4D97-AF65-F5344CB8AC3E}">
        <p14:creationId xmlns:p14="http://schemas.microsoft.com/office/powerpoint/2010/main" val="564826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6A60A-767D-881F-C784-0B0C4BCF6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8F588-D820-C218-5D45-71C301A40BAF}"/>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4. Real time settlement methodology (RTSM)</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BBDC2D4-0EB8-5595-8BAD-A97FC9C30078}"/>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RIG member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546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E7E0F-CFA1-8B33-AE78-8FCD914E6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E8C1E-9FCF-0BF1-7008-D19E9E807508}"/>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Crossed meter/address escalation process review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B975A7B9-5BB0-EEA2-5A84-A19DA040DFD8}"/>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RIG member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2166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D1CCF-80EC-674D-1177-E1AF5A432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ABE87C-E298-9EB9-9672-C9B43C44D281}"/>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Import/export </a:t>
            </a:r>
            <a:r>
              <a:rPr lang="en-GB" sz="2400" dirty="0" err="1">
                <a:latin typeface="Arial" panose="020B0604020202020204" pitchFamily="34" charset="0"/>
                <a:cs typeface="Arial" panose="020B0604020202020204" pitchFamily="34" charset="0"/>
              </a:rPr>
              <a:t>mpan</a:t>
            </a:r>
            <a:r>
              <a:rPr lang="en-GB" sz="2400" dirty="0">
                <a:latin typeface="Arial" panose="020B0604020202020204" pitchFamily="34" charset="0"/>
                <a:cs typeface="Arial" panose="020B0604020202020204" pitchFamily="34" charset="0"/>
              </a:rPr>
              <a:t> pair requests</a:t>
            </a:r>
          </a:p>
        </p:txBody>
      </p:sp>
      <p:sp>
        <p:nvSpPr>
          <p:cNvPr id="4" name="Content Placeholder 4">
            <a:extLst>
              <a:ext uri="{FF2B5EF4-FFF2-40B4-BE49-F238E27FC236}">
                <a16:creationId xmlns:a16="http://schemas.microsoft.com/office/drawing/2014/main" id="{59842A83-9523-C41F-E05B-1E6629011B43}"/>
              </a:ext>
            </a:extLst>
          </p:cNvPr>
          <p:cNvSpPr txBox="1">
            <a:spLocks/>
          </p:cNvSpPr>
          <p:nvPr/>
        </p:nvSpPr>
        <p:spPr>
          <a:xfrm>
            <a:off x="838200" y="1217519"/>
            <a:ext cx="10015728" cy="527535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latin typeface="Arial" panose="020B0604020202020204" pitchFamily="34" charset="0"/>
                <a:cs typeface="Arial" panose="020B0604020202020204" pitchFamily="34" charset="0"/>
              </a:rPr>
              <a:t>Overview</a:t>
            </a:r>
          </a:p>
          <a:p>
            <a:pPr marL="0" indent="0">
              <a:buNone/>
            </a:pPr>
            <a:r>
              <a:rPr lang="en-GB" sz="1600" dirty="0">
                <a:latin typeface="Arial" panose="020B0604020202020204" pitchFamily="34" charset="0"/>
                <a:cs typeface="Arial" panose="020B0604020202020204" pitchFamily="34" charset="0"/>
              </a:rPr>
              <a:t>We are currently encountering challenges with the crossed meter escalation process. In several instances, we have escalated the issue to the relevant supplier and provided the necessary supporting evidence.</a:t>
            </a:r>
          </a:p>
          <a:p>
            <a:pPr marL="0" indent="0">
              <a:buNone/>
            </a:pPr>
            <a:r>
              <a:rPr lang="en-GB" sz="1600" dirty="0">
                <a:latin typeface="Arial" panose="020B0604020202020204" pitchFamily="34" charset="0"/>
                <a:cs typeface="Arial" panose="020B0604020202020204" pitchFamily="34" charset="0"/>
              </a:rPr>
              <a:t>However, in some instances, the other supplier is unable to establish contact with their customer despite repeated attempts via phone calls, emails and site visits.</a:t>
            </a:r>
          </a:p>
          <a:p>
            <a:pPr marL="0" indent="0">
              <a:buNone/>
            </a:pPr>
            <a:r>
              <a:rPr lang="en-GB" sz="1600" dirty="0">
                <a:latin typeface="Arial" panose="020B0604020202020204" pitchFamily="34" charset="0"/>
                <a:cs typeface="Arial" panose="020B0604020202020204" pitchFamily="34" charset="0"/>
              </a:rPr>
              <a:t>In some cases, it has been suggested that we proceed to duplicate the meter on ECOES. Conversely, there are situations where the other supplier continues attempts to contact the customer without success, resulting in a deadlock.</a:t>
            </a:r>
          </a:p>
          <a:p>
            <a:pPr marL="0" indent="0">
              <a:buNone/>
            </a:pPr>
            <a:r>
              <a:rPr lang="en-GB" sz="1600" dirty="0">
                <a:latin typeface="Arial" panose="020B0604020202020204" pitchFamily="34" charset="0"/>
                <a:cs typeface="Arial" panose="020B0604020202020204" pitchFamily="34" charset="0"/>
              </a:rPr>
              <a:t>We have aged complaints on some of these cases and we want to resolve these urgently.</a:t>
            </a:r>
          </a:p>
          <a:p>
            <a:pPr marL="0" indent="0">
              <a:buNone/>
            </a:pPr>
            <a:r>
              <a:rPr lang="en-GB" sz="1600" b="1" dirty="0">
                <a:latin typeface="Arial" panose="020B0604020202020204" pitchFamily="34" charset="0"/>
                <a:cs typeface="Arial" panose="020B0604020202020204" pitchFamily="34" charset="0"/>
              </a:rPr>
              <a:t>Discussion Point</a:t>
            </a:r>
          </a:p>
          <a:p>
            <a:pPr marL="0" indent="0">
              <a:buNone/>
            </a:pPr>
            <a:r>
              <a:rPr lang="en-GB" sz="1600" dirty="0">
                <a:latin typeface="Arial" panose="020B0604020202020204" pitchFamily="34" charset="0"/>
                <a:cs typeface="Arial" panose="020B0604020202020204" pitchFamily="34" charset="0"/>
              </a:rPr>
              <a:t>In scenarios where a deadlock occurs and no progress is made for an extended period, what should the involved parties do to   move the case forward and ensure timely resolution? These situations can remain unresolved for months, and we seek guidance on best practices to manage cases effectively.</a:t>
            </a:r>
          </a:p>
          <a:p>
            <a:pPr marL="0" indent="0">
              <a:buNone/>
            </a:pPr>
            <a:r>
              <a:rPr lang="en-GB" sz="1600" dirty="0">
                <a:latin typeface="Arial" panose="020B0604020202020204" pitchFamily="34" charset="0"/>
                <a:cs typeface="Arial" panose="020B0604020202020204" pitchFamily="34" charset="0"/>
              </a:rPr>
              <a:t>Can we go ahead and update the serial number which would result in duplicates on industry systems but it would help us resolve customer complaints? </a:t>
            </a:r>
          </a:p>
          <a:p>
            <a:pPr marL="0" indent="0">
              <a:buNone/>
            </a:pPr>
            <a:r>
              <a:rPr lang="en-GB" sz="1600" dirty="0">
                <a:latin typeface="Arial" panose="020B0604020202020204" pitchFamily="34" charset="0"/>
                <a:cs typeface="Arial" panose="020B0604020202020204" pitchFamily="34" charset="0"/>
              </a:rPr>
              <a:t>For the address ones, if we have all the evidence to correct that and the customer with other supplier is not responding, should the address be updated and corrected for both parties by the DNOs?</a:t>
            </a:r>
          </a:p>
          <a:p>
            <a:endParaRPr lang="en-GB" sz="1600" dirty="0">
              <a:latin typeface="Arial"/>
              <a:ea typeface="Roboto"/>
              <a:cs typeface="Arial"/>
            </a:endParaRPr>
          </a:p>
        </p:txBody>
      </p:sp>
    </p:spTree>
    <p:extLst>
      <p:ext uri="{BB962C8B-B14F-4D97-AF65-F5344CB8AC3E}">
        <p14:creationId xmlns:p14="http://schemas.microsoft.com/office/powerpoint/2010/main" val="4002650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0ED6-F0F9-9457-2A79-2FB069EB2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5A971-1F4F-EA37-60F6-B8B8D0B262C7}"/>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6.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C75571-DC29-8DB4-92CF-B7A6B1DD06DA}"/>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90834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dirty="0">
                <a:latin typeface="Roboto"/>
                <a:ea typeface="Roboto"/>
                <a:cs typeface="Roboto"/>
              </a:rPr>
            </a:br>
            <a:br>
              <a:rPr lang="en-GB" sz="2200" dirty="0">
                <a:cs typeface="Roboto"/>
              </a:rPr>
            </a:br>
            <a:r>
              <a:rPr lang="en-GB" dirty="0" err="1">
                <a:latin typeface="Roboto"/>
                <a:ea typeface="Roboto"/>
                <a:cs typeface="Roboto"/>
              </a:rPr>
              <a:t>tHAnks</a:t>
            </a:r>
            <a:r>
              <a:rPr lang="en-GB" dirty="0">
                <a:latin typeface="Roboto"/>
                <a:ea typeface="Roboto"/>
                <a:cs typeface="Roboto"/>
              </a:rPr>
              <a:t> for attending</a:t>
            </a:r>
            <a:br>
              <a:rPr lang="en-GB" dirty="0">
                <a:latin typeface="Roboto"/>
                <a:ea typeface="Roboto"/>
                <a:cs typeface="Roboto"/>
              </a:rPr>
            </a:br>
            <a:br>
              <a:rPr lang="en-GB" dirty="0">
                <a:latin typeface="Roboto"/>
                <a:ea typeface="Roboto"/>
                <a:cs typeface="Roboto"/>
              </a:rPr>
            </a:br>
            <a:r>
              <a:rPr lang="en-GB" sz="3200" dirty="0">
                <a:latin typeface="Roboto"/>
                <a:ea typeface="Roboto"/>
                <a:cs typeface="Roboto"/>
              </a:rPr>
              <a:t>Next meeting:</a:t>
            </a:r>
            <a:br>
              <a:rPr lang="en-GB" sz="3600" dirty="0">
                <a:latin typeface="Roboto"/>
                <a:ea typeface="Roboto"/>
                <a:cs typeface="Roboto"/>
              </a:rPr>
            </a:br>
            <a:r>
              <a:rPr lang="en-GB" sz="3600" dirty="0">
                <a:latin typeface="Roboto"/>
                <a:ea typeface="Roboto"/>
                <a:cs typeface="Roboto"/>
              </a:rPr>
              <a:t>11 July 2025</a:t>
            </a:r>
            <a:endParaRPr lang="en-GB" dirty="0">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6A2EDD-7F28-462E-9EC0-09B675347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9cc2d045-8e25-435d-815b-720e20c2c938"/>
    <ds:schemaRef ds:uri="d56f5920-408a-468e-ac0d-d8a840070622"/>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1014</TotalTime>
  <Words>675</Words>
  <Application>Microsoft Office PowerPoint</Application>
  <PresentationFormat>Widescreen</PresentationFormat>
  <Paragraphs>82</Paragraphs>
  <Slides>11</Slides>
  <Notes>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11</vt:i4>
      </vt:variant>
    </vt:vector>
  </HeadingPairs>
  <TitlesOfParts>
    <vt:vector size="20" baseType="lpstr">
      <vt:lpstr>Arial</vt:lpstr>
      <vt:lpstr>Calibri</vt:lpstr>
      <vt:lpstr>Roboto</vt:lpstr>
      <vt:lpstr>Roboto Slab</vt:lpstr>
      <vt:lpstr>Wingdings</vt:lpstr>
      <vt:lpstr>REC Light Event Theme</vt:lpstr>
      <vt:lpstr>REC Alternative Event Theme</vt:lpstr>
      <vt:lpstr>2_CONTENT SLIDE</vt:lpstr>
      <vt:lpstr>1_REC Alternative Event Theme</vt:lpstr>
      <vt:lpstr>REC Issues group</vt:lpstr>
      <vt:lpstr>1. Introduction and agreement of agenda</vt:lpstr>
      <vt:lpstr>Agenda For today</vt:lpstr>
      <vt:lpstr>2. Performance assurance update </vt:lpstr>
      <vt:lpstr>3. Import/export mpan pair requests </vt:lpstr>
      <vt:lpstr>Import/export mpan pair requests</vt:lpstr>
      <vt:lpstr>4. Real time settlement methodology (RTSM) </vt:lpstr>
      <vt:lpstr>5. Crossed meter/address escalation process review  </vt:lpstr>
      <vt:lpstr>Import/export mpan pair requests</vt:lpstr>
      <vt:lpstr>6. AOB </vt:lpstr>
      <vt:lpstr>  tHAnks for attending  Next meeting: 11 July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24</cp:revision>
  <dcterms:created xsi:type="dcterms:W3CDTF">2022-06-08T15:31:29Z</dcterms:created>
  <dcterms:modified xsi:type="dcterms:W3CDTF">2025-06-09T12:37:43Z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