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5.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4100" r:id="rId6"/>
    <p:sldMasterId id="2147484106" r:id="rId7"/>
    <p:sldMasterId id="2147484112" r:id="rId8"/>
  </p:sldMasterIdLst>
  <p:notesMasterIdLst>
    <p:notesMasterId r:id="rId21"/>
  </p:notesMasterIdLst>
  <p:handoutMasterIdLst>
    <p:handoutMasterId r:id="rId22"/>
  </p:handoutMasterIdLst>
  <p:sldIdLst>
    <p:sldId id="256" r:id="rId9"/>
    <p:sldId id="269" r:id="rId10"/>
    <p:sldId id="263" r:id="rId11"/>
    <p:sldId id="2147478917" r:id="rId12"/>
    <p:sldId id="2147478907" r:id="rId13"/>
    <p:sldId id="2147478943" r:id="rId14"/>
    <p:sldId id="2147478948" r:id="rId15"/>
    <p:sldId id="2147478951" r:id="rId16"/>
    <p:sldId id="2147478933" r:id="rId17"/>
    <p:sldId id="2147478952" r:id="rId18"/>
    <p:sldId id="290" r:id="rId19"/>
    <p:sldId id="257"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 id="{8069C0CD-5205-13AF-C2F7-70458D9F7F1A}" name="Kev Duddy" initials="KD" userId="S::Kev.Duddy@gemserv.com::cde52982-0761-44ae-bbd2-4e521d27f02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8A495"/>
    <a:srgbClr val="CFE3DF"/>
    <a:srgbClr val="70ADA3"/>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C8E8A9-2DC1-4925-9F02-2DB826CFD7A0}" v="2" dt="2025-08-11T10:02:14.625"/>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38" autoAdjust="0"/>
    <p:restoredTop sz="94660"/>
  </p:normalViewPr>
  <p:slideViewPr>
    <p:cSldViewPr snapToGrid="0">
      <p:cViewPr varScale="1">
        <p:scale>
          <a:sx n="70" d="100"/>
          <a:sy n="70" d="100"/>
        </p:scale>
        <p:origin x="544" y="5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Rees" userId="ae747685-59f7-4046-8ccf-98b152de0327" providerId="ADAL" clId="{31C8E8A9-2DC1-4925-9F02-2DB826CFD7A0}"/>
    <pc:docChg chg="custSel addSld delSld modSld">
      <pc:chgData name="James Rees" userId="ae747685-59f7-4046-8ccf-98b152de0327" providerId="ADAL" clId="{31C8E8A9-2DC1-4925-9F02-2DB826CFD7A0}" dt="2025-08-11T10:02:14.625" v="57"/>
      <pc:docMkLst>
        <pc:docMk/>
      </pc:docMkLst>
      <pc:sldChg chg="modSp mod">
        <pc:chgData name="James Rees" userId="ae747685-59f7-4046-8ccf-98b152de0327" providerId="ADAL" clId="{31C8E8A9-2DC1-4925-9F02-2DB826CFD7A0}" dt="2025-08-08T08:50:49.046" v="56" actId="20577"/>
        <pc:sldMkLst>
          <pc:docMk/>
          <pc:sldMk cId="424965022" sldId="256"/>
        </pc:sldMkLst>
        <pc:spChg chg="mod">
          <ac:chgData name="James Rees" userId="ae747685-59f7-4046-8ccf-98b152de0327" providerId="ADAL" clId="{31C8E8A9-2DC1-4925-9F02-2DB826CFD7A0}" dt="2025-08-08T08:50:49.046" v="56" actId="20577"/>
          <ac:spMkLst>
            <pc:docMk/>
            <pc:sldMk cId="424965022" sldId="256"/>
            <ac:spMk id="3" creationId="{CA510E5E-697D-4331-038A-BC23DF000C2A}"/>
          </ac:spMkLst>
        </pc:spChg>
      </pc:sldChg>
      <pc:sldChg chg="modSp mod">
        <pc:chgData name="James Rees" userId="ae747685-59f7-4046-8ccf-98b152de0327" providerId="ADAL" clId="{31C8E8A9-2DC1-4925-9F02-2DB826CFD7A0}" dt="2025-08-08T07:53:04.789" v="53" actId="20577"/>
        <pc:sldMkLst>
          <pc:docMk/>
          <pc:sldMk cId="1876557297" sldId="257"/>
        </pc:sldMkLst>
        <pc:spChg chg="mod">
          <ac:chgData name="James Rees" userId="ae747685-59f7-4046-8ccf-98b152de0327" providerId="ADAL" clId="{31C8E8A9-2DC1-4925-9F02-2DB826CFD7A0}" dt="2025-08-08T07:53:04.789" v="53" actId="20577"/>
          <ac:spMkLst>
            <pc:docMk/>
            <pc:sldMk cId="1876557297" sldId="257"/>
            <ac:spMk id="2" creationId="{5B02A7D5-1EE1-44B5-DC76-072639BE3655}"/>
          </ac:spMkLst>
        </pc:spChg>
      </pc:sldChg>
      <pc:sldChg chg="modSp mod">
        <pc:chgData name="James Rees" userId="ae747685-59f7-4046-8ccf-98b152de0327" providerId="ADAL" clId="{31C8E8A9-2DC1-4925-9F02-2DB826CFD7A0}" dt="2025-08-08T07:52:14.934" v="26" actId="20577"/>
        <pc:sldMkLst>
          <pc:docMk/>
          <pc:sldMk cId="2386782925" sldId="269"/>
        </pc:sldMkLst>
        <pc:spChg chg="mod">
          <ac:chgData name="James Rees" userId="ae747685-59f7-4046-8ccf-98b152de0327" providerId="ADAL" clId="{31C8E8A9-2DC1-4925-9F02-2DB826CFD7A0}" dt="2025-08-08T07:52:14.934" v="26" actId="20577"/>
          <ac:spMkLst>
            <pc:docMk/>
            <pc:sldMk cId="2386782925" sldId="269"/>
            <ac:spMk id="5" creationId="{5707D6EE-7FB3-2299-0020-8B11F52C84E6}"/>
          </ac:spMkLst>
        </pc:spChg>
      </pc:sldChg>
      <pc:sldChg chg="add">
        <pc:chgData name="James Rees" userId="ae747685-59f7-4046-8ccf-98b152de0327" providerId="ADAL" clId="{31C8E8A9-2DC1-4925-9F02-2DB826CFD7A0}" dt="2025-08-11T10:02:14.625" v="57"/>
        <pc:sldMkLst>
          <pc:docMk/>
          <pc:sldMk cId="3590593119" sldId="290"/>
        </pc:sldMkLst>
      </pc:sldChg>
      <pc:sldChg chg="del">
        <pc:chgData name="James Rees" userId="ae747685-59f7-4046-8ccf-98b152de0327" providerId="ADAL" clId="{31C8E8A9-2DC1-4925-9F02-2DB826CFD7A0}" dt="2025-08-08T07:52:27.426" v="27" actId="47"/>
        <pc:sldMkLst>
          <pc:docMk/>
          <pc:sldMk cId="103706621" sldId="2147475715"/>
        </pc:sldMkLst>
      </pc:sldChg>
      <pc:sldChg chg="add">
        <pc:chgData name="James Rees" userId="ae747685-59f7-4046-8ccf-98b152de0327" providerId="ADAL" clId="{31C8E8A9-2DC1-4925-9F02-2DB826CFD7A0}" dt="2025-08-08T07:52:45.273" v="29"/>
        <pc:sldMkLst>
          <pc:docMk/>
          <pc:sldMk cId="3262787200" sldId="2147478907"/>
        </pc:sldMkLst>
      </pc:sldChg>
      <pc:sldChg chg="del">
        <pc:chgData name="James Rees" userId="ae747685-59f7-4046-8ccf-98b152de0327" providerId="ADAL" clId="{31C8E8A9-2DC1-4925-9F02-2DB826CFD7A0}" dt="2025-08-08T07:52:28.167" v="28" actId="47"/>
        <pc:sldMkLst>
          <pc:docMk/>
          <pc:sldMk cId="2255063817" sldId="2147478916"/>
        </pc:sldMkLst>
      </pc:sldChg>
      <pc:sldChg chg="add">
        <pc:chgData name="James Rees" userId="ae747685-59f7-4046-8ccf-98b152de0327" providerId="ADAL" clId="{31C8E8A9-2DC1-4925-9F02-2DB826CFD7A0}" dt="2025-08-08T07:52:45.273" v="29"/>
        <pc:sldMkLst>
          <pc:docMk/>
          <pc:sldMk cId="1228751783" sldId="2147478943"/>
        </pc:sldMkLst>
      </pc:sldChg>
      <pc:sldChg chg="add">
        <pc:chgData name="James Rees" userId="ae747685-59f7-4046-8ccf-98b152de0327" providerId="ADAL" clId="{31C8E8A9-2DC1-4925-9F02-2DB826CFD7A0}" dt="2025-08-08T07:52:45.273" v="29"/>
        <pc:sldMkLst>
          <pc:docMk/>
          <pc:sldMk cId="1694677041" sldId="2147478948"/>
        </pc:sldMkLst>
      </pc:sldChg>
      <pc:sldChg chg="add">
        <pc:chgData name="James Rees" userId="ae747685-59f7-4046-8ccf-98b152de0327" providerId="ADAL" clId="{31C8E8A9-2DC1-4925-9F02-2DB826CFD7A0}" dt="2025-08-08T07:52:45.273" v="29"/>
        <pc:sldMkLst>
          <pc:docMk/>
          <pc:sldMk cId="3309010346" sldId="2147478951"/>
        </pc:sldMkLst>
      </pc:sldChg>
      <pc:sldChg chg="add">
        <pc:chgData name="James Rees" userId="ae747685-59f7-4046-8ccf-98b152de0327" providerId="ADAL" clId="{31C8E8A9-2DC1-4925-9F02-2DB826CFD7A0}" dt="2025-08-11T10:02:14.625" v="57"/>
        <pc:sldMkLst>
          <pc:docMk/>
          <pc:sldMk cId="3738014489" sldId="2147478952"/>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11/08/2025</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11/08/2025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A33067D-C8F5-4247-B26D-356F34207E7F}" type="slidenum">
              <a:rPr lang="en-GB" smtClean="0"/>
              <a:t>1</a:t>
            </a:fld>
            <a:endParaRPr lang="en-GB" dirty="0"/>
          </a:p>
        </p:txBody>
      </p:sp>
    </p:spTree>
    <p:extLst>
      <p:ext uri="{BB962C8B-B14F-4D97-AF65-F5344CB8AC3E}">
        <p14:creationId xmlns:p14="http://schemas.microsoft.com/office/powerpoint/2010/main" val="2681067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A33067D-C8F5-4247-B26D-356F34207E7F}" type="slidenum">
              <a:rPr lang="en-GB" smtClean="0"/>
              <a:t>3</a:t>
            </a:fld>
            <a:endParaRPr lang="en-GB" dirty="0"/>
          </a:p>
        </p:txBody>
      </p:sp>
    </p:spTree>
    <p:extLst>
      <p:ext uri="{BB962C8B-B14F-4D97-AF65-F5344CB8AC3E}">
        <p14:creationId xmlns:p14="http://schemas.microsoft.com/office/powerpoint/2010/main" val="2103702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30244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5.xml"/><Relationship Id="rId1" Type="http://schemas.openxmlformats.org/officeDocument/2006/relationships/tags" Target="../tags/tag1.xml"/><Relationship Id="rId4" Type="http://schemas.openxmlformats.org/officeDocument/2006/relationships/image" Target="../media/image6.emf"/></Relationships>
</file>

<file path=ppt/slideLayouts/_rels/slideLayout9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2.xml"/><Relationship Id="rId4" Type="http://schemas.openxmlformats.org/officeDocument/2006/relationships/image" Target="../media/image6.emf"/></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6658629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6067157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0254208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5466405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0462585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939309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205657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6256062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9592450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4082695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222074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625686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1288657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913559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17034433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03504045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80662851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1407679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 preserve="1">
  <p:cSld name="1_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3109074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6261821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338940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Blank 01">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11/08/2025</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38318851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783089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91348811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16417564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4048389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66407283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69119440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89629463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770680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4608630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87156878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708993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72284531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tx2"/>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tx2"/>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72593037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tx2"/>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tx2"/>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tx2"/>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23828362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tx2"/>
            </a:solidFill>
          </a:ln>
        </p:spPr>
        <p:txBody>
          <a:bodyPr/>
          <a:lstStyle>
            <a:lvl1pPr>
              <a:defRPr>
                <a:ln>
                  <a:solidFill>
                    <a:schemeClr val="accent3"/>
                  </a:solidFill>
                </a:ln>
                <a:solidFill>
                  <a:schemeClr val="accent2"/>
                </a:solidFill>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solidFill>
                  <a:schemeClr val="accent2"/>
                </a:solidFill>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tx2"/>
            </a:solidFill>
          </a:ln>
        </p:spPr>
        <p:txBody>
          <a:bodyPr/>
          <a:lstStyle>
            <a:lvl1pPr>
              <a:defRPr>
                <a:ln>
                  <a:solidFill>
                    <a:schemeClr val="accent3"/>
                  </a:solidFill>
                </a:ln>
                <a:solidFill>
                  <a:schemeClr val="accent2"/>
                </a:solidFill>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solidFill>
                  <a:schemeClr val="accent2"/>
                </a:solidFill>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tx2"/>
            </a:solidFill>
          </a:ln>
        </p:spPr>
        <p:txBody>
          <a:bodyPr/>
          <a:lstStyle>
            <a:lvl1pPr>
              <a:defRPr>
                <a:ln>
                  <a:solidFill>
                    <a:schemeClr val="accent3"/>
                  </a:solidFill>
                </a:ln>
                <a:solidFill>
                  <a:schemeClr val="accent2"/>
                </a:solidFill>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solidFill>
                  <a:schemeClr val="accent2"/>
                </a:solidFill>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tx2"/>
            </a:solidFill>
          </a:ln>
        </p:spPr>
        <p:txBody>
          <a:bodyPr/>
          <a:lstStyle>
            <a:lvl1pPr>
              <a:defRPr>
                <a:ln>
                  <a:solidFill>
                    <a:schemeClr val="accent3"/>
                  </a:solidFill>
                </a:ln>
                <a:solidFill>
                  <a:schemeClr val="accent2"/>
                </a:solidFill>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solidFill>
                  <a:schemeClr val="accent2"/>
                </a:solidFill>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50468952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tx2"/>
            </a:solidFill>
          </a:ln>
        </p:spPr>
        <p:txBody>
          <a:bodyPr/>
          <a:lstStyle>
            <a:lvl1pPr>
              <a:defRPr>
                <a:ln>
                  <a:solidFill>
                    <a:schemeClr val="accent3"/>
                  </a:solidFill>
                </a:ln>
                <a:solidFill>
                  <a:schemeClr val="accent2"/>
                </a:solidFill>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solidFill>
                  <a:schemeClr val="accent2"/>
                </a:solidFill>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tx2"/>
            </a:solidFill>
          </a:ln>
        </p:spPr>
        <p:txBody>
          <a:bodyPr/>
          <a:lstStyle>
            <a:lvl1pPr>
              <a:defRPr>
                <a:ln>
                  <a:solidFill>
                    <a:schemeClr val="accent3"/>
                  </a:solidFill>
                </a:ln>
                <a:solidFill>
                  <a:schemeClr val="accent2"/>
                </a:solidFill>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solidFill>
                  <a:schemeClr val="accent2"/>
                </a:solidFill>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tx2"/>
            </a:solidFill>
          </a:ln>
        </p:spPr>
        <p:txBody>
          <a:bodyPr/>
          <a:lstStyle>
            <a:lvl1pPr>
              <a:defRPr>
                <a:ln>
                  <a:solidFill>
                    <a:schemeClr val="accent3"/>
                  </a:solidFill>
                </a:ln>
                <a:solidFill>
                  <a:schemeClr val="accent2"/>
                </a:solidFill>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solidFill>
                  <a:schemeClr val="accent2"/>
                </a:solidFill>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tx2"/>
            </a:solidFill>
          </a:ln>
        </p:spPr>
        <p:txBody>
          <a:bodyPr/>
          <a:lstStyle>
            <a:lvl1pPr>
              <a:defRPr>
                <a:ln>
                  <a:solidFill>
                    <a:schemeClr val="accent3"/>
                  </a:solidFill>
                </a:ln>
                <a:solidFill>
                  <a:schemeClr val="accent2"/>
                </a:solidFill>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solidFill>
                  <a:schemeClr val="accent2"/>
                </a:solidFill>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tx2"/>
            </a:solidFill>
          </a:ln>
        </p:spPr>
        <p:txBody>
          <a:bodyPr/>
          <a:lstStyle>
            <a:lvl1pPr>
              <a:defRPr>
                <a:ln>
                  <a:solidFill>
                    <a:schemeClr val="accent3"/>
                  </a:solidFill>
                </a:ln>
                <a:solidFill>
                  <a:schemeClr val="accent2"/>
                </a:solidFill>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solidFill>
                  <a:schemeClr val="accent2"/>
                </a:solidFill>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95324860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tx2"/>
            </a:solidFill>
          </a:ln>
        </p:spPr>
        <p:txBody>
          <a:bodyPr/>
          <a:lstStyle>
            <a:lvl1pPr>
              <a:defRPr>
                <a:ln>
                  <a:solidFill>
                    <a:schemeClr val="accent3"/>
                  </a:solidFill>
                </a:ln>
                <a:solidFill>
                  <a:schemeClr val="accent2"/>
                </a:solidFill>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solidFill>
                  <a:schemeClr val="accent2"/>
                </a:solidFill>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tx2"/>
            </a:solidFill>
          </a:ln>
        </p:spPr>
        <p:txBody>
          <a:bodyPr/>
          <a:lstStyle>
            <a:lvl1pPr>
              <a:defRPr>
                <a:ln>
                  <a:solidFill>
                    <a:schemeClr val="accent3"/>
                  </a:solidFill>
                </a:ln>
                <a:solidFill>
                  <a:schemeClr val="accent2"/>
                </a:solidFill>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solidFill>
                  <a:schemeClr val="accent2"/>
                </a:solidFill>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tx2"/>
            </a:solidFill>
          </a:ln>
        </p:spPr>
        <p:txBody>
          <a:bodyPr/>
          <a:lstStyle>
            <a:lvl1pPr>
              <a:defRPr>
                <a:ln>
                  <a:solidFill>
                    <a:schemeClr val="accent3"/>
                  </a:solidFill>
                </a:ln>
                <a:solidFill>
                  <a:schemeClr val="accent2"/>
                </a:solidFill>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solidFill>
                  <a:schemeClr val="accent2"/>
                </a:solidFill>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tx2"/>
            </a:solidFill>
          </a:ln>
        </p:spPr>
        <p:txBody>
          <a:bodyPr/>
          <a:lstStyle>
            <a:lvl1pPr>
              <a:defRPr>
                <a:ln>
                  <a:solidFill>
                    <a:schemeClr val="accent3"/>
                  </a:solidFill>
                </a:ln>
                <a:solidFill>
                  <a:schemeClr val="accent2"/>
                </a:solidFill>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solidFill>
                  <a:schemeClr val="accent2"/>
                </a:solidFill>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tx2"/>
            </a:solidFill>
          </a:ln>
        </p:spPr>
        <p:txBody>
          <a:bodyPr/>
          <a:lstStyle>
            <a:lvl1pPr>
              <a:defRPr>
                <a:ln>
                  <a:solidFill>
                    <a:schemeClr val="accent3"/>
                  </a:solidFill>
                </a:ln>
                <a:solidFill>
                  <a:schemeClr val="accent2"/>
                </a:solidFill>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solidFill>
                  <a:schemeClr val="accent2"/>
                </a:solidFill>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tx2"/>
            </a:solidFill>
          </a:ln>
        </p:spPr>
        <p:txBody>
          <a:bodyPr/>
          <a:lstStyle>
            <a:lvl1pPr>
              <a:defRPr>
                <a:ln>
                  <a:solidFill>
                    <a:schemeClr val="accent3"/>
                  </a:solidFill>
                </a:ln>
                <a:solidFill>
                  <a:schemeClr val="accent2"/>
                </a:solidFill>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solidFill>
                  <a:schemeClr val="accent2"/>
                </a:solidFill>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94564299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5485214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77435318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99884935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92080208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4336816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578397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4026353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1907806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165897839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3214234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138787105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95168137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203730024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677958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1686434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29954101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51103688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7858988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4540807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7288686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5872002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0272047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39392458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03476005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429463555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183625387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91986467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Title, subtitle &amp; 1 column tex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1800" b="0">
                <a:solidFill>
                  <a:schemeClr val="bg1"/>
                </a:solidFill>
              </a:defRPr>
            </a:lvl1pPr>
          </a:lstStyle>
          <a:p>
            <a:pPr lvl="0"/>
            <a:r>
              <a:rPr lang="en-GB"/>
              <a:t>Click to add subtitle</a:t>
            </a:r>
          </a:p>
        </p:txBody>
      </p:sp>
      <p:sp>
        <p:nvSpPr>
          <p:cNvPr id="14" name="Title Placeholder 1"/>
          <p:cNvSpPr>
            <a:spLocks noGrp="1"/>
          </p:cNvSpPr>
          <p:nvPr>
            <p:ph type="title"/>
          </p:nvPr>
        </p:nvSpPr>
        <p:spPr>
          <a:xfrm>
            <a:off x="501651" y="317500"/>
            <a:ext cx="11162349" cy="698501"/>
          </a:xfrm>
          <a:prstGeom prst="rect">
            <a:avLst/>
          </a:prstGeom>
        </p:spPr>
        <p:txBody>
          <a:bodyPr vert="horz" lIns="0" tIns="0" rIns="0" bIns="0" rtlCol="0" anchor="t" anchorCtr="0">
            <a:noAutofit/>
          </a:bodyPr>
          <a:lstStyle>
            <a:lvl1pPr>
              <a:defRPr>
                <a:solidFill>
                  <a:schemeClr val="bg1"/>
                </a:solidFill>
              </a:defRPr>
            </a:lvl1pPr>
          </a:lstStyle>
          <a:p>
            <a:r>
              <a:rPr lang="en-GB" noProof="0"/>
              <a:t>Click to edit Master title style</a:t>
            </a:r>
            <a:endParaRPr lang="en-GB"/>
          </a:p>
        </p:txBody>
      </p:sp>
      <p:sp>
        <p:nvSpPr>
          <p:cNvPr id="8" name="Text Placeholder 18"/>
          <p:cNvSpPr>
            <a:spLocks noGrp="1"/>
          </p:cNvSpPr>
          <p:nvPr>
            <p:ph idx="1"/>
          </p:nvPr>
        </p:nvSpPr>
        <p:spPr>
          <a:xfrm>
            <a:off x="501651" y="1700213"/>
            <a:ext cx="11165416" cy="4678986"/>
          </a:xfrm>
          <a:prstGeom prst="rect">
            <a:avLst/>
          </a:prstGeom>
        </p:spPr>
        <p:txBody>
          <a:bodyPr vert="horz" lIns="0" tIns="0" rIns="0" bIns="0" rtlCol="0">
            <a:norm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TextBox 6">
            <a:extLst>
              <a:ext uri="{FF2B5EF4-FFF2-40B4-BE49-F238E27FC236}">
                <a16:creationId xmlns:a16="http://schemas.microsoft.com/office/drawing/2014/main" id="{05BE989B-C09B-4026-9E62-E689E5CE0890}"/>
              </a:ext>
            </a:extLst>
          </p:cNvPr>
          <p:cNvSpPr txBox="1"/>
          <p:nvPr userDrawn="1"/>
        </p:nvSpPr>
        <p:spPr>
          <a:xfrm>
            <a:off x="11382377" y="6477001"/>
            <a:ext cx="307975" cy="138499"/>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GB" sz="900" noProof="0" smtClean="0">
                <a:solidFill>
                  <a:schemeClr val="bg1"/>
                </a:solidFill>
                <a:latin typeface="Calibri" panose="020F0502020204030204" pitchFamily="34" charset="0"/>
                <a:cs typeface="Calibri" panose="020F0502020204030204" pitchFamily="34" charset="0"/>
              </a:rPr>
              <a:pPr marL="0" indent="0" algn="r">
                <a:spcBef>
                  <a:spcPts val="600"/>
                </a:spcBef>
                <a:buSzPct val="100000"/>
                <a:buFont typeface="Arial"/>
                <a:buNone/>
              </a:pPr>
              <a:t>‹#›</a:t>
            </a:fld>
            <a:endParaRPr lang="en-GB" sz="900" noProof="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0941446"/>
      </p:ext>
    </p:extLst>
  </p:cSld>
  <p:clrMapOvr>
    <a:masterClrMapping/>
  </p:clrMapOvr>
  <p:transition>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le, subtitl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A5A96709-DC00-4570-B140-895E15716A4C}"/>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3" name="Object 2" hidden="1">
                        <a:extLst>
                          <a:ext uri="{FF2B5EF4-FFF2-40B4-BE49-F238E27FC236}">
                            <a16:creationId xmlns:a16="http://schemas.microsoft.com/office/drawing/2014/main" id="{A5A96709-DC00-4570-B140-895E15716A4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ext Placeholder 8">
            <a:extLst>
              <a:ext uri="{FF2B5EF4-FFF2-40B4-BE49-F238E27FC236}">
                <a16:creationId xmlns:a16="http://schemas.microsoft.com/office/drawing/2014/main" id="{D1AFA9E9-5EB8-42BF-B15A-3D95DDA547A4}"/>
              </a:ext>
            </a:extLst>
          </p:cNvPr>
          <p:cNvSpPr>
            <a:spLocks noGrp="1"/>
          </p:cNvSpPr>
          <p:nvPr>
            <p:ph type="body" sz="quarter" idx="13" hasCustomPrompt="1"/>
          </p:nvPr>
        </p:nvSpPr>
        <p:spPr>
          <a:xfrm>
            <a:off x="498538" y="651600"/>
            <a:ext cx="11201400" cy="757255"/>
          </a:xfrm>
          <a:prstGeom prst="rect">
            <a:avLst/>
          </a:prstGeom>
        </p:spPr>
        <p:txBody>
          <a:bodyPr lIns="0" tIns="0" rIns="0" bIns="0">
            <a:noAutofit/>
          </a:bodyPr>
          <a:lstStyle>
            <a:lvl1pPr marL="0" indent="0">
              <a:buNone/>
              <a:defRPr sz="1800" b="0">
                <a:solidFill>
                  <a:srgbClr val="575757"/>
                </a:solidFill>
              </a:defRPr>
            </a:lvl1pPr>
          </a:lstStyle>
          <a:p>
            <a:pPr lvl="0"/>
            <a:r>
              <a:rPr lang="en-US"/>
              <a:t>Click to add subtitle</a:t>
            </a:r>
          </a:p>
        </p:txBody>
      </p:sp>
      <p:sp>
        <p:nvSpPr>
          <p:cNvPr id="6" name="Title Placeholder 1">
            <a:extLst>
              <a:ext uri="{FF2B5EF4-FFF2-40B4-BE49-F238E27FC236}">
                <a16:creationId xmlns:a16="http://schemas.microsoft.com/office/drawing/2014/main" id="{8F5CB4A9-3C7F-4829-BD7E-C42F05177654}"/>
              </a:ext>
            </a:extLst>
          </p:cNvPr>
          <p:cNvSpPr>
            <a:spLocks noGrp="1"/>
          </p:cNvSpPr>
          <p:nvPr>
            <p:ph type="title"/>
          </p:nvPr>
        </p:nvSpPr>
        <p:spPr bwMode="gray">
          <a:xfrm>
            <a:off x="497681" y="304800"/>
            <a:ext cx="11201400" cy="342900"/>
          </a:xfrm>
          <a:prstGeom prst="rect">
            <a:avLst/>
          </a:prstGeom>
        </p:spPr>
        <p:txBody>
          <a:bodyPr vert="horz" lIns="0" tIns="0" rIns="0" bIns="0" rtlCol="0" anchor="t" anchorCtr="0">
            <a:noAutofit/>
          </a:bodyPr>
          <a:lstStyle/>
          <a:p>
            <a:r>
              <a:rPr lang="en-US" noProof="0"/>
              <a:t>Click to edit Master title style</a:t>
            </a:r>
          </a:p>
        </p:txBody>
      </p:sp>
    </p:spTree>
    <p:extLst>
      <p:ext uri="{BB962C8B-B14F-4D97-AF65-F5344CB8AC3E}">
        <p14:creationId xmlns:p14="http://schemas.microsoft.com/office/powerpoint/2010/main" val="2505288146"/>
      </p:ext>
    </p:extLst>
  </p:cSld>
  <p:clrMapOvr>
    <a:masterClrMapping/>
  </p:clrMapOvr>
  <p:transition>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5049338-7875-4927-82E0-03C95D83209A}"/>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4" name="Object 3" hidden="1">
                        <a:extLst>
                          <a:ext uri="{FF2B5EF4-FFF2-40B4-BE49-F238E27FC236}">
                            <a16:creationId xmlns:a16="http://schemas.microsoft.com/office/drawing/2014/main" id="{35049338-7875-4927-82E0-03C95D83209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Title Placeholder 1">
            <a:extLst>
              <a:ext uri="{FF2B5EF4-FFF2-40B4-BE49-F238E27FC236}">
                <a16:creationId xmlns:a16="http://schemas.microsoft.com/office/drawing/2014/main" id="{5AA52354-AD0C-4278-A20C-E161AEB4D16F}"/>
              </a:ext>
            </a:extLst>
          </p:cNvPr>
          <p:cNvSpPr>
            <a:spLocks noGrp="1"/>
          </p:cNvSpPr>
          <p:nvPr>
            <p:ph type="title"/>
          </p:nvPr>
        </p:nvSpPr>
        <p:spPr bwMode="gray">
          <a:xfrm>
            <a:off x="497681" y="304800"/>
            <a:ext cx="11201400" cy="342900"/>
          </a:xfrm>
          <a:prstGeom prst="rect">
            <a:avLst/>
          </a:prstGeom>
        </p:spPr>
        <p:txBody>
          <a:bodyPr vert="horz" lIns="0" tIns="0" rIns="0" bIns="0" rtlCol="0" anchor="t" anchorCtr="0">
            <a:noAutofit/>
          </a:bodyPr>
          <a:lstStyle/>
          <a:p>
            <a:r>
              <a:rPr lang="en-US" noProof="0"/>
              <a:t>Click to edit Master title style</a:t>
            </a:r>
          </a:p>
        </p:txBody>
      </p:sp>
    </p:spTree>
    <p:extLst>
      <p:ext uri="{BB962C8B-B14F-4D97-AF65-F5344CB8AC3E}">
        <p14:creationId xmlns:p14="http://schemas.microsoft.com/office/powerpoint/2010/main" val="4243765123"/>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2 columns of text">
    <p:spTree>
      <p:nvGrpSpPr>
        <p:cNvPr id="1" name=""/>
        <p:cNvGrpSpPr/>
        <p:nvPr/>
      </p:nvGrpSpPr>
      <p:grpSpPr>
        <a:xfrm>
          <a:off x="0" y="0"/>
          <a:ext cx="0" cy="0"/>
          <a:chOff x="0" y="0"/>
          <a:chExt cx="0" cy="0"/>
        </a:xfrm>
      </p:grpSpPr>
      <p:sp>
        <p:nvSpPr>
          <p:cNvPr id="13" name="Content Placeholder 3"/>
          <p:cNvSpPr>
            <a:spLocks noGrp="1"/>
          </p:cNvSpPr>
          <p:nvPr>
            <p:ph sz="quarter" idx="10"/>
          </p:nvPr>
        </p:nvSpPr>
        <p:spPr>
          <a:xfrm>
            <a:off x="501651" y="1713600"/>
            <a:ext cx="5305579" cy="4716461"/>
          </a:xfrm>
          <a:prstGeom prst="rect">
            <a:avLst/>
          </a:prstGeom>
        </p:spPr>
        <p:txBody>
          <a:bodyPr/>
          <a:lstStyle>
            <a:lvl1pPr>
              <a:tabLst>
                <a:tab pos="5029200" algn="r"/>
              </a:tabLst>
              <a:defRPr>
                <a:latin typeface="+mj-lt"/>
              </a:defRPr>
            </a:lvl1pPr>
            <a:lvl2pPr>
              <a:tabLst>
                <a:tab pos="5029200" algn="r"/>
              </a:tabLst>
              <a:defRPr>
                <a:latin typeface="+mj-lt"/>
              </a:defRPr>
            </a:lvl2pPr>
            <a:lvl3pPr>
              <a:tabLst>
                <a:tab pos="5029200" algn="r"/>
              </a:tabLst>
              <a:defRPr>
                <a:latin typeface="+mj-lt"/>
              </a:defRPr>
            </a:lvl3pPr>
            <a:lvl4pPr>
              <a:tabLst>
                <a:tab pos="5029200" algn="r"/>
              </a:tabLst>
              <a:defRPr>
                <a:latin typeface="+mj-lt"/>
              </a:defRPr>
            </a:lvl4pPr>
            <a:lvl5pPr>
              <a:tabLst>
                <a:tab pos="5029200" algn="r"/>
              </a:tabLst>
              <a:defRPr baseline="0">
                <a:latin typeface="+mj-lt"/>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Content Placeholder 3"/>
          <p:cNvSpPr>
            <a:spLocks noGrp="1"/>
          </p:cNvSpPr>
          <p:nvPr>
            <p:ph sz="quarter" idx="20"/>
          </p:nvPr>
        </p:nvSpPr>
        <p:spPr>
          <a:xfrm>
            <a:off x="6381539" y="1713600"/>
            <a:ext cx="5322781" cy="4716461"/>
          </a:xfrm>
          <a:prstGeom prst="rect">
            <a:avLst/>
          </a:prstGeom>
        </p:spPr>
        <p:txBody>
          <a:bodyPr/>
          <a:lstStyle>
            <a:lvl1pPr>
              <a:tabLst>
                <a:tab pos="5029200" algn="r"/>
              </a:tabLst>
              <a:defRPr>
                <a:latin typeface="+mj-lt"/>
              </a:defRPr>
            </a:lvl1pPr>
            <a:lvl2pPr>
              <a:tabLst>
                <a:tab pos="5029200" algn="r"/>
              </a:tabLst>
              <a:defRPr>
                <a:latin typeface="+mj-lt"/>
              </a:defRPr>
            </a:lvl2pPr>
            <a:lvl3pPr>
              <a:tabLst>
                <a:tab pos="5029200" algn="r"/>
              </a:tabLst>
              <a:defRPr>
                <a:latin typeface="+mj-lt"/>
              </a:defRPr>
            </a:lvl3pPr>
            <a:lvl4pPr>
              <a:tabLst>
                <a:tab pos="5029200" algn="r"/>
              </a:tabLst>
              <a:defRPr>
                <a:latin typeface="+mj-lt"/>
              </a:defRPr>
            </a:lvl4pPr>
            <a:lvl5pPr>
              <a:tabLst>
                <a:tab pos="5029200" algn="r"/>
              </a:tabLst>
              <a:defRPr baseline="0">
                <a:latin typeface="+mj-lt"/>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Title 1">
            <a:extLst>
              <a:ext uri="{FF2B5EF4-FFF2-40B4-BE49-F238E27FC236}">
                <a16:creationId xmlns:a16="http://schemas.microsoft.com/office/drawing/2014/main" id="{5E4A4F27-72C0-49F9-A37D-C04DED18A3F6}"/>
              </a:ext>
            </a:extLst>
          </p:cNvPr>
          <p:cNvSpPr>
            <a:spLocks noGrp="1"/>
          </p:cNvSpPr>
          <p:nvPr>
            <p:ph type="title" hasCustomPrompt="1"/>
          </p:nvPr>
        </p:nvSpPr>
        <p:spPr>
          <a:xfrm>
            <a:off x="450000" y="345992"/>
            <a:ext cx="11304000" cy="342000"/>
          </a:xfrm>
        </p:spPr>
        <p:txBody>
          <a:bodyPr>
            <a:noAutofit/>
          </a:bodyPr>
          <a:lstStyle>
            <a:lvl1pPr>
              <a:defRPr>
                <a:solidFill>
                  <a:schemeClr val="tx1"/>
                </a:solidFill>
              </a:defRPr>
            </a:lvl1pPr>
          </a:lstStyle>
          <a:p>
            <a:r>
              <a:rPr lang="en-US"/>
              <a:t>Click to add title</a:t>
            </a:r>
          </a:p>
        </p:txBody>
      </p:sp>
      <p:sp>
        <p:nvSpPr>
          <p:cNvPr id="2" name="Text Placeholder 8">
            <a:extLst>
              <a:ext uri="{FF2B5EF4-FFF2-40B4-BE49-F238E27FC236}">
                <a16:creationId xmlns:a16="http://schemas.microsoft.com/office/drawing/2014/main" id="{D27E5277-3D17-181F-2BB1-7798CA00DE7C}"/>
              </a:ext>
            </a:extLst>
          </p:cNvPr>
          <p:cNvSpPr>
            <a:spLocks noGrp="1"/>
          </p:cNvSpPr>
          <p:nvPr>
            <p:ph type="body" sz="quarter" idx="13" hasCustomPrompt="1"/>
          </p:nvPr>
        </p:nvSpPr>
        <p:spPr>
          <a:xfrm>
            <a:off x="450001" y="684000"/>
            <a:ext cx="11304000" cy="439317"/>
          </a:xfrm>
          <a:prstGeom prst="rect">
            <a:avLst/>
          </a:prstGeom>
        </p:spPr>
        <p:txBody>
          <a:bodyPr lIns="0" tIns="0" rIns="0" bIns="0" anchor="b" anchorCtr="0">
            <a:noAutofit/>
          </a:bodyPr>
          <a:lstStyle>
            <a:lvl1pPr marL="0" indent="0">
              <a:spcBef>
                <a:spcPts val="0"/>
              </a:spcBef>
              <a:spcAft>
                <a:spcPts val="0"/>
              </a:spcAft>
              <a:buNone/>
              <a:defRPr sz="1800" b="0">
                <a:solidFill>
                  <a:schemeClr val="tx2"/>
                </a:solidFill>
              </a:defRPr>
            </a:lvl1pPr>
          </a:lstStyle>
          <a:p>
            <a:pPr lvl="0"/>
            <a:r>
              <a:rPr lang="en-US"/>
              <a:t>Click to add subtitle</a:t>
            </a:r>
          </a:p>
        </p:txBody>
      </p:sp>
    </p:spTree>
    <p:extLst>
      <p:ext uri="{BB962C8B-B14F-4D97-AF65-F5344CB8AC3E}">
        <p14:creationId xmlns:p14="http://schemas.microsoft.com/office/powerpoint/2010/main" val="649711572"/>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Main">
    <p:spTree>
      <p:nvGrpSpPr>
        <p:cNvPr id="1" name=""/>
        <p:cNvGrpSpPr/>
        <p:nvPr/>
      </p:nvGrpSpPr>
      <p:grpSpPr>
        <a:xfrm>
          <a:off x="0" y="0"/>
          <a:ext cx="0" cy="0"/>
          <a:chOff x="0" y="0"/>
          <a:chExt cx="0" cy="0"/>
        </a:xfrm>
      </p:grpSpPr>
      <p:sp>
        <p:nvSpPr>
          <p:cNvPr id="8" name="Text Placeholder 3"/>
          <p:cNvSpPr>
            <a:spLocks noGrp="1"/>
          </p:cNvSpPr>
          <p:nvPr>
            <p:ph type="body" sz="half" idx="2" hasCustomPrompt="1"/>
          </p:nvPr>
        </p:nvSpPr>
        <p:spPr>
          <a:xfrm>
            <a:off x="508001" y="1178427"/>
            <a:ext cx="11157817" cy="231007"/>
          </a:xfrm>
          <a:prstGeom prst="rect">
            <a:avLst/>
          </a:prstGeom>
        </p:spPr>
        <p:txBody>
          <a:bodyPr wrap="none" lIns="0" tIns="0" rIns="0" bIns="0" anchor="ctr">
            <a:noAutofit/>
          </a:bodyPr>
          <a:lstStyle>
            <a:lvl1pPr marL="0" indent="0" algn="ctr">
              <a:buNone/>
              <a:defRPr sz="1600" b="0" baseline="0">
                <a:solidFill>
                  <a:schemeClr val="bg1">
                    <a:lumMod val="65000"/>
                  </a:schemeClr>
                </a:solidFill>
                <a:latin typeface="+mn-lt"/>
                <a:ea typeface="Roboto" panose="02000000000000000000" pitchFamily="2" charset="0"/>
              </a:defRPr>
            </a:lvl1pPr>
            <a:lvl2pPr marL="609570" indent="0">
              <a:buNone/>
              <a:defRPr sz="1600"/>
            </a:lvl2pPr>
            <a:lvl3pPr marL="1219139" indent="0">
              <a:buNone/>
              <a:defRPr sz="1333"/>
            </a:lvl3pPr>
            <a:lvl4pPr marL="1828709" indent="0">
              <a:buNone/>
              <a:defRPr sz="1200"/>
            </a:lvl4pPr>
            <a:lvl5pPr marL="2438278" indent="0">
              <a:buNone/>
              <a:defRPr sz="1200"/>
            </a:lvl5pPr>
            <a:lvl6pPr marL="3047848" indent="0">
              <a:buNone/>
              <a:defRPr sz="1200"/>
            </a:lvl6pPr>
            <a:lvl7pPr marL="3657417" indent="0">
              <a:buNone/>
              <a:defRPr sz="1200"/>
            </a:lvl7pPr>
            <a:lvl8pPr marL="4266987" indent="0">
              <a:buNone/>
              <a:defRPr sz="1200"/>
            </a:lvl8pPr>
            <a:lvl9pPr marL="4876557" indent="0">
              <a:buNone/>
              <a:defRPr sz="1200"/>
            </a:lvl9pPr>
          </a:lstStyle>
          <a:p>
            <a:pPr lvl="0"/>
            <a:r>
              <a:rPr lang="en-US"/>
              <a:t>CLICK TO EDITE SUBTITLE</a:t>
            </a:r>
          </a:p>
        </p:txBody>
      </p:sp>
      <p:sp>
        <p:nvSpPr>
          <p:cNvPr id="9" name="Title 2"/>
          <p:cNvSpPr>
            <a:spLocks noGrp="1"/>
          </p:cNvSpPr>
          <p:nvPr>
            <p:ph type="title"/>
          </p:nvPr>
        </p:nvSpPr>
        <p:spPr>
          <a:xfrm>
            <a:off x="508001" y="455085"/>
            <a:ext cx="11157817" cy="660511"/>
          </a:xfrm>
          <a:prstGeom prst="rect">
            <a:avLst/>
          </a:prstGeom>
        </p:spPr>
        <p:txBody>
          <a:bodyPr lIns="0" tIns="0" rIns="0" bIns="0" anchor="ctr"/>
          <a:lstStyle>
            <a:lvl1pPr algn="ctr">
              <a:defRPr sz="4800">
                <a:solidFill>
                  <a:schemeClr val="bg1">
                    <a:lumMod val="50000"/>
                  </a:schemeClr>
                </a:solidFill>
              </a:defRPr>
            </a:lvl1pPr>
          </a:lstStyle>
          <a:p>
            <a:r>
              <a:rPr lang="en-US"/>
              <a:t>Click to edit Master title style</a:t>
            </a:r>
          </a:p>
        </p:txBody>
      </p:sp>
    </p:spTree>
    <p:extLst>
      <p:ext uri="{BB962C8B-B14F-4D97-AF65-F5344CB8AC3E}">
        <p14:creationId xmlns:p14="http://schemas.microsoft.com/office/powerpoint/2010/main" val="314699628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2.png"/><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44.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47.xml"/><Relationship Id="rId7" Type="http://schemas.openxmlformats.org/officeDocument/2006/relationships/image" Target="../media/image5.jpeg"/><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theme" Target="../theme/theme3.xml"/><Relationship Id="rId5" Type="http://schemas.openxmlformats.org/officeDocument/2006/relationships/slideLayout" Target="../slideLayouts/slideLayout49.xml"/><Relationship Id="rId4"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52.xml"/><Relationship Id="rId7" Type="http://schemas.openxmlformats.org/officeDocument/2006/relationships/image" Target="../media/image3.png"/><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theme" Target="../theme/theme4.xml"/><Relationship Id="rId5" Type="http://schemas.openxmlformats.org/officeDocument/2006/relationships/slideLayout" Target="../slideLayouts/slideLayout54.xml"/><Relationship Id="rId4" Type="http://schemas.openxmlformats.org/officeDocument/2006/relationships/slideLayout" Target="../slideLayouts/slideLayout53.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67.xml"/><Relationship Id="rId18" Type="http://schemas.openxmlformats.org/officeDocument/2006/relationships/slideLayout" Target="../slideLayouts/slideLayout72.xml"/><Relationship Id="rId26" Type="http://schemas.openxmlformats.org/officeDocument/2006/relationships/slideLayout" Target="../slideLayouts/slideLayout80.xml"/><Relationship Id="rId39" Type="http://schemas.openxmlformats.org/officeDocument/2006/relationships/theme" Target="../theme/theme5.xml"/><Relationship Id="rId21" Type="http://schemas.openxmlformats.org/officeDocument/2006/relationships/slideLayout" Target="../slideLayouts/slideLayout75.xml"/><Relationship Id="rId34" Type="http://schemas.openxmlformats.org/officeDocument/2006/relationships/slideLayout" Target="../slideLayouts/slideLayout88.xml"/><Relationship Id="rId7" Type="http://schemas.openxmlformats.org/officeDocument/2006/relationships/slideLayout" Target="../slideLayouts/slideLayout61.xml"/><Relationship Id="rId2" Type="http://schemas.openxmlformats.org/officeDocument/2006/relationships/slideLayout" Target="../slideLayouts/slideLayout56.xml"/><Relationship Id="rId16" Type="http://schemas.openxmlformats.org/officeDocument/2006/relationships/slideLayout" Target="../slideLayouts/slideLayout70.xml"/><Relationship Id="rId20" Type="http://schemas.openxmlformats.org/officeDocument/2006/relationships/slideLayout" Target="../slideLayouts/slideLayout74.xml"/><Relationship Id="rId29" Type="http://schemas.openxmlformats.org/officeDocument/2006/relationships/slideLayout" Target="../slideLayouts/slideLayout83.xml"/><Relationship Id="rId41" Type="http://schemas.openxmlformats.org/officeDocument/2006/relationships/image" Target="../media/image2.png"/><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24" Type="http://schemas.openxmlformats.org/officeDocument/2006/relationships/slideLayout" Target="../slideLayouts/slideLayout78.xml"/><Relationship Id="rId32" Type="http://schemas.openxmlformats.org/officeDocument/2006/relationships/slideLayout" Target="../slideLayouts/slideLayout86.xml"/><Relationship Id="rId37" Type="http://schemas.openxmlformats.org/officeDocument/2006/relationships/slideLayout" Target="../slideLayouts/slideLayout91.xml"/><Relationship Id="rId40" Type="http://schemas.openxmlformats.org/officeDocument/2006/relationships/image" Target="../media/image1.png"/><Relationship Id="rId5" Type="http://schemas.openxmlformats.org/officeDocument/2006/relationships/slideLayout" Target="../slideLayouts/slideLayout59.xml"/><Relationship Id="rId15" Type="http://schemas.openxmlformats.org/officeDocument/2006/relationships/slideLayout" Target="../slideLayouts/slideLayout69.xml"/><Relationship Id="rId23" Type="http://schemas.openxmlformats.org/officeDocument/2006/relationships/slideLayout" Target="../slideLayouts/slideLayout77.xml"/><Relationship Id="rId28" Type="http://schemas.openxmlformats.org/officeDocument/2006/relationships/slideLayout" Target="../slideLayouts/slideLayout82.xml"/><Relationship Id="rId36" Type="http://schemas.openxmlformats.org/officeDocument/2006/relationships/slideLayout" Target="../slideLayouts/slideLayout90.xml"/><Relationship Id="rId10" Type="http://schemas.openxmlformats.org/officeDocument/2006/relationships/slideLayout" Target="../slideLayouts/slideLayout64.xml"/><Relationship Id="rId19" Type="http://schemas.openxmlformats.org/officeDocument/2006/relationships/slideLayout" Target="../slideLayouts/slideLayout73.xml"/><Relationship Id="rId31" Type="http://schemas.openxmlformats.org/officeDocument/2006/relationships/slideLayout" Target="../slideLayouts/slideLayout85.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 Id="rId22" Type="http://schemas.openxmlformats.org/officeDocument/2006/relationships/slideLayout" Target="../slideLayouts/slideLayout76.xml"/><Relationship Id="rId27" Type="http://schemas.openxmlformats.org/officeDocument/2006/relationships/slideLayout" Target="../slideLayouts/slideLayout81.xml"/><Relationship Id="rId30" Type="http://schemas.openxmlformats.org/officeDocument/2006/relationships/slideLayout" Target="../slideLayouts/slideLayout84.xml"/><Relationship Id="rId35" Type="http://schemas.openxmlformats.org/officeDocument/2006/relationships/slideLayout" Target="../slideLayouts/slideLayout89.xml"/><Relationship Id="rId8" Type="http://schemas.openxmlformats.org/officeDocument/2006/relationships/slideLayout" Target="../slideLayouts/slideLayout62.xml"/><Relationship Id="rId3" Type="http://schemas.openxmlformats.org/officeDocument/2006/relationships/slideLayout" Target="../slideLayouts/slideLayout57.xml"/><Relationship Id="rId12" Type="http://schemas.openxmlformats.org/officeDocument/2006/relationships/slideLayout" Target="../slideLayouts/slideLayout66.xml"/><Relationship Id="rId17" Type="http://schemas.openxmlformats.org/officeDocument/2006/relationships/slideLayout" Target="../slideLayouts/slideLayout71.xml"/><Relationship Id="rId25" Type="http://schemas.openxmlformats.org/officeDocument/2006/relationships/slideLayout" Target="../slideLayouts/slideLayout79.xml"/><Relationship Id="rId33" Type="http://schemas.openxmlformats.org/officeDocument/2006/relationships/slideLayout" Target="../slideLayouts/slideLayout87.xml"/><Relationship Id="rId38" Type="http://schemas.openxmlformats.org/officeDocument/2006/relationships/slideLayout" Target="../slideLayouts/slideLayout9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45">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46">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 id="2147484077" r:id="rId21"/>
    <p:sldLayoutId id="2147484078" r:id="rId22"/>
    <p:sldLayoutId id="2147484079" r:id="rId23"/>
    <p:sldLayoutId id="2147484080" r:id="rId24"/>
    <p:sldLayoutId id="2147484081" r:id="rId25"/>
    <p:sldLayoutId id="2147484082" r:id="rId26"/>
    <p:sldLayoutId id="2147484083" r:id="rId27"/>
    <p:sldLayoutId id="2147484084" r:id="rId28"/>
    <p:sldLayoutId id="2147484085" r:id="rId29"/>
    <p:sldLayoutId id="2147484086" r:id="rId30"/>
    <p:sldLayoutId id="2147484087" r:id="rId31"/>
    <p:sldLayoutId id="2147484088" r:id="rId32"/>
    <p:sldLayoutId id="2147484089" r:id="rId33"/>
    <p:sldLayoutId id="2147484090" r:id="rId34"/>
    <p:sldLayoutId id="2147484091" r:id="rId35"/>
    <p:sldLayoutId id="2147484092" r:id="rId36"/>
    <p:sldLayoutId id="2147484093" r:id="rId37"/>
    <p:sldLayoutId id="2147484094" r:id="rId38"/>
    <p:sldLayoutId id="2147484095" r:id="rId39"/>
    <p:sldLayoutId id="2147484096" r:id="rId40"/>
    <p:sldLayoutId id="2147484097" r:id="rId41"/>
    <p:sldLayoutId id="2147484098" r:id="rId42"/>
    <p:sldLayoutId id="2147484099" r:id="rId43"/>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493663130"/>
      </p:ext>
    </p:extLst>
  </p:cSld>
  <p:clrMap bg1="lt1" tx1="dk1" bg2="lt2" tx2="dk2" accent1="accent1" accent2="accent2" accent3="accent3" accent4="accent4" accent5="accent5" accent6="accent6" hlink="hlink" folHlink="folHlink"/>
  <p:sldLayoutIdLst>
    <p:sldLayoutId id="2147484101" r:id="rId1"/>
    <p:sldLayoutId id="2147484102" r:id="rId2"/>
    <p:sldLayoutId id="2147484103" r:id="rId3"/>
    <p:sldLayoutId id="2147484104" r:id="rId4"/>
    <p:sldLayoutId id="2147484105"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8"/>
          <a:srcRect r="44153" b="40965"/>
          <a:stretch/>
        </p:blipFill>
        <p:spPr>
          <a:xfrm>
            <a:off x="10978999" y="5238309"/>
            <a:ext cx="1213002" cy="1619691"/>
          </a:xfrm>
          <a:prstGeom prst="rect">
            <a:avLst/>
          </a:prstGeom>
          <a:solidFill>
            <a:schemeClr val="accent4"/>
          </a:solidFill>
        </p:spPr>
      </p:pic>
    </p:spTree>
    <p:extLst>
      <p:ext uri="{BB962C8B-B14F-4D97-AF65-F5344CB8AC3E}">
        <p14:creationId xmlns:p14="http://schemas.microsoft.com/office/powerpoint/2010/main" val="2087448671"/>
      </p:ext>
    </p:extLst>
  </p:cSld>
  <p:clrMap bg1="lt1" tx1="dk1" bg2="lt2" tx2="dk2" accent1="accent1" accent2="accent2" accent3="accent3" accent4="accent4" accent5="accent5" accent6="accent6" hlink="hlink" folHlink="folHlink"/>
  <p:sldLayoutIdLst>
    <p:sldLayoutId id="2147484107" r:id="rId1"/>
    <p:sldLayoutId id="2147484108" r:id="rId2"/>
    <p:sldLayoutId id="2147484109" r:id="rId3"/>
    <p:sldLayoutId id="2147484110" r:id="rId4"/>
    <p:sldLayoutId id="2147484111" r:id="rId5"/>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40">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41">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834987655"/>
      </p:ext>
    </p:extLst>
  </p:cSld>
  <p:clrMap bg1="lt1" tx1="dk1" bg2="lt2" tx2="dk2" accent1="accent1" accent2="accent2" accent3="accent3" accent4="accent4" accent5="accent5" accent6="accent6" hlink="hlink" folHlink="folHlink"/>
  <p:sldLayoutIdLst>
    <p:sldLayoutId id="2147484113" r:id="rId1"/>
    <p:sldLayoutId id="2147484114" r:id="rId2"/>
    <p:sldLayoutId id="2147484115" r:id="rId3"/>
    <p:sldLayoutId id="2147484116" r:id="rId4"/>
    <p:sldLayoutId id="2147484117" r:id="rId5"/>
    <p:sldLayoutId id="2147484118" r:id="rId6"/>
    <p:sldLayoutId id="2147484119" r:id="rId7"/>
    <p:sldLayoutId id="2147484120" r:id="rId8"/>
    <p:sldLayoutId id="2147484121" r:id="rId9"/>
    <p:sldLayoutId id="2147484122" r:id="rId10"/>
    <p:sldLayoutId id="2147484123" r:id="rId11"/>
    <p:sldLayoutId id="2147484124" r:id="rId12"/>
    <p:sldLayoutId id="2147484125" r:id="rId13"/>
    <p:sldLayoutId id="2147484126" r:id="rId14"/>
    <p:sldLayoutId id="2147484127" r:id="rId15"/>
    <p:sldLayoutId id="2147484128" r:id="rId16"/>
    <p:sldLayoutId id="2147484129" r:id="rId17"/>
    <p:sldLayoutId id="2147484130" r:id="rId18"/>
    <p:sldLayoutId id="2147484131" r:id="rId19"/>
    <p:sldLayoutId id="2147484132" r:id="rId20"/>
    <p:sldLayoutId id="2147484133" r:id="rId21"/>
    <p:sldLayoutId id="2147484134" r:id="rId22"/>
    <p:sldLayoutId id="2147484135" r:id="rId23"/>
    <p:sldLayoutId id="2147484136" r:id="rId24"/>
    <p:sldLayoutId id="2147484137" r:id="rId25"/>
    <p:sldLayoutId id="2147484138" r:id="rId26"/>
    <p:sldLayoutId id="2147484139" r:id="rId27"/>
    <p:sldLayoutId id="2147484140" r:id="rId28"/>
    <p:sldLayoutId id="2147484141" r:id="rId29"/>
    <p:sldLayoutId id="2147484142" r:id="rId30"/>
    <p:sldLayoutId id="2147484143" r:id="rId31"/>
    <p:sldLayoutId id="2147484144" r:id="rId32"/>
    <p:sldLayoutId id="2147484145" r:id="rId33"/>
    <p:sldLayoutId id="2147484146" r:id="rId34"/>
    <p:sldLayoutId id="2147484147" r:id="rId35"/>
    <p:sldLayoutId id="2147484148" r:id="rId36"/>
    <p:sldLayoutId id="2147484149" r:id="rId37"/>
    <p:sldLayoutId id="2147484150" r:id="rId38"/>
  </p:sldLayoutIdLst>
  <p:txStyles>
    <p:titleStyle>
      <a:lvl1pPr algn="l" defTabSz="914400" rtl="0" eaLnBrk="1" latinLnBrk="0" hangingPunct="1">
        <a:lnSpc>
          <a:spcPct val="90000"/>
        </a:lnSpc>
        <a:spcBef>
          <a:spcPct val="0"/>
        </a:spcBef>
        <a:buNone/>
        <a:defRPr sz="2800" b="1" kern="1200" cap="all" spc="300" baseline="0">
          <a:solidFill>
            <a:schemeClr val="accent2"/>
          </a:solidFill>
          <a:latin typeface="Arial" panose="020B0604020202020204" pitchFamily="34" charset="0"/>
          <a:ea typeface="Roboto" panose="02000000000000000000" pitchFamily="2" charset="0"/>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0.xml"/><Relationship Id="rId1" Type="http://schemas.openxmlformats.org/officeDocument/2006/relationships/themeOverride" Target="../theme/themeOverride1.xml"/></Relationships>
</file>

<file path=ppt/slides/_rels/slide5.xml.rels><?xml version="1.0" encoding="UTF-8" standalone="yes"?>
<Relationships xmlns="http://schemas.openxmlformats.org/package/2006/relationships"><Relationship Id="rId2" Type="http://schemas.openxmlformats.org/officeDocument/2006/relationships/hyperlink" Target="https://recportal.co.uk/group/guest/-/update-to-r0173-implementation-date" TargetMode="External"/><Relationship Id="rId1" Type="http://schemas.openxmlformats.org/officeDocument/2006/relationships/slideLayout" Target="../slideLayouts/slideLayout6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1.xml.rels><?xml version="1.0" encoding="UTF-8" standalone="yes"?>
<Relationships xmlns="http://schemas.openxmlformats.org/package/2006/relationships"><Relationship Id="rId3" Type="http://schemas.openxmlformats.org/officeDocument/2006/relationships/hyperlink" Target="mailto:change.management@recmanager.co.uk" TargetMode="External"/><Relationship Id="rId2" Type="http://schemas.openxmlformats.org/officeDocument/2006/relationships/hyperlink" Target="https://gbr01.safelinks.protection.outlook.com/?url=https%3A%2F%2Feot.recmanager.co.uk%2Ff%2Fa%2FT3NrzLxf8QEUZxu_YWbxhQ~~%2FAAAHURA~%2F-c9WtStJ8LzTjW-P5VHYAmXznouCg-rEdJtpIVoaujaofJvn2aVNfJJLWEj_aSah80yP_n3DwUUW0RdkyQy_no93-_iI5nuXWQrvFFbJtlqxHw5iV5FtOlCB3nop3AqmbEuxSrFAVfg6Vl3ravGoPcWN__dVSruXBOektRgTB39eRT2dT4FCCxGM6pcjdBYNflrIvj8giTqzmaEphOZKEfakRNxLQCTy41bNj3plF_S-PKdZbiPYFcT4Zhx6XuL-nJhy0pXSKC1uB5DT80jq6UynYXHrmy4P2BOlbFKMwmw4M_YLsRV_reupIvCIG-kd9bMFBlwr4jJ4n1CYrt0zTw~~&amp;data=05%7C02%7Ccarl.dennis%40recmanager.co.uk%7C6d9fd7dbfdf340469dc808ddd66addc9%7C2c38dc643bd947f79d66168a7f64e0aa%7C0%7C0%7C638902476754641915%7CUnknown%7CTWFpbGZsb3d8eyJFbXB0eU1hcGkiOnRydWUsIlYiOiIwLjAuMDAwMCIsIlAiOiJXaW4zMiIsIkFOIjoiTWFpbCIsIldUIjoyfQ%3D%3D%7C0%7C%7C%7C&amp;sdata=5Z6hldLuzRv%2BPD6oiKpdzI%2Bmptlo7LifcfDOjHi2nOc%3D&amp;reserved=0" TargetMode="External"/><Relationship Id="rId1" Type="http://schemas.openxmlformats.org/officeDocument/2006/relationships/slideLayout" Target="../slideLayouts/slideLayout4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dirty="0">
                <a:latin typeface="Arial" panose="020B0604020202020204" pitchFamily="34" charset="0"/>
                <a:cs typeface="Arial" panose="020B0604020202020204" pitchFamily="34" charset="0"/>
              </a:rPr>
              <a:t>REC Issues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a:latin typeface="Arial" panose="020B0604020202020204" pitchFamily="34" charset="0"/>
                <a:ea typeface="Roboto"/>
                <a:cs typeface="Arial" panose="020B0604020202020204" pitchFamily="34" charset="0"/>
              </a:rPr>
              <a:t>08 August 2025</a:t>
            </a:r>
            <a:endParaRPr lang="en-GB" dirty="0">
              <a:latin typeface="Arial" panose="020B0604020202020204" pitchFamily="34" charset="0"/>
              <a:ea typeface="Roboto"/>
              <a:cs typeface="Arial" panose="020B0604020202020204" pitchFamily="34" charset="0"/>
            </a:endParaRP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dirty="0">
                <a:latin typeface="Roboto"/>
                <a:ea typeface="Roboto"/>
                <a:cs typeface="Roboto"/>
              </a:rPr>
              <a:t>1. </a:t>
            </a:r>
            <a:r>
              <a:rPr lang="en-GB" sz="2400" dirty="0">
                <a:latin typeface="Arial" panose="020B0604020202020204" pitchFamily="34" charset="0"/>
                <a:ea typeface="Roboto"/>
                <a:cs typeface="Arial" panose="020B0604020202020204" pitchFamily="34" charset="0"/>
              </a:rPr>
              <a:t>Introduction and agreement of agenda</a:t>
            </a:r>
            <a:endParaRPr lang="en-GB" sz="2400"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dirty="0">
                <a:latin typeface="Arial" panose="020B0604020202020204" pitchFamily="34" charset="0"/>
                <a:cs typeface="Arial" panose="020B0604020202020204" pitchFamily="34" charset="0"/>
              </a:rPr>
              <a:t>Marcello </a:t>
            </a:r>
            <a:r>
              <a:rPr lang="en-GB" dirty="0" err="1">
                <a:latin typeface="Arial" panose="020B0604020202020204" pitchFamily="34" charset="0"/>
                <a:cs typeface="Arial" panose="020B0604020202020204" pitchFamily="34" charset="0"/>
              </a:rPr>
              <a:t>cecchini</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sz="2400" dirty="0">
                <a:latin typeface="Arial" panose="020B0604020202020204" pitchFamily="34" charset="0"/>
                <a:cs typeface="Arial" panose="020B0604020202020204" pitchFamily="34" charset="0"/>
              </a:rPr>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2629567668"/>
              </p:ext>
            </p:extLst>
          </p:nvPr>
        </p:nvGraphicFramePr>
        <p:xfrm>
          <a:off x="1143000" y="1445860"/>
          <a:ext cx="9528049" cy="2225424"/>
        </p:xfrm>
        <a:graphic>
          <a:graphicData uri="http://schemas.openxmlformats.org/drawingml/2006/table">
            <a:tbl>
              <a:tblPr firstRow="1" bandRow="1">
                <a:tableStyleId>{8799B23B-EC83-4686-B30A-512413B5E67A}</a:tableStyleId>
              </a:tblPr>
              <a:tblGrid>
                <a:gridCol w="452342">
                  <a:extLst>
                    <a:ext uri="{9D8B030D-6E8A-4147-A177-3AD203B41FA5}">
                      <a16:colId xmlns:a16="http://schemas.microsoft.com/office/drawing/2014/main" val="2985595102"/>
                    </a:ext>
                  </a:extLst>
                </a:gridCol>
                <a:gridCol w="4171088">
                  <a:extLst>
                    <a:ext uri="{9D8B030D-6E8A-4147-A177-3AD203B41FA5}">
                      <a16:colId xmlns:a16="http://schemas.microsoft.com/office/drawing/2014/main" val="2643265497"/>
                    </a:ext>
                  </a:extLst>
                </a:gridCol>
                <a:gridCol w="1449093">
                  <a:extLst>
                    <a:ext uri="{9D8B030D-6E8A-4147-A177-3AD203B41FA5}">
                      <a16:colId xmlns:a16="http://schemas.microsoft.com/office/drawing/2014/main" val="2149799782"/>
                    </a:ext>
                  </a:extLst>
                </a:gridCol>
                <a:gridCol w="3455526">
                  <a:extLst>
                    <a:ext uri="{9D8B030D-6E8A-4147-A177-3AD203B41FA5}">
                      <a16:colId xmlns:a16="http://schemas.microsoft.com/office/drawing/2014/main" val="1672424288"/>
                    </a:ext>
                  </a:extLst>
                </a:gridCol>
              </a:tblGrid>
              <a:tr h="475354">
                <a:tc>
                  <a:txBody>
                    <a:bodyPr/>
                    <a:lstStyle/>
                    <a:p>
                      <a:pPr fontAlgn="ctr"/>
                      <a:endParaRPr lang="en-GB" sz="1000" b="1" cap="none" spc="0" dirty="0">
                        <a:solidFill>
                          <a:schemeClr val="tx1"/>
                        </a:solidFill>
                        <a:effectLst/>
                      </a:endParaRPr>
                    </a:p>
                    <a:p>
                      <a:pPr algn="l" rtl="0" fontAlgn="base"/>
                      <a:r>
                        <a:rPr lang="en-GB" sz="1000" b="1" cap="none" spc="0" dirty="0">
                          <a:solidFill>
                            <a:schemeClr val="tx1"/>
                          </a:solidFill>
                          <a:effectLst/>
                        </a:rPr>
                        <a:t> </a:t>
                      </a:r>
                      <a:endParaRPr lang="en-GB" sz="1000" b="1" i="0" cap="none" spc="0" dirty="0">
                        <a:solidFill>
                          <a:schemeClr val="tx1"/>
                        </a:solidFill>
                        <a:effectLst/>
                        <a:latin typeface="+mn-lt"/>
                      </a:endParaRPr>
                    </a:p>
                  </a:txBody>
                  <a:tcPr marL="22680" marR="11861" marT="6480" marB="48600" anchor="b"/>
                </a:tc>
                <a:tc>
                  <a:txBody>
                    <a:bodyPr/>
                    <a:lstStyle/>
                    <a:p>
                      <a:pPr algn="ctr" fontAlgn="ctr"/>
                      <a:endParaRPr lang="en-GB" sz="1000" b="0" cap="none" spc="0" dirty="0">
                        <a:solidFill>
                          <a:schemeClr val="tx1"/>
                        </a:solidFill>
                        <a:effectLst/>
                        <a:latin typeface="Arial" panose="020B0604020202020204" pitchFamily="34" charset="0"/>
                        <a:cs typeface="Arial" panose="020B0604020202020204" pitchFamily="34" charset="0"/>
                      </a:endParaRPr>
                    </a:p>
                    <a:p>
                      <a:pPr algn="l" rtl="0" fontAlgn="base"/>
                      <a:r>
                        <a:rPr lang="en-GB" sz="1000" b="0" cap="none" spc="0" dirty="0">
                          <a:solidFill>
                            <a:schemeClr val="tx1"/>
                          </a:solidFill>
                          <a:effectLst/>
                          <a:latin typeface="Arial" panose="020B0604020202020204" pitchFamily="34" charset="0"/>
                          <a:cs typeface="Arial" panose="020B0604020202020204" pitchFamily="34" charset="0"/>
                        </a:rPr>
                        <a:t>TITLE </a:t>
                      </a:r>
                      <a:endParaRPr lang="en-GB" sz="1000" b="0"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dirty="0">
                        <a:solidFill>
                          <a:schemeClr val="tx1"/>
                        </a:solidFill>
                        <a:effectLst/>
                        <a:latin typeface="Arial" panose="020B0604020202020204" pitchFamily="34" charset="0"/>
                        <a:cs typeface="Arial" panose="020B0604020202020204" pitchFamily="34" charset="0"/>
                      </a:endParaRPr>
                    </a:p>
                    <a:p>
                      <a:pPr algn="ctr" rtl="0" fontAlgn="base"/>
                      <a:r>
                        <a:rPr lang="en-GB" sz="1000" b="0" cap="none" spc="0" dirty="0">
                          <a:solidFill>
                            <a:schemeClr val="tx1"/>
                          </a:solidFill>
                          <a:effectLst/>
                          <a:latin typeface="Arial" panose="020B0604020202020204" pitchFamily="34" charset="0"/>
                          <a:cs typeface="Arial" panose="020B0604020202020204" pitchFamily="34" charset="0"/>
                        </a:rPr>
                        <a:t>TIME </a:t>
                      </a:r>
                      <a:endParaRPr lang="en-GB" sz="1000" b="0"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dirty="0">
                        <a:solidFill>
                          <a:schemeClr val="tx1"/>
                        </a:solidFill>
                        <a:effectLst/>
                        <a:latin typeface="Arial" panose="020B0604020202020204" pitchFamily="34" charset="0"/>
                        <a:cs typeface="Arial" panose="020B0604020202020204" pitchFamily="34" charset="0"/>
                      </a:endParaRPr>
                    </a:p>
                    <a:p>
                      <a:pPr algn="l" rtl="0" fontAlgn="base"/>
                      <a:r>
                        <a:rPr lang="en-GB" sz="1000" b="0" cap="none" spc="0" dirty="0">
                          <a:solidFill>
                            <a:schemeClr val="tx1"/>
                          </a:solidFill>
                          <a:effectLst/>
                          <a:latin typeface="Arial" panose="020B0604020202020204" pitchFamily="34" charset="0"/>
                          <a:cs typeface="Arial" panose="020B0604020202020204" pitchFamily="34" charset="0"/>
                        </a:rPr>
                        <a:t>LEAD </a:t>
                      </a:r>
                      <a:endParaRPr lang="en-GB" sz="1000" b="0"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b"/>
                </a:tc>
                <a:extLst>
                  <a:ext uri="{0D108BD9-81ED-4DB2-BD59-A6C34878D82A}">
                    <a16:rowId xmlns:a16="http://schemas.microsoft.com/office/drawing/2014/main" val="952606947"/>
                  </a:ext>
                </a:extLst>
              </a:tr>
              <a:tr h="500978">
                <a:tc>
                  <a:txBody>
                    <a:bodyPr/>
                    <a:lstStyle/>
                    <a:p>
                      <a:pPr fontAlgn="ctr"/>
                      <a:endParaRPr lang="en-GB" sz="1000" cap="none" spc="0" dirty="0">
                        <a:solidFill>
                          <a:schemeClr val="tx1"/>
                        </a:solidFill>
                        <a:effectLst/>
                        <a:latin typeface="Arial" panose="020B0604020202020204" pitchFamily="34" charset="0"/>
                        <a:cs typeface="Arial" panose="020B0604020202020204" pitchFamily="34" charset="0"/>
                      </a:endParaRPr>
                    </a:p>
                    <a:p>
                      <a:pPr algn="l" rtl="0" fontAlgn="base"/>
                      <a:r>
                        <a:rPr lang="en-GB" sz="1000" b="0" cap="none" spc="0" dirty="0">
                          <a:solidFill>
                            <a:schemeClr val="tx1"/>
                          </a:solidFill>
                          <a:effectLst/>
                          <a:latin typeface="Arial" panose="020B0604020202020204" pitchFamily="34" charset="0"/>
                          <a:cs typeface="Arial" panose="020B0604020202020204" pitchFamily="34" charset="0"/>
                        </a:rPr>
                        <a:t>1 </a:t>
                      </a:r>
                      <a:endParaRPr lang="en-GB" sz="1000" b="0"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200" b="1" cap="none" spc="0" dirty="0">
                          <a:solidFill>
                            <a:schemeClr val="tx1"/>
                          </a:solidFill>
                          <a:effectLst/>
                          <a:latin typeface="Arial" panose="020B0604020202020204" pitchFamily="34" charset="0"/>
                          <a:cs typeface="Arial" panose="020B0604020202020204" pitchFamily="34" charset="0"/>
                        </a:rPr>
                        <a:t>Introductions and Agreement of Agenda</a:t>
                      </a:r>
                      <a:endParaRPr lang="en-GB" sz="12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ctr" rtl="0" fontAlgn="base"/>
                      <a:r>
                        <a:rPr lang="en-GB" sz="1200" b="1" cap="none" spc="0" dirty="0">
                          <a:solidFill>
                            <a:schemeClr val="tx1"/>
                          </a:solidFill>
                          <a:effectLst/>
                          <a:latin typeface="Arial" panose="020B0604020202020204" pitchFamily="34" charset="0"/>
                          <a:cs typeface="Arial" panose="020B0604020202020204" pitchFamily="34" charset="0"/>
                        </a:rPr>
                        <a:t>10:00</a:t>
                      </a:r>
                      <a:endParaRPr lang="en-GB" sz="12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200" b="1" cap="none" spc="0" dirty="0">
                          <a:solidFill>
                            <a:schemeClr val="tx1"/>
                          </a:solidFill>
                          <a:effectLst/>
                          <a:latin typeface="Arial" panose="020B0604020202020204" pitchFamily="34" charset="0"/>
                          <a:cs typeface="Arial" panose="020B0604020202020204" pitchFamily="34" charset="0"/>
                        </a:rPr>
                        <a:t>Chair </a:t>
                      </a:r>
                      <a:endParaRPr lang="en-GB" sz="12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662143624"/>
                  </a:ext>
                </a:extLst>
              </a:tr>
              <a:tr h="528082">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2</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Performance Assurance Update</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10:05</a:t>
                      </a:r>
                    </a:p>
                  </a:txBody>
                  <a:tcPr marL="22680" marR="11861" marT="6480" marB="48600" anchor="ctr"/>
                </a:tc>
                <a:tc>
                  <a:txBody>
                    <a:bodyPr/>
                    <a:lstStyle/>
                    <a:p>
                      <a:pPr fontAlgn="ctr"/>
                      <a:r>
                        <a:rPr lang="en-GB" sz="1200" b="1" i="0" cap="none" spc="0" dirty="0">
                          <a:solidFill>
                            <a:schemeClr val="tx1"/>
                          </a:solidFill>
                          <a:effectLst/>
                          <a:latin typeface="Arial" panose="020B0604020202020204" pitchFamily="34" charset="0"/>
                          <a:cs typeface="Arial" panose="020B0604020202020204" pitchFamily="34" charset="0"/>
                        </a:rPr>
                        <a:t>REC Performance Assurance Team</a:t>
                      </a:r>
                    </a:p>
                  </a:txBody>
                  <a:tcPr marL="22680" marR="11861" marT="6480" marB="48600" anchor="ctr"/>
                </a:tc>
                <a:extLst>
                  <a:ext uri="{0D108BD9-81ED-4DB2-BD59-A6C34878D82A}">
                    <a16:rowId xmlns:a16="http://schemas.microsoft.com/office/drawing/2014/main" val="2348779415"/>
                  </a:ext>
                </a:extLst>
              </a:tr>
              <a:tr h="36050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Arial" panose="020B0604020202020204" pitchFamily="34" charset="0"/>
                          <a:ea typeface="+mn-ea"/>
                          <a:cs typeface="Arial" panose="020B0604020202020204" pitchFamily="34" charset="0"/>
                        </a:rPr>
                        <a:t>3</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AOB</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10:35</a:t>
                      </a:r>
                    </a:p>
                  </a:txBody>
                  <a:tcPr marL="22680" marR="11861" marT="6480" marB="48600" anchor="ctr"/>
                </a:tc>
                <a:tc>
                  <a:txBody>
                    <a:bodyPr/>
                    <a:lstStyle/>
                    <a:p>
                      <a:pPr algn="l" rtl="0" fontAlgn="base"/>
                      <a:r>
                        <a:rPr lang="en-GB" sz="1200" b="1" kern="1200" cap="none" spc="0" dirty="0">
                          <a:solidFill>
                            <a:schemeClr val="tx1"/>
                          </a:solidFill>
                          <a:effectLst/>
                          <a:latin typeface="Arial" panose="020B0604020202020204" pitchFamily="34" charset="0"/>
                          <a:ea typeface="+mn-ea"/>
                          <a:cs typeface="Arial" panose="020B0604020202020204" pitchFamily="34" charset="0"/>
                        </a:rPr>
                        <a:t>All</a:t>
                      </a:r>
                    </a:p>
                  </a:txBody>
                  <a:tcPr marL="22680" marR="11861" marT="6480" marB="48600" anchor="ctr"/>
                </a:tc>
                <a:extLst>
                  <a:ext uri="{0D108BD9-81ED-4DB2-BD59-A6C34878D82A}">
                    <a16:rowId xmlns:a16="http://schemas.microsoft.com/office/drawing/2014/main" val="4022920288"/>
                  </a:ext>
                </a:extLst>
              </a:tr>
              <a:tr h="36050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Arial" panose="020B0604020202020204" pitchFamily="34" charset="0"/>
                          <a:ea typeface="+mn-ea"/>
                          <a:cs typeface="Arial" panose="020B0604020202020204" pitchFamily="34" charset="0"/>
                        </a:rPr>
                        <a:t>4</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Close</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11:00</a:t>
                      </a:r>
                    </a:p>
                  </a:txBody>
                  <a:tcPr marL="22680" marR="11861" marT="6480" marB="48600" anchor="ctr"/>
                </a:tc>
                <a:tc>
                  <a:txBody>
                    <a:bodyPr/>
                    <a:lstStyle/>
                    <a:p>
                      <a:pPr algn="l" rtl="0" fontAlgn="base"/>
                      <a:r>
                        <a:rPr lang="en-GB" sz="1200" b="1" kern="1200" cap="none" spc="0" dirty="0">
                          <a:solidFill>
                            <a:schemeClr val="tx1"/>
                          </a:solidFill>
                          <a:effectLst/>
                          <a:latin typeface="Arial" panose="020B0604020202020204" pitchFamily="34" charset="0"/>
                          <a:ea typeface="+mn-ea"/>
                          <a:cs typeface="Arial" panose="020B0604020202020204" pitchFamily="34" charset="0"/>
                        </a:rPr>
                        <a:t>Chair</a:t>
                      </a:r>
                    </a:p>
                  </a:txBody>
                  <a:tcPr marL="22680" marR="11861" marT="6480" marB="48600" anchor="ctr"/>
                </a:tc>
                <a:extLst>
                  <a:ext uri="{0D108BD9-81ED-4DB2-BD59-A6C34878D82A}">
                    <a16:rowId xmlns:a16="http://schemas.microsoft.com/office/drawing/2014/main" val="3937098105"/>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dirty="0">
                <a:latin typeface="Arial" panose="020B0604020202020204" pitchFamily="34" charset="0"/>
                <a:ea typeface="Roboto"/>
                <a:cs typeface="Arial" panose="020B0604020202020204" pitchFamily="34" charset="0"/>
              </a:rPr>
              <a:t>2. Performance assurance update	</a:t>
            </a:r>
          </a:p>
        </p:txBody>
      </p:sp>
      <p:sp>
        <p:nvSpPr>
          <p:cNvPr id="5" name="Text Placeholder 4">
            <a:extLst>
              <a:ext uri="{FF2B5EF4-FFF2-40B4-BE49-F238E27FC236}">
                <a16:creationId xmlns:a16="http://schemas.microsoft.com/office/drawing/2014/main" id="{9A4CA232-73BF-8448-1F04-F77A7C47EBAA}"/>
              </a:ext>
            </a:extLst>
          </p:cNvPr>
          <p:cNvSpPr>
            <a:spLocks noGrp="1"/>
          </p:cNvSpPr>
          <p:nvPr>
            <p:ph type="body" sz="quarter" idx="10"/>
          </p:nvPr>
        </p:nvSpPr>
        <p:spPr/>
        <p:txBody>
          <a:bodyPr/>
          <a:lstStyle/>
          <a:p>
            <a:r>
              <a:rPr lang="en-GB" dirty="0"/>
              <a:t>Rec performance assurance team </a:t>
            </a:r>
          </a:p>
        </p:txBody>
      </p:sp>
    </p:spTree>
    <p:extLst>
      <p:ext uri="{BB962C8B-B14F-4D97-AF65-F5344CB8AC3E}">
        <p14:creationId xmlns:p14="http://schemas.microsoft.com/office/powerpoint/2010/main" val="3851888609"/>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4A612-5794-E0F5-2B4D-2FD7BB3D2DD9}"/>
              </a:ext>
            </a:extLst>
          </p:cNvPr>
          <p:cNvSpPr>
            <a:spLocks noGrp="1"/>
          </p:cNvSpPr>
          <p:nvPr>
            <p:ph type="title"/>
          </p:nvPr>
        </p:nvSpPr>
        <p:spPr/>
        <p:txBody>
          <a:bodyPr/>
          <a:lstStyle/>
          <a:p>
            <a:r>
              <a:rPr lang="en-GB"/>
              <a:t>R0173 / R0259 Update</a:t>
            </a:r>
          </a:p>
        </p:txBody>
      </p:sp>
      <p:sp>
        <p:nvSpPr>
          <p:cNvPr id="3" name="Content Placeholder 2">
            <a:extLst>
              <a:ext uri="{FF2B5EF4-FFF2-40B4-BE49-F238E27FC236}">
                <a16:creationId xmlns:a16="http://schemas.microsoft.com/office/drawing/2014/main" id="{470A119B-60AB-76C4-A2E9-D2C0680271AB}"/>
              </a:ext>
            </a:extLst>
          </p:cNvPr>
          <p:cNvSpPr>
            <a:spLocks noGrp="1"/>
          </p:cNvSpPr>
          <p:nvPr>
            <p:ph sz="quarter" idx="10"/>
          </p:nvPr>
        </p:nvSpPr>
        <p:spPr>
          <a:xfrm>
            <a:off x="838200" y="2679699"/>
            <a:ext cx="5189537" cy="3438525"/>
          </a:xfrm>
        </p:spPr>
        <p:txBody>
          <a:bodyPr>
            <a:normAutofit/>
          </a:bodyPr>
          <a:lstStyle/>
          <a:p>
            <a:r>
              <a:rPr lang="en-GB">
                <a:latin typeface="Arial" panose="020B0604020202020204" pitchFamily="34" charset="0"/>
                <a:cs typeface="Arial" panose="020B0604020202020204" pitchFamily="34" charset="0"/>
              </a:rPr>
              <a:t>On 2 May 2025 the Authority approved R0173 – Improvements to the Theft Detection Incentive Scheme. Key changes include:</a:t>
            </a:r>
          </a:p>
          <a:p>
            <a:pPr lvl="1"/>
            <a:r>
              <a:rPr lang="en-GB" sz="1800">
                <a:latin typeface="Arial" panose="020B0604020202020204" pitchFamily="34" charset="0"/>
                <a:cs typeface="Arial" panose="020B0604020202020204" pitchFamily="34" charset="0"/>
              </a:rPr>
              <a:t>Incentive mechanism (at a reduced value) for Completed but non-Confirmed Thefts (all site visits and ETTOS desktop investigations).</a:t>
            </a:r>
          </a:p>
          <a:p>
            <a:pPr lvl="1"/>
            <a:r>
              <a:rPr lang="en-GB" sz="1800">
                <a:latin typeface="Arial" panose="020B0604020202020204" pitchFamily="34" charset="0"/>
                <a:cs typeface="Arial" panose="020B0604020202020204" pitchFamily="34" charset="0"/>
              </a:rPr>
              <a:t>PARC updates to support the change, and remove deprecated data items.</a:t>
            </a:r>
          </a:p>
          <a:p>
            <a:pPr lvl="1"/>
            <a:r>
              <a:rPr lang="en-GB" sz="1800">
                <a:latin typeface="Arial" panose="020B0604020202020204" pitchFamily="34" charset="0"/>
                <a:cs typeface="Arial" panose="020B0604020202020204" pitchFamily="34" charset="0"/>
              </a:rPr>
              <a:t>Additional theft submission assurance activities.</a:t>
            </a:r>
          </a:p>
        </p:txBody>
      </p:sp>
      <p:sp>
        <p:nvSpPr>
          <p:cNvPr id="4" name="Content Placeholder 2">
            <a:extLst>
              <a:ext uri="{FF2B5EF4-FFF2-40B4-BE49-F238E27FC236}">
                <a16:creationId xmlns:a16="http://schemas.microsoft.com/office/drawing/2014/main" id="{A7AA31EC-CA38-67F8-185E-FBFBF0A58102}"/>
              </a:ext>
            </a:extLst>
          </p:cNvPr>
          <p:cNvSpPr txBox="1">
            <a:spLocks/>
          </p:cNvSpPr>
          <p:nvPr/>
        </p:nvSpPr>
        <p:spPr>
          <a:xfrm>
            <a:off x="6096000" y="2679699"/>
            <a:ext cx="5189537" cy="343852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Roboto" panose="02000000000000000000" pitchFamily="2" charset="0"/>
                <a:cs typeface="Arial" panose="020B0604020202020204" pitchFamily="34" charset="0"/>
              </a:rPr>
              <a:t>Change </a:t>
            </a: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Roboto" panose="02000000000000000000" pitchFamily="2" charset="0"/>
                <a:cs typeface="Arial" panose="020B0604020202020204" pitchFamily="34" charset="0"/>
                <a:hlinkClick r:id="rId2"/>
              </a:rPr>
              <a:t>R0259 </a:t>
            </a: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Roboto" panose="02000000000000000000" pitchFamily="2" charset="0"/>
                <a:cs typeface="Arial" panose="020B0604020202020204" pitchFamily="34" charset="0"/>
              </a:rPr>
              <a:t>was raised to consult on implementation date, as the original implementation date of 1 April had passed.</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Arial"/>
                <a:ea typeface="Roboto"/>
                <a:cs typeface="Arial"/>
              </a:rPr>
              <a:t>The R0259 implementation date is confirmed to be 1 October 2025 – i.e. the additional incentives will apply for theft investigations closed after this date, with updated reporting required from 1 December 2025.</a:t>
            </a:r>
          </a:p>
        </p:txBody>
      </p:sp>
      <p:cxnSp>
        <p:nvCxnSpPr>
          <p:cNvPr id="6" name="Straight Connector 5">
            <a:extLst>
              <a:ext uri="{FF2B5EF4-FFF2-40B4-BE49-F238E27FC236}">
                <a16:creationId xmlns:a16="http://schemas.microsoft.com/office/drawing/2014/main" id="{966EB3B1-DFFD-22A9-2474-5C5518E3FF3C}"/>
              </a:ext>
            </a:extLst>
          </p:cNvPr>
          <p:cNvCxnSpPr/>
          <p:nvPr/>
        </p:nvCxnSpPr>
        <p:spPr>
          <a:xfrm>
            <a:off x="965200" y="2438400"/>
            <a:ext cx="4902200" cy="0"/>
          </a:xfrm>
          <a:prstGeom prst="line">
            <a:avLst/>
          </a:prstGeom>
          <a:ln w="38100">
            <a:solidFill>
              <a:schemeClr val="tx2"/>
            </a:solidFill>
          </a:ln>
        </p:spPr>
        <p:style>
          <a:lnRef idx="1">
            <a:schemeClr val="accent2"/>
          </a:lnRef>
          <a:fillRef idx="0">
            <a:schemeClr val="accent2"/>
          </a:fillRef>
          <a:effectRef idx="0">
            <a:schemeClr val="accent2"/>
          </a:effectRef>
          <a:fontRef idx="minor">
            <a:schemeClr val="tx1"/>
          </a:fontRef>
        </p:style>
      </p:cxnSp>
      <p:cxnSp>
        <p:nvCxnSpPr>
          <p:cNvPr id="7" name="Straight Connector 6">
            <a:extLst>
              <a:ext uri="{FF2B5EF4-FFF2-40B4-BE49-F238E27FC236}">
                <a16:creationId xmlns:a16="http://schemas.microsoft.com/office/drawing/2014/main" id="{8AE61A01-0B7E-DA5E-EB94-531420FE2166}"/>
              </a:ext>
            </a:extLst>
          </p:cNvPr>
          <p:cNvCxnSpPr/>
          <p:nvPr/>
        </p:nvCxnSpPr>
        <p:spPr>
          <a:xfrm>
            <a:off x="6197600" y="2438400"/>
            <a:ext cx="4902200" cy="0"/>
          </a:xfrm>
          <a:prstGeom prst="line">
            <a:avLst/>
          </a:prstGeom>
          <a:ln w="38100">
            <a:solidFill>
              <a:schemeClr val="tx2"/>
            </a:solidFill>
          </a:ln>
        </p:spPr>
        <p:style>
          <a:lnRef idx="1">
            <a:schemeClr val="accent2"/>
          </a:lnRef>
          <a:fillRef idx="0">
            <a:schemeClr val="accent2"/>
          </a:fillRef>
          <a:effectRef idx="0">
            <a:schemeClr val="accent2"/>
          </a:effectRef>
          <a:fontRef idx="minor">
            <a:schemeClr val="tx1"/>
          </a:fontRef>
        </p:style>
      </p:cxnSp>
      <p:sp>
        <p:nvSpPr>
          <p:cNvPr id="8" name="Title 1">
            <a:extLst>
              <a:ext uri="{FF2B5EF4-FFF2-40B4-BE49-F238E27FC236}">
                <a16:creationId xmlns:a16="http://schemas.microsoft.com/office/drawing/2014/main" id="{A064B950-B87C-5FAD-B39B-724EFC485209}"/>
              </a:ext>
            </a:extLst>
          </p:cNvPr>
          <p:cNvSpPr txBox="1">
            <a:spLocks/>
          </p:cNvSpPr>
          <p:nvPr/>
        </p:nvSpPr>
        <p:spPr>
          <a:xfrm>
            <a:off x="965199" y="1778289"/>
            <a:ext cx="4902200" cy="660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cap="all" spc="300" baseline="0">
                <a:solidFill>
                  <a:schemeClr val="accent2"/>
                </a:solidFill>
                <a:latin typeface="Arial" panose="020B0604020202020204" pitchFamily="34" charset="0"/>
                <a:ea typeface="Roboto" panose="02000000000000000000" pitchFamily="2" charset="0"/>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all" spc="300" normalizeH="0" baseline="0" noProof="0">
                <a:ln>
                  <a:noFill/>
                </a:ln>
                <a:solidFill>
                  <a:srgbClr val="70ADA3"/>
                </a:solidFill>
                <a:effectLst/>
                <a:uLnTx/>
                <a:uFillTx/>
                <a:latin typeface="Arial" panose="020B0604020202020204" pitchFamily="34" charset="0"/>
                <a:ea typeface="Roboto" panose="02000000000000000000" pitchFamily="2" charset="0"/>
                <a:cs typeface="Arial" panose="020B0604020202020204" pitchFamily="34" charset="0"/>
              </a:rPr>
              <a:t>R0173</a:t>
            </a:r>
          </a:p>
        </p:txBody>
      </p:sp>
      <p:sp>
        <p:nvSpPr>
          <p:cNvPr id="9" name="Title 1">
            <a:extLst>
              <a:ext uri="{FF2B5EF4-FFF2-40B4-BE49-F238E27FC236}">
                <a16:creationId xmlns:a16="http://schemas.microsoft.com/office/drawing/2014/main" id="{872BDBC9-BE8D-9268-0B1D-34D0098B9532}"/>
              </a:ext>
            </a:extLst>
          </p:cNvPr>
          <p:cNvSpPr txBox="1">
            <a:spLocks/>
          </p:cNvSpPr>
          <p:nvPr/>
        </p:nvSpPr>
        <p:spPr>
          <a:xfrm>
            <a:off x="6197600" y="1778289"/>
            <a:ext cx="4902200" cy="660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cap="all" spc="300" baseline="0">
                <a:solidFill>
                  <a:schemeClr val="accent2"/>
                </a:solidFill>
                <a:latin typeface="Arial" panose="020B0604020202020204" pitchFamily="34" charset="0"/>
                <a:ea typeface="Roboto" panose="02000000000000000000" pitchFamily="2" charset="0"/>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all" spc="300" normalizeH="0" baseline="0" noProof="0">
                <a:ln>
                  <a:noFill/>
                </a:ln>
                <a:solidFill>
                  <a:srgbClr val="70ADA3"/>
                </a:solidFill>
                <a:effectLst/>
                <a:uLnTx/>
                <a:uFillTx/>
                <a:latin typeface="Arial" panose="020B0604020202020204" pitchFamily="34" charset="0"/>
                <a:ea typeface="Roboto" panose="02000000000000000000" pitchFamily="2" charset="0"/>
                <a:cs typeface="Arial" panose="020B0604020202020204" pitchFamily="34" charset="0"/>
              </a:rPr>
              <a:t>R0259</a:t>
            </a:r>
          </a:p>
        </p:txBody>
      </p:sp>
    </p:spTree>
    <p:extLst>
      <p:ext uri="{BB962C8B-B14F-4D97-AF65-F5344CB8AC3E}">
        <p14:creationId xmlns:p14="http://schemas.microsoft.com/office/powerpoint/2010/main" val="32627872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791B48B-8968-07A5-D751-2C730869389B}"/>
              </a:ext>
            </a:extLst>
          </p:cNvPr>
          <p:cNvSpPr/>
          <p:nvPr/>
        </p:nvSpPr>
        <p:spPr>
          <a:xfrm>
            <a:off x="609600" y="1355291"/>
            <a:ext cx="10375900" cy="4867709"/>
          </a:xfrm>
          <a:prstGeom prst="rect">
            <a:avLst/>
          </a:pr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C9EBDC-3D6C-D720-7CAD-5EFDABA7B13A}"/>
              </a:ext>
            </a:extLst>
          </p:cNvPr>
          <p:cNvSpPr>
            <a:spLocks noGrp="1"/>
          </p:cNvSpPr>
          <p:nvPr>
            <p:ph type="title"/>
          </p:nvPr>
        </p:nvSpPr>
        <p:spPr/>
        <p:txBody>
          <a:bodyPr>
            <a:normAutofit/>
          </a:bodyPr>
          <a:lstStyle/>
          <a:p>
            <a:r>
              <a:rPr lang="en-GB"/>
              <a:t>Forthcoming Changes</a:t>
            </a:r>
          </a:p>
        </p:txBody>
      </p:sp>
      <p:sp>
        <p:nvSpPr>
          <p:cNvPr id="3" name="Content Placeholder 2">
            <a:extLst>
              <a:ext uri="{FF2B5EF4-FFF2-40B4-BE49-F238E27FC236}">
                <a16:creationId xmlns:a16="http://schemas.microsoft.com/office/drawing/2014/main" id="{288C2CF2-DCCA-FBEF-A924-1C3EC108C2AE}"/>
              </a:ext>
            </a:extLst>
          </p:cNvPr>
          <p:cNvSpPr>
            <a:spLocks noGrp="1"/>
          </p:cNvSpPr>
          <p:nvPr>
            <p:ph sz="quarter" idx="10"/>
          </p:nvPr>
        </p:nvSpPr>
        <p:spPr>
          <a:xfrm>
            <a:off x="872114" y="1634547"/>
            <a:ext cx="9217025" cy="4695825"/>
          </a:xfrm>
        </p:spPr>
        <p:txBody>
          <a:bodyPr vert="horz" lIns="91440" tIns="45720" rIns="91440" bIns="45720" rtlCol="0" anchor="t">
            <a:noAutofit/>
          </a:bodyPr>
          <a:lstStyle/>
          <a:p>
            <a:r>
              <a:rPr lang="en-GB" sz="1600" dirty="0">
                <a:latin typeface="Arial"/>
                <a:ea typeface="Roboto"/>
                <a:cs typeface="Arial"/>
              </a:rPr>
              <a:t>Code Manager currently working on additional analysis and reporting of ETTOS lead activity.</a:t>
            </a:r>
          </a:p>
          <a:p>
            <a:r>
              <a:rPr lang="en-GB" sz="1600" dirty="0">
                <a:latin typeface="Arial"/>
                <a:ea typeface="Roboto"/>
                <a:cs typeface="Arial"/>
              </a:rPr>
              <a:t>We will be matching ETTOS leads to theft investigation data submitted (initially based on </a:t>
            </a:r>
            <a:r>
              <a:rPr lang="en-GB" sz="1600" dirty="0" err="1">
                <a:latin typeface="Arial"/>
                <a:ea typeface="Roboto"/>
                <a:cs typeface="Arial"/>
              </a:rPr>
              <a:t>MPxN</a:t>
            </a:r>
            <a:r>
              <a:rPr lang="en-GB" sz="1600" dirty="0">
                <a:latin typeface="Arial"/>
                <a:ea typeface="Roboto"/>
                <a:cs typeface="Arial"/>
              </a:rPr>
              <a:t> within a time window) to:</a:t>
            </a:r>
          </a:p>
          <a:p>
            <a:pPr lvl="1"/>
            <a:r>
              <a:rPr lang="en-GB" dirty="0">
                <a:latin typeface="Arial"/>
                <a:ea typeface="Roboto"/>
                <a:cs typeface="Arial"/>
              </a:rPr>
              <a:t>Check if ETTOS leads are being investigated timely, in line with Schedule 7 / 8 requirements.</a:t>
            </a:r>
          </a:p>
          <a:p>
            <a:pPr lvl="1"/>
            <a:r>
              <a:rPr lang="en-GB" dirty="0">
                <a:latin typeface="Arial"/>
                <a:ea typeface="Roboto"/>
                <a:cs typeface="Arial"/>
              </a:rPr>
              <a:t>Analyse the outcomes from ETTOS leads compared to the rest of the population.</a:t>
            </a:r>
            <a:br>
              <a:rPr lang="en-GB" dirty="0">
                <a:latin typeface="Arial" panose="020B0604020202020204" pitchFamily="34" charset="0"/>
                <a:cs typeface="Arial" panose="020B0604020202020204" pitchFamily="34" charset="0"/>
              </a:rPr>
            </a:br>
            <a:endParaRPr lang="en-GB" dirty="0">
              <a:latin typeface="Arial" panose="020B0604020202020204" pitchFamily="34" charset="0"/>
              <a:cs typeface="Arial" panose="020B0604020202020204" pitchFamily="34" charset="0"/>
            </a:endParaRPr>
          </a:p>
          <a:p>
            <a:r>
              <a:rPr lang="en-GB" sz="1600" dirty="0">
                <a:latin typeface="Arial"/>
                <a:ea typeface="Roboto"/>
                <a:cs typeface="Arial"/>
              </a:rPr>
              <a:t>Dashboard changes include:</a:t>
            </a:r>
          </a:p>
          <a:p>
            <a:pPr lvl="1"/>
            <a:r>
              <a:rPr lang="en-GB" dirty="0">
                <a:latin typeface="Arial"/>
                <a:ea typeface="Roboto"/>
                <a:cs typeface="Arial"/>
              </a:rPr>
              <a:t>Amending the Theft Summary report to show ETTOS lead breakdown, replacing the ‘leads’ chart.</a:t>
            </a:r>
          </a:p>
          <a:p>
            <a:pPr lvl="1"/>
            <a:r>
              <a:rPr lang="en-GB" dirty="0">
                <a:latin typeface="Arial"/>
                <a:ea typeface="Roboto"/>
                <a:cs typeface="Arial"/>
              </a:rPr>
              <a:t>A new ETTOS Lead Analysis tab will be added showing results of the analysis including matching details, ageing and outcomes.</a:t>
            </a:r>
          </a:p>
          <a:p>
            <a:pPr lvl="1"/>
            <a:r>
              <a:rPr lang="en-GB" dirty="0">
                <a:latin typeface="Arial"/>
                <a:ea typeface="Roboto"/>
                <a:cs typeface="Arial"/>
              </a:rPr>
              <a:t>Additional row-level detail (supplier specific) showing ETTOS leads and their matching status to facilitate identification of unworked leads.</a:t>
            </a:r>
            <a:br>
              <a:rPr lang="en-GB" dirty="0">
                <a:latin typeface="Arial" panose="020B0604020202020204" pitchFamily="34" charset="0"/>
                <a:cs typeface="Arial" panose="020B0604020202020204" pitchFamily="34" charset="0"/>
              </a:rPr>
            </a:br>
            <a:endParaRPr lang="en-GB" sz="1600" dirty="0">
              <a:latin typeface="Arial" panose="020B0604020202020204" pitchFamily="34" charset="0"/>
              <a:cs typeface="Arial" panose="020B0604020202020204" pitchFamily="34" charset="0"/>
            </a:endParaRPr>
          </a:p>
          <a:p>
            <a:r>
              <a:rPr lang="en-GB" sz="1600" dirty="0">
                <a:latin typeface="Arial"/>
                <a:ea typeface="Roboto"/>
                <a:cs typeface="Arial"/>
              </a:rPr>
              <a:t>Further details, including further demos and walkthroughs along with updated guidance documentation will be issued prior to go-live – with go-live in September.</a:t>
            </a:r>
          </a:p>
        </p:txBody>
      </p:sp>
      <p:sp>
        <p:nvSpPr>
          <p:cNvPr id="4" name="Title 1">
            <a:extLst>
              <a:ext uri="{FF2B5EF4-FFF2-40B4-BE49-F238E27FC236}">
                <a16:creationId xmlns:a16="http://schemas.microsoft.com/office/drawing/2014/main" id="{BE17AABD-D02B-F14E-8A64-2608144AC8F1}"/>
              </a:ext>
            </a:extLst>
          </p:cNvPr>
          <p:cNvSpPr txBox="1">
            <a:spLocks/>
          </p:cNvSpPr>
          <p:nvPr/>
        </p:nvSpPr>
        <p:spPr>
          <a:xfrm>
            <a:off x="872547" y="1025236"/>
            <a:ext cx="9284855" cy="660111"/>
          </a:xfrm>
          <a:prstGeom prst="rect">
            <a:avLst/>
          </a:prstGeom>
          <a:solidFill>
            <a:schemeClr val="bg1"/>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2800" b="1" kern="1200" cap="all" spc="300" baseline="0">
                <a:solidFill>
                  <a:schemeClr val="accent2"/>
                </a:solidFill>
                <a:latin typeface="Arial" panose="020B0604020202020204" pitchFamily="34" charset="0"/>
                <a:ea typeface="Roboto" panose="02000000000000000000" pitchFamily="2" charset="0"/>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all" spc="300" normalizeH="0" baseline="0" noProof="0">
                <a:ln>
                  <a:noFill/>
                </a:ln>
                <a:solidFill>
                  <a:srgbClr val="70ADA3"/>
                </a:solidFill>
                <a:effectLst/>
                <a:uLnTx/>
                <a:uFillTx/>
                <a:latin typeface="Arial" panose="020B0604020202020204" pitchFamily="34" charset="0"/>
                <a:ea typeface="Roboto" panose="02000000000000000000" pitchFamily="2" charset="0"/>
                <a:cs typeface="Arial" panose="020B0604020202020204" pitchFamily="34" charset="0"/>
              </a:rPr>
              <a:t>ETTOS Matching</a:t>
            </a:r>
          </a:p>
        </p:txBody>
      </p:sp>
    </p:spTree>
    <p:extLst>
      <p:ext uri="{BB962C8B-B14F-4D97-AF65-F5344CB8AC3E}">
        <p14:creationId xmlns:p14="http://schemas.microsoft.com/office/powerpoint/2010/main" val="1228751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9EBDC-3D6C-D720-7CAD-5EFDABA7B13A}"/>
              </a:ext>
            </a:extLst>
          </p:cNvPr>
          <p:cNvSpPr>
            <a:spLocks noGrp="1"/>
          </p:cNvSpPr>
          <p:nvPr>
            <p:ph type="title"/>
          </p:nvPr>
        </p:nvSpPr>
        <p:spPr/>
        <p:txBody>
          <a:bodyPr>
            <a:normAutofit/>
          </a:bodyPr>
          <a:lstStyle/>
          <a:p>
            <a:r>
              <a:rPr lang="en-GB"/>
              <a:t>Forthcoming Changes</a:t>
            </a:r>
          </a:p>
        </p:txBody>
      </p:sp>
      <p:sp>
        <p:nvSpPr>
          <p:cNvPr id="3" name="Content Placeholder 2">
            <a:extLst>
              <a:ext uri="{FF2B5EF4-FFF2-40B4-BE49-F238E27FC236}">
                <a16:creationId xmlns:a16="http://schemas.microsoft.com/office/drawing/2014/main" id="{288C2CF2-DCCA-FBEF-A924-1C3EC108C2AE}"/>
              </a:ext>
            </a:extLst>
          </p:cNvPr>
          <p:cNvSpPr>
            <a:spLocks noGrp="1"/>
          </p:cNvSpPr>
          <p:nvPr>
            <p:ph sz="quarter" idx="10"/>
          </p:nvPr>
        </p:nvSpPr>
        <p:spPr>
          <a:xfrm>
            <a:off x="872114" y="1711294"/>
            <a:ext cx="9217025" cy="4311615"/>
          </a:xfrm>
        </p:spPr>
        <p:txBody>
          <a:bodyPr>
            <a:normAutofit/>
          </a:bodyPr>
          <a:lstStyle/>
          <a:p>
            <a:r>
              <a:rPr lang="en-GB" sz="1600">
                <a:latin typeface="Arial" panose="020B0604020202020204" pitchFamily="34" charset="0"/>
                <a:cs typeface="Arial" panose="020B0604020202020204" pitchFamily="34" charset="0"/>
              </a:rPr>
              <a:t>To continue to enhance quality of data recorded within TDIS, including that used for wider Theft initiatives e.g. the Theft Portal, we have identified some opportunities to enhance the current approaches to data validation.</a:t>
            </a:r>
          </a:p>
          <a:p>
            <a:r>
              <a:rPr lang="en-GB" sz="1600">
                <a:latin typeface="Arial" panose="020B0604020202020204" pitchFamily="34" charset="0"/>
                <a:cs typeface="Arial" panose="020B0604020202020204" pitchFamily="34" charset="0"/>
              </a:rPr>
              <a:t>This will be delivered through two routes:</a:t>
            </a:r>
          </a:p>
          <a:p>
            <a:pPr lvl="1"/>
            <a:r>
              <a:rPr lang="en-GB">
                <a:latin typeface="Arial" panose="020B0604020202020204" pitchFamily="34" charset="0"/>
                <a:cs typeface="Arial" panose="020B0604020202020204" pitchFamily="34" charset="0"/>
              </a:rPr>
              <a:t>A small number of adjustments to data upload validation rules (i.e. within the portal).</a:t>
            </a:r>
          </a:p>
          <a:p>
            <a:pPr lvl="1"/>
            <a:r>
              <a:rPr lang="en-GB">
                <a:latin typeface="Arial" panose="020B0604020202020204" pitchFamily="34" charset="0"/>
                <a:cs typeface="Arial" panose="020B0604020202020204" pitchFamily="34" charset="0"/>
              </a:rPr>
              <a:t>Additional checks over processed data, with results reported as either rejections or warnings via the Theft Dashboard.</a:t>
            </a:r>
          </a:p>
          <a:p>
            <a:r>
              <a:rPr lang="en-GB" sz="1600">
                <a:latin typeface="Arial" panose="020B0604020202020204" pitchFamily="34" charset="0"/>
                <a:cs typeface="Arial" panose="020B0604020202020204" pitchFamily="34" charset="0"/>
              </a:rPr>
              <a:t>Rejections (whether via portal on upload or through post-upload checks) will continue to exclude investigations from inclusion in TDIS.</a:t>
            </a:r>
          </a:p>
          <a:p>
            <a:r>
              <a:rPr lang="en-GB" sz="1600">
                <a:latin typeface="Arial" panose="020B0604020202020204" pitchFamily="34" charset="0"/>
                <a:cs typeface="Arial" panose="020B0604020202020204" pitchFamily="34" charset="0"/>
              </a:rPr>
              <a:t>Warnings will not exclude investigations from inclusion in TDIS, but high volumes of warnings may lead to queries from the Code Manager.</a:t>
            </a:r>
          </a:p>
          <a:p>
            <a:r>
              <a:rPr lang="en-GB" sz="1600">
                <a:latin typeface="Arial" panose="020B0604020202020204" pitchFamily="34" charset="0"/>
                <a:cs typeface="Arial" panose="020B0604020202020204" pitchFamily="34" charset="0"/>
              </a:rPr>
              <a:t>Rejections are </a:t>
            </a:r>
            <a:r>
              <a:rPr lang="en-GB" sz="1600" b="1">
                <a:latin typeface="Arial" panose="020B0604020202020204" pitchFamily="34" charset="0"/>
                <a:cs typeface="Arial" panose="020B0604020202020204" pitchFamily="34" charset="0"/>
              </a:rPr>
              <a:t>not</a:t>
            </a:r>
            <a:r>
              <a:rPr lang="en-GB" sz="1600">
                <a:latin typeface="Arial" panose="020B0604020202020204" pitchFamily="34" charset="0"/>
                <a:cs typeface="Arial" panose="020B0604020202020204" pitchFamily="34" charset="0"/>
              </a:rPr>
              <a:t> new validation requirements (i.e. reflect current PARC).</a:t>
            </a:r>
          </a:p>
          <a:p>
            <a:r>
              <a:rPr lang="en-GB" sz="1600">
                <a:latin typeface="Arial" panose="020B0604020202020204" pitchFamily="34" charset="0"/>
                <a:cs typeface="Arial" panose="020B0604020202020204" pitchFamily="34" charset="0"/>
              </a:rPr>
              <a:t>Dashboard reporting will be enhanced to show rejections and warnings, with items ‘cleared’ if the data replaced with a resubmission of the same investigation ID.</a:t>
            </a:r>
          </a:p>
          <a:p>
            <a:r>
              <a:rPr lang="en-GB" sz="1600">
                <a:latin typeface="Arial" panose="020B0604020202020204" pitchFamily="34" charset="0"/>
                <a:cs typeface="Arial" panose="020B0604020202020204" pitchFamily="34" charset="0"/>
              </a:rPr>
              <a:t>‘Cleared’ validation items will also be available to facilitate any tracking/monitoring by suppliers.</a:t>
            </a:r>
          </a:p>
        </p:txBody>
      </p:sp>
      <p:sp>
        <p:nvSpPr>
          <p:cNvPr id="5" name="Rectangle 4">
            <a:extLst>
              <a:ext uri="{FF2B5EF4-FFF2-40B4-BE49-F238E27FC236}">
                <a16:creationId xmlns:a16="http://schemas.microsoft.com/office/drawing/2014/main" id="{103E2488-5315-7621-760F-0097CAD2A4F0}"/>
              </a:ext>
            </a:extLst>
          </p:cNvPr>
          <p:cNvSpPr/>
          <p:nvPr/>
        </p:nvSpPr>
        <p:spPr>
          <a:xfrm>
            <a:off x="609600" y="1355291"/>
            <a:ext cx="10375900" cy="4867709"/>
          </a:xfrm>
          <a:prstGeom prst="rect">
            <a:avLst/>
          </a:pr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DE78DCC3-D874-FFFA-8DE0-49751FCD4CA1}"/>
              </a:ext>
            </a:extLst>
          </p:cNvPr>
          <p:cNvSpPr txBox="1">
            <a:spLocks/>
          </p:cNvSpPr>
          <p:nvPr/>
        </p:nvSpPr>
        <p:spPr>
          <a:xfrm>
            <a:off x="872547" y="1025236"/>
            <a:ext cx="9284855" cy="660111"/>
          </a:xfrm>
          <a:prstGeom prst="rect">
            <a:avLst/>
          </a:prstGeom>
          <a:solidFill>
            <a:schemeClr val="bg1"/>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2800" b="1" kern="1200" cap="all" spc="300" baseline="0">
                <a:solidFill>
                  <a:schemeClr val="accent2"/>
                </a:solidFill>
                <a:latin typeface="Arial" panose="020B0604020202020204" pitchFamily="34" charset="0"/>
                <a:ea typeface="Roboto" panose="02000000000000000000" pitchFamily="2" charset="0"/>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all" spc="300" normalizeH="0" baseline="0" noProof="0">
                <a:ln>
                  <a:noFill/>
                </a:ln>
                <a:solidFill>
                  <a:srgbClr val="70ADA3"/>
                </a:solidFill>
                <a:effectLst/>
                <a:uLnTx/>
                <a:uFillTx/>
                <a:latin typeface="Arial" panose="020B0604020202020204" pitchFamily="34" charset="0"/>
                <a:ea typeface="Roboto" panose="02000000000000000000" pitchFamily="2" charset="0"/>
                <a:cs typeface="Arial" panose="020B0604020202020204" pitchFamily="34" charset="0"/>
              </a:rPr>
              <a:t>Enhanced Data Validation Checks</a:t>
            </a:r>
          </a:p>
        </p:txBody>
      </p:sp>
    </p:spTree>
    <p:extLst>
      <p:ext uri="{BB962C8B-B14F-4D97-AF65-F5344CB8AC3E}">
        <p14:creationId xmlns:p14="http://schemas.microsoft.com/office/powerpoint/2010/main" val="16946770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A0AD8EC-B1E0-0BCD-6DC4-7FB9A8BFB2FB}"/>
              </a:ext>
            </a:extLst>
          </p:cNvPr>
          <p:cNvSpPr/>
          <p:nvPr/>
        </p:nvSpPr>
        <p:spPr>
          <a:xfrm>
            <a:off x="609600" y="1355291"/>
            <a:ext cx="10375900" cy="4867709"/>
          </a:xfrm>
          <a:prstGeom prst="rect">
            <a:avLst/>
          </a:pr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C9EBDC-3D6C-D720-7CAD-5EFDABA7B13A}"/>
              </a:ext>
            </a:extLst>
          </p:cNvPr>
          <p:cNvSpPr>
            <a:spLocks noGrp="1"/>
          </p:cNvSpPr>
          <p:nvPr>
            <p:ph type="title"/>
          </p:nvPr>
        </p:nvSpPr>
        <p:spPr/>
        <p:txBody>
          <a:bodyPr>
            <a:normAutofit/>
          </a:bodyPr>
          <a:lstStyle/>
          <a:p>
            <a:r>
              <a:rPr lang="en-GB"/>
              <a:t>Forthcoming Changes</a:t>
            </a:r>
          </a:p>
        </p:txBody>
      </p:sp>
      <p:sp>
        <p:nvSpPr>
          <p:cNvPr id="3" name="Content Placeholder 2">
            <a:extLst>
              <a:ext uri="{FF2B5EF4-FFF2-40B4-BE49-F238E27FC236}">
                <a16:creationId xmlns:a16="http://schemas.microsoft.com/office/drawing/2014/main" id="{288C2CF2-DCCA-FBEF-A924-1C3EC108C2AE}"/>
              </a:ext>
            </a:extLst>
          </p:cNvPr>
          <p:cNvSpPr>
            <a:spLocks noGrp="1"/>
          </p:cNvSpPr>
          <p:nvPr>
            <p:ph sz="quarter" idx="10"/>
          </p:nvPr>
        </p:nvSpPr>
        <p:spPr>
          <a:xfrm>
            <a:off x="906463" y="1800195"/>
            <a:ext cx="9217025" cy="4178330"/>
          </a:xfrm>
        </p:spPr>
        <p:txBody>
          <a:bodyPr vert="horz" lIns="91440" tIns="45720" rIns="91440" bIns="45720" rtlCol="0" anchor="t">
            <a:normAutofit/>
          </a:bodyPr>
          <a:lstStyle/>
          <a:p>
            <a:r>
              <a:rPr lang="en-GB" sz="1600" dirty="0">
                <a:latin typeface="Arial"/>
                <a:ea typeface="Roboto"/>
                <a:cs typeface="Arial"/>
              </a:rPr>
              <a:t>Additional checks will include:</a:t>
            </a:r>
          </a:p>
          <a:p>
            <a:pPr lvl="1"/>
            <a:r>
              <a:rPr lang="en-GB" dirty="0">
                <a:latin typeface="Arial"/>
                <a:ea typeface="Roboto"/>
                <a:cs typeface="Arial"/>
              </a:rPr>
              <a:t>Valid supply postcode format</a:t>
            </a:r>
          </a:p>
          <a:p>
            <a:pPr lvl="1"/>
            <a:r>
              <a:rPr lang="en-GB" dirty="0">
                <a:latin typeface="Arial"/>
                <a:ea typeface="Roboto"/>
                <a:cs typeface="Arial"/>
              </a:rPr>
              <a:t>Alignment of mandatory field completion for Date investigation closed and tampering report source</a:t>
            </a:r>
          </a:p>
          <a:p>
            <a:pPr lvl="1"/>
            <a:r>
              <a:rPr lang="en-GB" dirty="0">
                <a:latin typeface="Arial"/>
                <a:ea typeface="Roboto"/>
                <a:cs typeface="Arial"/>
              </a:rPr>
              <a:t>Preventing submission of future dates for relevant fields</a:t>
            </a:r>
          </a:p>
          <a:p>
            <a:pPr lvl="1"/>
            <a:r>
              <a:rPr lang="en-GB" dirty="0">
                <a:latin typeface="Arial"/>
                <a:ea typeface="Roboto"/>
                <a:cs typeface="Arial"/>
              </a:rPr>
              <a:t>Consistency of dates for completed investigations (e.g. assessed end date after start)</a:t>
            </a:r>
          </a:p>
          <a:p>
            <a:pPr lvl="1"/>
            <a:r>
              <a:rPr lang="en-GB" dirty="0">
                <a:latin typeface="Arial"/>
                <a:ea typeface="Roboto"/>
                <a:cs typeface="Arial"/>
              </a:rPr>
              <a:t>Potentially erroneous values for assessed losses (</a:t>
            </a:r>
            <a:r>
              <a:rPr lang="en-GB" dirty="0" err="1">
                <a:latin typeface="Arial"/>
                <a:ea typeface="Roboto"/>
                <a:cs typeface="Arial"/>
              </a:rPr>
              <a:t>MPxN</a:t>
            </a:r>
            <a:r>
              <a:rPr lang="en-GB" dirty="0">
                <a:latin typeface="Arial"/>
                <a:ea typeface="Roboto"/>
                <a:cs typeface="Arial"/>
              </a:rPr>
              <a:t>, date, excessive volumes, zero)</a:t>
            </a:r>
          </a:p>
          <a:p>
            <a:pPr lvl="1"/>
            <a:r>
              <a:rPr lang="en-GB" dirty="0">
                <a:latin typeface="Arial"/>
                <a:ea typeface="Roboto"/>
                <a:cs typeface="Arial"/>
              </a:rPr>
              <a:t>Supplier investigation number in multiple segments/pots</a:t>
            </a:r>
          </a:p>
          <a:p>
            <a:pPr lvl="1"/>
            <a:r>
              <a:rPr lang="en-GB" dirty="0">
                <a:latin typeface="Arial"/>
                <a:ea typeface="Roboto"/>
                <a:cs typeface="Arial"/>
              </a:rPr>
              <a:t>Significantly aged investigations</a:t>
            </a:r>
          </a:p>
          <a:p>
            <a:pPr lvl="1"/>
            <a:endParaRPr lang="en-GB" dirty="0">
              <a:latin typeface="Arial" panose="020B0604020202020204" pitchFamily="34" charset="0"/>
              <a:cs typeface="Arial" panose="020B0604020202020204" pitchFamily="34" charset="0"/>
            </a:endParaRPr>
          </a:p>
          <a:p>
            <a:pPr lvl="1"/>
            <a:endParaRPr lang="en-GB" dirty="0">
              <a:latin typeface="Arial"/>
              <a:ea typeface="Roboto"/>
              <a:cs typeface="Arial"/>
            </a:endParaRPr>
          </a:p>
          <a:p>
            <a:r>
              <a:rPr lang="en-GB" sz="1600" dirty="0">
                <a:latin typeface="Arial"/>
                <a:ea typeface="Roboto"/>
                <a:cs typeface="Arial"/>
              </a:rPr>
              <a:t>Further details, including further demos and walkthroughs along with updated guidance documentation will be issued prior to go-live – with go-live in September.</a:t>
            </a:r>
            <a:endParaRPr lang="en-GB" dirty="0">
              <a:latin typeface="Arial"/>
              <a:ea typeface="Roboto"/>
              <a:cs typeface="Arial"/>
            </a:endParaRPr>
          </a:p>
        </p:txBody>
      </p:sp>
      <p:sp>
        <p:nvSpPr>
          <p:cNvPr id="5" name="Title 1">
            <a:extLst>
              <a:ext uri="{FF2B5EF4-FFF2-40B4-BE49-F238E27FC236}">
                <a16:creationId xmlns:a16="http://schemas.microsoft.com/office/drawing/2014/main" id="{6CFD102A-45D4-BFBC-1EC2-1F77248C62B7}"/>
              </a:ext>
            </a:extLst>
          </p:cNvPr>
          <p:cNvSpPr txBox="1">
            <a:spLocks/>
          </p:cNvSpPr>
          <p:nvPr/>
        </p:nvSpPr>
        <p:spPr>
          <a:xfrm>
            <a:off x="872547" y="1025236"/>
            <a:ext cx="9284855" cy="660111"/>
          </a:xfrm>
          <a:prstGeom prst="rect">
            <a:avLst/>
          </a:prstGeom>
          <a:solidFill>
            <a:schemeClr val="bg1"/>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2800" b="1" kern="1200" cap="all" spc="300" baseline="0">
                <a:solidFill>
                  <a:schemeClr val="accent2"/>
                </a:solidFill>
                <a:latin typeface="Arial" panose="020B0604020202020204" pitchFamily="34" charset="0"/>
                <a:ea typeface="Roboto" panose="02000000000000000000" pitchFamily="2" charset="0"/>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all" spc="300" normalizeH="0" baseline="0" noProof="0">
                <a:ln>
                  <a:noFill/>
                </a:ln>
                <a:solidFill>
                  <a:srgbClr val="70ADA3"/>
                </a:solidFill>
                <a:effectLst/>
                <a:uLnTx/>
                <a:uFillTx/>
                <a:latin typeface="Arial" panose="020B0604020202020204" pitchFamily="34" charset="0"/>
                <a:ea typeface="Roboto" panose="02000000000000000000" pitchFamily="2" charset="0"/>
                <a:cs typeface="Arial" panose="020B0604020202020204" pitchFamily="34" charset="0"/>
              </a:rPr>
              <a:t>Enhanced Data Validation Checks</a:t>
            </a:r>
          </a:p>
        </p:txBody>
      </p:sp>
    </p:spTree>
    <p:extLst>
      <p:ext uri="{BB962C8B-B14F-4D97-AF65-F5344CB8AC3E}">
        <p14:creationId xmlns:p14="http://schemas.microsoft.com/office/powerpoint/2010/main" val="33090103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60ED6-F0F9-9457-2A79-2FB069EB2C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A5A971-1F4F-EA37-60F6-B8B8D0B262C7}"/>
              </a:ext>
            </a:extLst>
          </p:cNvPr>
          <p:cNvSpPr>
            <a:spLocks noGrp="1"/>
          </p:cNvSpPr>
          <p:nvPr>
            <p:ph type="title"/>
          </p:nvPr>
        </p:nvSpPr>
        <p:spPr>
          <a:xfrm>
            <a:off x="4032250" y="2020824"/>
            <a:ext cx="6968505" cy="2303275"/>
          </a:xfrm>
        </p:spPr>
        <p:txBody>
          <a:bodyPr>
            <a:normAutofit/>
          </a:bodyPr>
          <a:lstStyle/>
          <a:p>
            <a:r>
              <a:rPr lang="en-GB" sz="2400" dirty="0">
                <a:latin typeface="Arial" panose="020B0604020202020204" pitchFamily="34" charset="0"/>
                <a:ea typeface="Roboto"/>
                <a:cs typeface="Arial" panose="020B0604020202020204" pitchFamily="34" charset="0"/>
              </a:rPr>
              <a:t>3. AOB</a:t>
            </a: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F9C75571-DC29-8DB4-92CF-B7A6B1DD06DA}"/>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ALL</a:t>
            </a:r>
          </a:p>
        </p:txBody>
      </p:sp>
    </p:spTree>
    <p:extLst>
      <p:ext uri="{BB962C8B-B14F-4D97-AF65-F5344CB8AC3E}">
        <p14:creationId xmlns:p14="http://schemas.microsoft.com/office/powerpoint/2010/main" val="4908347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dirty="0"/>
              <a:t>I0237 Working group</a:t>
            </a:r>
          </a:p>
        </p:txBody>
      </p:sp>
    </p:spTree>
    <p:extLst>
      <p:ext uri="{BB962C8B-B14F-4D97-AF65-F5344CB8AC3E}">
        <p14:creationId xmlns:p14="http://schemas.microsoft.com/office/powerpoint/2010/main" val="3738014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5C68-7964-E293-672B-D82C0B2C2F67}"/>
              </a:ext>
            </a:extLst>
          </p:cNvPr>
          <p:cNvSpPr>
            <a:spLocks noGrp="1"/>
          </p:cNvSpPr>
          <p:nvPr>
            <p:ph type="ctrTitle"/>
          </p:nvPr>
        </p:nvSpPr>
        <p:spPr>
          <a:xfrm>
            <a:off x="2345094" y="828939"/>
            <a:ext cx="9144000" cy="678445"/>
          </a:xfrm>
        </p:spPr>
        <p:txBody>
          <a:bodyPr>
            <a:normAutofit/>
          </a:bodyPr>
          <a:lstStyle/>
          <a:p>
            <a:pPr>
              <a:lnSpc>
                <a:spcPct val="115000"/>
              </a:lnSpc>
              <a:spcBef>
                <a:spcPts val="600"/>
              </a:spcBef>
              <a:spcAft>
                <a:spcPts val="600"/>
              </a:spcAft>
            </a:pPr>
            <a:r>
              <a:rPr lang="en-GB" sz="1800" dirty="0">
                <a:solidFill>
                  <a:srgbClr val="70ADA3"/>
                </a:solidFill>
                <a:latin typeface="Arial" panose="020B0604020202020204" pitchFamily="34" charset="0"/>
                <a:cs typeface="Arial" panose="020B0604020202020204" pitchFamily="34" charset="0"/>
              </a:rPr>
              <a:t>I0237 working group</a:t>
            </a:r>
          </a:p>
        </p:txBody>
      </p:sp>
      <p:sp>
        <p:nvSpPr>
          <p:cNvPr id="3" name="Subtitle 2">
            <a:extLst>
              <a:ext uri="{FF2B5EF4-FFF2-40B4-BE49-F238E27FC236}">
                <a16:creationId xmlns:a16="http://schemas.microsoft.com/office/drawing/2014/main" id="{B33A6992-7E6D-B19E-EA07-EC15ACA00F19}"/>
              </a:ext>
            </a:extLst>
          </p:cNvPr>
          <p:cNvSpPr>
            <a:spLocks noGrp="1"/>
          </p:cNvSpPr>
          <p:nvPr>
            <p:ph type="subTitle" idx="1"/>
          </p:nvPr>
        </p:nvSpPr>
        <p:spPr>
          <a:xfrm>
            <a:off x="707366" y="2206304"/>
            <a:ext cx="10781728" cy="4194496"/>
          </a:xfrm>
        </p:spPr>
        <p:txBody>
          <a:bodyPr>
            <a:normAutofit lnSpcReduction="10000"/>
          </a:bodyPr>
          <a:lstStyle/>
          <a:p>
            <a:pPr marL="0" indent="0">
              <a:buNone/>
            </a:pPr>
            <a:r>
              <a:rPr lang="en-GB" dirty="0"/>
              <a:t>As part of the solution development for </a:t>
            </a:r>
            <a:r>
              <a:rPr lang="en-GB" u="sng" dirty="0">
                <a:hlinkClick r:id="rId2"/>
              </a:rPr>
              <a:t>I0237 - Erroneous Switch Review</a:t>
            </a:r>
            <a:r>
              <a:rPr lang="en-GB" dirty="0"/>
              <a:t>, a Working Group is being established to conduct an end-to-end review of Erroneous Switches (ES), specifically focusing on Section B of Schedule 30. The scope of this review is limited to the process that follows once an ES has occurred; it will not address the root causes of ESs.</a:t>
            </a:r>
          </a:p>
          <a:p>
            <a:pPr marL="0" indent="0">
              <a:buNone/>
            </a:pPr>
            <a:r>
              <a:rPr lang="en-GB" dirty="0"/>
              <a:t> </a:t>
            </a:r>
          </a:p>
          <a:p>
            <a:pPr marL="0" indent="0">
              <a:buNone/>
            </a:pPr>
            <a:r>
              <a:rPr lang="en-GB" dirty="0"/>
              <a:t>The review will encompass all </a:t>
            </a:r>
            <a:r>
              <a:rPr lang="en-GB" dirty="0" err="1"/>
              <a:t>MPxNs</a:t>
            </a:r>
            <a:r>
              <a:rPr lang="en-GB" dirty="0"/>
              <a:t> and both gas and electricity. Participation in the Working Group is open to all Energy Suppliers, and we particularly encourage those directly involved in the ES process to join.</a:t>
            </a:r>
          </a:p>
          <a:p>
            <a:pPr marL="0" indent="0">
              <a:buNone/>
            </a:pPr>
            <a:r>
              <a:rPr lang="en-GB" dirty="0"/>
              <a:t> </a:t>
            </a:r>
          </a:p>
          <a:p>
            <a:pPr marL="0" indent="0">
              <a:buNone/>
            </a:pPr>
            <a:r>
              <a:rPr lang="en-GB" dirty="0"/>
              <a:t>The first Working Group meeting is scheduled for </a:t>
            </a:r>
            <a:r>
              <a:rPr lang="en-GB" b="1" dirty="0"/>
              <a:t>04 September 2025</a:t>
            </a:r>
            <a:r>
              <a:rPr lang="en-GB" dirty="0"/>
              <a:t> (14:00 - 15:30).</a:t>
            </a:r>
          </a:p>
          <a:p>
            <a:pPr marL="0" indent="0">
              <a:buNone/>
            </a:pPr>
            <a:r>
              <a:rPr lang="en-GB" dirty="0"/>
              <a:t> </a:t>
            </a:r>
          </a:p>
          <a:p>
            <a:pPr marL="0" indent="0">
              <a:buNone/>
            </a:pPr>
            <a:r>
              <a:rPr lang="en-GB" dirty="0"/>
              <a:t>The Code Manager welcomes feedback in advance of the meeting. This may include observations on what currently works well, areas for improvement, suggestions for process enhancements, or clarification of any ambiguous steps in the existing drafting.</a:t>
            </a:r>
          </a:p>
          <a:p>
            <a:pPr marL="0" indent="0">
              <a:buNone/>
            </a:pPr>
            <a:r>
              <a:rPr lang="en-GB" dirty="0"/>
              <a:t>To register your interest to be a member of the I0237 Working Group, please contact us at  </a:t>
            </a:r>
            <a:r>
              <a:rPr lang="en-GB" u="sng" dirty="0">
                <a:hlinkClick r:id="rId3"/>
              </a:rPr>
              <a:t>change.management@recmanager.co.uk</a:t>
            </a:r>
            <a:r>
              <a:rPr lang="en-GB" dirty="0"/>
              <a:t>.</a:t>
            </a:r>
            <a:endParaRPr lang="en-GB" sz="1400" dirty="0">
              <a:solidFill>
                <a:srgbClr val="000000"/>
              </a:solidFill>
              <a:cs typeface="Times New Roman" panose="02020603050405020304" pitchFamily="18" charset="0"/>
            </a:endParaRPr>
          </a:p>
        </p:txBody>
      </p:sp>
    </p:spTree>
    <p:extLst>
      <p:ext uri="{BB962C8B-B14F-4D97-AF65-F5344CB8AC3E}">
        <p14:creationId xmlns:p14="http://schemas.microsoft.com/office/powerpoint/2010/main" val="35905931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657600" y="2353586"/>
            <a:ext cx="7918703" cy="2245846"/>
          </a:xfrm>
        </p:spPr>
        <p:txBody>
          <a:bodyPr>
            <a:normAutofit fontScale="90000"/>
          </a:bodyPr>
          <a:lstStyle/>
          <a:p>
            <a:br>
              <a:rPr lang="en-GB" sz="2000" dirty="0">
                <a:latin typeface="Roboto"/>
                <a:ea typeface="Roboto"/>
                <a:cs typeface="Roboto"/>
              </a:rPr>
            </a:br>
            <a:br>
              <a:rPr lang="en-GB" sz="2200" dirty="0">
                <a:cs typeface="Roboto"/>
              </a:rPr>
            </a:br>
            <a:r>
              <a:rPr lang="en-GB" dirty="0" err="1">
                <a:latin typeface="Roboto"/>
                <a:ea typeface="Roboto"/>
                <a:cs typeface="Roboto"/>
              </a:rPr>
              <a:t>tHAnks</a:t>
            </a:r>
            <a:r>
              <a:rPr lang="en-GB" dirty="0">
                <a:latin typeface="Roboto"/>
                <a:ea typeface="Roboto"/>
                <a:cs typeface="Roboto"/>
              </a:rPr>
              <a:t> for attending</a:t>
            </a:r>
            <a:br>
              <a:rPr lang="en-GB" dirty="0">
                <a:latin typeface="Roboto"/>
                <a:ea typeface="Roboto"/>
                <a:cs typeface="Roboto"/>
              </a:rPr>
            </a:br>
            <a:br>
              <a:rPr lang="en-GB" dirty="0">
                <a:latin typeface="Roboto"/>
                <a:ea typeface="Roboto"/>
                <a:cs typeface="Roboto"/>
              </a:rPr>
            </a:br>
            <a:r>
              <a:rPr lang="en-GB" sz="3200" dirty="0">
                <a:latin typeface="Roboto"/>
                <a:ea typeface="Roboto"/>
                <a:cs typeface="Roboto"/>
              </a:rPr>
              <a:t>Next meeting:</a:t>
            </a:r>
            <a:br>
              <a:rPr lang="en-GB" sz="3200" dirty="0">
                <a:latin typeface="Roboto"/>
                <a:ea typeface="Roboto"/>
                <a:cs typeface="Roboto"/>
              </a:rPr>
            </a:br>
            <a:br>
              <a:rPr lang="en-GB" sz="3600" dirty="0">
                <a:latin typeface="Roboto"/>
                <a:ea typeface="Roboto"/>
                <a:cs typeface="Roboto"/>
              </a:rPr>
            </a:br>
            <a:r>
              <a:rPr lang="en-GB" sz="3600" dirty="0">
                <a:latin typeface="Roboto"/>
                <a:ea typeface="Roboto"/>
                <a:cs typeface="Roboto"/>
              </a:rPr>
              <a:t>12 September 2025</a:t>
            </a:r>
            <a:endParaRPr lang="en-GB" dirty="0">
              <a:latin typeface="Roboto"/>
              <a:ea typeface="Roboto"/>
              <a:cs typeface="Roboto"/>
            </a:endParaRPr>
          </a:p>
        </p:txBody>
      </p:sp>
    </p:spTree>
    <p:extLst>
      <p:ext uri="{BB962C8B-B14F-4D97-AF65-F5344CB8AC3E}">
        <p14:creationId xmlns:p14="http://schemas.microsoft.com/office/powerpoint/2010/main" val="18765572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2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 Slidedeck Template" id="{3EF9D6D7-E721-43F1-B125-C155637D0265}" vid="{9A5C3515-EC20-4F08-899D-028E5A3E843B}"/>
    </a:ext>
  </a:extLst>
</a:theme>
</file>

<file path=ppt/theme/theme4.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5.xml><?xml version="1.0" encoding="utf-8"?>
<a:theme xmlns:a="http://schemas.openxmlformats.org/drawingml/2006/main" name="1_REC Light Event Theme">
  <a:themeElements>
    <a:clrScheme name="REC">
      <a:dk1>
        <a:sysClr val="windowText" lastClr="000000"/>
      </a:dk1>
      <a:lt1>
        <a:sysClr val="window" lastClr="FFFFFF"/>
      </a:lt1>
      <a:dk2>
        <a:srgbClr val="70ADA3"/>
      </a:dk2>
      <a:lt2>
        <a:srgbClr val="FFFFFF"/>
      </a:lt2>
      <a:accent1>
        <a:srgbClr val="4D8934"/>
      </a:accent1>
      <a:accent2>
        <a:srgbClr val="70ADA3"/>
      </a:accent2>
      <a:accent3>
        <a:srgbClr val="7B282E"/>
      </a:accent3>
      <a:accent4>
        <a:srgbClr val="BE6516"/>
      </a:accent4>
      <a:accent5>
        <a:srgbClr val="E7AB00"/>
      </a:accent5>
      <a:accent6>
        <a:srgbClr val="C4D38D"/>
      </a:accent6>
      <a:hlink>
        <a:srgbClr val="4D8934"/>
      </a:hlink>
      <a:folHlink>
        <a:srgbClr val="70ADA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9cc2d045-8e25-435d-815b-720e20c2c938">
      <Terms xmlns="http://schemas.microsoft.com/office/infopath/2007/PartnerControls"/>
    </lcf76f155ced4ddcb4097134ff3c332f>
    <TaxCatchAll xmlns="d56f5920-408a-468e-ac0d-d8a840070622"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812d5f8b7b876b76a2ad9c75eeba078a">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fbebf049449dd3aab7ade17b0332434d"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2.xml><?xml version="1.0" encoding="utf-8"?>
<ds:datastoreItem xmlns:ds="http://schemas.openxmlformats.org/officeDocument/2006/customXml" ds:itemID="{227F3447-4B93-44BA-86EC-08F1999C5A12}">
  <ds:schemaRefs>
    <ds:schemaRef ds:uri="http://purl.org/dc/terms/"/>
    <ds:schemaRef ds:uri="d5e8df70-7ba7-462a-92bc-0eb2af61e599"/>
    <ds:schemaRef ds:uri="http://www.w3.org/XML/1998/namespace"/>
    <ds:schemaRef ds:uri="http://schemas.microsoft.com/office/2006/documentManagement/types"/>
    <ds:schemaRef ds:uri="33669984-af94-4b35-9f37-f4574e663bce"/>
    <ds:schemaRef ds:uri="http://purl.org/dc/dcmitype/"/>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9cc2d045-8e25-435d-815b-720e20c2c938"/>
    <ds:schemaRef ds:uri="d56f5920-408a-468e-ac0d-d8a840070622"/>
  </ds:schemaRefs>
</ds:datastoreItem>
</file>

<file path=customXml/itemProps3.xml><?xml version="1.0" encoding="utf-8"?>
<ds:datastoreItem xmlns:ds="http://schemas.openxmlformats.org/officeDocument/2006/customXml" ds:itemID="{386A2EDD-7F28-462E-9EC0-09B67534705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669984-af94-4b35-9f37-f4574e663bce"/>
    <ds:schemaRef ds:uri="d5e8df70-7ba7-462a-92bc-0eb2af61e599"/>
    <ds:schemaRef ds:uri="9cc2d045-8e25-435d-815b-720e20c2c938"/>
    <ds:schemaRef ds:uri="d56f5920-408a-468e-ac0d-d8a8400706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1160</TotalTime>
  <Words>876</Words>
  <Application>Microsoft Office PowerPoint</Application>
  <PresentationFormat>Widescreen</PresentationFormat>
  <Paragraphs>92</Paragraphs>
  <Slides>12</Slides>
  <Notes>3</Notes>
  <HiddenSlides>0</HiddenSlides>
  <MMClips>0</MMClips>
  <ScaleCrop>false</ScaleCrop>
  <HeadingPairs>
    <vt:vector size="8" baseType="variant">
      <vt:variant>
        <vt:lpstr>Fonts Used</vt:lpstr>
      </vt:variant>
      <vt:variant>
        <vt:i4>6</vt:i4>
      </vt:variant>
      <vt:variant>
        <vt:lpstr>Theme</vt:lpstr>
      </vt:variant>
      <vt:variant>
        <vt:i4>5</vt:i4>
      </vt:variant>
      <vt:variant>
        <vt:lpstr>Embedded OLE Servers</vt:lpstr>
      </vt:variant>
      <vt:variant>
        <vt:i4>1</vt:i4>
      </vt:variant>
      <vt:variant>
        <vt:lpstr>Slide Titles</vt:lpstr>
      </vt:variant>
      <vt:variant>
        <vt:i4>12</vt:i4>
      </vt:variant>
    </vt:vector>
  </HeadingPairs>
  <TitlesOfParts>
    <vt:vector size="24" baseType="lpstr">
      <vt:lpstr>Arial</vt:lpstr>
      <vt:lpstr>Calibri</vt:lpstr>
      <vt:lpstr>Roboto</vt:lpstr>
      <vt:lpstr>Roboto Slab</vt:lpstr>
      <vt:lpstr>Times New Roman</vt:lpstr>
      <vt:lpstr>Wingdings</vt:lpstr>
      <vt:lpstr>REC Light Event Theme</vt:lpstr>
      <vt:lpstr>REC Alternative Event Theme</vt:lpstr>
      <vt:lpstr>2_CONTENT SLIDE</vt:lpstr>
      <vt:lpstr>1_REC Alternative Event Theme</vt:lpstr>
      <vt:lpstr>1_REC Light Event Theme</vt:lpstr>
      <vt:lpstr>think-cell Slide</vt:lpstr>
      <vt:lpstr>REC Issues group</vt:lpstr>
      <vt:lpstr>1. Introduction and agreement of agenda</vt:lpstr>
      <vt:lpstr>Agenda For today</vt:lpstr>
      <vt:lpstr>2. Performance assurance update </vt:lpstr>
      <vt:lpstr>R0173 / R0259 Update</vt:lpstr>
      <vt:lpstr>Forthcoming Changes</vt:lpstr>
      <vt:lpstr>Forthcoming Changes</vt:lpstr>
      <vt:lpstr>Forthcoming Changes</vt:lpstr>
      <vt:lpstr>3. AOB </vt:lpstr>
      <vt:lpstr>I0237 Working group</vt:lpstr>
      <vt:lpstr>I0237 working group</vt:lpstr>
      <vt:lpstr>  tHAnks for attending  Next meeting:  12 September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James Rees</cp:lastModifiedBy>
  <cp:revision>26</cp:revision>
  <dcterms:created xsi:type="dcterms:W3CDTF">2022-06-08T15:31:29Z</dcterms:created>
  <dcterms:modified xsi:type="dcterms:W3CDTF">2025-08-11T10:02:24Z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MSIP_Label_2d7f055f-5347-41d4-8cbe-c035e83f4f3c_Enabled">
    <vt:lpwstr>true</vt:lpwstr>
  </property>
  <property fmtid="{D5CDD505-2E9C-101B-9397-08002B2CF9AE}" pid="4" name="MSIP_Label_2d7f055f-5347-41d4-8cbe-c035e83f4f3c_SetDate">
    <vt:lpwstr>2023-08-02T11:31:15Z</vt:lpwstr>
  </property>
  <property fmtid="{D5CDD505-2E9C-101B-9397-08002B2CF9AE}" pid="5" name="MSIP_Label_2d7f055f-5347-41d4-8cbe-c035e83f4f3c_Method">
    <vt:lpwstr>Standard</vt:lpwstr>
  </property>
  <property fmtid="{D5CDD505-2E9C-101B-9397-08002B2CF9AE}" pid="6" name="MSIP_Label_2d7f055f-5347-41d4-8cbe-c035e83f4f3c_Name">
    <vt:lpwstr>defa4170-0d19-0005-0004-bc88714345d2</vt:lpwstr>
  </property>
  <property fmtid="{D5CDD505-2E9C-101B-9397-08002B2CF9AE}" pid="7" name="MSIP_Label_2d7f055f-5347-41d4-8cbe-c035e83f4f3c_SiteId">
    <vt:lpwstr>883dbbc0-a334-4b54-87cf-04fa94aeafb8</vt:lpwstr>
  </property>
  <property fmtid="{D5CDD505-2E9C-101B-9397-08002B2CF9AE}" pid="8" name="MSIP_Label_2d7f055f-5347-41d4-8cbe-c035e83f4f3c_ActionId">
    <vt:lpwstr>0a902a3f-598b-4e9a-bccb-4b5ca5920939</vt:lpwstr>
  </property>
  <property fmtid="{D5CDD505-2E9C-101B-9397-08002B2CF9AE}" pid="9" name="MSIP_Label_2d7f055f-5347-41d4-8cbe-c035e83f4f3c_ContentBits">
    <vt:lpwstr>0</vt:lpwstr>
  </property>
  <property fmtid="{D5CDD505-2E9C-101B-9397-08002B2CF9AE}" pid="10" name="ContentTypeId">
    <vt:lpwstr>0x010100E3F83C56C950074FBBC1FEEA0F1826A8</vt:lpwstr>
  </property>
</Properties>
</file>