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12" r:id="rId8"/>
    <p:sldMasterId id="2147484133" r:id="rId9"/>
  </p:sldMasterIdLst>
  <p:notesMasterIdLst>
    <p:notesMasterId r:id="rId30"/>
  </p:notesMasterIdLst>
  <p:handoutMasterIdLst>
    <p:handoutMasterId r:id="rId31"/>
  </p:handoutMasterIdLst>
  <p:sldIdLst>
    <p:sldId id="256" r:id="rId10"/>
    <p:sldId id="2147478960" r:id="rId11"/>
    <p:sldId id="269" r:id="rId12"/>
    <p:sldId id="263" r:id="rId13"/>
    <p:sldId id="2147475709" r:id="rId14"/>
    <p:sldId id="2147478918" r:id="rId15"/>
    <p:sldId id="2147475718" r:id="rId16"/>
    <p:sldId id="2147478917" r:id="rId17"/>
    <p:sldId id="2147478920" r:id="rId18"/>
    <p:sldId id="2147475708" r:id="rId19"/>
    <p:sldId id="2147478919" r:id="rId20"/>
    <p:sldId id="2147478933" r:id="rId21"/>
    <p:sldId id="720" r:id="rId22"/>
    <p:sldId id="721" r:id="rId23"/>
    <p:sldId id="2147478953" r:id="rId24"/>
    <p:sldId id="2147478956" r:id="rId25"/>
    <p:sldId id="260" r:id="rId26"/>
    <p:sldId id="2147478959" r:id="rId27"/>
    <p:sldId id="2147478958" r:id="rId28"/>
    <p:sldId id="25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8A495"/>
    <a:srgbClr val="CFE3DF"/>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B97A1D-F4CE-4991-8BCE-B9630BB323F8}" v="2" dt="2025-09-11T14:31:24.881"/>
    <p1510:client id="{972C4D90-DCA8-43ED-8196-D9C181C704D3}" v="663" dt="2025-09-12T08:52:22.22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972C4D90-DCA8-43ED-8196-D9C181C704D3}"/>
    <pc:docChg chg="undo custSel addSld delSld modSld sldOrd">
      <pc:chgData name="Kevin Duddy" userId="9a0f5a45-083f-4ac9-8cbf-65f891190f65" providerId="ADAL" clId="{972C4D90-DCA8-43ED-8196-D9C181C704D3}" dt="2025-09-12T08:52:12.548" v="1360" actId="12100"/>
      <pc:docMkLst>
        <pc:docMk/>
      </pc:docMkLst>
      <pc:sldChg chg="addSp delSp modSp add mod">
        <pc:chgData name="Kevin Duddy" userId="9a0f5a45-083f-4ac9-8cbf-65f891190f65" providerId="ADAL" clId="{972C4D90-DCA8-43ED-8196-D9C181C704D3}" dt="2025-09-12T08:41:16.162" v="1222" actId="1076"/>
        <pc:sldMkLst>
          <pc:docMk/>
          <pc:sldMk cId="346746854" sldId="260"/>
        </pc:sldMkLst>
        <pc:spChg chg="mod">
          <ac:chgData name="Kevin Duddy" userId="9a0f5a45-083f-4ac9-8cbf-65f891190f65" providerId="ADAL" clId="{972C4D90-DCA8-43ED-8196-D9C181C704D3}" dt="2025-09-12T08:39:03.117" v="1199" actId="20577"/>
          <ac:spMkLst>
            <pc:docMk/>
            <pc:sldMk cId="346746854" sldId="260"/>
            <ac:spMk id="2" creationId="{9A67DC0F-B16F-006E-F6D3-99B301FEECBC}"/>
          </ac:spMkLst>
        </pc:spChg>
        <pc:spChg chg="mod">
          <ac:chgData name="Kevin Duddy" userId="9a0f5a45-083f-4ac9-8cbf-65f891190f65" providerId="ADAL" clId="{972C4D90-DCA8-43ED-8196-D9C181C704D3}" dt="2025-09-12T08:37:39.910" v="1168" actId="14100"/>
          <ac:spMkLst>
            <pc:docMk/>
            <pc:sldMk cId="346746854" sldId="260"/>
            <ac:spMk id="3" creationId="{A744DF0B-0B34-1412-3730-96136C899B96}"/>
          </ac:spMkLst>
        </pc:spChg>
        <pc:spChg chg="add del mod">
          <ac:chgData name="Kevin Duddy" userId="9a0f5a45-083f-4ac9-8cbf-65f891190f65" providerId="ADAL" clId="{972C4D90-DCA8-43ED-8196-D9C181C704D3}" dt="2025-09-12T08:34:42.308" v="1113" actId="12084"/>
          <ac:spMkLst>
            <pc:docMk/>
            <pc:sldMk cId="346746854" sldId="260"/>
            <ac:spMk id="4" creationId="{3A0167C4-690E-DE68-FDA3-D1615B647B84}"/>
          </ac:spMkLst>
        </pc:spChg>
        <pc:spChg chg="del mod">
          <ac:chgData name="Kevin Duddy" userId="9a0f5a45-083f-4ac9-8cbf-65f891190f65" providerId="ADAL" clId="{972C4D90-DCA8-43ED-8196-D9C181C704D3}" dt="2025-09-11T15:45:47.636" v="475"/>
          <ac:spMkLst>
            <pc:docMk/>
            <pc:sldMk cId="346746854" sldId="260"/>
            <ac:spMk id="5" creationId="{DB9DC7AC-0520-4312-A3CA-7573273047B5}"/>
          </ac:spMkLst>
        </pc:spChg>
        <pc:spChg chg="add del mod">
          <ac:chgData name="Kevin Duddy" userId="9a0f5a45-083f-4ac9-8cbf-65f891190f65" providerId="ADAL" clId="{972C4D90-DCA8-43ED-8196-D9C181C704D3}" dt="2025-09-12T08:33:47.547" v="1103" actId="21"/>
          <ac:spMkLst>
            <pc:docMk/>
            <pc:sldMk cId="346746854" sldId="260"/>
            <ac:spMk id="6" creationId="{CBFF587E-F8B7-1E52-8298-CA1B243DF27F}"/>
          </ac:spMkLst>
        </pc:spChg>
        <pc:spChg chg="mod">
          <ac:chgData name="Kevin Duddy" userId="9a0f5a45-083f-4ac9-8cbf-65f891190f65" providerId="ADAL" clId="{972C4D90-DCA8-43ED-8196-D9C181C704D3}" dt="2025-09-11T15:21:26.548" v="465" actId="403"/>
          <ac:spMkLst>
            <pc:docMk/>
            <pc:sldMk cId="346746854" sldId="260"/>
            <ac:spMk id="10" creationId="{38619A27-69F3-189A-A3C1-6539A412E9B5}"/>
          </ac:spMkLst>
        </pc:spChg>
        <pc:spChg chg="mod">
          <ac:chgData name="Kevin Duddy" userId="9a0f5a45-083f-4ac9-8cbf-65f891190f65" providerId="ADAL" clId="{972C4D90-DCA8-43ED-8196-D9C181C704D3}" dt="2025-09-11T15:21:23.928" v="464" actId="403"/>
          <ac:spMkLst>
            <pc:docMk/>
            <pc:sldMk cId="346746854" sldId="260"/>
            <ac:spMk id="17" creationId="{1A750047-CC15-ABAA-571F-7D05245AB8A5}"/>
          </ac:spMkLst>
        </pc:spChg>
        <pc:spChg chg="mod">
          <ac:chgData name="Kevin Duddy" userId="9a0f5a45-083f-4ac9-8cbf-65f891190f65" providerId="ADAL" clId="{972C4D90-DCA8-43ED-8196-D9C181C704D3}" dt="2025-09-11T15:21:20.839" v="463" actId="403"/>
          <ac:spMkLst>
            <pc:docMk/>
            <pc:sldMk cId="346746854" sldId="260"/>
            <ac:spMk id="24" creationId="{80D972E4-9BCF-B654-E8CA-190D12D1CA2D}"/>
          </ac:spMkLst>
        </pc:spChg>
        <pc:spChg chg="mod">
          <ac:chgData name="Kevin Duddy" userId="9a0f5a45-083f-4ac9-8cbf-65f891190f65" providerId="ADAL" clId="{972C4D90-DCA8-43ED-8196-D9C181C704D3}" dt="2025-09-12T08:38:18.460" v="1172" actId="1076"/>
          <ac:spMkLst>
            <pc:docMk/>
            <pc:sldMk cId="346746854" sldId="260"/>
            <ac:spMk id="44" creationId="{30945437-D2A2-E58A-EF07-462550ABDBEE}"/>
          </ac:spMkLst>
        </pc:spChg>
        <pc:spChg chg="mod">
          <ac:chgData name="Kevin Duddy" userId="9a0f5a45-083f-4ac9-8cbf-65f891190f65" providerId="ADAL" clId="{972C4D90-DCA8-43ED-8196-D9C181C704D3}" dt="2025-09-12T08:37:59.615" v="1170" actId="403"/>
          <ac:spMkLst>
            <pc:docMk/>
            <pc:sldMk cId="346746854" sldId="260"/>
            <ac:spMk id="47" creationId="{B8CAA25C-EDDC-D5C6-B3BA-114CDEACF146}"/>
          </ac:spMkLst>
        </pc:spChg>
        <pc:spChg chg="mod">
          <ac:chgData name="Kevin Duddy" userId="9a0f5a45-083f-4ac9-8cbf-65f891190f65" providerId="ADAL" clId="{972C4D90-DCA8-43ED-8196-D9C181C704D3}" dt="2025-09-12T08:41:16.162" v="1222" actId="1076"/>
          <ac:spMkLst>
            <pc:docMk/>
            <pc:sldMk cId="346746854" sldId="260"/>
            <ac:spMk id="49" creationId="{33043D46-5034-0FBC-7533-FF59BD1A6BA8}"/>
          </ac:spMkLst>
        </pc:spChg>
        <pc:spChg chg="add mod">
          <ac:chgData name="Kevin Duddy" userId="9a0f5a45-083f-4ac9-8cbf-65f891190f65" providerId="ADAL" clId="{972C4D90-DCA8-43ED-8196-D9C181C704D3}" dt="2025-09-12T08:39:15.303" v="1200" actId="14100"/>
          <ac:spMkLst>
            <pc:docMk/>
            <pc:sldMk cId="346746854" sldId="260"/>
            <ac:spMk id="54" creationId="{3461F7B0-0802-AAF1-3AF9-4E6E70596D07}"/>
          </ac:spMkLst>
        </pc:spChg>
        <pc:spChg chg="del mod">
          <ac:chgData name="Kevin Duddy" userId="9a0f5a45-083f-4ac9-8cbf-65f891190f65" providerId="ADAL" clId="{972C4D90-DCA8-43ED-8196-D9C181C704D3}" dt="2025-09-12T08:33:44.977" v="1102" actId="21"/>
          <ac:spMkLst>
            <pc:docMk/>
            <pc:sldMk cId="346746854" sldId="260"/>
            <ac:spMk id="55" creationId="{BAA2D7BF-0C02-D25A-DECE-7E20073ABC13}"/>
          </ac:spMkLst>
        </pc:spChg>
        <pc:grpChg chg="mod">
          <ac:chgData name="Kevin Duddy" userId="9a0f5a45-083f-4ac9-8cbf-65f891190f65" providerId="ADAL" clId="{972C4D90-DCA8-43ED-8196-D9C181C704D3}" dt="2025-09-12T08:36:02.496" v="1123" actId="1076"/>
          <ac:grpSpMkLst>
            <pc:docMk/>
            <pc:sldMk cId="346746854" sldId="260"/>
            <ac:grpSpMk id="8" creationId="{C4AD654F-FC7F-6FD3-9759-62E075DBDFC3}"/>
          </ac:grpSpMkLst>
        </pc:grpChg>
        <pc:grpChg chg="mod">
          <ac:chgData name="Kevin Duddy" userId="9a0f5a45-083f-4ac9-8cbf-65f891190f65" providerId="ADAL" clId="{972C4D90-DCA8-43ED-8196-D9C181C704D3}" dt="2025-09-12T08:36:02.496" v="1123" actId="1076"/>
          <ac:grpSpMkLst>
            <pc:docMk/>
            <pc:sldMk cId="346746854" sldId="260"/>
            <ac:grpSpMk id="15" creationId="{A2450507-8C76-AA61-7D5C-500353803A0D}"/>
          </ac:grpSpMkLst>
        </pc:grpChg>
        <pc:grpChg chg="mod">
          <ac:chgData name="Kevin Duddy" userId="9a0f5a45-083f-4ac9-8cbf-65f891190f65" providerId="ADAL" clId="{972C4D90-DCA8-43ED-8196-D9C181C704D3}" dt="2025-09-12T08:38:18.460" v="1172" actId="1076"/>
          <ac:grpSpMkLst>
            <pc:docMk/>
            <pc:sldMk cId="346746854" sldId="260"/>
            <ac:grpSpMk id="22" creationId="{A1372B05-3449-10A5-8FBF-76D557CD3C33}"/>
          </ac:grpSpMkLst>
        </pc:grpChg>
        <pc:grpChg chg="mod">
          <ac:chgData name="Kevin Duddy" userId="9a0f5a45-083f-4ac9-8cbf-65f891190f65" providerId="ADAL" clId="{972C4D90-DCA8-43ED-8196-D9C181C704D3}" dt="2025-09-12T08:36:02.496" v="1123" actId="1076"/>
          <ac:grpSpMkLst>
            <pc:docMk/>
            <pc:sldMk cId="346746854" sldId="260"/>
            <ac:grpSpMk id="31" creationId="{B8425C2D-E783-50A3-467F-C352316CEC6D}"/>
          </ac:grpSpMkLst>
        </pc:grpChg>
        <pc:grpChg chg="mod">
          <ac:chgData name="Kevin Duddy" userId="9a0f5a45-083f-4ac9-8cbf-65f891190f65" providerId="ADAL" clId="{972C4D90-DCA8-43ED-8196-D9C181C704D3}" dt="2025-09-12T08:38:25.906" v="1173" actId="1076"/>
          <ac:grpSpMkLst>
            <pc:docMk/>
            <pc:sldMk cId="346746854" sldId="260"/>
            <ac:grpSpMk id="45" creationId="{AB286A41-761B-FF2C-8AD9-9ADCB92B03A6}"/>
          </ac:grpSpMkLst>
        </pc:grpChg>
        <pc:graphicFrameChg chg="add mod modGraphic">
          <ac:chgData name="Kevin Duddy" userId="9a0f5a45-083f-4ac9-8cbf-65f891190f65" providerId="ADAL" clId="{972C4D90-DCA8-43ED-8196-D9C181C704D3}" dt="2025-09-12T08:40:47.228" v="1219" actId="12100"/>
          <ac:graphicFrameMkLst>
            <pc:docMk/>
            <pc:sldMk cId="346746854" sldId="260"/>
            <ac:graphicFrameMk id="5" creationId="{EE12B871-6B61-6295-24BC-960A272EE645}"/>
          </ac:graphicFrameMkLst>
        </pc:graphicFrameChg>
        <pc:picChg chg="mod">
          <ac:chgData name="Kevin Duddy" userId="9a0f5a45-083f-4ac9-8cbf-65f891190f65" providerId="ADAL" clId="{972C4D90-DCA8-43ED-8196-D9C181C704D3}" dt="2025-09-12T08:36:02.496" v="1123" actId="1076"/>
          <ac:picMkLst>
            <pc:docMk/>
            <pc:sldMk cId="346746854" sldId="260"/>
            <ac:picMk id="43" creationId="{DFD07E4F-D863-64DA-BD58-1555E148C38B}"/>
          </ac:picMkLst>
        </pc:picChg>
        <pc:picChg chg="mod">
          <ac:chgData name="Kevin Duddy" userId="9a0f5a45-083f-4ac9-8cbf-65f891190f65" providerId="ADAL" clId="{972C4D90-DCA8-43ED-8196-D9C181C704D3}" dt="2025-09-12T08:38:25.906" v="1173" actId="1076"/>
          <ac:picMkLst>
            <pc:docMk/>
            <pc:sldMk cId="346746854" sldId="260"/>
            <ac:picMk id="53" creationId="{92038B49-EDD3-9BA6-BC9B-F5F0E230273F}"/>
          </ac:picMkLst>
        </pc:picChg>
        <pc:cxnChg chg="mod">
          <ac:chgData name="Kevin Duddy" userId="9a0f5a45-083f-4ac9-8cbf-65f891190f65" providerId="ADAL" clId="{972C4D90-DCA8-43ED-8196-D9C181C704D3}" dt="2025-09-11T15:21:40.228" v="466" actId="1076"/>
          <ac:cxnSpMkLst>
            <pc:docMk/>
            <pc:sldMk cId="346746854" sldId="260"/>
            <ac:cxnSpMk id="7" creationId="{A19128EE-F784-3182-41FE-5BC1B98B574B}"/>
          </ac:cxnSpMkLst>
        </pc:cxnChg>
        <pc:cxnChg chg="mod">
          <ac:chgData name="Kevin Duddy" userId="9a0f5a45-083f-4ac9-8cbf-65f891190f65" providerId="ADAL" clId="{972C4D90-DCA8-43ED-8196-D9C181C704D3}" dt="2025-09-12T08:36:02.496" v="1123" actId="1076"/>
          <ac:cxnSpMkLst>
            <pc:docMk/>
            <pc:sldMk cId="346746854" sldId="260"/>
            <ac:cxnSpMk id="30" creationId="{AE85C8FF-35A0-274F-43D6-11EA02400B8E}"/>
          </ac:cxnSpMkLst>
        </pc:cxnChg>
        <pc:cxnChg chg="mod">
          <ac:chgData name="Kevin Duddy" userId="9a0f5a45-083f-4ac9-8cbf-65f891190f65" providerId="ADAL" clId="{972C4D90-DCA8-43ED-8196-D9C181C704D3}" dt="2025-09-12T08:38:25.906" v="1173" actId="1076"/>
          <ac:cxnSpMkLst>
            <pc:docMk/>
            <pc:sldMk cId="346746854" sldId="260"/>
            <ac:cxnSpMk id="52" creationId="{11E7DD59-02E9-6AFF-2069-F8B3C439B8FD}"/>
          </ac:cxnSpMkLst>
        </pc:cxnChg>
      </pc:sldChg>
      <pc:sldChg chg="modSp mod">
        <pc:chgData name="Kevin Duddy" userId="9a0f5a45-083f-4ac9-8cbf-65f891190f65" providerId="ADAL" clId="{972C4D90-DCA8-43ED-8196-D9C181C704D3}" dt="2025-09-11T14:52:08.886" v="17" actId="6549"/>
        <pc:sldMkLst>
          <pc:docMk/>
          <pc:sldMk cId="2386782925" sldId="269"/>
        </pc:sldMkLst>
        <pc:spChg chg="mod">
          <ac:chgData name="Kevin Duddy" userId="9a0f5a45-083f-4ac9-8cbf-65f891190f65" providerId="ADAL" clId="{972C4D90-DCA8-43ED-8196-D9C181C704D3}" dt="2025-09-11T14:52:08.886" v="17" actId="6549"/>
          <ac:spMkLst>
            <pc:docMk/>
            <pc:sldMk cId="2386782925" sldId="269"/>
            <ac:spMk id="5" creationId="{5707D6EE-7FB3-2299-0020-8B11F52C84E6}"/>
          </ac:spMkLst>
        </pc:spChg>
      </pc:sldChg>
      <pc:sldChg chg="addSp delSp modSp del mod">
        <pc:chgData name="Kevin Duddy" userId="9a0f5a45-083f-4ac9-8cbf-65f891190f65" providerId="ADAL" clId="{972C4D90-DCA8-43ED-8196-D9C181C704D3}" dt="2025-09-11T15:09:53.421" v="303" actId="2696"/>
        <pc:sldMkLst>
          <pc:docMk/>
          <pc:sldMk cId="3590593119" sldId="290"/>
        </pc:sldMkLst>
        <pc:spChg chg="mod">
          <ac:chgData name="Kevin Duddy" userId="9a0f5a45-083f-4ac9-8cbf-65f891190f65" providerId="ADAL" clId="{972C4D90-DCA8-43ED-8196-D9C181C704D3}" dt="2025-09-11T15:09:18.981" v="294" actId="27636"/>
          <ac:spMkLst>
            <pc:docMk/>
            <pc:sldMk cId="3590593119" sldId="290"/>
            <ac:spMk id="2" creationId="{A97C5C68-7964-E293-672B-D82C0B2C2F67}"/>
          </ac:spMkLst>
        </pc:spChg>
        <pc:spChg chg="del">
          <ac:chgData name="Kevin Duddy" userId="9a0f5a45-083f-4ac9-8cbf-65f891190f65" providerId="ADAL" clId="{972C4D90-DCA8-43ED-8196-D9C181C704D3}" dt="2025-09-11T15:09:38.984" v="298" actId="21"/>
          <ac:spMkLst>
            <pc:docMk/>
            <pc:sldMk cId="3590593119" sldId="290"/>
            <ac:spMk id="3" creationId="{B33A6992-7E6D-B19E-EA07-EC15ACA00F19}"/>
          </ac:spMkLst>
        </pc:spChg>
        <pc:spChg chg="add mod">
          <ac:chgData name="Kevin Duddy" userId="9a0f5a45-083f-4ac9-8cbf-65f891190f65" providerId="ADAL" clId="{972C4D90-DCA8-43ED-8196-D9C181C704D3}" dt="2025-09-11T15:09:38.984" v="298" actId="21"/>
          <ac:spMkLst>
            <pc:docMk/>
            <pc:sldMk cId="3590593119" sldId="290"/>
            <ac:spMk id="5" creationId="{EEBAB539-D447-FBCF-5304-E67249C53EC8}"/>
          </ac:spMkLst>
        </pc:spChg>
      </pc:sldChg>
      <pc:sldChg chg="add">
        <pc:chgData name="Kevin Duddy" userId="9a0f5a45-083f-4ac9-8cbf-65f891190f65" providerId="ADAL" clId="{972C4D90-DCA8-43ED-8196-D9C181C704D3}" dt="2025-09-12T08:13:54.312" v="642"/>
        <pc:sldMkLst>
          <pc:docMk/>
          <pc:sldMk cId="1142292170" sldId="720"/>
        </pc:sldMkLst>
      </pc:sldChg>
      <pc:sldChg chg="add">
        <pc:chgData name="Kevin Duddy" userId="9a0f5a45-083f-4ac9-8cbf-65f891190f65" providerId="ADAL" clId="{972C4D90-DCA8-43ED-8196-D9C181C704D3}" dt="2025-09-12T08:13:54.312" v="642"/>
        <pc:sldMkLst>
          <pc:docMk/>
          <pc:sldMk cId="861201896" sldId="721"/>
        </pc:sldMkLst>
      </pc:sldChg>
      <pc:sldChg chg="modSp mod">
        <pc:chgData name="Kevin Duddy" userId="9a0f5a45-083f-4ac9-8cbf-65f891190f65" providerId="ADAL" clId="{972C4D90-DCA8-43ED-8196-D9C181C704D3}" dt="2025-09-11T15:46:08.583" v="509" actId="6549"/>
        <pc:sldMkLst>
          <pc:docMk/>
          <pc:sldMk cId="316604801" sldId="2147475708"/>
        </pc:sldMkLst>
        <pc:spChg chg="mod">
          <ac:chgData name="Kevin Duddy" userId="9a0f5a45-083f-4ac9-8cbf-65f891190f65" providerId="ADAL" clId="{972C4D90-DCA8-43ED-8196-D9C181C704D3}" dt="2025-09-11T15:46:08.583" v="509" actId="6549"/>
          <ac:spMkLst>
            <pc:docMk/>
            <pc:sldMk cId="316604801" sldId="2147475708"/>
            <ac:spMk id="5" creationId="{9A4CA232-73BF-8448-1F04-F77A7C47EBAA}"/>
          </ac:spMkLst>
        </pc:spChg>
      </pc:sldChg>
      <pc:sldChg chg="modSp mod">
        <pc:chgData name="Kevin Duddy" userId="9a0f5a45-083f-4ac9-8cbf-65f891190f65" providerId="ADAL" clId="{972C4D90-DCA8-43ED-8196-D9C181C704D3}" dt="2025-09-12T08:16:08.604" v="680" actId="1076"/>
        <pc:sldMkLst>
          <pc:docMk/>
          <pc:sldMk cId="490834770" sldId="2147478933"/>
        </pc:sldMkLst>
        <pc:spChg chg="mod">
          <ac:chgData name="Kevin Duddy" userId="9a0f5a45-083f-4ac9-8cbf-65f891190f65" providerId="ADAL" clId="{972C4D90-DCA8-43ED-8196-D9C181C704D3}" dt="2025-09-12T08:16:05.542" v="679" actId="1076"/>
          <ac:spMkLst>
            <pc:docMk/>
            <pc:sldMk cId="490834770" sldId="2147478933"/>
            <ac:spMk id="2" creationId="{C8A5A971-1F4F-EA37-60F6-B8B8D0B262C7}"/>
          </ac:spMkLst>
        </pc:spChg>
        <pc:spChg chg="mod">
          <ac:chgData name="Kevin Duddy" userId="9a0f5a45-083f-4ac9-8cbf-65f891190f65" providerId="ADAL" clId="{972C4D90-DCA8-43ED-8196-D9C181C704D3}" dt="2025-09-12T08:16:08.604" v="680" actId="1076"/>
          <ac:spMkLst>
            <pc:docMk/>
            <pc:sldMk cId="490834770" sldId="2147478933"/>
            <ac:spMk id="5" creationId="{F9C75571-DC29-8DB4-92CF-B7A6B1DD06DA}"/>
          </ac:spMkLst>
        </pc:spChg>
      </pc:sldChg>
      <pc:sldChg chg="del">
        <pc:chgData name="Kevin Duddy" userId="9a0f5a45-083f-4ac9-8cbf-65f891190f65" providerId="ADAL" clId="{972C4D90-DCA8-43ED-8196-D9C181C704D3}" dt="2025-09-11T16:11:43.366" v="641" actId="47"/>
        <pc:sldMkLst>
          <pc:docMk/>
          <pc:sldMk cId="3158718860" sldId="2147478954"/>
        </pc:sldMkLst>
      </pc:sldChg>
      <pc:sldChg chg="modSp add del mod">
        <pc:chgData name="Kevin Duddy" userId="9a0f5a45-083f-4ac9-8cbf-65f891190f65" providerId="ADAL" clId="{972C4D90-DCA8-43ED-8196-D9C181C704D3}" dt="2025-09-11T14:56:21.364" v="29" actId="2696"/>
        <pc:sldMkLst>
          <pc:docMk/>
          <pc:sldMk cId="3888845184" sldId="2147478955"/>
        </pc:sldMkLst>
        <pc:spChg chg="mod">
          <ac:chgData name="Kevin Duddy" userId="9a0f5a45-083f-4ac9-8cbf-65f891190f65" providerId="ADAL" clId="{972C4D90-DCA8-43ED-8196-D9C181C704D3}" dt="2025-09-11T14:56:14.139" v="26" actId="21"/>
          <ac:spMkLst>
            <pc:docMk/>
            <pc:sldMk cId="3888845184" sldId="2147478955"/>
            <ac:spMk id="2" creationId="{62221F39-C149-6383-1B52-261536B45E0B}"/>
          </ac:spMkLst>
        </pc:spChg>
      </pc:sldChg>
      <pc:sldChg chg="addSp delSp modSp add mod ord">
        <pc:chgData name="Kevin Duddy" userId="9a0f5a45-083f-4ac9-8cbf-65f891190f65" providerId="ADAL" clId="{972C4D90-DCA8-43ED-8196-D9C181C704D3}" dt="2025-09-11T15:09:50.018" v="302" actId="1076"/>
        <pc:sldMkLst>
          <pc:docMk/>
          <pc:sldMk cId="586704053" sldId="2147478956"/>
        </pc:sldMkLst>
        <pc:spChg chg="mod">
          <ac:chgData name="Kevin Duddy" userId="9a0f5a45-083f-4ac9-8cbf-65f891190f65" providerId="ADAL" clId="{972C4D90-DCA8-43ED-8196-D9C181C704D3}" dt="2025-09-11T15:09:22.251" v="295"/>
          <ac:spMkLst>
            <pc:docMk/>
            <pc:sldMk cId="586704053" sldId="2147478956"/>
            <ac:spMk id="2" creationId="{C29B6790-C0F9-DB60-8CB3-AB4CC3B88673}"/>
          </ac:spMkLst>
        </pc:spChg>
        <pc:spChg chg="del mod">
          <ac:chgData name="Kevin Duddy" userId="9a0f5a45-083f-4ac9-8cbf-65f891190f65" providerId="ADAL" clId="{972C4D90-DCA8-43ED-8196-D9C181C704D3}" dt="2025-09-11T15:09:31.681" v="296" actId="21"/>
          <ac:spMkLst>
            <pc:docMk/>
            <pc:sldMk cId="586704053" sldId="2147478956"/>
            <ac:spMk id="3" creationId="{049F74DF-03CE-3879-D8F1-44653DACC3F6}"/>
          </ac:spMkLst>
        </pc:spChg>
        <pc:spChg chg="add del mod">
          <ac:chgData name="Kevin Duddy" userId="9a0f5a45-083f-4ac9-8cbf-65f891190f65" providerId="ADAL" clId="{972C4D90-DCA8-43ED-8196-D9C181C704D3}" dt="2025-09-11T15:09:47.011" v="301" actId="21"/>
          <ac:spMkLst>
            <pc:docMk/>
            <pc:sldMk cId="586704053" sldId="2147478956"/>
            <ac:spMk id="7" creationId="{0BF0AB0D-DDDD-11EC-11C3-04BB24EF9606}"/>
          </ac:spMkLst>
        </pc:spChg>
        <pc:spChg chg="add mod">
          <ac:chgData name="Kevin Duddy" userId="9a0f5a45-083f-4ac9-8cbf-65f891190f65" providerId="ADAL" clId="{972C4D90-DCA8-43ED-8196-D9C181C704D3}" dt="2025-09-11T15:09:50.018" v="302" actId="1076"/>
          <ac:spMkLst>
            <pc:docMk/>
            <pc:sldMk cId="586704053" sldId="2147478956"/>
            <ac:spMk id="8" creationId="{B33A6992-7E6D-B19E-EA07-EC15ACA00F19}"/>
          </ac:spMkLst>
        </pc:spChg>
        <pc:graphicFrameChg chg="add mod">
          <ac:chgData name="Kevin Duddy" userId="9a0f5a45-083f-4ac9-8cbf-65f891190f65" providerId="ADAL" clId="{972C4D90-DCA8-43ED-8196-D9C181C704D3}" dt="2025-09-11T15:03:18.012" v="50"/>
          <ac:graphicFrameMkLst>
            <pc:docMk/>
            <pc:sldMk cId="586704053" sldId="2147478956"/>
            <ac:graphicFrameMk id="4" creationId="{E9A056CE-F098-7860-E9E8-204649677BBD}"/>
          </ac:graphicFrameMkLst>
        </pc:graphicFrameChg>
        <pc:graphicFrameChg chg="add del mod modGraphic">
          <ac:chgData name="Kevin Duddy" userId="9a0f5a45-083f-4ac9-8cbf-65f891190f65" providerId="ADAL" clId="{972C4D90-DCA8-43ED-8196-D9C181C704D3}" dt="2025-09-11T15:09:34.582" v="297" actId="21"/>
          <ac:graphicFrameMkLst>
            <pc:docMk/>
            <pc:sldMk cId="586704053" sldId="2147478956"/>
            <ac:graphicFrameMk id="5" creationId="{51F1C49B-2047-9E77-4D53-E0342A701586}"/>
          </ac:graphicFrameMkLst>
        </pc:graphicFrameChg>
        <pc:picChg chg="add del mod">
          <ac:chgData name="Kevin Duddy" userId="9a0f5a45-083f-4ac9-8cbf-65f891190f65" providerId="ADAL" clId="{972C4D90-DCA8-43ED-8196-D9C181C704D3}" dt="2025-09-11T14:59:51.373" v="43" actId="21"/>
          <ac:picMkLst>
            <pc:docMk/>
            <pc:sldMk cId="586704053" sldId="2147478956"/>
            <ac:picMk id="1026" creationId="{7ECD4F8A-A66C-A8CF-7C2D-B271CCDF0040}"/>
          </ac:picMkLst>
        </pc:picChg>
      </pc:sldChg>
      <pc:sldChg chg="modSp add del mod ord">
        <pc:chgData name="Kevin Duddy" userId="9a0f5a45-083f-4ac9-8cbf-65f891190f65" providerId="ADAL" clId="{972C4D90-DCA8-43ED-8196-D9C181C704D3}" dt="2025-09-12T08:30:15.377" v="1072" actId="47"/>
        <pc:sldMkLst>
          <pc:docMk/>
          <pc:sldMk cId="1564763481" sldId="2147478957"/>
        </pc:sldMkLst>
        <pc:spChg chg="mod">
          <ac:chgData name="Kevin Duddy" userId="9a0f5a45-083f-4ac9-8cbf-65f891190f65" providerId="ADAL" clId="{972C4D90-DCA8-43ED-8196-D9C181C704D3}" dt="2025-09-11T15:50:19.279" v="520" actId="6549"/>
          <ac:spMkLst>
            <pc:docMk/>
            <pc:sldMk cId="1564763481" sldId="2147478957"/>
            <ac:spMk id="3" creationId="{820C8CF3-9FB9-AB08-9D4D-8FD762F8FFFA}"/>
          </ac:spMkLst>
        </pc:spChg>
        <pc:graphicFrameChg chg="mod">
          <ac:chgData name="Kevin Duddy" userId="9a0f5a45-083f-4ac9-8cbf-65f891190f65" providerId="ADAL" clId="{972C4D90-DCA8-43ED-8196-D9C181C704D3}" dt="2025-09-11T15:50:01.983" v="519" actId="1076"/>
          <ac:graphicFrameMkLst>
            <pc:docMk/>
            <pc:sldMk cId="1564763481" sldId="2147478957"/>
            <ac:graphicFrameMk id="5" creationId="{C6323E6A-1126-37C1-7E17-C75892347EBA}"/>
          </ac:graphicFrameMkLst>
        </pc:graphicFrameChg>
      </pc:sldChg>
      <pc:sldChg chg="addSp delSp modSp add mod ord">
        <pc:chgData name="Kevin Duddy" userId="9a0f5a45-083f-4ac9-8cbf-65f891190f65" providerId="ADAL" clId="{972C4D90-DCA8-43ED-8196-D9C181C704D3}" dt="2025-09-12T08:18:54.474" v="715" actId="1076"/>
        <pc:sldMkLst>
          <pc:docMk/>
          <pc:sldMk cId="867006791" sldId="2147478958"/>
        </pc:sldMkLst>
        <pc:spChg chg="mod">
          <ac:chgData name="Kevin Duddy" userId="9a0f5a45-083f-4ac9-8cbf-65f891190f65" providerId="ADAL" clId="{972C4D90-DCA8-43ED-8196-D9C181C704D3}" dt="2025-09-11T15:51:44.168" v="546" actId="27636"/>
          <ac:spMkLst>
            <pc:docMk/>
            <pc:sldMk cId="867006791" sldId="2147478958"/>
            <ac:spMk id="2" creationId="{DA79C444-AADC-62FE-0C3B-2A3D66F13FC7}"/>
          </ac:spMkLst>
        </pc:spChg>
        <pc:spChg chg="del">
          <ac:chgData name="Kevin Duddy" userId="9a0f5a45-083f-4ac9-8cbf-65f891190f65" providerId="ADAL" clId="{972C4D90-DCA8-43ED-8196-D9C181C704D3}" dt="2025-09-11T15:52:09.889" v="547" actId="21"/>
          <ac:spMkLst>
            <pc:docMk/>
            <pc:sldMk cId="867006791" sldId="2147478958"/>
            <ac:spMk id="3" creationId="{CA8DB3EC-A2B2-01A3-0CBE-5E3140523BB5}"/>
          </ac:spMkLst>
        </pc:spChg>
        <pc:spChg chg="add del mod">
          <ac:chgData name="Kevin Duddy" userId="9a0f5a45-083f-4ac9-8cbf-65f891190f65" providerId="ADAL" clId="{972C4D90-DCA8-43ED-8196-D9C181C704D3}" dt="2025-09-11T15:52:12.701" v="548" actId="21"/>
          <ac:spMkLst>
            <pc:docMk/>
            <pc:sldMk cId="867006791" sldId="2147478958"/>
            <ac:spMk id="6" creationId="{4C2248AD-DDD5-59CB-9DDE-E200947355B2}"/>
          </ac:spMkLst>
        </pc:spChg>
        <pc:spChg chg="add mod">
          <ac:chgData name="Kevin Duddy" userId="9a0f5a45-083f-4ac9-8cbf-65f891190f65" providerId="ADAL" clId="{972C4D90-DCA8-43ED-8196-D9C181C704D3}" dt="2025-09-12T08:18:45.700" v="714" actId="14100"/>
          <ac:spMkLst>
            <pc:docMk/>
            <pc:sldMk cId="867006791" sldId="2147478958"/>
            <ac:spMk id="8" creationId="{05B758FA-6268-A6BC-CBB7-BEAF7838B495}"/>
          </ac:spMkLst>
        </pc:spChg>
        <pc:spChg chg="add mod">
          <ac:chgData name="Kevin Duddy" userId="9a0f5a45-083f-4ac9-8cbf-65f891190f65" providerId="ADAL" clId="{972C4D90-DCA8-43ED-8196-D9C181C704D3}" dt="2025-09-12T08:18:54.474" v="715" actId="1076"/>
          <ac:spMkLst>
            <pc:docMk/>
            <pc:sldMk cId="867006791" sldId="2147478958"/>
            <ac:spMk id="10" creationId="{73DBE482-E5DE-CF62-C16A-8BBD24D4FE36}"/>
          </ac:spMkLst>
        </pc:spChg>
        <pc:graphicFrameChg chg="del">
          <ac:chgData name="Kevin Duddy" userId="9a0f5a45-083f-4ac9-8cbf-65f891190f65" providerId="ADAL" clId="{972C4D90-DCA8-43ED-8196-D9C181C704D3}" dt="2025-09-11T15:52:15.728" v="549" actId="21"/>
          <ac:graphicFrameMkLst>
            <pc:docMk/>
            <pc:sldMk cId="867006791" sldId="2147478958"/>
            <ac:graphicFrameMk id="5" creationId="{2BD9B7E1-557B-A8FA-37AB-ADF2DFDF5E1D}"/>
          </ac:graphicFrameMkLst>
        </pc:graphicFrameChg>
      </pc:sldChg>
      <pc:sldChg chg="addSp delSp modSp add mod">
        <pc:chgData name="Kevin Duddy" userId="9a0f5a45-083f-4ac9-8cbf-65f891190f65" providerId="ADAL" clId="{972C4D90-DCA8-43ED-8196-D9C181C704D3}" dt="2025-09-12T08:29:58.915" v="1071" actId="20577"/>
        <pc:sldMkLst>
          <pc:docMk/>
          <pc:sldMk cId="3946929491" sldId="2147478959"/>
        </pc:sldMkLst>
        <pc:spChg chg="del">
          <ac:chgData name="Kevin Duddy" userId="9a0f5a45-083f-4ac9-8cbf-65f891190f65" providerId="ADAL" clId="{972C4D90-DCA8-43ED-8196-D9C181C704D3}" dt="2025-09-12T08:20:48.972" v="717" actId="12084"/>
          <ac:spMkLst>
            <pc:docMk/>
            <pc:sldMk cId="3946929491" sldId="2147478959"/>
            <ac:spMk id="3" creationId="{94D666B7-0938-A84E-790D-6F6E1AED0AEF}"/>
          </ac:spMkLst>
        </pc:spChg>
        <pc:spChg chg="add mod">
          <ac:chgData name="Kevin Duddy" userId="9a0f5a45-083f-4ac9-8cbf-65f891190f65" providerId="ADAL" clId="{972C4D90-DCA8-43ED-8196-D9C181C704D3}" dt="2025-09-12T08:29:14.129" v="1067" actId="1076"/>
          <ac:spMkLst>
            <pc:docMk/>
            <pc:sldMk cId="3946929491" sldId="2147478959"/>
            <ac:spMk id="6" creationId="{6519325C-EFE1-692A-3054-461DE518E516}"/>
          </ac:spMkLst>
        </pc:spChg>
        <pc:graphicFrameChg chg="add mod">
          <ac:chgData name="Kevin Duddy" userId="9a0f5a45-083f-4ac9-8cbf-65f891190f65" providerId="ADAL" clId="{972C4D90-DCA8-43ED-8196-D9C181C704D3}" dt="2025-09-12T08:29:58.915" v="1071" actId="20577"/>
          <ac:graphicFrameMkLst>
            <pc:docMk/>
            <pc:sldMk cId="3946929491" sldId="2147478959"/>
            <ac:graphicFrameMk id="4" creationId="{E91348DC-B550-BD7C-F0A6-9BCE8C873A4D}"/>
          </ac:graphicFrameMkLst>
        </pc:graphicFrameChg>
        <pc:graphicFrameChg chg="del mod modGraphic">
          <ac:chgData name="Kevin Duddy" userId="9a0f5a45-083f-4ac9-8cbf-65f891190f65" providerId="ADAL" clId="{972C4D90-DCA8-43ED-8196-D9C181C704D3}" dt="2025-09-12T08:27:50.390" v="1029" actId="21"/>
          <ac:graphicFrameMkLst>
            <pc:docMk/>
            <pc:sldMk cId="3946929491" sldId="2147478959"/>
            <ac:graphicFrameMk id="5" creationId="{AE802E81-179C-D531-396F-45FFEFB2396F}"/>
          </ac:graphicFrameMkLst>
        </pc:graphicFrameChg>
        <pc:graphicFrameChg chg="add mod">
          <ac:chgData name="Kevin Duddy" userId="9a0f5a45-083f-4ac9-8cbf-65f891190f65" providerId="ADAL" clId="{972C4D90-DCA8-43ED-8196-D9C181C704D3}" dt="2025-09-12T08:27:55.335" v="1030"/>
          <ac:graphicFrameMkLst>
            <pc:docMk/>
            <pc:sldMk cId="3946929491" sldId="2147478959"/>
            <ac:graphicFrameMk id="7" creationId="{0C8A09CD-349C-8191-D706-BA744BAFF309}"/>
          </ac:graphicFrameMkLst>
        </pc:graphicFrameChg>
        <pc:graphicFrameChg chg="add mod modGraphic">
          <ac:chgData name="Kevin Duddy" userId="9a0f5a45-083f-4ac9-8cbf-65f891190f65" providerId="ADAL" clId="{972C4D90-DCA8-43ED-8196-D9C181C704D3}" dt="2025-09-12T08:29:19.747" v="1068" actId="1076"/>
          <ac:graphicFrameMkLst>
            <pc:docMk/>
            <pc:sldMk cId="3946929491" sldId="2147478959"/>
            <ac:graphicFrameMk id="8" creationId="{D810620B-01BB-62CF-6BE2-FBD5B19627C6}"/>
          </ac:graphicFrameMkLst>
        </pc:graphicFrameChg>
      </pc:sldChg>
      <pc:sldChg chg="addSp delSp modSp new mod">
        <pc:chgData name="Kevin Duddy" userId="9a0f5a45-083f-4ac9-8cbf-65f891190f65" providerId="ADAL" clId="{972C4D90-DCA8-43ED-8196-D9C181C704D3}" dt="2025-09-12T08:52:12.548" v="1360" actId="12100"/>
        <pc:sldMkLst>
          <pc:docMk/>
          <pc:sldMk cId="2569013051" sldId="2147478960"/>
        </pc:sldMkLst>
        <pc:spChg chg="mod">
          <ac:chgData name="Kevin Duddy" userId="9a0f5a45-083f-4ac9-8cbf-65f891190f65" providerId="ADAL" clId="{972C4D90-DCA8-43ED-8196-D9C181C704D3}" dt="2025-09-12T08:44:34.880" v="1235" actId="20577"/>
          <ac:spMkLst>
            <pc:docMk/>
            <pc:sldMk cId="2569013051" sldId="2147478960"/>
            <ac:spMk id="2" creationId="{6AE3EC5A-6C7B-87E0-5075-76B4C44BF495}"/>
          </ac:spMkLst>
        </pc:spChg>
        <pc:spChg chg="del">
          <ac:chgData name="Kevin Duddy" userId="9a0f5a45-083f-4ac9-8cbf-65f891190f65" providerId="ADAL" clId="{972C4D90-DCA8-43ED-8196-D9C181C704D3}" dt="2025-09-12T08:44:41.149" v="1236" actId="478"/>
          <ac:spMkLst>
            <pc:docMk/>
            <pc:sldMk cId="2569013051" sldId="2147478960"/>
            <ac:spMk id="3" creationId="{82A87322-5193-F774-7275-3B91D4E4966C}"/>
          </ac:spMkLst>
        </pc:spChg>
        <pc:spChg chg="del">
          <ac:chgData name="Kevin Duddy" userId="9a0f5a45-083f-4ac9-8cbf-65f891190f65" providerId="ADAL" clId="{972C4D90-DCA8-43ED-8196-D9C181C704D3}" dt="2025-09-12T08:44:41.149" v="1236" actId="478"/>
          <ac:spMkLst>
            <pc:docMk/>
            <pc:sldMk cId="2569013051" sldId="2147478960"/>
            <ac:spMk id="4" creationId="{64032D4E-9777-B88D-CA94-4CB7A41258C2}"/>
          </ac:spMkLst>
        </pc:spChg>
        <pc:spChg chg="del">
          <ac:chgData name="Kevin Duddy" userId="9a0f5a45-083f-4ac9-8cbf-65f891190f65" providerId="ADAL" clId="{972C4D90-DCA8-43ED-8196-D9C181C704D3}" dt="2025-09-12T08:44:41.149" v="1236" actId="478"/>
          <ac:spMkLst>
            <pc:docMk/>
            <pc:sldMk cId="2569013051" sldId="2147478960"/>
            <ac:spMk id="5" creationId="{005AC46F-10C9-846B-C194-A9EA5E0ECB5C}"/>
          </ac:spMkLst>
        </pc:spChg>
        <pc:spChg chg="del">
          <ac:chgData name="Kevin Duddy" userId="9a0f5a45-083f-4ac9-8cbf-65f891190f65" providerId="ADAL" clId="{972C4D90-DCA8-43ED-8196-D9C181C704D3}" dt="2025-09-12T08:44:41.149" v="1236" actId="478"/>
          <ac:spMkLst>
            <pc:docMk/>
            <pc:sldMk cId="2569013051" sldId="2147478960"/>
            <ac:spMk id="6" creationId="{C23AB30F-28E0-AB5D-6CA1-52CE354DC5EF}"/>
          </ac:spMkLst>
        </pc:spChg>
        <pc:graphicFrameChg chg="add mod modGraphic">
          <ac:chgData name="Kevin Duddy" userId="9a0f5a45-083f-4ac9-8cbf-65f891190f65" providerId="ADAL" clId="{972C4D90-DCA8-43ED-8196-D9C181C704D3}" dt="2025-09-12T08:52:12.548" v="1360" actId="12100"/>
          <ac:graphicFrameMkLst>
            <pc:docMk/>
            <pc:sldMk cId="2569013051" sldId="2147478960"/>
            <ac:graphicFrameMk id="7" creationId="{684CC548-6539-A98C-DB0A-12ACE497A09F}"/>
          </ac:graphicFrameMkLst>
        </pc:graphicFrameChg>
      </pc:sldChg>
    </pc:docChg>
  </pc:docChgLst>
  <pc:docChgLst>
    <pc:chgData name="James Rees" userId="ae747685-59f7-4046-8ccf-98b152de0327" providerId="ADAL" clId="{09B97A1D-F4CE-4991-8BCE-B9630BB323F8}"/>
    <pc:docChg chg="custSel addSld delSld modSld delMainMaster">
      <pc:chgData name="James Rees" userId="ae747685-59f7-4046-8ccf-98b152de0327" providerId="ADAL" clId="{09B97A1D-F4CE-4991-8BCE-B9630BB323F8}" dt="2025-09-11T14:31:24.865" v="200"/>
      <pc:docMkLst>
        <pc:docMk/>
      </pc:docMkLst>
      <pc:sldChg chg="modSp mod">
        <pc:chgData name="James Rees" userId="ae747685-59f7-4046-8ccf-98b152de0327" providerId="ADAL" clId="{09B97A1D-F4CE-4991-8BCE-B9630BB323F8}" dt="2025-09-08T13:07:03.362" v="20" actId="20577"/>
        <pc:sldMkLst>
          <pc:docMk/>
          <pc:sldMk cId="424965022" sldId="256"/>
        </pc:sldMkLst>
        <pc:spChg chg="mod">
          <ac:chgData name="James Rees" userId="ae747685-59f7-4046-8ccf-98b152de0327" providerId="ADAL" clId="{09B97A1D-F4CE-4991-8BCE-B9630BB323F8}" dt="2025-09-08T13:07:03.362" v="20" actId="20577"/>
          <ac:spMkLst>
            <pc:docMk/>
            <pc:sldMk cId="424965022" sldId="256"/>
            <ac:spMk id="3" creationId="{CA510E5E-697D-4331-038A-BC23DF000C2A}"/>
          </ac:spMkLst>
        </pc:spChg>
      </pc:sldChg>
      <pc:sldChg chg="modSp mod">
        <pc:chgData name="James Rees" userId="ae747685-59f7-4046-8ccf-98b152de0327" providerId="ADAL" clId="{09B97A1D-F4CE-4991-8BCE-B9630BB323F8}" dt="2025-09-08T13:10:57.765" v="196" actId="20577"/>
        <pc:sldMkLst>
          <pc:docMk/>
          <pc:sldMk cId="1876557297" sldId="257"/>
        </pc:sldMkLst>
        <pc:spChg chg="mod">
          <ac:chgData name="James Rees" userId="ae747685-59f7-4046-8ccf-98b152de0327" providerId="ADAL" clId="{09B97A1D-F4CE-4991-8BCE-B9630BB323F8}" dt="2025-09-08T13:10:57.765" v="196" actId="20577"/>
          <ac:spMkLst>
            <pc:docMk/>
            <pc:sldMk cId="1876557297" sldId="257"/>
            <ac:spMk id="2" creationId="{5B02A7D5-1EE1-44B5-DC76-072639BE3655}"/>
          </ac:spMkLst>
        </pc:spChg>
      </pc:sldChg>
      <pc:sldChg chg="modSp mod">
        <pc:chgData name="James Rees" userId="ae747685-59f7-4046-8ccf-98b152de0327" providerId="ADAL" clId="{09B97A1D-F4CE-4991-8BCE-B9630BB323F8}" dt="2025-09-08T13:08:33.819" v="95" actId="20577"/>
        <pc:sldMkLst>
          <pc:docMk/>
          <pc:sldMk cId="1116783212" sldId="263"/>
        </pc:sldMkLst>
        <pc:graphicFrameChg chg="modGraphic">
          <ac:chgData name="James Rees" userId="ae747685-59f7-4046-8ccf-98b152de0327" providerId="ADAL" clId="{09B97A1D-F4CE-4991-8BCE-B9630BB323F8}" dt="2025-09-08T13:08:33.819" v="95" actId="20577"/>
          <ac:graphicFrameMkLst>
            <pc:docMk/>
            <pc:sldMk cId="1116783212" sldId="263"/>
            <ac:graphicFrameMk id="3" creationId="{ADE9F281-2DB4-898F-0D79-1AE200709F3A}"/>
          </ac:graphicFrameMkLst>
        </pc:graphicFrameChg>
      </pc:sldChg>
      <pc:sldChg chg="add del">
        <pc:chgData name="James Rees" userId="ae747685-59f7-4046-8ccf-98b152de0327" providerId="ADAL" clId="{09B97A1D-F4CE-4991-8BCE-B9630BB323F8}" dt="2025-09-11T14:31:24.865" v="200"/>
        <pc:sldMkLst>
          <pc:docMk/>
          <pc:sldMk cId="3590593119" sldId="290"/>
        </pc:sldMkLst>
      </pc:sldChg>
      <pc:sldChg chg="add">
        <pc:chgData name="James Rees" userId="ae747685-59f7-4046-8ccf-98b152de0327" providerId="ADAL" clId="{09B97A1D-F4CE-4991-8BCE-B9630BB323F8}" dt="2025-09-08T13:09:30.014" v="101"/>
        <pc:sldMkLst>
          <pc:docMk/>
          <pc:sldMk cId="316604801" sldId="2147475708"/>
        </pc:sldMkLst>
      </pc:sldChg>
      <pc:sldChg chg="add">
        <pc:chgData name="James Rees" userId="ae747685-59f7-4046-8ccf-98b152de0327" providerId="ADAL" clId="{09B97A1D-F4CE-4991-8BCE-B9630BB323F8}" dt="2025-09-08T13:09:30.014" v="101"/>
        <pc:sldMkLst>
          <pc:docMk/>
          <pc:sldMk cId="3467255204" sldId="2147475709"/>
        </pc:sldMkLst>
      </pc:sldChg>
      <pc:sldChg chg="add">
        <pc:chgData name="James Rees" userId="ae747685-59f7-4046-8ccf-98b152de0327" providerId="ADAL" clId="{09B97A1D-F4CE-4991-8BCE-B9630BB323F8}" dt="2025-09-08T13:09:30.014" v="101"/>
        <pc:sldMkLst>
          <pc:docMk/>
          <pc:sldMk cId="3943219978" sldId="2147475718"/>
        </pc:sldMkLst>
      </pc:sldChg>
      <pc:sldChg chg="del">
        <pc:chgData name="James Rees" userId="ae747685-59f7-4046-8ccf-98b152de0327" providerId="ADAL" clId="{09B97A1D-F4CE-4991-8BCE-B9630BB323F8}" dt="2025-09-08T13:08:38.264" v="97" actId="47"/>
        <pc:sldMkLst>
          <pc:docMk/>
          <pc:sldMk cId="3262787200" sldId="2147478907"/>
        </pc:sldMkLst>
      </pc:sldChg>
      <pc:sldChg chg="modSp add mod">
        <pc:chgData name="James Rees" userId="ae747685-59f7-4046-8ccf-98b152de0327" providerId="ADAL" clId="{09B97A1D-F4CE-4991-8BCE-B9630BB323F8}" dt="2025-09-08T13:12:02.125" v="198" actId="2711"/>
        <pc:sldMkLst>
          <pc:docMk/>
          <pc:sldMk cId="304437712" sldId="2147478917"/>
        </pc:sldMkLst>
        <pc:spChg chg="mod">
          <ac:chgData name="James Rees" userId="ae747685-59f7-4046-8ccf-98b152de0327" providerId="ADAL" clId="{09B97A1D-F4CE-4991-8BCE-B9630BB323F8}" dt="2025-09-08T13:11:52.039" v="197" actId="2711"/>
          <ac:spMkLst>
            <pc:docMk/>
            <pc:sldMk cId="304437712" sldId="2147478917"/>
            <ac:spMk id="3" creationId="{EC294BB1-EC33-0679-4F8D-6E08FBEA7BF5}"/>
          </ac:spMkLst>
        </pc:spChg>
        <pc:graphicFrameChg chg="modGraphic">
          <ac:chgData name="James Rees" userId="ae747685-59f7-4046-8ccf-98b152de0327" providerId="ADAL" clId="{09B97A1D-F4CE-4991-8BCE-B9630BB323F8}" dt="2025-09-08T13:12:02.125" v="198" actId="2711"/>
          <ac:graphicFrameMkLst>
            <pc:docMk/>
            <pc:sldMk cId="304437712" sldId="2147478917"/>
            <ac:graphicFrameMk id="4" creationId="{B0B2A310-6924-333E-1C55-EDDFA4D6CC7C}"/>
          </ac:graphicFrameMkLst>
        </pc:graphicFrameChg>
      </pc:sldChg>
      <pc:sldChg chg="del">
        <pc:chgData name="James Rees" userId="ae747685-59f7-4046-8ccf-98b152de0327" providerId="ADAL" clId="{09B97A1D-F4CE-4991-8BCE-B9630BB323F8}" dt="2025-09-08T13:08:37.632" v="96" actId="47"/>
        <pc:sldMkLst>
          <pc:docMk/>
          <pc:sldMk cId="3851888609" sldId="2147478917"/>
        </pc:sldMkLst>
      </pc:sldChg>
      <pc:sldChg chg="add">
        <pc:chgData name="James Rees" userId="ae747685-59f7-4046-8ccf-98b152de0327" providerId="ADAL" clId="{09B97A1D-F4CE-4991-8BCE-B9630BB323F8}" dt="2025-09-08T13:09:30.014" v="101"/>
        <pc:sldMkLst>
          <pc:docMk/>
          <pc:sldMk cId="162423740" sldId="2147478918"/>
        </pc:sldMkLst>
      </pc:sldChg>
      <pc:sldChg chg="add">
        <pc:chgData name="James Rees" userId="ae747685-59f7-4046-8ccf-98b152de0327" providerId="ADAL" clId="{09B97A1D-F4CE-4991-8BCE-B9630BB323F8}" dt="2025-09-08T13:09:30.014" v="101"/>
        <pc:sldMkLst>
          <pc:docMk/>
          <pc:sldMk cId="2409992255" sldId="2147478919"/>
        </pc:sldMkLst>
      </pc:sldChg>
      <pc:sldChg chg="modSp add mod">
        <pc:chgData name="James Rees" userId="ae747685-59f7-4046-8ccf-98b152de0327" providerId="ADAL" clId="{09B97A1D-F4CE-4991-8BCE-B9630BB323F8}" dt="2025-09-08T13:12:12.450" v="199" actId="2711"/>
        <pc:sldMkLst>
          <pc:docMk/>
          <pc:sldMk cId="4029659838" sldId="2147478920"/>
        </pc:sldMkLst>
        <pc:spChg chg="mod">
          <ac:chgData name="James Rees" userId="ae747685-59f7-4046-8ccf-98b152de0327" providerId="ADAL" clId="{09B97A1D-F4CE-4991-8BCE-B9630BB323F8}" dt="2025-09-08T13:12:12.450" v="199" actId="2711"/>
          <ac:spMkLst>
            <pc:docMk/>
            <pc:sldMk cId="4029659838" sldId="2147478920"/>
            <ac:spMk id="5" creationId="{FB6A903D-5418-AB19-67F3-21CB70A8BC67}"/>
          </ac:spMkLst>
        </pc:spChg>
      </pc:sldChg>
      <pc:sldChg chg="modSp mod">
        <pc:chgData name="James Rees" userId="ae747685-59f7-4046-8ccf-98b152de0327" providerId="ADAL" clId="{09B97A1D-F4CE-4991-8BCE-B9630BB323F8}" dt="2025-09-08T13:10:30.388" v="180" actId="20577"/>
        <pc:sldMkLst>
          <pc:docMk/>
          <pc:sldMk cId="490834770" sldId="2147478933"/>
        </pc:sldMkLst>
        <pc:spChg chg="mod">
          <ac:chgData name="James Rees" userId="ae747685-59f7-4046-8ccf-98b152de0327" providerId="ADAL" clId="{09B97A1D-F4CE-4991-8BCE-B9630BB323F8}" dt="2025-09-08T13:10:26.549" v="172" actId="20577"/>
          <ac:spMkLst>
            <pc:docMk/>
            <pc:sldMk cId="490834770" sldId="2147478933"/>
            <ac:spMk id="2" creationId="{C8A5A971-1F4F-EA37-60F6-B8B8D0B262C7}"/>
          </ac:spMkLst>
        </pc:spChg>
        <pc:spChg chg="mod">
          <ac:chgData name="James Rees" userId="ae747685-59f7-4046-8ccf-98b152de0327" providerId="ADAL" clId="{09B97A1D-F4CE-4991-8BCE-B9630BB323F8}" dt="2025-09-08T13:10:30.388" v="180" actId="20577"/>
          <ac:spMkLst>
            <pc:docMk/>
            <pc:sldMk cId="490834770" sldId="2147478933"/>
            <ac:spMk id="5" creationId="{F9C75571-DC29-8DB4-92CF-B7A6B1DD06DA}"/>
          </ac:spMkLst>
        </pc:spChg>
      </pc:sldChg>
      <pc:sldChg chg="del">
        <pc:chgData name="James Rees" userId="ae747685-59f7-4046-8ccf-98b152de0327" providerId="ADAL" clId="{09B97A1D-F4CE-4991-8BCE-B9630BB323F8}" dt="2025-09-08T13:08:38.844" v="98" actId="47"/>
        <pc:sldMkLst>
          <pc:docMk/>
          <pc:sldMk cId="1228751783" sldId="2147478943"/>
        </pc:sldMkLst>
      </pc:sldChg>
      <pc:sldChg chg="del">
        <pc:chgData name="James Rees" userId="ae747685-59f7-4046-8ccf-98b152de0327" providerId="ADAL" clId="{09B97A1D-F4CE-4991-8BCE-B9630BB323F8}" dt="2025-09-08T13:08:39.632" v="99" actId="47"/>
        <pc:sldMkLst>
          <pc:docMk/>
          <pc:sldMk cId="1694677041" sldId="2147478948"/>
        </pc:sldMkLst>
      </pc:sldChg>
      <pc:sldChg chg="del">
        <pc:chgData name="James Rees" userId="ae747685-59f7-4046-8ccf-98b152de0327" providerId="ADAL" clId="{09B97A1D-F4CE-4991-8BCE-B9630BB323F8}" dt="2025-09-08T13:08:40.618" v="100" actId="47"/>
        <pc:sldMkLst>
          <pc:docMk/>
          <pc:sldMk cId="3309010346" sldId="2147478951"/>
        </pc:sldMkLst>
      </pc:sldChg>
      <pc:sldChg chg="del">
        <pc:chgData name="James Rees" userId="ae747685-59f7-4046-8ccf-98b152de0327" providerId="ADAL" clId="{09B97A1D-F4CE-4991-8BCE-B9630BB323F8}" dt="2025-09-08T13:10:39.651" v="182" actId="47"/>
        <pc:sldMkLst>
          <pc:docMk/>
          <pc:sldMk cId="3738014489" sldId="2147478952"/>
        </pc:sldMkLst>
      </pc:sldChg>
      <pc:sldChg chg="modSp add mod">
        <pc:chgData name="James Rees" userId="ae747685-59f7-4046-8ccf-98b152de0327" providerId="ADAL" clId="{09B97A1D-F4CE-4991-8BCE-B9630BB323F8}" dt="2025-09-08T13:09:56.257" v="104" actId="20577"/>
        <pc:sldMkLst>
          <pc:docMk/>
          <pc:sldMk cId="227499655" sldId="2147478953"/>
        </pc:sldMkLst>
        <pc:spChg chg="mod">
          <ac:chgData name="James Rees" userId="ae747685-59f7-4046-8ccf-98b152de0327" providerId="ADAL" clId="{09B97A1D-F4CE-4991-8BCE-B9630BB323F8}" dt="2025-09-08T13:09:56.257" v="104" actId="20577"/>
          <ac:spMkLst>
            <pc:docMk/>
            <pc:sldMk cId="227499655" sldId="2147478953"/>
            <ac:spMk id="2" creationId="{A5C76EB3-0AAE-9DCC-1A62-093F940297A6}"/>
          </ac:spMkLst>
        </pc:spChg>
      </pc:sldChg>
      <pc:sldChg chg="add">
        <pc:chgData name="James Rees" userId="ae747685-59f7-4046-8ccf-98b152de0327" providerId="ADAL" clId="{09B97A1D-F4CE-4991-8BCE-B9630BB323F8}" dt="2025-09-11T14:31:24.865" v="200"/>
        <pc:sldMkLst>
          <pc:docMk/>
          <pc:sldMk cId="3158718860" sldId="2147478954"/>
        </pc:sldMkLst>
      </pc:sldChg>
      <pc:sldMasterChg chg="del delSldLayout">
        <pc:chgData name="James Rees" userId="ae747685-59f7-4046-8ccf-98b152de0327" providerId="ADAL" clId="{09B97A1D-F4CE-4991-8BCE-B9630BB323F8}" dt="2025-09-08T13:08:40.618" v="100" actId="47"/>
        <pc:sldMasterMkLst>
          <pc:docMk/>
          <pc:sldMasterMk cId="2834987655" sldId="2147484112"/>
        </pc:sldMasterMkLst>
        <pc:sldLayoutChg chg="del">
          <pc:chgData name="James Rees" userId="ae747685-59f7-4046-8ccf-98b152de0327" providerId="ADAL" clId="{09B97A1D-F4CE-4991-8BCE-B9630BB323F8}" dt="2025-09-08T13:08:40.618" v="100" actId="47"/>
          <pc:sldLayoutMkLst>
            <pc:docMk/>
            <pc:sldMasterMk cId="2834987655" sldId="2147484112"/>
            <pc:sldLayoutMk cId="2722845313" sldId="2147484113"/>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725930378" sldId="2147484114"/>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238283624" sldId="2147484115"/>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504689528" sldId="2147484116"/>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953248604" sldId="2147484117"/>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945642997" sldId="2147484118"/>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154852145" sldId="2147484119"/>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774353182" sldId="2147484120"/>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998849353" sldId="2147484121"/>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920802089" sldId="2147484122"/>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443368161" sldId="2147484123"/>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05783971" sldId="2147484124"/>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140263531" sldId="2147484125"/>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819078061" sldId="2147484126"/>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658978397" sldId="2147484127"/>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32142344" sldId="2147484128"/>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387871050" sldId="2147484129"/>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951681379" sldId="2147484130"/>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037300243" sldId="2147484131"/>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816779588" sldId="2147484132"/>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316864340" sldId="2147484133"/>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299541016" sldId="2147484134"/>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511036883" sldId="2147484135"/>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78589886" sldId="2147484136"/>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345408073" sldId="2147484137"/>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972886865" sldId="2147484138"/>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4058720023" sldId="2147484139"/>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402720471" sldId="2147484140"/>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93924588" sldId="2147484141"/>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034760057" sldId="2147484142"/>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4294635554" sldId="2147484143"/>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836253876" sldId="2147484144"/>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1919864675" sldId="2147484145"/>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40941446" sldId="2147484146"/>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2505288146" sldId="2147484147"/>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4243765123" sldId="2147484148"/>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649711572" sldId="2147484149"/>
          </pc:sldLayoutMkLst>
        </pc:sldLayoutChg>
        <pc:sldLayoutChg chg="del">
          <pc:chgData name="James Rees" userId="ae747685-59f7-4046-8ccf-98b152de0327" providerId="ADAL" clId="{09B97A1D-F4CE-4991-8BCE-B9630BB323F8}" dt="2025-09-08T13:08:40.618" v="100" actId="47"/>
          <pc:sldLayoutMkLst>
            <pc:docMk/>
            <pc:sldMasterMk cId="2834987655" sldId="2147484112"/>
            <pc:sldLayoutMk cId="3146996284" sldId="2147484150"/>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7E1C86-AA0B-42A3-B38B-E3E65A13E08B}" type="doc">
      <dgm:prSet loTypeId="urn:microsoft.com/office/officeart/2005/8/layout/vProcess5" loCatId="process" qsTypeId="urn:microsoft.com/office/officeart/2005/8/quickstyle/simple1" qsCatId="simple" csTypeId="urn:microsoft.com/office/officeart/2005/8/colors/accent1_3" csCatId="accent1" phldr="1"/>
      <dgm:spPr/>
      <dgm:t>
        <a:bodyPr/>
        <a:lstStyle/>
        <a:p>
          <a:endParaRPr lang="en-GB"/>
        </a:p>
      </dgm:t>
    </dgm:pt>
    <dgm:pt modelId="{4EA6E873-BA43-4ECE-A105-4414CB1869C5}">
      <dgm:prSet custT="1"/>
      <dgm:spPr/>
      <dgm:t>
        <a:bodyPr/>
        <a:lstStyle/>
        <a:p>
          <a:r>
            <a:rPr lang="en-US" sz="1600">
              <a:latin typeface="Roboto" panose="02000000000000000000" pitchFamily="2" charset="0"/>
              <a:ea typeface="Roboto" panose="02000000000000000000" pitchFamily="2" charset="0"/>
              <a:cs typeface="Roboto" panose="02000000000000000000" pitchFamily="2" charset="0"/>
            </a:rPr>
            <a:t>Consider improvements to the </a:t>
          </a:r>
          <a:r>
            <a:rPr lang="en-US" sz="1600" err="1">
              <a:latin typeface="Roboto" panose="02000000000000000000" pitchFamily="2" charset="0"/>
              <a:ea typeface="Roboto" panose="02000000000000000000" pitchFamily="2" charset="0"/>
              <a:cs typeface="Roboto" panose="02000000000000000000" pitchFamily="2" charset="0"/>
            </a:rPr>
            <a:t>SoLR</a:t>
          </a:r>
          <a:r>
            <a:rPr lang="en-US" sz="1600">
              <a:latin typeface="Roboto" panose="02000000000000000000" pitchFamily="2" charset="0"/>
              <a:ea typeface="Roboto" panose="02000000000000000000" pitchFamily="2" charset="0"/>
              <a:cs typeface="Roboto" panose="02000000000000000000" pitchFamily="2" charset="0"/>
            </a:rPr>
            <a:t> process within the REC</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7C526FA9-27F5-429A-B7C9-47F17BDEF74C}" type="parTrans" cxnId="{7527C5CF-1342-43FE-997A-74191E516ECC}">
      <dgm:prSet/>
      <dgm:spPr/>
      <dgm:t>
        <a:bodyPr/>
        <a:lstStyle/>
        <a:p>
          <a:endParaRPr lang="en-GB"/>
        </a:p>
      </dgm:t>
    </dgm:pt>
    <dgm:pt modelId="{327F52A3-E2E6-48EF-A8B0-E51540F6E3C2}" type="sibTrans" cxnId="{7527C5CF-1342-43FE-997A-74191E516ECC}">
      <dgm:prSet/>
      <dgm:spPr/>
      <dgm:t>
        <a:bodyPr/>
        <a:lstStyle/>
        <a:p>
          <a:endParaRPr lang="en-GB"/>
        </a:p>
      </dgm:t>
    </dgm:pt>
    <dgm:pt modelId="{2A90BAC5-F162-48E0-9BBA-C504337769AF}">
      <dgm:prSet custT="1"/>
      <dgm:spPr/>
      <dgm:t>
        <a:bodyPr/>
        <a:lstStyle/>
        <a:p>
          <a:r>
            <a:rPr lang="en-US" sz="1600">
              <a:latin typeface="Roboto" panose="02000000000000000000" pitchFamily="2" charset="0"/>
              <a:ea typeface="Roboto" panose="02000000000000000000" pitchFamily="2" charset="0"/>
              <a:cs typeface="Roboto" panose="02000000000000000000" pitchFamily="2" charset="0"/>
            </a:rPr>
            <a:t>Develop any Code changes or guidance </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68146EEA-A11D-4B39-B82B-E1FC1844C84A}" type="parTrans" cxnId="{8965A10E-090B-48FF-BBB5-3CF3AA87894F}">
      <dgm:prSet/>
      <dgm:spPr/>
      <dgm:t>
        <a:bodyPr/>
        <a:lstStyle/>
        <a:p>
          <a:endParaRPr lang="en-GB"/>
        </a:p>
      </dgm:t>
    </dgm:pt>
    <dgm:pt modelId="{1834C508-478A-4886-9655-0774B464098F}" type="sibTrans" cxnId="{8965A10E-090B-48FF-BBB5-3CF3AA87894F}">
      <dgm:prSet/>
      <dgm:spPr/>
      <dgm:t>
        <a:bodyPr/>
        <a:lstStyle/>
        <a:p>
          <a:endParaRPr lang="en-GB"/>
        </a:p>
      </dgm:t>
    </dgm:pt>
    <dgm:pt modelId="{C89D20AF-C02B-4C51-AB86-505B44CD5DE3}">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Understand what is needed for multiple types of </a:t>
          </a:r>
          <a:r>
            <a:rPr lang="en-GB" sz="1600" err="1">
              <a:latin typeface="Roboto" panose="02000000000000000000" pitchFamily="2" charset="0"/>
              <a:ea typeface="Roboto" panose="02000000000000000000" pitchFamily="2" charset="0"/>
              <a:cs typeface="Roboto" panose="02000000000000000000" pitchFamily="2" charset="0"/>
            </a:rPr>
            <a:t>SoLR</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98CD3D5B-D64E-4010-937D-1963CB866A57}" type="parTrans" cxnId="{69C5B81D-12DB-4D65-9322-CAD77CBBF8C4}">
      <dgm:prSet/>
      <dgm:spPr/>
      <dgm:t>
        <a:bodyPr/>
        <a:lstStyle/>
        <a:p>
          <a:endParaRPr lang="en-GB"/>
        </a:p>
      </dgm:t>
    </dgm:pt>
    <dgm:pt modelId="{E6D57F35-4BE8-44CF-AB6A-55E6A20EF88C}" type="sibTrans" cxnId="{69C5B81D-12DB-4D65-9322-CAD77CBBF8C4}">
      <dgm:prSet/>
      <dgm:spPr/>
      <dgm:t>
        <a:bodyPr/>
        <a:lstStyle/>
        <a:p>
          <a:endParaRPr lang="en-GB"/>
        </a:p>
      </dgm:t>
    </dgm:pt>
    <dgm:pt modelId="{1E41B701-C5BE-4117-8BFF-AD284009020A}">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Discuss REC obligations and interaction Standard Licence Conditions</a:t>
          </a:r>
        </a:p>
      </dgm:t>
    </dgm:pt>
    <dgm:pt modelId="{47D6B486-2ABA-48F1-8F8F-50BB2EE74D4C}" type="parTrans" cxnId="{43C7A6D0-9C77-4C2E-AD74-704033B056E1}">
      <dgm:prSet/>
      <dgm:spPr/>
      <dgm:t>
        <a:bodyPr/>
        <a:lstStyle/>
        <a:p>
          <a:endParaRPr lang="en-GB"/>
        </a:p>
      </dgm:t>
    </dgm:pt>
    <dgm:pt modelId="{E022AEB5-6CF7-4D67-A02F-A265297693EC}" type="sibTrans" cxnId="{43C7A6D0-9C77-4C2E-AD74-704033B056E1}">
      <dgm:prSet/>
      <dgm:spPr/>
      <dgm:t>
        <a:bodyPr/>
        <a:lstStyle/>
        <a:p>
          <a:endParaRPr lang="en-GB"/>
        </a:p>
      </dgm:t>
    </dgm:pt>
    <dgm:pt modelId="{F3F2B238-433E-4C0A-A5DA-55523EB43874}" type="pres">
      <dgm:prSet presAssocID="{647E1C86-AA0B-42A3-B38B-E3E65A13E08B}" presName="outerComposite" presStyleCnt="0">
        <dgm:presLayoutVars>
          <dgm:chMax val="5"/>
          <dgm:dir/>
          <dgm:resizeHandles val="exact"/>
        </dgm:presLayoutVars>
      </dgm:prSet>
      <dgm:spPr/>
    </dgm:pt>
    <dgm:pt modelId="{76F0825B-122E-4BAB-A4EF-E0DE99B7E43D}" type="pres">
      <dgm:prSet presAssocID="{647E1C86-AA0B-42A3-B38B-E3E65A13E08B}" presName="dummyMaxCanvas" presStyleCnt="0">
        <dgm:presLayoutVars/>
      </dgm:prSet>
      <dgm:spPr/>
    </dgm:pt>
    <dgm:pt modelId="{9E24191C-DBE4-4490-A692-E9AE65BF7698}" type="pres">
      <dgm:prSet presAssocID="{647E1C86-AA0B-42A3-B38B-E3E65A13E08B}" presName="FourNodes_1" presStyleLbl="node1" presStyleIdx="0" presStyleCnt="4">
        <dgm:presLayoutVars>
          <dgm:bulletEnabled val="1"/>
        </dgm:presLayoutVars>
      </dgm:prSet>
      <dgm:spPr/>
    </dgm:pt>
    <dgm:pt modelId="{2CC6CD69-A128-473B-8404-897CE89DD528}" type="pres">
      <dgm:prSet presAssocID="{647E1C86-AA0B-42A3-B38B-E3E65A13E08B}" presName="FourNodes_2" presStyleLbl="node1" presStyleIdx="1" presStyleCnt="4">
        <dgm:presLayoutVars>
          <dgm:bulletEnabled val="1"/>
        </dgm:presLayoutVars>
      </dgm:prSet>
      <dgm:spPr/>
    </dgm:pt>
    <dgm:pt modelId="{717631CB-6A56-4C9B-9696-5C07FE6FBFF0}" type="pres">
      <dgm:prSet presAssocID="{647E1C86-AA0B-42A3-B38B-E3E65A13E08B}" presName="FourNodes_3" presStyleLbl="node1" presStyleIdx="2" presStyleCnt="4">
        <dgm:presLayoutVars>
          <dgm:bulletEnabled val="1"/>
        </dgm:presLayoutVars>
      </dgm:prSet>
      <dgm:spPr/>
    </dgm:pt>
    <dgm:pt modelId="{84EF9892-2A73-4515-AA1C-FCC142F2EA10}" type="pres">
      <dgm:prSet presAssocID="{647E1C86-AA0B-42A3-B38B-E3E65A13E08B}" presName="FourNodes_4" presStyleLbl="node1" presStyleIdx="3" presStyleCnt="4">
        <dgm:presLayoutVars>
          <dgm:bulletEnabled val="1"/>
        </dgm:presLayoutVars>
      </dgm:prSet>
      <dgm:spPr/>
    </dgm:pt>
    <dgm:pt modelId="{53A0A0B4-802F-4A4F-B660-C8B7741E9DF3}" type="pres">
      <dgm:prSet presAssocID="{647E1C86-AA0B-42A3-B38B-E3E65A13E08B}" presName="FourConn_1-2" presStyleLbl="fgAccFollowNode1" presStyleIdx="0" presStyleCnt="3">
        <dgm:presLayoutVars>
          <dgm:bulletEnabled val="1"/>
        </dgm:presLayoutVars>
      </dgm:prSet>
      <dgm:spPr/>
    </dgm:pt>
    <dgm:pt modelId="{81A929D5-F50B-4D60-A4AA-40253DDF6594}" type="pres">
      <dgm:prSet presAssocID="{647E1C86-AA0B-42A3-B38B-E3E65A13E08B}" presName="FourConn_2-3" presStyleLbl="fgAccFollowNode1" presStyleIdx="1" presStyleCnt="3">
        <dgm:presLayoutVars>
          <dgm:bulletEnabled val="1"/>
        </dgm:presLayoutVars>
      </dgm:prSet>
      <dgm:spPr/>
    </dgm:pt>
    <dgm:pt modelId="{D5932E45-5A4C-47FB-8093-4E6620E9E238}" type="pres">
      <dgm:prSet presAssocID="{647E1C86-AA0B-42A3-B38B-E3E65A13E08B}" presName="FourConn_3-4" presStyleLbl="fgAccFollowNode1" presStyleIdx="2" presStyleCnt="3">
        <dgm:presLayoutVars>
          <dgm:bulletEnabled val="1"/>
        </dgm:presLayoutVars>
      </dgm:prSet>
      <dgm:spPr/>
    </dgm:pt>
    <dgm:pt modelId="{07AC53BC-775B-46FC-816C-F43A2B71602D}" type="pres">
      <dgm:prSet presAssocID="{647E1C86-AA0B-42A3-B38B-E3E65A13E08B}" presName="FourNodes_1_text" presStyleLbl="node1" presStyleIdx="3" presStyleCnt="4">
        <dgm:presLayoutVars>
          <dgm:bulletEnabled val="1"/>
        </dgm:presLayoutVars>
      </dgm:prSet>
      <dgm:spPr/>
    </dgm:pt>
    <dgm:pt modelId="{1E17884D-E61D-4C62-8956-AD94A56B66B7}" type="pres">
      <dgm:prSet presAssocID="{647E1C86-AA0B-42A3-B38B-E3E65A13E08B}" presName="FourNodes_2_text" presStyleLbl="node1" presStyleIdx="3" presStyleCnt="4">
        <dgm:presLayoutVars>
          <dgm:bulletEnabled val="1"/>
        </dgm:presLayoutVars>
      </dgm:prSet>
      <dgm:spPr/>
    </dgm:pt>
    <dgm:pt modelId="{5B248719-4990-4F86-B2D9-ABF0308C918B}" type="pres">
      <dgm:prSet presAssocID="{647E1C86-AA0B-42A3-B38B-E3E65A13E08B}" presName="FourNodes_3_text" presStyleLbl="node1" presStyleIdx="3" presStyleCnt="4">
        <dgm:presLayoutVars>
          <dgm:bulletEnabled val="1"/>
        </dgm:presLayoutVars>
      </dgm:prSet>
      <dgm:spPr/>
    </dgm:pt>
    <dgm:pt modelId="{64FA370F-5C1B-45D4-A55F-0F8437BE1660}" type="pres">
      <dgm:prSet presAssocID="{647E1C86-AA0B-42A3-B38B-E3E65A13E08B}" presName="FourNodes_4_text" presStyleLbl="node1" presStyleIdx="3" presStyleCnt="4">
        <dgm:presLayoutVars>
          <dgm:bulletEnabled val="1"/>
        </dgm:presLayoutVars>
      </dgm:prSet>
      <dgm:spPr/>
    </dgm:pt>
  </dgm:ptLst>
  <dgm:cxnLst>
    <dgm:cxn modelId="{8965A10E-090B-48FF-BBB5-3CF3AA87894F}" srcId="{647E1C86-AA0B-42A3-B38B-E3E65A13E08B}" destId="{2A90BAC5-F162-48E0-9BBA-C504337769AF}" srcOrd="3" destOrd="0" parTransId="{68146EEA-A11D-4B39-B82B-E1FC1844C84A}" sibTransId="{1834C508-478A-4886-9655-0774B464098F}"/>
    <dgm:cxn modelId="{3220E719-4F4D-4623-8DF8-552817D9A017}" type="presOf" srcId="{E6D57F35-4BE8-44CF-AB6A-55E6A20EF88C}" destId="{53A0A0B4-802F-4A4F-B660-C8B7741E9DF3}" srcOrd="0" destOrd="0" presId="urn:microsoft.com/office/officeart/2005/8/layout/vProcess5"/>
    <dgm:cxn modelId="{69C5B81D-12DB-4D65-9322-CAD77CBBF8C4}" srcId="{647E1C86-AA0B-42A3-B38B-E3E65A13E08B}" destId="{C89D20AF-C02B-4C51-AB86-505B44CD5DE3}" srcOrd="0" destOrd="0" parTransId="{98CD3D5B-D64E-4010-937D-1963CB866A57}" sibTransId="{E6D57F35-4BE8-44CF-AB6A-55E6A20EF88C}"/>
    <dgm:cxn modelId="{86EDDA2D-E2E5-4B57-BF83-02B2A3D518F6}" type="presOf" srcId="{647E1C86-AA0B-42A3-B38B-E3E65A13E08B}" destId="{F3F2B238-433E-4C0A-A5DA-55523EB43874}" srcOrd="0" destOrd="0" presId="urn:microsoft.com/office/officeart/2005/8/layout/vProcess5"/>
    <dgm:cxn modelId="{8409894F-DE9A-4263-BC09-184EC066848A}" type="presOf" srcId="{2A90BAC5-F162-48E0-9BBA-C504337769AF}" destId="{84EF9892-2A73-4515-AA1C-FCC142F2EA10}" srcOrd="0" destOrd="0" presId="urn:microsoft.com/office/officeart/2005/8/layout/vProcess5"/>
    <dgm:cxn modelId="{657AFE7A-9494-4114-A722-348DB7C21DB2}" type="presOf" srcId="{4EA6E873-BA43-4ECE-A105-4414CB1869C5}" destId="{717631CB-6A56-4C9B-9696-5C07FE6FBFF0}" srcOrd="0" destOrd="0" presId="urn:microsoft.com/office/officeart/2005/8/layout/vProcess5"/>
    <dgm:cxn modelId="{DDAF678B-1B9D-4CB7-81DD-84533455F689}" type="presOf" srcId="{C89D20AF-C02B-4C51-AB86-505B44CD5DE3}" destId="{07AC53BC-775B-46FC-816C-F43A2B71602D}" srcOrd="1" destOrd="0" presId="urn:microsoft.com/office/officeart/2005/8/layout/vProcess5"/>
    <dgm:cxn modelId="{F79DB8B6-9ED9-4396-BB7C-6604C9E49FC4}" type="presOf" srcId="{1E41B701-C5BE-4117-8BFF-AD284009020A}" destId="{1E17884D-E61D-4C62-8956-AD94A56B66B7}" srcOrd="1" destOrd="0" presId="urn:microsoft.com/office/officeart/2005/8/layout/vProcess5"/>
    <dgm:cxn modelId="{DC65C6BF-9365-440A-A474-593D01DBB78C}" type="presOf" srcId="{2A90BAC5-F162-48E0-9BBA-C504337769AF}" destId="{64FA370F-5C1B-45D4-A55F-0F8437BE1660}" srcOrd="1" destOrd="0" presId="urn:microsoft.com/office/officeart/2005/8/layout/vProcess5"/>
    <dgm:cxn modelId="{4804F0BF-4005-4897-85CE-622A777C8BA8}" type="presOf" srcId="{E022AEB5-6CF7-4D67-A02F-A265297693EC}" destId="{81A929D5-F50B-4D60-A4AA-40253DDF6594}" srcOrd="0" destOrd="0" presId="urn:microsoft.com/office/officeart/2005/8/layout/vProcess5"/>
    <dgm:cxn modelId="{7527C5CF-1342-43FE-997A-74191E516ECC}" srcId="{647E1C86-AA0B-42A3-B38B-E3E65A13E08B}" destId="{4EA6E873-BA43-4ECE-A105-4414CB1869C5}" srcOrd="2" destOrd="0" parTransId="{7C526FA9-27F5-429A-B7C9-47F17BDEF74C}" sibTransId="{327F52A3-E2E6-48EF-A8B0-E51540F6E3C2}"/>
    <dgm:cxn modelId="{43C7A6D0-9C77-4C2E-AD74-704033B056E1}" srcId="{647E1C86-AA0B-42A3-B38B-E3E65A13E08B}" destId="{1E41B701-C5BE-4117-8BFF-AD284009020A}" srcOrd="1" destOrd="0" parTransId="{47D6B486-2ABA-48F1-8F8F-50BB2EE74D4C}" sibTransId="{E022AEB5-6CF7-4D67-A02F-A265297693EC}"/>
    <dgm:cxn modelId="{0FEB9BE5-E1B5-43E7-89C6-DA238AE1262F}" type="presOf" srcId="{1E41B701-C5BE-4117-8BFF-AD284009020A}" destId="{2CC6CD69-A128-473B-8404-897CE89DD528}" srcOrd="0" destOrd="0" presId="urn:microsoft.com/office/officeart/2005/8/layout/vProcess5"/>
    <dgm:cxn modelId="{B2E922F1-A78D-4E89-B081-C91E9175F086}" type="presOf" srcId="{4EA6E873-BA43-4ECE-A105-4414CB1869C5}" destId="{5B248719-4990-4F86-B2D9-ABF0308C918B}" srcOrd="1" destOrd="0" presId="urn:microsoft.com/office/officeart/2005/8/layout/vProcess5"/>
    <dgm:cxn modelId="{7D429CF3-47AD-40E5-BA73-A936CA948708}" type="presOf" srcId="{327F52A3-E2E6-48EF-A8B0-E51540F6E3C2}" destId="{D5932E45-5A4C-47FB-8093-4E6620E9E238}" srcOrd="0" destOrd="0" presId="urn:microsoft.com/office/officeart/2005/8/layout/vProcess5"/>
    <dgm:cxn modelId="{61458EF6-9683-445F-B2B3-C9184D089BD2}" type="presOf" srcId="{C89D20AF-C02B-4C51-AB86-505B44CD5DE3}" destId="{9E24191C-DBE4-4490-A692-E9AE65BF7698}" srcOrd="0" destOrd="0" presId="urn:microsoft.com/office/officeart/2005/8/layout/vProcess5"/>
    <dgm:cxn modelId="{79BB4C1B-01B5-4E16-AF75-4FA3C335FD50}" type="presParOf" srcId="{F3F2B238-433E-4C0A-A5DA-55523EB43874}" destId="{76F0825B-122E-4BAB-A4EF-E0DE99B7E43D}" srcOrd="0" destOrd="0" presId="urn:microsoft.com/office/officeart/2005/8/layout/vProcess5"/>
    <dgm:cxn modelId="{F7360287-8C3D-4D30-A284-AADCD7171FC2}" type="presParOf" srcId="{F3F2B238-433E-4C0A-A5DA-55523EB43874}" destId="{9E24191C-DBE4-4490-A692-E9AE65BF7698}" srcOrd="1" destOrd="0" presId="urn:microsoft.com/office/officeart/2005/8/layout/vProcess5"/>
    <dgm:cxn modelId="{92DBEA3D-3F1B-4CF8-9924-0DC017FE73B8}" type="presParOf" srcId="{F3F2B238-433E-4C0A-A5DA-55523EB43874}" destId="{2CC6CD69-A128-473B-8404-897CE89DD528}" srcOrd="2" destOrd="0" presId="urn:microsoft.com/office/officeart/2005/8/layout/vProcess5"/>
    <dgm:cxn modelId="{436137CF-8680-4B54-9AAC-58CC3B7AD4C3}" type="presParOf" srcId="{F3F2B238-433E-4C0A-A5DA-55523EB43874}" destId="{717631CB-6A56-4C9B-9696-5C07FE6FBFF0}" srcOrd="3" destOrd="0" presId="urn:microsoft.com/office/officeart/2005/8/layout/vProcess5"/>
    <dgm:cxn modelId="{46634B24-B16D-457E-A0A6-39E4EDCC7B58}" type="presParOf" srcId="{F3F2B238-433E-4C0A-A5DA-55523EB43874}" destId="{84EF9892-2A73-4515-AA1C-FCC142F2EA10}" srcOrd="4" destOrd="0" presId="urn:microsoft.com/office/officeart/2005/8/layout/vProcess5"/>
    <dgm:cxn modelId="{BCAD853F-7E90-49E4-91F0-D4BB7E532ADA}" type="presParOf" srcId="{F3F2B238-433E-4C0A-A5DA-55523EB43874}" destId="{53A0A0B4-802F-4A4F-B660-C8B7741E9DF3}" srcOrd="5" destOrd="0" presId="urn:microsoft.com/office/officeart/2005/8/layout/vProcess5"/>
    <dgm:cxn modelId="{3D044783-398A-4496-80AE-8DA4062EB727}" type="presParOf" srcId="{F3F2B238-433E-4C0A-A5DA-55523EB43874}" destId="{81A929D5-F50B-4D60-A4AA-40253DDF6594}" srcOrd="6" destOrd="0" presId="urn:microsoft.com/office/officeart/2005/8/layout/vProcess5"/>
    <dgm:cxn modelId="{C306BCAA-D12E-4AC6-8811-22A9AE5D50A6}" type="presParOf" srcId="{F3F2B238-433E-4C0A-A5DA-55523EB43874}" destId="{D5932E45-5A4C-47FB-8093-4E6620E9E238}" srcOrd="7" destOrd="0" presId="urn:microsoft.com/office/officeart/2005/8/layout/vProcess5"/>
    <dgm:cxn modelId="{BB8D4F1D-30D0-409B-B389-84DDB5B5A017}" type="presParOf" srcId="{F3F2B238-433E-4C0A-A5DA-55523EB43874}" destId="{07AC53BC-775B-46FC-816C-F43A2B71602D}" srcOrd="8" destOrd="0" presId="urn:microsoft.com/office/officeart/2005/8/layout/vProcess5"/>
    <dgm:cxn modelId="{30779906-537B-4C90-AE21-C107263F3A89}" type="presParOf" srcId="{F3F2B238-433E-4C0A-A5DA-55523EB43874}" destId="{1E17884D-E61D-4C62-8956-AD94A56B66B7}" srcOrd="9" destOrd="0" presId="urn:microsoft.com/office/officeart/2005/8/layout/vProcess5"/>
    <dgm:cxn modelId="{3A091E81-6866-483C-BD05-E8B2F00926EC}" type="presParOf" srcId="{F3F2B238-433E-4C0A-A5DA-55523EB43874}" destId="{5B248719-4990-4F86-B2D9-ABF0308C918B}" srcOrd="10" destOrd="0" presId="urn:microsoft.com/office/officeart/2005/8/layout/vProcess5"/>
    <dgm:cxn modelId="{7B6E4E89-B23E-4C9E-8612-4C4BE9BE91C0}" type="presParOf" srcId="{F3F2B238-433E-4C0A-A5DA-55523EB43874}" destId="{64FA370F-5C1B-45D4-A55F-0F8437BE1660}" srcOrd="11"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30D01C-8295-47E3-AD70-74DB7D9598B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3B4BCF79-FA59-4B9A-AA97-32CAC683A840}">
      <dgm:prSet/>
      <dgm:spPr/>
      <dgm:t>
        <a:bodyPr/>
        <a:lstStyle/>
        <a:p>
          <a:r>
            <a:rPr lang="en-GB"/>
            <a:t>Billing Contacts</a:t>
          </a:r>
        </a:p>
      </dgm:t>
    </dgm:pt>
    <dgm:pt modelId="{963F083B-412D-47DF-B30B-EF156C1B40C5}" type="parTrans" cxnId="{A9CCAA91-4686-445E-A1DD-4E679B1ED799}">
      <dgm:prSet/>
      <dgm:spPr/>
      <dgm:t>
        <a:bodyPr/>
        <a:lstStyle/>
        <a:p>
          <a:endParaRPr lang="en-GB"/>
        </a:p>
      </dgm:t>
    </dgm:pt>
    <dgm:pt modelId="{135B7C09-F773-4EA8-AC1E-C26E1A3A3D9A}" type="sibTrans" cxnId="{A9CCAA91-4686-445E-A1DD-4E679B1ED799}">
      <dgm:prSet/>
      <dgm:spPr/>
      <dgm:t>
        <a:bodyPr/>
        <a:lstStyle/>
        <a:p>
          <a:endParaRPr lang="en-GB"/>
        </a:p>
      </dgm:t>
    </dgm:pt>
    <dgm:pt modelId="{FB86105C-DC1F-42F2-8F6B-D0F8F7ED3494}">
      <dgm:prSet/>
      <dgm:spPr/>
      <dgm:t>
        <a:bodyPr/>
        <a:lstStyle/>
        <a:p>
          <a:r>
            <a:rPr lang="en-GB"/>
            <a:t>1x Shared Mailbox (can be same as billing contact)</a:t>
          </a:r>
        </a:p>
      </dgm:t>
    </dgm:pt>
    <dgm:pt modelId="{26229B3B-3973-493D-AA90-88F0BCDB5ECE}" type="parTrans" cxnId="{41958794-902F-4B54-B069-7E24D51E66FD}">
      <dgm:prSet/>
      <dgm:spPr/>
      <dgm:t>
        <a:bodyPr/>
        <a:lstStyle/>
        <a:p>
          <a:endParaRPr lang="en-GB"/>
        </a:p>
      </dgm:t>
    </dgm:pt>
    <dgm:pt modelId="{3BD13906-76FA-4BFC-BC19-38C99C177742}" type="sibTrans" cxnId="{41958794-902F-4B54-B069-7E24D51E66FD}">
      <dgm:prSet/>
      <dgm:spPr/>
      <dgm:t>
        <a:bodyPr/>
        <a:lstStyle/>
        <a:p>
          <a:endParaRPr lang="en-GB"/>
        </a:p>
      </dgm:t>
    </dgm:pt>
    <dgm:pt modelId="{77302CAE-7205-412C-83A7-FAEBCF742EF2}">
      <dgm:prSet/>
      <dgm:spPr/>
      <dgm:t>
        <a:bodyPr/>
        <a:lstStyle/>
        <a:p>
          <a:r>
            <a:rPr lang="en-GB"/>
            <a:t>Email addresses that should have access to the PML SharePoint system for uploading portfolio submissions and accessing backing data (Unlimited)</a:t>
          </a:r>
        </a:p>
      </dgm:t>
    </dgm:pt>
    <dgm:pt modelId="{32AF2486-CFA9-4D01-AC8B-F671254DB40E}" type="parTrans" cxnId="{08744F6C-3D42-4D61-A9F9-C352FF46D9FC}">
      <dgm:prSet/>
      <dgm:spPr/>
      <dgm:t>
        <a:bodyPr/>
        <a:lstStyle/>
        <a:p>
          <a:endParaRPr lang="en-GB"/>
        </a:p>
      </dgm:t>
    </dgm:pt>
    <dgm:pt modelId="{647008CF-5686-45B1-A531-39A58B15854E}" type="sibTrans" cxnId="{08744F6C-3D42-4D61-A9F9-C352FF46D9FC}">
      <dgm:prSet/>
      <dgm:spPr/>
      <dgm:t>
        <a:bodyPr/>
        <a:lstStyle/>
        <a:p>
          <a:endParaRPr lang="en-GB"/>
        </a:p>
      </dgm:t>
    </dgm:pt>
    <dgm:pt modelId="{92B4A8CD-ACED-44C8-B3CF-DB0BA9BC1824}">
      <dgm:prSet/>
      <dgm:spPr/>
      <dgm:t>
        <a:bodyPr/>
        <a:lstStyle/>
        <a:p>
          <a:r>
            <a:rPr lang="en-GB"/>
            <a:t>1x Shared Mailbox</a:t>
          </a:r>
        </a:p>
      </dgm:t>
    </dgm:pt>
    <dgm:pt modelId="{00C1E168-9789-49B7-8363-9B2B8EF886E7}" type="parTrans" cxnId="{4166431E-4B98-4AF4-8328-49CAED465B79}">
      <dgm:prSet/>
      <dgm:spPr/>
      <dgm:t>
        <a:bodyPr/>
        <a:lstStyle/>
        <a:p>
          <a:endParaRPr lang="en-GB"/>
        </a:p>
      </dgm:t>
    </dgm:pt>
    <dgm:pt modelId="{06092DD1-80FF-46BF-9671-2AE3948A1FAD}" type="sibTrans" cxnId="{4166431E-4B98-4AF4-8328-49CAED465B79}">
      <dgm:prSet/>
      <dgm:spPr/>
      <dgm:t>
        <a:bodyPr/>
        <a:lstStyle/>
        <a:p>
          <a:endParaRPr lang="en-GB"/>
        </a:p>
      </dgm:t>
    </dgm:pt>
    <dgm:pt modelId="{BC891D72-6EC3-49A3-961E-9CE3820FC64B}">
      <dgm:prSet/>
      <dgm:spPr/>
      <dgm:t>
        <a:bodyPr/>
        <a:lstStyle/>
        <a:p>
          <a:r>
            <a:rPr lang="en-GB"/>
            <a:t>Up to 10x Direct Contacts (or more Shared mailboxes)</a:t>
          </a:r>
        </a:p>
      </dgm:t>
    </dgm:pt>
    <dgm:pt modelId="{30E4FB7E-C1D3-4066-8E72-1FC9608F0D58}" type="parTrans" cxnId="{25EC268A-24D5-4F5E-9BBF-0C8D2AB790D2}">
      <dgm:prSet/>
      <dgm:spPr/>
      <dgm:t>
        <a:bodyPr/>
        <a:lstStyle/>
        <a:p>
          <a:endParaRPr lang="en-GB"/>
        </a:p>
      </dgm:t>
    </dgm:pt>
    <dgm:pt modelId="{6AB741CC-5697-4FDC-A222-CD8486440E7C}" type="sibTrans" cxnId="{25EC268A-24D5-4F5E-9BBF-0C8D2AB790D2}">
      <dgm:prSet/>
      <dgm:spPr/>
      <dgm:t>
        <a:bodyPr/>
        <a:lstStyle/>
        <a:p>
          <a:endParaRPr lang="en-GB"/>
        </a:p>
      </dgm:t>
    </dgm:pt>
    <dgm:pt modelId="{65A18748-674D-4CEF-81EC-DF40DFEBECC5}">
      <dgm:prSet/>
      <dgm:spPr/>
      <dgm:t>
        <a:bodyPr/>
        <a:lstStyle/>
        <a:p>
          <a:r>
            <a:rPr lang="en-GB"/>
            <a:t>Operational/ Submission Contacts</a:t>
          </a:r>
        </a:p>
      </dgm:t>
    </dgm:pt>
    <dgm:pt modelId="{F9D85E34-C7BC-4555-8FAB-3AE61F3DCBB8}" type="parTrans" cxnId="{59D45803-B62B-4CC4-8490-2029A7DDFB2D}">
      <dgm:prSet/>
      <dgm:spPr/>
      <dgm:t>
        <a:bodyPr/>
        <a:lstStyle/>
        <a:p>
          <a:endParaRPr lang="en-GB"/>
        </a:p>
      </dgm:t>
    </dgm:pt>
    <dgm:pt modelId="{C0C20A07-B284-4485-A6BE-E1EBE61F0144}" type="sibTrans" cxnId="{59D45803-B62B-4CC4-8490-2029A7DDFB2D}">
      <dgm:prSet/>
      <dgm:spPr/>
      <dgm:t>
        <a:bodyPr/>
        <a:lstStyle/>
        <a:p>
          <a:endParaRPr lang="en-GB"/>
        </a:p>
      </dgm:t>
    </dgm:pt>
    <dgm:pt modelId="{954D8902-B4CF-493C-A4D5-F7248EF5933B}">
      <dgm:prSet/>
      <dgm:spPr/>
      <dgm:t>
        <a:bodyPr/>
        <a:lstStyle/>
        <a:p>
          <a:r>
            <a:rPr lang="en-GB"/>
            <a:t>Up to 2x Direct Contacts (or more Shared mailboxes)</a:t>
          </a:r>
        </a:p>
      </dgm:t>
    </dgm:pt>
    <dgm:pt modelId="{9A1B1409-0402-4AF3-8492-C172E3A2AE43}" type="parTrans" cxnId="{937BAACD-DFA7-462B-88DE-BE714F2DB990}">
      <dgm:prSet/>
      <dgm:spPr/>
      <dgm:t>
        <a:bodyPr/>
        <a:lstStyle/>
        <a:p>
          <a:endParaRPr lang="en-GB"/>
        </a:p>
      </dgm:t>
    </dgm:pt>
    <dgm:pt modelId="{4A1F86EF-3923-4A68-A013-709DCD05CFC7}" type="sibTrans" cxnId="{937BAACD-DFA7-462B-88DE-BE714F2DB990}">
      <dgm:prSet/>
      <dgm:spPr/>
      <dgm:t>
        <a:bodyPr/>
        <a:lstStyle/>
        <a:p>
          <a:endParaRPr lang="en-GB"/>
        </a:p>
      </dgm:t>
    </dgm:pt>
    <dgm:pt modelId="{A75FE8F1-5ED8-421A-A458-46E62F04F001}">
      <dgm:prSet/>
      <dgm:spPr/>
      <dgm:t>
        <a:bodyPr/>
        <a:lstStyle/>
        <a:p>
          <a:r>
            <a:rPr lang="en-GB" err="1"/>
            <a:t>Sharepoint</a:t>
          </a:r>
          <a:r>
            <a:rPr lang="en-GB"/>
            <a:t> Access Permission</a:t>
          </a:r>
        </a:p>
      </dgm:t>
    </dgm:pt>
    <dgm:pt modelId="{7D0974D2-DE03-4996-B9E4-481335D54A6C}" type="parTrans" cxnId="{1AEAC50E-E1E3-42DB-A1E3-66A4F8F7FD0E}">
      <dgm:prSet/>
      <dgm:spPr/>
      <dgm:t>
        <a:bodyPr/>
        <a:lstStyle/>
        <a:p>
          <a:endParaRPr lang="en-GB"/>
        </a:p>
      </dgm:t>
    </dgm:pt>
    <dgm:pt modelId="{E6088F9D-51C8-4929-8DC5-A84D9482FF3F}" type="sibTrans" cxnId="{1AEAC50E-E1E3-42DB-A1E3-66A4F8F7FD0E}">
      <dgm:prSet/>
      <dgm:spPr/>
      <dgm:t>
        <a:bodyPr/>
        <a:lstStyle/>
        <a:p>
          <a:endParaRPr lang="en-GB"/>
        </a:p>
      </dgm:t>
    </dgm:pt>
    <dgm:pt modelId="{5D9BC447-BAA0-4938-B7B7-D4B263302B12}" type="pres">
      <dgm:prSet presAssocID="{C830D01C-8295-47E3-AD70-74DB7D9598B9}" presName="Name0" presStyleCnt="0">
        <dgm:presLayoutVars>
          <dgm:dir/>
          <dgm:animLvl val="lvl"/>
          <dgm:resizeHandles val="exact"/>
        </dgm:presLayoutVars>
      </dgm:prSet>
      <dgm:spPr/>
    </dgm:pt>
    <dgm:pt modelId="{1F85B270-08ED-4754-82E9-93B9B1ECCDDC}" type="pres">
      <dgm:prSet presAssocID="{3B4BCF79-FA59-4B9A-AA97-32CAC683A840}" presName="linNode" presStyleCnt="0"/>
      <dgm:spPr/>
    </dgm:pt>
    <dgm:pt modelId="{AB9A93E7-9F7C-43A0-942E-54E7CA57E491}" type="pres">
      <dgm:prSet presAssocID="{3B4BCF79-FA59-4B9A-AA97-32CAC683A840}" presName="parentText" presStyleLbl="node1" presStyleIdx="0" presStyleCnt="3">
        <dgm:presLayoutVars>
          <dgm:chMax val="1"/>
          <dgm:bulletEnabled val="1"/>
        </dgm:presLayoutVars>
      </dgm:prSet>
      <dgm:spPr/>
    </dgm:pt>
    <dgm:pt modelId="{40B09CAD-F28A-4D09-A336-F1D87EE8D8AF}" type="pres">
      <dgm:prSet presAssocID="{3B4BCF79-FA59-4B9A-AA97-32CAC683A840}" presName="descendantText" presStyleLbl="alignAccFollowNode1" presStyleIdx="0" presStyleCnt="3">
        <dgm:presLayoutVars>
          <dgm:bulletEnabled val="1"/>
        </dgm:presLayoutVars>
      </dgm:prSet>
      <dgm:spPr/>
    </dgm:pt>
    <dgm:pt modelId="{72ED28B3-7A8D-4381-AE76-628AC98508EE}" type="pres">
      <dgm:prSet presAssocID="{135B7C09-F773-4EA8-AC1E-C26E1A3A3D9A}" presName="sp" presStyleCnt="0"/>
      <dgm:spPr/>
    </dgm:pt>
    <dgm:pt modelId="{413CB0B6-3822-4659-88B9-63F88DC58AD9}" type="pres">
      <dgm:prSet presAssocID="{65A18748-674D-4CEF-81EC-DF40DFEBECC5}" presName="linNode" presStyleCnt="0"/>
      <dgm:spPr/>
    </dgm:pt>
    <dgm:pt modelId="{667C120E-A703-4BDF-BA4C-638601071A92}" type="pres">
      <dgm:prSet presAssocID="{65A18748-674D-4CEF-81EC-DF40DFEBECC5}" presName="parentText" presStyleLbl="node1" presStyleIdx="1" presStyleCnt="3">
        <dgm:presLayoutVars>
          <dgm:chMax val="1"/>
          <dgm:bulletEnabled val="1"/>
        </dgm:presLayoutVars>
      </dgm:prSet>
      <dgm:spPr/>
    </dgm:pt>
    <dgm:pt modelId="{A00B3654-F0F6-4FE5-8AB5-54884A20986D}" type="pres">
      <dgm:prSet presAssocID="{65A18748-674D-4CEF-81EC-DF40DFEBECC5}" presName="descendantText" presStyleLbl="alignAccFollowNode1" presStyleIdx="1" presStyleCnt="3">
        <dgm:presLayoutVars>
          <dgm:bulletEnabled val="1"/>
        </dgm:presLayoutVars>
      </dgm:prSet>
      <dgm:spPr/>
    </dgm:pt>
    <dgm:pt modelId="{D7AE1B8F-2287-46B2-A38C-3A682C082F67}" type="pres">
      <dgm:prSet presAssocID="{C0C20A07-B284-4485-A6BE-E1EBE61F0144}" presName="sp" presStyleCnt="0"/>
      <dgm:spPr/>
    </dgm:pt>
    <dgm:pt modelId="{A2F9DE62-F8F9-4336-BA27-28FEAB564B1A}" type="pres">
      <dgm:prSet presAssocID="{A75FE8F1-5ED8-421A-A458-46E62F04F001}" presName="linNode" presStyleCnt="0"/>
      <dgm:spPr/>
    </dgm:pt>
    <dgm:pt modelId="{DC31DB77-E4CB-4D06-AA03-400D2FE00269}" type="pres">
      <dgm:prSet presAssocID="{A75FE8F1-5ED8-421A-A458-46E62F04F001}" presName="parentText" presStyleLbl="node1" presStyleIdx="2" presStyleCnt="3">
        <dgm:presLayoutVars>
          <dgm:chMax val="1"/>
          <dgm:bulletEnabled val="1"/>
        </dgm:presLayoutVars>
      </dgm:prSet>
      <dgm:spPr/>
    </dgm:pt>
    <dgm:pt modelId="{B7EDB705-6F3F-44FC-814A-F55116015620}" type="pres">
      <dgm:prSet presAssocID="{A75FE8F1-5ED8-421A-A458-46E62F04F001}" presName="descendantText" presStyleLbl="alignAccFollowNode1" presStyleIdx="2" presStyleCnt="3">
        <dgm:presLayoutVars>
          <dgm:bulletEnabled val="1"/>
        </dgm:presLayoutVars>
      </dgm:prSet>
      <dgm:spPr/>
    </dgm:pt>
  </dgm:ptLst>
  <dgm:cxnLst>
    <dgm:cxn modelId="{59D45803-B62B-4CC4-8490-2029A7DDFB2D}" srcId="{C830D01C-8295-47E3-AD70-74DB7D9598B9}" destId="{65A18748-674D-4CEF-81EC-DF40DFEBECC5}" srcOrd="1" destOrd="0" parTransId="{F9D85E34-C7BC-4555-8FAB-3AE61F3DCBB8}" sibTransId="{C0C20A07-B284-4485-A6BE-E1EBE61F0144}"/>
    <dgm:cxn modelId="{1AEAC50E-E1E3-42DB-A1E3-66A4F8F7FD0E}" srcId="{C830D01C-8295-47E3-AD70-74DB7D9598B9}" destId="{A75FE8F1-5ED8-421A-A458-46E62F04F001}" srcOrd="2" destOrd="0" parTransId="{7D0974D2-DE03-4996-B9E4-481335D54A6C}" sibTransId="{E6088F9D-51C8-4929-8DC5-A84D9482FF3F}"/>
    <dgm:cxn modelId="{4166431E-4B98-4AF4-8328-49CAED465B79}" srcId="{3B4BCF79-FA59-4B9A-AA97-32CAC683A840}" destId="{92B4A8CD-ACED-44C8-B3CF-DB0BA9BC1824}" srcOrd="0" destOrd="0" parTransId="{00C1E168-9789-49B7-8363-9B2B8EF886E7}" sibTransId="{06092DD1-80FF-46BF-9671-2AE3948A1FAD}"/>
    <dgm:cxn modelId="{54A4085F-8087-4F2B-911A-8B56F8C1C1B1}" type="presOf" srcId="{92B4A8CD-ACED-44C8-B3CF-DB0BA9BC1824}" destId="{40B09CAD-F28A-4D09-A336-F1D87EE8D8AF}" srcOrd="0" destOrd="0" presId="urn:microsoft.com/office/officeart/2005/8/layout/vList5"/>
    <dgm:cxn modelId="{E03A3E65-9A28-4593-AB34-A8420DE4BF50}" type="presOf" srcId="{FB86105C-DC1F-42F2-8F6B-D0F8F7ED3494}" destId="{A00B3654-F0F6-4FE5-8AB5-54884A20986D}" srcOrd="0" destOrd="0" presId="urn:microsoft.com/office/officeart/2005/8/layout/vList5"/>
    <dgm:cxn modelId="{30E25F47-8284-4CEF-8A53-8CBC4F050FD6}" type="presOf" srcId="{65A18748-674D-4CEF-81EC-DF40DFEBECC5}" destId="{667C120E-A703-4BDF-BA4C-638601071A92}" srcOrd="0" destOrd="0" presId="urn:microsoft.com/office/officeart/2005/8/layout/vList5"/>
    <dgm:cxn modelId="{9CD26E48-D3E7-4D05-B6DB-CBF0B1515D4B}" type="presOf" srcId="{BC891D72-6EC3-49A3-961E-9CE3820FC64B}" destId="{40B09CAD-F28A-4D09-A336-F1D87EE8D8AF}" srcOrd="0" destOrd="1" presId="urn:microsoft.com/office/officeart/2005/8/layout/vList5"/>
    <dgm:cxn modelId="{08744F6C-3D42-4D61-A9F9-C352FF46D9FC}" srcId="{A75FE8F1-5ED8-421A-A458-46E62F04F001}" destId="{77302CAE-7205-412C-83A7-FAEBCF742EF2}" srcOrd="0" destOrd="0" parTransId="{32AF2486-CFA9-4D01-AC8B-F671254DB40E}" sibTransId="{647008CF-5686-45B1-A531-39A58B15854E}"/>
    <dgm:cxn modelId="{25EC268A-24D5-4F5E-9BBF-0C8D2AB790D2}" srcId="{3B4BCF79-FA59-4B9A-AA97-32CAC683A840}" destId="{BC891D72-6EC3-49A3-961E-9CE3820FC64B}" srcOrd="1" destOrd="0" parTransId="{30E4FB7E-C1D3-4066-8E72-1FC9608F0D58}" sibTransId="{6AB741CC-5697-4FDC-A222-CD8486440E7C}"/>
    <dgm:cxn modelId="{FDC5038F-19C9-4CB2-9FF4-AAA4DCBC6CD6}" type="presOf" srcId="{77302CAE-7205-412C-83A7-FAEBCF742EF2}" destId="{B7EDB705-6F3F-44FC-814A-F55116015620}" srcOrd="0" destOrd="0" presId="urn:microsoft.com/office/officeart/2005/8/layout/vList5"/>
    <dgm:cxn modelId="{A9CCAA91-4686-445E-A1DD-4E679B1ED799}" srcId="{C830D01C-8295-47E3-AD70-74DB7D9598B9}" destId="{3B4BCF79-FA59-4B9A-AA97-32CAC683A840}" srcOrd="0" destOrd="0" parTransId="{963F083B-412D-47DF-B30B-EF156C1B40C5}" sibTransId="{135B7C09-F773-4EA8-AC1E-C26E1A3A3D9A}"/>
    <dgm:cxn modelId="{41958794-902F-4B54-B069-7E24D51E66FD}" srcId="{65A18748-674D-4CEF-81EC-DF40DFEBECC5}" destId="{FB86105C-DC1F-42F2-8F6B-D0F8F7ED3494}" srcOrd="0" destOrd="0" parTransId="{26229B3B-3973-493D-AA90-88F0BCDB5ECE}" sibTransId="{3BD13906-76FA-4BFC-BC19-38C99C177742}"/>
    <dgm:cxn modelId="{31DD9A9F-6CFF-470A-B46E-67FC48BF3668}" type="presOf" srcId="{C830D01C-8295-47E3-AD70-74DB7D9598B9}" destId="{5D9BC447-BAA0-4938-B7B7-D4B263302B12}" srcOrd="0" destOrd="0" presId="urn:microsoft.com/office/officeart/2005/8/layout/vList5"/>
    <dgm:cxn modelId="{444728A2-7017-4C51-B400-CE77F45DFB4D}" type="presOf" srcId="{954D8902-B4CF-493C-A4D5-F7248EF5933B}" destId="{A00B3654-F0F6-4FE5-8AB5-54884A20986D}" srcOrd="0" destOrd="1" presId="urn:microsoft.com/office/officeart/2005/8/layout/vList5"/>
    <dgm:cxn modelId="{E36B8AAC-90E2-4748-A4EE-2E4463A08659}" type="presOf" srcId="{A75FE8F1-5ED8-421A-A458-46E62F04F001}" destId="{DC31DB77-E4CB-4D06-AA03-400D2FE00269}" srcOrd="0" destOrd="0" presId="urn:microsoft.com/office/officeart/2005/8/layout/vList5"/>
    <dgm:cxn modelId="{937BAACD-DFA7-462B-88DE-BE714F2DB990}" srcId="{65A18748-674D-4CEF-81EC-DF40DFEBECC5}" destId="{954D8902-B4CF-493C-A4D5-F7248EF5933B}" srcOrd="1" destOrd="0" parTransId="{9A1B1409-0402-4AF3-8492-C172E3A2AE43}" sibTransId="{4A1F86EF-3923-4A68-A013-709DCD05CFC7}"/>
    <dgm:cxn modelId="{9B427DD7-CD96-4EF4-86E4-27BFDCD47242}" type="presOf" srcId="{3B4BCF79-FA59-4B9A-AA97-32CAC683A840}" destId="{AB9A93E7-9F7C-43A0-942E-54E7CA57E491}" srcOrd="0" destOrd="0" presId="urn:microsoft.com/office/officeart/2005/8/layout/vList5"/>
    <dgm:cxn modelId="{2F3DD2F5-232B-4503-B4DC-DF46676C5AD8}" type="presParOf" srcId="{5D9BC447-BAA0-4938-B7B7-D4B263302B12}" destId="{1F85B270-08ED-4754-82E9-93B9B1ECCDDC}" srcOrd="0" destOrd="0" presId="urn:microsoft.com/office/officeart/2005/8/layout/vList5"/>
    <dgm:cxn modelId="{DA7750A5-8B3B-4933-AC4B-B73C743BD333}" type="presParOf" srcId="{1F85B270-08ED-4754-82E9-93B9B1ECCDDC}" destId="{AB9A93E7-9F7C-43A0-942E-54E7CA57E491}" srcOrd="0" destOrd="0" presId="urn:microsoft.com/office/officeart/2005/8/layout/vList5"/>
    <dgm:cxn modelId="{F7B538AD-D7A0-4320-B611-6010B3A6714A}" type="presParOf" srcId="{1F85B270-08ED-4754-82E9-93B9B1ECCDDC}" destId="{40B09CAD-F28A-4D09-A336-F1D87EE8D8AF}" srcOrd="1" destOrd="0" presId="urn:microsoft.com/office/officeart/2005/8/layout/vList5"/>
    <dgm:cxn modelId="{A166D767-BD8E-4BDC-87E7-E7BD4DDB03E8}" type="presParOf" srcId="{5D9BC447-BAA0-4938-B7B7-D4B263302B12}" destId="{72ED28B3-7A8D-4381-AE76-628AC98508EE}" srcOrd="1" destOrd="0" presId="urn:microsoft.com/office/officeart/2005/8/layout/vList5"/>
    <dgm:cxn modelId="{1906BF40-3E40-4C0C-A0E0-6ACCC1FEE5BF}" type="presParOf" srcId="{5D9BC447-BAA0-4938-B7B7-D4B263302B12}" destId="{413CB0B6-3822-4659-88B9-63F88DC58AD9}" srcOrd="2" destOrd="0" presId="urn:microsoft.com/office/officeart/2005/8/layout/vList5"/>
    <dgm:cxn modelId="{3612C6D6-9BDA-47F4-8C25-BE23E41F3558}" type="presParOf" srcId="{413CB0B6-3822-4659-88B9-63F88DC58AD9}" destId="{667C120E-A703-4BDF-BA4C-638601071A92}" srcOrd="0" destOrd="0" presId="urn:microsoft.com/office/officeart/2005/8/layout/vList5"/>
    <dgm:cxn modelId="{07D6577A-E647-4BA4-A696-09C4CCC3DACA}" type="presParOf" srcId="{413CB0B6-3822-4659-88B9-63F88DC58AD9}" destId="{A00B3654-F0F6-4FE5-8AB5-54884A20986D}" srcOrd="1" destOrd="0" presId="urn:microsoft.com/office/officeart/2005/8/layout/vList5"/>
    <dgm:cxn modelId="{545FCAB6-494E-4A2C-A1F4-12F3BE890D14}" type="presParOf" srcId="{5D9BC447-BAA0-4938-B7B7-D4B263302B12}" destId="{D7AE1B8F-2287-46B2-A38C-3A682C082F67}" srcOrd="3" destOrd="0" presId="urn:microsoft.com/office/officeart/2005/8/layout/vList5"/>
    <dgm:cxn modelId="{369F8992-BDB1-4105-A7C4-87F850C190BA}" type="presParOf" srcId="{5D9BC447-BAA0-4938-B7B7-D4B263302B12}" destId="{A2F9DE62-F8F9-4336-BA27-28FEAB564B1A}" srcOrd="4" destOrd="0" presId="urn:microsoft.com/office/officeart/2005/8/layout/vList5"/>
    <dgm:cxn modelId="{359FE6B0-5284-4117-9615-2B7B961CFCED}" type="presParOf" srcId="{A2F9DE62-F8F9-4336-BA27-28FEAB564B1A}" destId="{DC31DB77-E4CB-4D06-AA03-400D2FE00269}" srcOrd="0" destOrd="0" presId="urn:microsoft.com/office/officeart/2005/8/layout/vList5"/>
    <dgm:cxn modelId="{50179696-0570-4FA9-8800-0262DAF7F065}" type="presParOf" srcId="{A2F9DE62-F8F9-4336-BA27-28FEAB564B1A}" destId="{B7EDB705-6F3F-44FC-814A-F5511601562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4191C-DBE4-4490-A692-E9AE65BF7698}">
      <dsp:nvSpPr>
        <dsp:cNvPr id="0" name=""/>
        <dsp:cNvSpPr/>
      </dsp:nvSpPr>
      <dsp:spPr>
        <a:xfrm>
          <a:off x="0" y="0"/>
          <a:ext cx="3047704" cy="109082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Understand what is needed for multiple types of </a:t>
          </a:r>
          <a:r>
            <a:rPr lang="en-GB" sz="1600" kern="1200" err="1">
              <a:latin typeface="Roboto" panose="02000000000000000000" pitchFamily="2" charset="0"/>
              <a:ea typeface="Roboto" panose="02000000000000000000" pitchFamily="2" charset="0"/>
              <a:cs typeface="Roboto" panose="02000000000000000000" pitchFamily="2" charset="0"/>
            </a:rPr>
            <a:t>SoLR</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31949" y="31949"/>
        <a:ext cx="1778446" cy="1026925"/>
      </dsp:txXfrm>
    </dsp:sp>
    <dsp:sp modelId="{2CC6CD69-A128-473B-8404-897CE89DD528}">
      <dsp:nvSpPr>
        <dsp:cNvPr id="0" name=""/>
        <dsp:cNvSpPr/>
      </dsp:nvSpPr>
      <dsp:spPr>
        <a:xfrm>
          <a:off x="255245" y="1289155"/>
          <a:ext cx="3047704" cy="1090823"/>
        </a:xfrm>
        <a:prstGeom prst="roundRect">
          <a:avLst>
            <a:gd name="adj" fmla="val 10000"/>
          </a:avLst>
        </a:prstGeom>
        <a:solidFill>
          <a:schemeClr val="accent1">
            <a:shade val="80000"/>
            <a:hueOff val="41129"/>
            <a:satOff val="-12725"/>
            <a:lumOff val="119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Discuss REC obligations and interaction Standard Licence Conditions</a:t>
          </a:r>
        </a:p>
      </dsp:txBody>
      <dsp:txXfrm>
        <a:off x="287194" y="1321104"/>
        <a:ext cx="2019526" cy="1026925"/>
      </dsp:txXfrm>
    </dsp:sp>
    <dsp:sp modelId="{717631CB-6A56-4C9B-9696-5C07FE6FBFF0}">
      <dsp:nvSpPr>
        <dsp:cNvPr id="0" name=""/>
        <dsp:cNvSpPr/>
      </dsp:nvSpPr>
      <dsp:spPr>
        <a:xfrm>
          <a:off x="506680" y="2578310"/>
          <a:ext cx="3047704" cy="1090823"/>
        </a:xfrm>
        <a:prstGeom prst="roundRect">
          <a:avLst>
            <a:gd name="adj" fmla="val 10000"/>
          </a:avLst>
        </a:prstGeom>
        <a:solidFill>
          <a:schemeClr val="accent1">
            <a:shade val="80000"/>
            <a:hueOff val="82258"/>
            <a:satOff val="-25451"/>
            <a:lumOff val="239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Roboto" panose="02000000000000000000" pitchFamily="2" charset="0"/>
              <a:ea typeface="Roboto" panose="02000000000000000000" pitchFamily="2" charset="0"/>
              <a:cs typeface="Roboto" panose="02000000000000000000" pitchFamily="2" charset="0"/>
            </a:rPr>
            <a:t>Consider improvements to the </a:t>
          </a:r>
          <a:r>
            <a:rPr lang="en-US" sz="1600" kern="1200" err="1">
              <a:latin typeface="Roboto" panose="02000000000000000000" pitchFamily="2" charset="0"/>
              <a:ea typeface="Roboto" panose="02000000000000000000" pitchFamily="2" charset="0"/>
              <a:cs typeface="Roboto" panose="02000000000000000000" pitchFamily="2" charset="0"/>
            </a:rPr>
            <a:t>SoLR</a:t>
          </a:r>
          <a:r>
            <a:rPr lang="en-US" sz="1600" kern="1200">
              <a:latin typeface="Roboto" panose="02000000000000000000" pitchFamily="2" charset="0"/>
              <a:ea typeface="Roboto" panose="02000000000000000000" pitchFamily="2" charset="0"/>
              <a:cs typeface="Roboto" panose="02000000000000000000" pitchFamily="2" charset="0"/>
            </a:rPr>
            <a:t> process within the REC</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538629" y="2610259"/>
        <a:ext cx="2023335" cy="1026925"/>
      </dsp:txXfrm>
    </dsp:sp>
    <dsp:sp modelId="{84EF9892-2A73-4515-AA1C-FCC142F2EA10}">
      <dsp:nvSpPr>
        <dsp:cNvPr id="0" name=""/>
        <dsp:cNvSpPr/>
      </dsp:nvSpPr>
      <dsp:spPr>
        <a:xfrm>
          <a:off x="761926" y="3867466"/>
          <a:ext cx="3047704" cy="1090823"/>
        </a:xfrm>
        <a:prstGeom prst="roundRect">
          <a:avLst>
            <a:gd name="adj" fmla="val 10000"/>
          </a:avLst>
        </a:prstGeom>
        <a:solidFill>
          <a:schemeClr val="accent1">
            <a:shade val="80000"/>
            <a:hueOff val="123387"/>
            <a:satOff val="-38176"/>
            <a:lumOff val="35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Roboto" panose="02000000000000000000" pitchFamily="2" charset="0"/>
              <a:ea typeface="Roboto" panose="02000000000000000000" pitchFamily="2" charset="0"/>
              <a:cs typeface="Roboto" panose="02000000000000000000" pitchFamily="2" charset="0"/>
            </a:rPr>
            <a:t>Develop any Code changes or guidance </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793875" y="3899415"/>
        <a:ext cx="2019526" cy="1026925"/>
      </dsp:txXfrm>
    </dsp:sp>
    <dsp:sp modelId="{53A0A0B4-802F-4A4F-B660-C8B7741E9DF3}">
      <dsp:nvSpPr>
        <dsp:cNvPr id="0" name=""/>
        <dsp:cNvSpPr/>
      </dsp:nvSpPr>
      <dsp:spPr>
        <a:xfrm>
          <a:off x="2338669" y="835471"/>
          <a:ext cx="709035" cy="70903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2498202" y="835471"/>
        <a:ext cx="389969" cy="533549"/>
      </dsp:txXfrm>
    </dsp:sp>
    <dsp:sp modelId="{81A929D5-F50B-4D60-A4AA-40253DDF6594}">
      <dsp:nvSpPr>
        <dsp:cNvPr id="0" name=""/>
        <dsp:cNvSpPr/>
      </dsp:nvSpPr>
      <dsp:spPr>
        <a:xfrm>
          <a:off x="2593914" y="2124627"/>
          <a:ext cx="709035" cy="70903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2753447" y="2124627"/>
        <a:ext cx="389969" cy="533549"/>
      </dsp:txXfrm>
    </dsp:sp>
    <dsp:sp modelId="{D5932E45-5A4C-47FB-8093-4E6620E9E238}">
      <dsp:nvSpPr>
        <dsp:cNvPr id="0" name=""/>
        <dsp:cNvSpPr/>
      </dsp:nvSpPr>
      <dsp:spPr>
        <a:xfrm>
          <a:off x="2845350" y="3413782"/>
          <a:ext cx="709035" cy="70903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3004883" y="3413782"/>
        <a:ext cx="389969" cy="5335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09CAD-F28A-4D09-A336-F1D87EE8D8AF}">
      <dsp:nvSpPr>
        <dsp:cNvPr id="0" name=""/>
        <dsp:cNvSpPr/>
      </dsp:nvSpPr>
      <dsp:spPr>
        <a:xfrm rot="5400000">
          <a:off x="3258513" y="-1126225"/>
          <a:ext cx="1039817" cy="355616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a:t>1x Shared Mailbox</a:t>
          </a:r>
        </a:p>
        <a:p>
          <a:pPr marL="114300" lvl="1" indent="-114300" algn="l" defTabSz="666750">
            <a:lnSpc>
              <a:spcPct val="90000"/>
            </a:lnSpc>
            <a:spcBef>
              <a:spcPct val="0"/>
            </a:spcBef>
            <a:spcAft>
              <a:spcPct val="15000"/>
            </a:spcAft>
            <a:buChar char="•"/>
          </a:pPr>
          <a:r>
            <a:rPr lang="en-GB" sz="1500" kern="1200"/>
            <a:t>Up to 10x Direct Contacts (or more Shared mailboxes)</a:t>
          </a:r>
        </a:p>
      </dsp:txBody>
      <dsp:txXfrm rot="-5400000">
        <a:off x="2000341" y="182707"/>
        <a:ext cx="3505402" cy="938297"/>
      </dsp:txXfrm>
    </dsp:sp>
    <dsp:sp modelId="{AB9A93E7-9F7C-43A0-942E-54E7CA57E491}">
      <dsp:nvSpPr>
        <dsp:cNvPr id="0" name=""/>
        <dsp:cNvSpPr/>
      </dsp:nvSpPr>
      <dsp:spPr>
        <a:xfrm>
          <a:off x="0" y="1969"/>
          <a:ext cx="2000341" cy="12997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t>Billing Contacts</a:t>
          </a:r>
        </a:p>
      </dsp:txBody>
      <dsp:txXfrm>
        <a:off x="63450" y="65419"/>
        <a:ext cx="1873441" cy="1172872"/>
      </dsp:txXfrm>
    </dsp:sp>
    <dsp:sp modelId="{A00B3654-F0F6-4FE5-8AB5-54884A20986D}">
      <dsp:nvSpPr>
        <dsp:cNvPr id="0" name=""/>
        <dsp:cNvSpPr/>
      </dsp:nvSpPr>
      <dsp:spPr>
        <a:xfrm rot="5400000">
          <a:off x="3258513" y="238534"/>
          <a:ext cx="1039817" cy="355616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a:t>1x Shared Mailbox (can be same as billing contact)</a:t>
          </a:r>
        </a:p>
        <a:p>
          <a:pPr marL="114300" lvl="1" indent="-114300" algn="l" defTabSz="666750">
            <a:lnSpc>
              <a:spcPct val="90000"/>
            </a:lnSpc>
            <a:spcBef>
              <a:spcPct val="0"/>
            </a:spcBef>
            <a:spcAft>
              <a:spcPct val="15000"/>
            </a:spcAft>
            <a:buChar char="•"/>
          </a:pPr>
          <a:r>
            <a:rPr lang="en-GB" sz="1500" kern="1200"/>
            <a:t>Up to 2x Direct Contacts (or more Shared mailboxes)</a:t>
          </a:r>
        </a:p>
      </dsp:txBody>
      <dsp:txXfrm rot="-5400000">
        <a:off x="2000341" y="1547466"/>
        <a:ext cx="3505402" cy="938297"/>
      </dsp:txXfrm>
    </dsp:sp>
    <dsp:sp modelId="{667C120E-A703-4BDF-BA4C-638601071A92}">
      <dsp:nvSpPr>
        <dsp:cNvPr id="0" name=""/>
        <dsp:cNvSpPr/>
      </dsp:nvSpPr>
      <dsp:spPr>
        <a:xfrm>
          <a:off x="0" y="1366729"/>
          <a:ext cx="2000341" cy="12997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t>Operational/ Submission Contacts</a:t>
          </a:r>
        </a:p>
      </dsp:txBody>
      <dsp:txXfrm>
        <a:off x="63450" y="1430179"/>
        <a:ext cx="1873441" cy="1172872"/>
      </dsp:txXfrm>
    </dsp:sp>
    <dsp:sp modelId="{B7EDB705-6F3F-44FC-814A-F55116015620}">
      <dsp:nvSpPr>
        <dsp:cNvPr id="0" name=""/>
        <dsp:cNvSpPr/>
      </dsp:nvSpPr>
      <dsp:spPr>
        <a:xfrm rot="5400000">
          <a:off x="3258513" y="1603295"/>
          <a:ext cx="1039817" cy="355616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GB" sz="1500" kern="1200"/>
            <a:t>Email addresses that should have access to the PML SharePoint system for uploading portfolio submissions and accessing backing data (Unlimited)</a:t>
          </a:r>
        </a:p>
      </dsp:txBody>
      <dsp:txXfrm rot="-5400000">
        <a:off x="2000341" y="2912227"/>
        <a:ext cx="3505402" cy="938297"/>
      </dsp:txXfrm>
    </dsp:sp>
    <dsp:sp modelId="{DC31DB77-E4CB-4D06-AA03-400D2FE00269}">
      <dsp:nvSpPr>
        <dsp:cNvPr id="0" name=""/>
        <dsp:cNvSpPr/>
      </dsp:nvSpPr>
      <dsp:spPr>
        <a:xfrm>
          <a:off x="0" y="2731490"/>
          <a:ext cx="2000341" cy="12997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err="1"/>
            <a:t>Sharepoint</a:t>
          </a:r>
          <a:r>
            <a:rPr lang="en-GB" sz="2400" kern="1200"/>
            <a:t> Access Permission</a:t>
          </a:r>
        </a:p>
      </dsp:txBody>
      <dsp:txXfrm>
        <a:off x="63450" y="2794940"/>
        <a:ext cx="1873441" cy="1172872"/>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12/09/2025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F70C-E958-B687-868E-8F8CFD702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1D23-BC69-004E-32CC-2CA974E70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68E4B-8ED8-FA82-F0DD-A26DEF0C214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C8AFD2-8E6D-DE1E-D501-63681FB873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099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 Id="rId4"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12/09/2025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1949480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298861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790875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03557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875571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667980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329612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456333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80655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2024893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604885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858429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850901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0678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9925047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143578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800623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4603957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1127979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0569384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September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September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5513BEA3-7A69-4C42-8455-DEC9204A3218}"/>
              </a:ext>
            </a:extLst>
          </p:cNvPr>
          <p:cNvPicPr>
            <a:picLocks noChangeAspect="1"/>
          </p:cNvPicPr>
          <p:nvPr userDrawn="1"/>
        </p:nvPicPr>
        <p:blipFill>
          <a:blip r:embed="rId4"/>
          <a:stretch>
            <a:fillRect/>
          </a:stretch>
        </p:blipFill>
        <p:spPr>
          <a:xfrm>
            <a:off x="9795641" y="85530"/>
            <a:ext cx="1965434" cy="538856"/>
          </a:xfrm>
          <a:prstGeom prst="rect">
            <a:avLst/>
          </a:prstGeom>
        </p:spPr>
      </p:pic>
    </p:spTree>
    <p:extLst>
      <p:ext uri="{BB962C8B-B14F-4D97-AF65-F5344CB8AC3E}">
        <p14:creationId xmlns:p14="http://schemas.microsoft.com/office/powerpoint/2010/main" val="26793838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theme" Target="../theme/theme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image" Target="../media/image2.png"/><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6.xml"/><Relationship Id="rId1"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903053265"/>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4" r:id="rId12"/>
    <p:sldLayoutId id="2147484125" r:id="rId13"/>
    <p:sldLayoutId id="2147484126" r:id="rId14"/>
    <p:sldLayoutId id="2147484127" r:id="rId15"/>
    <p:sldLayoutId id="2147484128" r:id="rId16"/>
    <p:sldLayoutId id="2147484129" r:id="rId17"/>
    <p:sldLayoutId id="2147484130" r:id="rId18"/>
    <p:sldLayoutId id="2147484131" r:id="rId19"/>
    <p:sldLayoutId id="2147484132"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 id="2147484135" r:id="rId2"/>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hyperlink" Target="https://events.teams.microsoft.com/event/997abf42-44f2-4428-a2ac-60f4146c24f5@2c38dc64-3bd9-47f7-9d66-168a7f64e0aa" TargetMode="External"/><Relationship Id="rId2" Type="http://schemas.openxmlformats.org/officeDocument/2006/relationships/hyperlink" Target="https://recportal.co.uk/documents/20121/0/PERFOR~1.xls/2f04e25e-9d69-28bc-6e23-f16ec08d28d3?t=1756483600618" TargetMode="External"/><Relationship Id="rId1" Type="http://schemas.openxmlformats.org/officeDocument/2006/relationships/slideLayout" Target="../slideLayouts/slideLayout7.xml"/><Relationship Id="rId4" Type="http://schemas.openxmlformats.org/officeDocument/2006/relationships/hyperlink" Target="mailto:performanceassurance@recmanager.co.u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hyperlink" Target="mailto:mhhs@retailenergycode.co.uk" TargetMode="External"/><Relationship Id="rId2" Type="http://schemas.openxmlformats.org/officeDocument/2006/relationships/hyperlink" Target="https://gbr01.safelinks.protection.outlook.com/?url=https%3A%2F%2Felexonexternal.newsweaver.com%2F1c02dd4gd4%2F7hugxf8o77d1jezs70x5om%2Fexternal%3Femail%3Dtrue%26a%3D5%26p%3D11781717%26t%3D4666220&amp;data=05%7C02%7Ccarl.dennis%40recmanager.co.uk%7Cb3f8153783b141cfe01308ddf07d379c%7C2c38dc643bd947f79d66168a7f64e0aa%7C0%7C0%7C638931143164311326%7CUnknown%7CTWFpbGZsb3d8eyJFbXB0eU1hcGkiOnRydWUsIlYiOiIwLjAuMDAwMCIsIlAiOiJXaW4zMiIsIkFOIjoiTWFpbCIsIldUIjoyfQ%3D%3D%7C0%7C%7C%7C&amp;sdata=1quT8d77unQMmlj08SybzNSAEU24M2HJ3RXhNwOizKQ%3D&amp;reserved=0"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svg"/><Relationship Id="rId7" Type="http://schemas.openxmlformats.org/officeDocument/2006/relationships/diagramLayout" Target="../diagrams/layout2.xml"/><Relationship Id="rId2" Type="http://schemas.openxmlformats.org/officeDocument/2006/relationships/image" Target="../media/image18.png"/><Relationship Id="rId1" Type="http://schemas.openxmlformats.org/officeDocument/2006/relationships/slideLayout" Target="../slideLayouts/slideLayout61.xml"/><Relationship Id="rId6" Type="http://schemas.openxmlformats.org/officeDocument/2006/relationships/diagramData" Target="../diagrams/data2.xml"/><Relationship Id="rId11" Type="http://schemas.openxmlformats.org/officeDocument/2006/relationships/hyperlink" Target="mailto:enquiries@recmanager.co.uk" TargetMode="External"/><Relationship Id="rId5" Type="http://schemas.openxmlformats.org/officeDocument/2006/relationships/image" Target="../media/image21.svg"/><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mailto:Finance@retailenergycode.co.uk" TargetMode="Externa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hyperlink" Target="https://gbr01.safelinks.protection.outlook.com/?url=https%3A%2F%2Feot.recmanager.co.uk%2Ff%2Fa%2Fk1U_RFVef2icUHK1zYvONw~~%2FAAAHURA~%2FTXmTrepGzKjuqx--hLx8yIPX34PlMm35pIi5VqBQTRI7f5u_Iz2juiOyRWRzq0FGruUSQfaVkVodW-hzTfVBvSwq8qXYKZtwFE8u-4b5BsfFc2n5gi8h8iDcDuQWuJ6xPuI-XJZS0EREuGGKIimqqJt_ERljIdWqygG-M7uOIO5VzS7jw_1vIhQttTj2uKnQWqZFbzOxJRIXxfP5cGaWKaZxhinYuDbI1EFaBQVwzX0Fgr4yiQnXQOBZEVV2PCeURqL6c5aCT0GdaUpbO2g5yyBx05qH0z9SdatHWjNDo9BJK4AHBIque63zbk8lM2kngwDnlUXo3khOtRQQ1wQpYUT20iEK3UBwkHbXWH4gOwwEmb6x97mp2yyHOpyYws9zzFnlPTLF8Q6MhQsk7sIuJYH4PrnFSAY2MRMVUrDQ2orNfAOgs726mFDsnUtRBGinH7kPajPmyw7i66oiIWAgst25KQCRNRN6BrSNmrk_rQ2Z-W4ZXFtVjP2bl8Cv_PTLvV7nTjsn7a6LKmG28iss4Vs2yhsFeZLksMysGYRAilPgdZoynFrdNbU9poGQSycLxJ-fCMMpy7yDVhYpAjquRWARjYCor6MeZc2Jr4-Gf2kDz7c-oS1W0V-tMhyx0OqKHVg-rdN0SIRubIZe3ob5m7vGpfir52iSlNNRp_zkWWfp1ihKPmeUCoTSfPwTqUHhKQQ0VxCUsQaVoaBleG8Id_8EdI4BnTj3-c2xXiqU_iQemiFiDXQ4-W74whducrymzpw2SDor7sNTMZ3R9eYMSgSruoINu82euZFKMOia-BkJ6fx8uvvkVNWOFmpA-9oW4p-jvK8_Cp2OFuSh8hR9Hg~~&amp;data=05%7C02%7CKev.Duddy%40recmanager.co.uk%7C6bf0db8b533041fe25c708ddec5acd2c%7C2c38dc643bd947f79d66168a7f64e0aa%7C0%7C0%7C638926596961983624%7CUnknown%7CTWFpbGZsb3d8eyJFbXB0eU1hcGkiOnRydWUsIlYiOiIwLjAuMDAwMCIsIlAiOiJXaW4zMiIsIkFOIjoiTWFpbCIsIldUIjoyfQ%3D%3D%7C0%7C%7C%7C&amp;sdata=XE2z5LKevUb6lAW94wzaCdvqz4KJeGouBUU1JCXx0vQ%3D&amp;reserved=0" TargetMode="External"/><Relationship Id="rId2" Type="http://schemas.openxmlformats.org/officeDocument/2006/relationships/hyperlink" Target="https://gbr01.safelinks.protection.outlook.com/?url=https%3A%2F%2Feot.recmanager.co.uk%2Ff%2Fa%2Fj3GfrhdFe_TykKTSdaXm2g~~%2FAAAHURA~%2FlJIxRk3ZQptopFVzhsPznwYOFVcIC5RAyy00Aaiuq1I6kA0fESCdpom8O8qDW26Q51ii58IPO2Zs8UGEMHVUdYZhwx2viMsXi8Gs6h3hXFsuqxeJZBKZNU8ryMcKSgTaoNTU6V3mHk9Rol_ALkWKx5AybQPZjARqDGmEumbq8W24oxVI9w_Z5WQIRONAx_t_eO35Njc6x4bd9YN4s5hXEyIVrLVkUlYc5UDU_etu0-TxCYEtXly2K3yTximDYEQ2BLDWzIzGI95qJ2ROi71G9pHw1GuO-hqW2JvJWQJXjDM03ZBp1SUxWxWOlq5ijH9f&amp;data=05%7C02%7CKev.Duddy%40recmanager.co.uk%7C6bf0db8b533041fe25c708ddec5acd2c%7C2c38dc643bd947f79d66168a7f64e0aa%7C0%7C0%7C638926596961961860%7CUnknown%7CTWFpbGZsb3d8eyJFbXB0eU1hcGkiOnRydWUsIlYiOiIwLjAuMDAwMCIsIlAiOiJXaW4zMiIsIkFOIjoiTWFpbCIsIldUIjoyfQ%3D%3D%7C0%7C%7C%7C&amp;sdata=leAHXZbsg4J7xOY46RV3hIKfJwvFQuSaT34A%2BfLvRPE%3D&amp;reserved=0"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12 </a:t>
            </a:r>
            <a:r>
              <a:rPr lang="en-GB" err="1">
                <a:latin typeface="Arial" panose="020B0604020202020204" pitchFamily="34" charset="0"/>
                <a:ea typeface="Roboto"/>
                <a:cs typeface="Arial" panose="020B0604020202020204" pitchFamily="34" charset="0"/>
              </a:rPr>
              <a:t>september</a:t>
            </a:r>
            <a:r>
              <a:rPr lang="en-GB">
                <a:latin typeface="Arial" panose="020B0604020202020204" pitchFamily="34" charset="0"/>
                <a:ea typeface="Roboto"/>
                <a:cs typeface="Arial" panose="020B0604020202020204" pitchFamily="34" charset="0"/>
              </a:rPr>
              <a:t>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426817960"/>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178109354"/>
              </p:ext>
            </p:extLst>
          </p:nvPr>
        </p:nvGraphicFramePr>
        <p:xfrm>
          <a:off x="1143000" y="1445860"/>
          <a:ext cx="9528049" cy="2753506"/>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CRS Improvement Plan Address Data Quality</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err="1">
                          <a:solidFill>
                            <a:schemeClr val="tx1"/>
                          </a:solidFill>
                          <a:effectLst/>
                          <a:latin typeface="Arial" panose="020B0604020202020204" pitchFamily="34" charset="0"/>
                          <a:cs typeface="Arial" panose="020B0604020202020204" pitchFamily="34" charset="0"/>
                        </a:rPr>
                        <a:t>RECCo</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3433989276"/>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F18B-4843-6F61-B4D8-1D99DA5DA19D}"/>
              </a:ext>
            </a:extLst>
          </p:cNvPr>
          <p:cNvSpPr>
            <a:spLocks noGrp="1"/>
          </p:cNvSpPr>
          <p:nvPr>
            <p:ph type="ctrTitle"/>
          </p:nvPr>
        </p:nvSpPr>
        <p:spPr>
          <a:xfrm>
            <a:off x="517228" y="2955632"/>
            <a:ext cx="8561458" cy="1939635"/>
          </a:xfrm>
        </p:spPr>
        <p:txBody>
          <a:bodyPr/>
          <a:lstStyle/>
          <a:p>
            <a:r>
              <a:rPr lang="en-GB">
                <a:latin typeface="Arial" panose="020B0604020202020204" pitchFamily="34" charset="0"/>
                <a:cs typeface="Arial" panose="020B0604020202020204" pitchFamily="34" charset="0"/>
              </a:rPr>
              <a:t>Performance Assurance update at the REC Issues Group</a:t>
            </a:r>
          </a:p>
        </p:txBody>
      </p:sp>
      <p:sp>
        <p:nvSpPr>
          <p:cNvPr id="3" name="Subtitle 2">
            <a:extLst>
              <a:ext uri="{FF2B5EF4-FFF2-40B4-BE49-F238E27FC236}">
                <a16:creationId xmlns:a16="http://schemas.microsoft.com/office/drawing/2014/main" id="{52FD603B-8D0A-B887-40C8-FCEDA0A75D24}"/>
              </a:ext>
            </a:extLst>
          </p:cNvPr>
          <p:cNvSpPr>
            <a:spLocks noGrp="1"/>
          </p:cNvSpPr>
          <p:nvPr>
            <p:ph type="subTitle" idx="1"/>
          </p:nvPr>
        </p:nvSpPr>
        <p:spPr/>
        <p:txBody>
          <a:bodyPr/>
          <a:lstStyle/>
          <a:p>
            <a:r>
              <a:rPr lang="en-GB">
                <a:latin typeface="Arial"/>
                <a:ea typeface="Roboto"/>
                <a:cs typeface="Arial"/>
              </a:rPr>
              <a:t>September 2025</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7255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A949-0161-C289-BC51-739249BF4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21E3A-F573-215A-0111-7841069D0C02}"/>
              </a:ext>
            </a:extLst>
          </p:cNvPr>
          <p:cNvSpPr>
            <a:spLocks noGrp="1"/>
          </p:cNvSpPr>
          <p:nvPr>
            <p:ph type="title"/>
          </p:nvPr>
        </p:nvSpPr>
        <p:spPr/>
        <p:txBody>
          <a:bodyPr>
            <a:normAutofit/>
          </a:bodyPr>
          <a:lstStyle/>
          <a:p>
            <a:r>
              <a:rPr lang="en-GB">
                <a:latin typeface="Arial" panose="020B0604020202020204" pitchFamily="34" charset="0"/>
                <a:ea typeface="Roboto"/>
                <a:cs typeface="Arial" panose="020B0604020202020204" pitchFamily="34" charset="0"/>
              </a:rPr>
              <a:t>For Input: Data Cleanse</a:t>
            </a:r>
          </a:p>
        </p:txBody>
      </p:sp>
      <p:sp>
        <p:nvSpPr>
          <p:cNvPr id="5" name="Text Placeholder 4">
            <a:extLst>
              <a:ext uri="{FF2B5EF4-FFF2-40B4-BE49-F238E27FC236}">
                <a16:creationId xmlns:a16="http://schemas.microsoft.com/office/drawing/2014/main" id="{6C2F2D9F-FA18-11CD-60D4-C331E4DF0795}"/>
              </a:ext>
            </a:extLst>
          </p:cNvPr>
          <p:cNvSpPr>
            <a:spLocks noGrp="1"/>
          </p:cNvSpPr>
          <p:nvPr>
            <p:ph type="body" sz="quarter" idx="10"/>
          </p:nvPr>
        </p:nvSpPr>
        <p:spPr/>
        <p:txBody>
          <a:bodyPr/>
          <a:lstStyle/>
          <a:p>
            <a:r>
              <a:rPr lang="en-GB"/>
              <a:t>Andrew Waghorn</a:t>
            </a:r>
          </a:p>
        </p:txBody>
      </p:sp>
    </p:spTree>
    <p:extLst>
      <p:ext uri="{BB962C8B-B14F-4D97-AF65-F5344CB8AC3E}">
        <p14:creationId xmlns:p14="http://schemas.microsoft.com/office/powerpoint/2010/main" val="162423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31AAD-F233-EA7B-C5AF-77D3D33987F4}"/>
              </a:ext>
            </a:extLst>
          </p:cNvPr>
          <p:cNvSpPr>
            <a:spLocks noGrp="1"/>
          </p:cNvSpPr>
          <p:nvPr>
            <p:ph type="title"/>
          </p:nvPr>
        </p:nvSpPr>
        <p:spPr/>
        <p:txBody>
          <a:bodyPr/>
          <a:lstStyle/>
          <a:p>
            <a:r>
              <a:rPr lang="en-GB">
                <a:latin typeface="Arial" panose="020B0604020202020204" pitchFamily="34" charset="0"/>
                <a:ea typeface="Roboto"/>
                <a:cs typeface="Arial" panose="020B0604020202020204" pitchFamily="34" charset="0"/>
              </a:rPr>
              <a:t>Update on Data Cleanse</a:t>
            </a:r>
            <a:endParaRPr lang="en-GB"/>
          </a:p>
        </p:txBody>
      </p:sp>
      <p:sp>
        <p:nvSpPr>
          <p:cNvPr id="5" name="Content Placeholder 4">
            <a:extLst>
              <a:ext uri="{FF2B5EF4-FFF2-40B4-BE49-F238E27FC236}">
                <a16:creationId xmlns:a16="http://schemas.microsoft.com/office/drawing/2014/main" id="{FB6A903D-5418-AB19-67F3-21CB70A8BC67}"/>
              </a:ext>
            </a:extLst>
          </p:cNvPr>
          <p:cNvSpPr>
            <a:spLocks noGrp="1"/>
          </p:cNvSpPr>
          <p:nvPr>
            <p:ph sz="quarter" idx="10"/>
          </p:nvPr>
        </p:nvSpPr>
        <p:spPr/>
        <p:txBody>
          <a:bodyPr vert="horz" lIns="91440" tIns="45720" rIns="91440" bIns="45720" rtlCol="0" anchor="t">
            <a:normAutofit/>
          </a:bodyPr>
          <a:lstStyle/>
          <a:p>
            <a:r>
              <a:rPr lang="en-GB" sz="1600">
                <a:latin typeface="Arial" panose="020B0604020202020204" pitchFamily="34" charset="0"/>
                <a:ea typeface="Roboto"/>
                <a:cs typeface="Arial" panose="020B0604020202020204" pitchFamily="34" charset="0"/>
              </a:rPr>
              <a:t>Reminder: September is the final month of Sprint 4</a:t>
            </a:r>
          </a:p>
          <a:p>
            <a:r>
              <a:rPr lang="en-GB" sz="1600">
                <a:latin typeface="Arial" panose="020B0604020202020204" pitchFamily="34" charset="0"/>
                <a:ea typeface="Roboto"/>
                <a:cs typeface="Arial" panose="020B0604020202020204" pitchFamily="34" charset="0"/>
              </a:rPr>
              <a:t>Sprint 4 outcomes will be measured based on data cleanse reports produced in early October (publication 7 October)</a:t>
            </a:r>
          </a:p>
          <a:p>
            <a:endParaRPr lang="en-GB" sz="1600">
              <a:latin typeface="Arial" panose="020B0604020202020204" pitchFamily="34" charset="0"/>
              <a:ea typeface="Roboto"/>
              <a:cs typeface="Arial" panose="020B0604020202020204" pitchFamily="34" charset="0"/>
            </a:endParaRPr>
          </a:p>
          <a:p>
            <a:r>
              <a:rPr lang="en-GB" sz="1600">
                <a:latin typeface="Arial" panose="020B0604020202020204" pitchFamily="34" charset="0"/>
                <a:ea typeface="Roboto"/>
                <a:cs typeface="Arial" panose="020B0604020202020204" pitchFamily="34" charset="0"/>
              </a:rPr>
              <a:t>MHHS data working group and associated data cleanse activity due to complete at M10, with a data cleanse closure report expected to be issued including details of activities that may need to  carry over under REC vires.</a:t>
            </a:r>
          </a:p>
        </p:txBody>
      </p:sp>
    </p:spTree>
    <p:extLst>
      <p:ext uri="{BB962C8B-B14F-4D97-AF65-F5344CB8AC3E}">
        <p14:creationId xmlns:p14="http://schemas.microsoft.com/office/powerpoint/2010/main" val="3943219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ADC0-6E9D-BFD8-187B-87BBEE91FF7A}"/>
              </a:ext>
            </a:extLst>
          </p:cNvPr>
          <p:cNvSpPr>
            <a:spLocks noGrp="1"/>
          </p:cNvSpPr>
          <p:nvPr>
            <p:ph type="title"/>
          </p:nvPr>
        </p:nvSpPr>
        <p:spPr/>
        <p:txBody>
          <a:bodyPr/>
          <a:lstStyle/>
          <a:p>
            <a:r>
              <a:rPr lang="en-GB"/>
              <a:t>Data Cleanse – Sprint 5 Planning</a:t>
            </a:r>
          </a:p>
        </p:txBody>
      </p:sp>
      <p:sp>
        <p:nvSpPr>
          <p:cNvPr id="3" name="Content Placeholder 2">
            <a:extLst>
              <a:ext uri="{FF2B5EF4-FFF2-40B4-BE49-F238E27FC236}">
                <a16:creationId xmlns:a16="http://schemas.microsoft.com/office/drawing/2014/main" id="{EC294BB1-EC33-0679-4F8D-6E08FBEA7BF5}"/>
              </a:ext>
            </a:extLst>
          </p:cNvPr>
          <p:cNvSpPr>
            <a:spLocks noGrp="1"/>
          </p:cNvSpPr>
          <p:nvPr>
            <p:ph sz="quarter" idx="10"/>
          </p:nvPr>
        </p:nvSpPr>
        <p:spPr>
          <a:xfrm>
            <a:off x="906463" y="1939895"/>
            <a:ext cx="9217025" cy="4641880"/>
          </a:xfrm>
        </p:spPr>
        <p:txBody>
          <a:bodyPr>
            <a:normAutofit/>
          </a:bodyPr>
          <a:lstStyle/>
          <a:p>
            <a:r>
              <a:rPr lang="en-GB">
                <a:latin typeface="Arial" panose="020B0604020202020204" pitchFamily="34" charset="0"/>
                <a:cs typeface="Arial" panose="020B0604020202020204" pitchFamily="34" charset="0"/>
              </a:rPr>
              <a:t>Propose that Sprint 5 will commence from beginning of November, to allow input from:</a:t>
            </a:r>
          </a:p>
          <a:p>
            <a:pPr lvl="1"/>
            <a:r>
              <a:rPr lang="en-GB">
                <a:latin typeface="Arial" panose="020B0604020202020204" pitchFamily="34" charset="0"/>
                <a:cs typeface="Arial" panose="020B0604020202020204" pitchFamily="34" charset="0"/>
              </a:rPr>
              <a:t>Final Sprint 4 results – including whether items require inclusion in sprint 5 or more targeted action</a:t>
            </a:r>
          </a:p>
          <a:p>
            <a:pPr lvl="1"/>
            <a:r>
              <a:rPr lang="en-GB">
                <a:latin typeface="Arial" panose="020B0604020202020204" pitchFamily="34" charset="0"/>
                <a:cs typeface="Arial" panose="020B0604020202020204" pitchFamily="34" charset="0"/>
              </a:rPr>
              <a:t>MHHS Data Cleanse Closure report</a:t>
            </a:r>
          </a:p>
          <a:p>
            <a:pPr lvl="1"/>
            <a:r>
              <a:rPr lang="en-GB">
                <a:latin typeface="Arial" panose="020B0604020202020204" pitchFamily="34" charset="0"/>
                <a:cs typeface="Arial" panose="020B0604020202020204" pitchFamily="34" charset="0"/>
              </a:rPr>
              <a:t>Analysis of new electricity MEM – EES reconciliation</a:t>
            </a:r>
          </a:p>
          <a:p>
            <a:pPr>
              <a:spcBef>
                <a:spcPts val="1500"/>
              </a:spcBef>
            </a:pPr>
            <a:r>
              <a:rPr lang="en-GB">
                <a:latin typeface="Arial" panose="020B0604020202020204" pitchFamily="34" charset="0"/>
                <a:cs typeface="Arial" panose="020B0604020202020204" pitchFamily="34" charset="0"/>
              </a:rPr>
              <a:t>Potential Sprint 5 focus includes: </a:t>
            </a:r>
          </a:p>
          <a:p>
            <a:pPr>
              <a:spcBef>
                <a:spcPts val="1500"/>
              </a:spcBef>
            </a:pPr>
            <a:endParaRPr lang="en-GB"/>
          </a:p>
          <a:p>
            <a:pPr>
              <a:spcBef>
                <a:spcPts val="1500"/>
              </a:spcBef>
            </a:pPr>
            <a:endParaRPr lang="en-GB"/>
          </a:p>
          <a:p>
            <a:pPr>
              <a:spcBef>
                <a:spcPts val="1500"/>
              </a:spcBef>
            </a:pPr>
            <a:endParaRPr lang="en-GB"/>
          </a:p>
          <a:p>
            <a:pPr>
              <a:spcBef>
                <a:spcPts val="1500"/>
              </a:spcBef>
            </a:pPr>
            <a:endParaRPr lang="en-GB"/>
          </a:p>
          <a:p>
            <a:pPr>
              <a:spcBef>
                <a:spcPts val="1500"/>
              </a:spcBef>
            </a:pPr>
            <a:endParaRPr lang="en-GB"/>
          </a:p>
        </p:txBody>
      </p:sp>
      <p:graphicFrame>
        <p:nvGraphicFramePr>
          <p:cNvPr id="4" name="Table 3">
            <a:extLst>
              <a:ext uri="{FF2B5EF4-FFF2-40B4-BE49-F238E27FC236}">
                <a16:creationId xmlns:a16="http://schemas.microsoft.com/office/drawing/2014/main" id="{B0B2A310-6924-333E-1C55-EDDFA4D6CC7C}"/>
              </a:ext>
            </a:extLst>
          </p:cNvPr>
          <p:cNvGraphicFramePr>
            <a:graphicFrameLocks noGrp="1"/>
          </p:cNvGraphicFramePr>
          <p:nvPr>
            <p:extLst>
              <p:ext uri="{D42A27DB-BD31-4B8C-83A1-F6EECF244321}">
                <p14:modId xmlns:p14="http://schemas.microsoft.com/office/powerpoint/2010/main" val="2300312266"/>
              </p:ext>
            </p:extLst>
          </p:nvPr>
        </p:nvGraphicFramePr>
        <p:xfrm>
          <a:off x="1605178" y="3836034"/>
          <a:ext cx="8908619" cy="2663828"/>
        </p:xfrm>
        <a:graphic>
          <a:graphicData uri="http://schemas.openxmlformats.org/drawingml/2006/table">
            <a:tbl>
              <a:tblPr firstRow="1" bandRow="1">
                <a:tableStyleId>{F5AB1C69-6EDB-4FF4-983F-18BD219EF322}</a:tableStyleId>
              </a:tblPr>
              <a:tblGrid>
                <a:gridCol w="4140000">
                  <a:extLst>
                    <a:ext uri="{9D8B030D-6E8A-4147-A177-3AD203B41FA5}">
                      <a16:colId xmlns:a16="http://schemas.microsoft.com/office/drawing/2014/main" val="2491856158"/>
                    </a:ext>
                  </a:extLst>
                </a:gridCol>
                <a:gridCol w="2101462">
                  <a:extLst>
                    <a:ext uri="{9D8B030D-6E8A-4147-A177-3AD203B41FA5}">
                      <a16:colId xmlns:a16="http://schemas.microsoft.com/office/drawing/2014/main" val="1722701147"/>
                    </a:ext>
                  </a:extLst>
                </a:gridCol>
                <a:gridCol w="2667157">
                  <a:extLst>
                    <a:ext uri="{9D8B030D-6E8A-4147-A177-3AD203B41FA5}">
                      <a16:colId xmlns:a16="http://schemas.microsoft.com/office/drawing/2014/main" val="2080437653"/>
                    </a:ext>
                  </a:extLst>
                </a:gridCol>
              </a:tblGrid>
              <a:tr h="306524">
                <a:tc>
                  <a:txBody>
                    <a:bodyPr/>
                    <a:lstStyle/>
                    <a:p>
                      <a:r>
                        <a:rPr lang="en-GB" sz="1400"/>
                        <a:t>Report / Data Item</a:t>
                      </a:r>
                    </a:p>
                  </a:txBody>
                  <a:tcPr/>
                </a:tc>
                <a:tc>
                  <a:txBody>
                    <a:bodyPr/>
                    <a:lstStyle/>
                    <a:p>
                      <a:r>
                        <a:rPr lang="en-GB" sz="1400"/>
                        <a:t>Primary Party Type</a:t>
                      </a:r>
                    </a:p>
                  </a:txBody>
                  <a:tcPr/>
                </a:tc>
                <a:tc>
                  <a:txBody>
                    <a:bodyPr/>
                    <a:lstStyle/>
                    <a:p>
                      <a:r>
                        <a:rPr lang="en-GB" sz="1400"/>
                        <a:t>Supporting Party Type(s)</a:t>
                      </a:r>
                    </a:p>
                  </a:txBody>
                  <a:tcPr/>
                </a:tc>
                <a:extLst>
                  <a:ext uri="{0D108BD9-81ED-4DB2-BD59-A6C34878D82A}">
                    <a16:rowId xmlns:a16="http://schemas.microsoft.com/office/drawing/2014/main" val="706009476"/>
                  </a:ext>
                </a:extLst>
              </a:tr>
              <a:tr h="306524">
                <a:tc>
                  <a:txBody>
                    <a:bodyPr/>
                    <a:lstStyle/>
                    <a:p>
                      <a:r>
                        <a:rPr lang="en-GB" sz="1400">
                          <a:latin typeface="Arial" panose="020B0604020202020204" pitchFamily="34" charset="0"/>
                          <a:cs typeface="Arial" panose="020B0604020202020204" pitchFamily="34" charset="0"/>
                        </a:rPr>
                        <a:t>New Meter Details (ESME ID / Location)</a:t>
                      </a:r>
                    </a:p>
                  </a:txBody>
                  <a:tcPr/>
                </a:tc>
                <a:tc>
                  <a:txBody>
                    <a:bodyPr/>
                    <a:lstStyle/>
                    <a:p>
                      <a:r>
                        <a:rPr lang="en-GB" sz="1400">
                          <a:latin typeface="Arial" panose="020B0604020202020204" pitchFamily="34" charset="0"/>
                          <a:cs typeface="Arial" panose="020B0604020202020204" pitchFamily="34" charset="0"/>
                        </a:rPr>
                        <a:t>Supplier</a:t>
                      </a:r>
                    </a:p>
                  </a:txBody>
                  <a:tcPr/>
                </a:tc>
                <a:tc>
                  <a:txBody>
                    <a:bodyPr/>
                    <a:lstStyle/>
                    <a:p>
                      <a:r>
                        <a:rPr lang="en-GB" sz="1400">
                          <a:latin typeface="Arial" panose="020B0604020202020204" pitchFamily="34" charset="0"/>
                          <a:cs typeface="Arial" panose="020B0604020202020204" pitchFamily="34" charset="0"/>
                        </a:rPr>
                        <a:t>MEM</a:t>
                      </a:r>
                    </a:p>
                  </a:txBody>
                  <a:tcPr/>
                </a:tc>
                <a:extLst>
                  <a:ext uri="{0D108BD9-81ED-4DB2-BD59-A6C34878D82A}">
                    <a16:rowId xmlns:a16="http://schemas.microsoft.com/office/drawing/2014/main" val="3822928762"/>
                  </a:ext>
                </a:extLst>
              </a:tr>
              <a:tr h="306524">
                <a:tc>
                  <a:txBody>
                    <a:bodyPr/>
                    <a:lstStyle/>
                    <a:p>
                      <a:r>
                        <a:rPr lang="en-GB" sz="1400">
                          <a:latin typeface="Arial" panose="020B0604020202020204" pitchFamily="34" charset="0"/>
                          <a:cs typeface="Arial" panose="020B0604020202020204" pitchFamily="34" charset="0"/>
                        </a:rPr>
                        <a:t>Invalid Gas MAP ID</a:t>
                      </a:r>
                    </a:p>
                  </a:txBody>
                  <a:tcPr/>
                </a:tc>
                <a:tc>
                  <a:txBody>
                    <a:bodyPr/>
                    <a:lstStyle/>
                    <a:p>
                      <a:r>
                        <a:rPr lang="en-GB" sz="1400">
                          <a:latin typeface="Arial" panose="020B0604020202020204" pitchFamily="34" charset="0"/>
                          <a:cs typeface="Arial" panose="020B0604020202020204" pitchFamily="34" charset="0"/>
                        </a:rPr>
                        <a:t>MAM</a:t>
                      </a:r>
                    </a:p>
                  </a:txBody>
                  <a:tcPr/>
                </a:tc>
                <a:tc>
                  <a:txBody>
                    <a:bodyPr/>
                    <a:lstStyle/>
                    <a:p>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1228252938"/>
                  </a:ext>
                </a:extLst>
              </a:tr>
              <a:tr h="306524">
                <a:tc>
                  <a:txBody>
                    <a:bodyPr/>
                    <a:lstStyle/>
                    <a:p>
                      <a:r>
                        <a:rPr lang="en-GB" sz="1400">
                          <a:latin typeface="Arial" panose="020B0604020202020204" pitchFamily="34" charset="0"/>
                          <a:cs typeface="Arial" panose="020B0604020202020204" pitchFamily="34" charset="0"/>
                        </a:rPr>
                        <a:t>Gas CDSP Reconciliation</a:t>
                      </a:r>
                    </a:p>
                  </a:txBody>
                  <a:tcPr/>
                </a:tc>
                <a:tc>
                  <a:txBody>
                    <a:bodyPr/>
                    <a:lstStyle/>
                    <a:p>
                      <a:r>
                        <a:rPr lang="en-GB" sz="1400">
                          <a:latin typeface="Arial" panose="020B0604020202020204" pitchFamily="34" charset="0"/>
                          <a:cs typeface="Arial" panose="020B0604020202020204" pitchFamily="34" charset="0"/>
                        </a:rPr>
                        <a:t>MAM</a:t>
                      </a:r>
                    </a:p>
                  </a:txBody>
                  <a:tcPr/>
                </a:tc>
                <a:tc>
                  <a:txBody>
                    <a:bodyPr/>
                    <a:lstStyle/>
                    <a:p>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2933455189"/>
                  </a:ext>
                </a:extLst>
              </a:tr>
              <a:tr h="306524">
                <a:tc>
                  <a:txBody>
                    <a:bodyPr/>
                    <a:lstStyle/>
                    <a:p>
                      <a:r>
                        <a:rPr lang="en-GB" sz="1400">
                          <a:latin typeface="Arial" panose="020B0604020202020204" pitchFamily="34" charset="0"/>
                          <a:cs typeface="Arial" panose="020B0604020202020204" pitchFamily="34" charset="0"/>
                        </a:rPr>
                        <a:t>MEM-EES Reconciliation Differences</a:t>
                      </a:r>
                    </a:p>
                  </a:txBody>
                  <a:tcPr/>
                </a:tc>
                <a:tc>
                  <a:txBody>
                    <a:bodyPr/>
                    <a:lstStyle/>
                    <a:p>
                      <a:r>
                        <a:rPr lang="en-GB" sz="1400">
                          <a:latin typeface="Arial" panose="020B0604020202020204" pitchFamily="34" charset="0"/>
                          <a:cs typeface="Arial" panose="020B0604020202020204" pitchFamily="34" charset="0"/>
                        </a:rPr>
                        <a:t>MEM</a:t>
                      </a:r>
                    </a:p>
                  </a:txBody>
                  <a:tcPr/>
                </a:tc>
                <a:tc>
                  <a:txBody>
                    <a:bodyPr/>
                    <a:lstStyle/>
                    <a:p>
                      <a:pPr algn="l"/>
                      <a:r>
                        <a:rPr lang="en-GB" sz="1400">
                          <a:latin typeface="Arial" panose="020B0604020202020204" pitchFamily="34" charset="0"/>
                          <a:cs typeface="Arial" panose="020B0604020202020204" pitchFamily="34" charset="0"/>
                        </a:rPr>
                        <a:t>Supplier</a:t>
                      </a:r>
                    </a:p>
                  </a:txBody>
                  <a:tcPr/>
                </a:tc>
                <a:extLst>
                  <a:ext uri="{0D108BD9-81ED-4DB2-BD59-A6C34878D82A}">
                    <a16:rowId xmlns:a16="http://schemas.microsoft.com/office/drawing/2014/main" val="1655656296"/>
                  </a:ext>
                </a:extLst>
              </a:tr>
              <a:tr h="306524">
                <a:tc>
                  <a:txBody>
                    <a:bodyPr/>
                    <a:lstStyle/>
                    <a:p>
                      <a:r>
                        <a:rPr lang="en-GB" sz="1400">
                          <a:latin typeface="Arial" panose="020B0604020202020204" pitchFamily="34" charset="0"/>
                          <a:cs typeface="Arial" panose="020B0604020202020204" pitchFamily="34" charset="0"/>
                        </a:rPr>
                        <a:t>Other Sprint 4 reports (Topline, Energised no meter)</a:t>
                      </a:r>
                    </a:p>
                  </a:txBody>
                  <a:tcPr/>
                </a:tc>
                <a:tc>
                  <a:txBody>
                    <a:bodyPr/>
                    <a:lstStyle/>
                    <a:p>
                      <a:r>
                        <a:rPr lang="en-GB" sz="1400">
                          <a:latin typeface="Arial" panose="020B0604020202020204" pitchFamily="34" charset="0"/>
                          <a:cs typeface="Arial" panose="020B0604020202020204" pitchFamily="34" charset="0"/>
                        </a:rPr>
                        <a:t>DNO / Supplier</a:t>
                      </a:r>
                    </a:p>
                  </a:txBody>
                  <a:tcPr/>
                </a:tc>
                <a:tc>
                  <a:txBody>
                    <a:bodyPr/>
                    <a:lstStyle/>
                    <a:p>
                      <a:pPr algn="ct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4065912542"/>
                  </a:ext>
                </a:extLst>
              </a:tr>
              <a:tr h="306524">
                <a:tc>
                  <a:txBody>
                    <a:bodyPr/>
                    <a:lstStyle/>
                    <a:p>
                      <a:r>
                        <a:rPr lang="en-GB" sz="1400">
                          <a:latin typeface="Arial" panose="020B0604020202020204" pitchFamily="34" charset="0"/>
                          <a:cs typeface="Arial" panose="020B0604020202020204" pitchFamily="34" charset="0"/>
                        </a:rPr>
                        <a:t>Domestic Premise Indicator – scope TBC</a:t>
                      </a:r>
                    </a:p>
                  </a:txBody>
                  <a:tcPr/>
                </a:tc>
                <a:tc>
                  <a:txBody>
                    <a:bodyPr/>
                    <a:lstStyle/>
                    <a:p>
                      <a:r>
                        <a:rPr lang="en-GB" sz="1400">
                          <a:latin typeface="Arial" panose="020B0604020202020204" pitchFamily="34" charset="0"/>
                          <a:cs typeface="Arial" panose="020B0604020202020204" pitchFamily="34" charset="0"/>
                        </a:rPr>
                        <a:t>Supplier</a:t>
                      </a:r>
                    </a:p>
                  </a:txBody>
                  <a:tcPr/>
                </a:tc>
                <a:tc>
                  <a:txBody>
                    <a:bodyPr/>
                    <a:lstStyle/>
                    <a:p>
                      <a:pPr algn="ctr"/>
                      <a:r>
                        <a:rPr lang="en-GB" sz="140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278453019"/>
                  </a:ext>
                </a:extLst>
              </a:tr>
              <a:tr h="306524">
                <a:tc>
                  <a:txBody>
                    <a:bodyPr/>
                    <a:lstStyle/>
                    <a:p>
                      <a:r>
                        <a:rPr lang="en-GB" sz="1400">
                          <a:latin typeface="Arial" panose="020B0604020202020204" pitchFamily="34" charset="0"/>
                          <a:cs typeface="Arial" panose="020B0604020202020204" pitchFamily="34" charset="0"/>
                        </a:rPr>
                        <a:t>Other items from MHHS Data Cleanse Closure</a:t>
                      </a:r>
                    </a:p>
                  </a:txBody>
                  <a:tcPr/>
                </a:tc>
                <a:tc>
                  <a:txBody>
                    <a:bodyPr/>
                    <a:lstStyle/>
                    <a:p>
                      <a:r>
                        <a:rPr lang="en-GB" sz="1400">
                          <a:latin typeface="Arial" panose="020B0604020202020204" pitchFamily="34" charset="0"/>
                          <a:cs typeface="Arial" panose="020B0604020202020204" pitchFamily="34" charset="0"/>
                        </a:rPr>
                        <a:t>TBC</a:t>
                      </a:r>
                    </a:p>
                  </a:txBody>
                  <a:tcPr/>
                </a:tc>
                <a:tc>
                  <a:txBody>
                    <a:bodyPr/>
                    <a:lstStyle/>
                    <a:p>
                      <a:pPr algn="ctr"/>
                      <a:r>
                        <a:rPr lang="en-GB" sz="1400">
                          <a:latin typeface="Arial" panose="020B0604020202020204" pitchFamily="34" charset="0"/>
                          <a:cs typeface="Arial" panose="020B0604020202020204" pitchFamily="34" charset="0"/>
                        </a:rPr>
                        <a:t>TBC</a:t>
                      </a:r>
                    </a:p>
                  </a:txBody>
                  <a:tcPr/>
                </a:tc>
                <a:extLst>
                  <a:ext uri="{0D108BD9-81ED-4DB2-BD59-A6C34878D82A}">
                    <a16:rowId xmlns:a16="http://schemas.microsoft.com/office/drawing/2014/main" val="3637697240"/>
                  </a:ext>
                </a:extLst>
              </a:tr>
            </a:tbl>
          </a:graphicData>
        </a:graphic>
      </p:graphicFrame>
    </p:spTree>
    <p:extLst>
      <p:ext uri="{BB962C8B-B14F-4D97-AF65-F5344CB8AC3E}">
        <p14:creationId xmlns:p14="http://schemas.microsoft.com/office/powerpoint/2010/main" val="30443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31AAD-F233-EA7B-C5AF-77D3D33987F4}"/>
              </a:ext>
            </a:extLst>
          </p:cNvPr>
          <p:cNvSpPr>
            <a:spLocks noGrp="1"/>
          </p:cNvSpPr>
          <p:nvPr>
            <p:ph type="title"/>
          </p:nvPr>
        </p:nvSpPr>
        <p:spPr/>
        <p:txBody>
          <a:bodyPr/>
          <a:lstStyle/>
          <a:p>
            <a:r>
              <a:rPr lang="en-GB"/>
              <a:t>Data Cleanse – Sprint 5 Planning</a:t>
            </a:r>
          </a:p>
        </p:txBody>
      </p:sp>
      <p:sp>
        <p:nvSpPr>
          <p:cNvPr id="5" name="Content Placeholder 4">
            <a:extLst>
              <a:ext uri="{FF2B5EF4-FFF2-40B4-BE49-F238E27FC236}">
                <a16:creationId xmlns:a16="http://schemas.microsoft.com/office/drawing/2014/main" id="{FB6A903D-5418-AB19-67F3-21CB70A8BC67}"/>
              </a:ext>
            </a:extLst>
          </p:cNvPr>
          <p:cNvSpPr>
            <a:spLocks noGrp="1"/>
          </p:cNvSpPr>
          <p:nvPr>
            <p:ph sz="quarter" idx="10"/>
          </p:nvPr>
        </p:nvSpPr>
        <p:spPr/>
        <p:txBody>
          <a:bodyPr vert="horz" lIns="91440" tIns="45720" rIns="91440" bIns="45720" rtlCol="0" anchor="t">
            <a:normAutofit/>
          </a:bodyPr>
          <a:lstStyle/>
          <a:p>
            <a:r>
              <a:rPr lang="en-GB" sz="1600" b="1">
                <a:latin typeface="Arial" panose="020B0604020202020204" pitchFamily="34" charset="0"/>
                <a:cs typeface="Arial" panose="020B0604020202020204" pitchFamily="34" charset="0"/>
              </a:rPr>
              <a:t>Feedback / input sought on priorities of above items and/or suggestions of any other data cleanse priorities based on party experience.</a:t>
            </a:r>
          </a:p>
          <a:p>
            <a:endParaRPr lang="en-GB" sz="1600">
              <a:latin typeface="Arial" panose="020B0604020202020204" pitchFamily="34" charset="0"/>
              <a:ea typeface="Roboto"/>
              <a:cs typeface="Arial" panose="020B0604020202020204" pitchFamily="34" charset="0"/>
            </a:endParaRPr>
          </a:p>
          <a:p>
            <a:r>
              <a:rPr lang="en-GB" sz="1600">
                <a:latin typeface="Arial" panose="020B0604020202020204" pitchFamily="34" charset="0"/>
                <a:ea typeface="Roboto"/>
                <a:cs typeface="Arial" panose="020B0604020202020204" pitchFamily="34" charset="0"/>
              </a:rPr>
              <a:t>Propose to remove some legacy data cleanse reports reliant on MTC from start of Sprint 5 – </a:t>
            </a:r>
            <a:r>
              <a:rPr lang="en-GB" sz="1600" b="1">
                <a:latin typeface="Arial" panose="020B0604020202020204" pitchFamily="34" charset="0"/>
                <a:ea typeface="Roboto"/>
                <a:cs typeface="Arial" panose="020B0604020202020204" pitchFamily="34" charset="0"/>
              </a:rPr>
              <a:t>feedback sought</a:t>
            </a:r>
            <a:r>
              <a:rPr lang="en-GB" sz="1600">
                <a:latin typeface="Arial" panose="020B0604020202020204" pitchFamily="34" charset="0"/>
                <a:ea typeface="Roboto"/>
                <a:cs typeface="Arial" panose="020B0604020202020204" pitchFamily="34" charset="0"/>
              </a:rPr>
              <a:t>:</a:t>
            </a:r>
          </a:p>
          <a:p>
            <a:pPr lvl="1"/>
            <a:r>
              <a:rPr lang="en-GB" sz="1400">
                <a:latin typeface="Arial" panose="020B0604020202020204" pitchFamily="34" charset="0"/>
                <a:ea typeface="Roboto"/>
                <a:cs typeface="Arial" panose="020B0604020202020204" pitchFamily="34" charset="0"/>
              </a:rPr>
              <a:t>Related MTC Reports (1 – 6B)</a:t>
            </a:r>
          </a:p>
          <a:p>
            <a:pPr lvl="1"/>
            <a:r>
              <a:rPr lang="en-GB" sz="1400">
                <a:latin typeface="Arial" panose="020B0604020202020204" pitchFamily="34" charset="0"/>
                <a:ea typeface="Roboto"/>
                <a:cs typeface="Arial" panose="020B0604020202020204" pitchFamily="34" charset="0"/>
              </a:rPr>
              <a:t>Smart Meter / MTC Mismatch</a:t>
            </a:r>
          </a:p>
          <a:p>
            <a:pPr lvl="1"/>
            <a:r>
              <a:rPr lang="en-GB" sz="1400">
                <a:latin typeface="Arial" panose="020B0604020202020204" pitchFamily="34" charset="0"/>
                <a:ea typeface="Roboto"/>
                <a:cs typeface="Arial" panose="020B0604020202020204" pitchFamily="34" charset="0"/>
              </a:rPr>
              <a:t>Meter Type / MTC Mismatch</a:t>
            </a:r>
          </a:p>
          <a:p>
            <a:pPr lvl="1"/>
            <a:r>
              <a:rPr lang="en-GB" sz="1400">
                <a:latin typeface="Arial" panose="020B0604020202020204" pitchFamily="34" charset="0"/>
                <a:ea typeface="Roboto"/>
                <a:cs typeface="Arial" panose="020B0604020202020204" pitchFamily="34" charset="0"/>
              </a:rPr>
              <a:t>No Meter MTC</a:t>
            </a:r>
          </a:p>
        </p:txBody>
      </p:sp>
    </p:spTree>
    <p:extLst>
      <p:ext uri="{BB962C8B-B14F-4D97-AF65-F5344CB8AC3E}">
        <p14:creationId xmlns:p14="http://schemas.microsoft.com/office/powerpoint/2010/main" val="402965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For Information: </a:t>
            </a:r>
            <a:r>
              <a:rPr lang="en-GB" err="1">
                <a:latin typeface="Arial"/>
                <a:ea typeface="Roboto"/>
                <a:cs typeface="Arial"/>
              </a:rPr>
              <a:t>PErformance</a:t>
            </a:r>
            <a:r>
              <a:rPr lang="en-GB">
                <a:latin typeface="Arial"/>
                <a:ea typeface="Roboto"/>
                <a:cs typeface="Arial"/>
              </a:rPr>
              <a:t>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Roboto"/>
                <a:ea typeface="Roboto"/>
                <a:cs typeface="Roboto"/>
              </a:rPr>
              <a:t>Aleksandra </a:t>
            </a:r>
            <a:r>
              <a:rPr lang="en-GB" err="1">
                <a:latin typeface="Roboto"/>
                <a:ea typeface="Roboto"/>
                <a:cs typeface="Roboto"/>
              </a:rPr>
              <a:t>Macszka</a:t>
            </a:r>
            <a:endParaRPr lang="en-US"/>
          </a:p>
        </p:txBody>
      </p:sp>
    </p:spTree>
    <p:extLst>
      <p:ext uri="{BB962C8B-B14F-4D97-AF65-F5344CB8AC3E}">
        <p14:creationId xmlns:p14="http://schemas.microsoft.com/office/powerpoint/2010/main" val="31660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err="1">
                <a:latin typeface="Roboto"/>
                <a:ea typeface="Roboto"/>
                <a:cs typeface="Roboto"/>
              </a:rPr>
              <a:t>PErformance</a:t>
            </a:r>
            <a:r>
              <a:rPr lang="en-GB">
                <a:latin typeface="Roboto"/>
                <a:ea typeface="Roboto"/>
                <a:cs typeface="Roboto"/>
              </a:rPr>
              <a:t> Assurance</a:t>
            </a:r>
            <a:endParaRPr lang="en-GB"/>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906463" y="1231059"/>
            <a:ext cx="9199305" cy="5089732"/>
          </a:xfrm>
        </p:spPr>
        <p:txBody>
          <a:bodyPr vert="horz" lIns="91440" tIns="45720" rIns="91440" bIns="45720" rtlCol="0" anchor="t">
            <a:normAutofit/>
          </a:bodyPr>
          <a:lstStyle/>
          <a:p>
            <a:pPr>
              <a:lnSpc>
                <a:spcPct val="114000"/>
              </a:lnSpc>
            </a:pPr>
            <a:r>
              <a:rPr lang="en-GB" sz="1400">
                <a:latin typeface="Arial"/>
                <a:ea typeface="Roboto"/>
                <a:cs typeface="Arial"/>
              </a:rPr>
              <a:t>The new Performance Assurance Operating Plan went live on 01 September 2025, and can be accessed </a:t>
            </a:r>
            <a:r>
              <a:rPr lang="en-GB" sz="1400">
                <a:latin typeface="Arial"/>
                <a:ea typeface="Roboto"/>
                <a:cs typeface="Arial"/>
                <a:hlinkClick r:id="rId2"/>
              </a:rPr>
              <a:t>here</a:t>
            </a:r>
            <a:r>
              <a:rPr lang="en-GB" sz="1400">
                <a:latin typeface="Arial"/>
                <a:ea typeface="Roboto"/>
                <a:cs typeface="Arial"/>
              </a:rPr>
              <a:t>. Thank you all for your input through the development process.</a:t>
            </a:r>
            <a:endParaRPr lang="en-US" sz="1400">
              <a:latin typeface="Arial"/>
              <a:cs typeface="Arial"/>
            </a:endParaRPr>
          </a:p>
          <a:p>
            <a:pPr>
              <a:lnSpc>
                <a:spcPct val="114000"/>
              </a:lnSpc>
            </a:pPr>
            <a:r>
              <a:rPr lang="en-GB" sz="1400">
                <a:latin typeface="Arial"/>
                <a:ea typeface="Roboto"/>
                <a:cs typeface="Arial"/>
              </a:rPr>
              <a:t>The next Performance Assurance webinar will be held 09 October 2025 from 10-11:30 am. Please sign up </a:t>
            </a:r>
            <a:r>
              <a:rPr lang="en-GB" sz="1400">
                <a:latin typeface="Arial"/>
                <a:ea typeface="Roboto"/>
                <a:cs typeface="Arial"/>
                <a:hlinkClick r:id="rId3"/>
              </a:rPr>
              <a:t>here</a:t>
            </a:r>
            <a:r>
              <a:rPr lang="en-GB" sz="1400">
                <a:latin typeface="Arial"/>
                <a:ea typeface="Roboto"/>
                <a:cs typeface="Arial"/>
              </a:rPr>
              <a:t>. The agenda items include:</a:t>
            </a:r>
            <a:endParaRPr lang="en-GB" sz="1400">
              <a:latin typeface="Arial"/>
              <a:cs typeface="Arial"/>
            </a:endParaRPr>
          </a:p>
          <a:p>
            <a:pPr lvl="1">
              <a:lnSpc>
                <a:spcPct val="114000"/>
              </a:lnSpc>
            </a:pPr>
            <a:r>
              <a:rPr lang="en-GB" sz="1400">
                <a:latin typeface="Arial"/>
                <a:ea typeface="Roboto"/>
                <a:cs typeface="Arial"/>
              </a:rPr>
              <a:t>Activities planned for the next 3 months </a:t>
            </a:r>
            <a:endParaRPr lang="en-GB" sz="1400">
              <a:latin typeface="Arial"/>
              <a:cs typeface="Arial"/>
            </a:endParaRPr>
          </a:p>
          <a:p>
            <a:pPr lvl="1">
              <a:lnSpc>
                <a:spcPct val="114000"/>
              </a:lnSpc>
            </a:pPr>
            <a:r>
              <a:rPr lang="en-GB" sz="1400">
                <a:latin typeface="Arial"/>
                <a:ea typeface="Roboto"/>
                <a:cs typeface="Arial"/>
              </a:rPr>
              <a:t>Changes to TDIS</a:t>
            </a:r>
            <a:endParaRPr lang="en-GB" sz="1400">
              <a:latin typeface="Arial"/>
              <a:cs typeface="Arial"/>
            </a:endParaRPr>
          </a:p>
          <a:p>
            <a:pPr lvl="1">
              <a:lnSpc>
                <a:spcPct val="114000"/>
              </a:lnSpc>
            </a:pPr>
            <a:r>
              <a:rPr lang="en-GB" sz="1400">
                <a:latin typeface="Arial"/>
                <a:ea typeface="Roboto"/>
                <a:cs typeface="Arial"/>
              </a:rPr>
              <a:t>Overview of market performance </a:t>
            </a:r>
            <a:endParaRPr lang="en-GB" sz="1400">
              <a:latin typeface="Arial"/>
              <a:cs typeface="Arial"/>
            </a:endParaRPr>
          </a:p>
          <a:p>
            <a:pPr lvl="1">
              <a:lnSpc>
                <a:spcPct val="114000"/>
              </a:lnSpc>
            </a:pPr>
            <a:r>
              <a:rPr lang="en-GB" sz="1400">
                <a:latin typeface="Arial"/>
                <a:ea typeface="Roboto"/>
                <a:cs typeface="Arial"/>
              </a:rPr>
              <a:t>MHHS Updates</a:t>
            </a:r>
            <a:endParaRPr lang="en-GB" sz="1400">
              <a:latin typeface="Arial"/>
              <a:cs typeface="Arial"/>
            </a:endParaRPr>
          </a:p>
          <a:p>
            <a:pPr lvl="1">
              <a:lnSpc>
                <a:spcPct val="114000"/>
              </a:lnSpc>
            </a:pPr>
            <a:r>
              <a:rPr lang="en-GB" sz="1400">
                <a:latin typeface="Arial"/>
                <a:ea typeface="Roboto"/>
                <a:cs typeface="Arial"/>
              </a:rPr>
              <a:t>Risk Register review</a:t>
            </a:r>
            <a:endParaRPr lang="en-GB" sz="1400">
              <a:latin typeface="Arial"/>
              <a:cs typeface="Arial"/>
            </a:endParaRPr>
          </a:p>
          <a:p>
            <a:pPr lvl="1">
              <a:lnSpc>
                <a:spcPct val="114000"/>
              </a:lnSpc>
            </a:pPr>
            <a:r>
              <a:rPr lang="en-GB" sz="1400">
                <a:latin typeface="Arial"/>
                <a:ea typeface="Roboto"/>
                <a:cs typeface="Arial"/>
              </a:rPr>
              <a:t>Engagement Plan for 2025-26</a:t>
            </a:r>
          </a:p>
          <a:p>
            <a:pPr>
              <a:lnSpc>
                <a:spcPct val="114000"/>
              </a:lnSpc>
            </a:pPr>
            <a:r>
              <a:rPr lang="en-GB" sz="1400">
                <a:latin typeface="Arial"/>
                <a:ea typeface="Roboto"/>
                <a:cs typeface="Arial"/>
              </a:rPr>
              <a:t>We have also commenced the Risk Register review and will take updates to PAB in September, after which we will consult on Retail Risks via the REC Category 3 Change Process.</a:t>
            </a:r>
          </a:p>
          <a:p>
            <a:pPr>
              <a:lnSpc>
                <a:spcPct val="114000"/>
              </a:lnSpc>
            </a:pPr>
            <a:r>
              <a:rPr lang="en-GB" sz="1400">
                <a:latin typeface="Arial"/>
                <a:ea typeface="Roboto"/>
                <a:cs typeface="Arial"/>
              </a:rPr>
              <a:t>Fulcrum Metering Services Limited is exiting the market, and the Performance Assurance team has written to Supplier who have appointed FML / MMSL as the MEM for </a:t>
            </a:r>
            <a:r>
              <a:rPr lang="en-GB" sz="1400" err="1">
                <a:latin typeface="Arial"/>
                <a:ea typeface="Roboto"/>
                <a:cs typeface="Arial"/>
              </a:rPr>
              <a:t>MPxNs</a:t>
            </a:r>
            <a:r>
              <a:rPr lang="en-GB" sz="1400">
                <a:latin typeface="Arial"/>
                <a:ea typeface="Roboto"/>
                <a:cs typeface="Arial"/>
              </a:rPr>
              <a:t> they supply, requiring them to appoint another MEM. If </a:t>
            </a:r>
            <a:r>
              <a:rPr lang="en-GB" sz="1400" err="1">
                <a:latin typeface="Arial"/>
                <a:ea typeface="Roboto"/>
                <a:cs typeface="Arial"/>
              </a:rPr>
              <a:t>MPxNs</a:t>
            </a:r>
            <a:r>
              <a:rPr lang="en-GB" sz="1400">
                <a:latin typeface="Arial"/>
                <a:ea typeface="Roboto"/>
                <a:cs typeface="Arial"/>
              </a:rPr>
              <a:t> within your portfolio are impacted, please action these and confirm completion to </a:t>
            </a:r>
            <a:r>
              <a:rPr lang="en-GB" sz="1400">
                <a:latin typeface="Arial"/>
                <a:ea typeface="Roboto"/>
                <a:cs typeface="Arial"/>
                <a:hlinkClick r:id="rId4"/>
              </a:rPr>
              <a:t>performanceassurance@recmanager.co.uk</a:t>
            </a:r>
            <a:r>
              <a:rPr lang="en-GB" sz="1400">
                <a:latin typeface="Arial"/>
                <a:ea typeface="Roboto"/>
                <a:cs typeface="Arial"/>
              </a:rPr>
              <a:t>. Please also contact us (or your OAM) if you have any issues preventing you to </a:t>
            </a:r>
            <a:r>
              <a:rPr lang="en-GB" sz="1400" err="1">
                <a:latin typeface="Arial"/>
                <a:ea typeface="Roboto"/>
                <a:cs typeface="Arial"/>
              </a:rPr>
              <a:t>deappoint</a:t>
            </a:r>
            <a:r>
              <a:rPr lang="en-GB" sz="1400">
                <a:latin typeface="Arial"/>
                <a:ea typeface="Roboto"/>
                <a:cs typeface="Arial"/>
              </a:rPr>
              <a:t> FML / MMSL and appoint a suitably qualified MEM.</a:t>
            </a:r>
            <a:endParaRPr lang="en-GB" sz="1400">
              <a:latin typeface="Arial"/>
              <a:cs typeface="Arial"/>
            </a:endParaRPr>
          </a:p>
        </p:txBody>
      </p:sp>
    </p:spTree>
    <p:extLst>
      <p:ext uri="{BB962C8B-B14F-4D97-AF65-F5344CB8AC3E}">
        <p14:creationId xmlns:p14="http://schemas.microsoft.com/office/powerpoint/2010/main" val="2409992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0ED6-F0F9-9457-2A79-2FB069EB2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5A971-1F4F-EA37-60F6-B8B8D0B262C7}"/>
              </a:ext>
            </a:extLst>
          </p:cNvPr>
          <p:cNvSpPr>
            <a:spLocks noGrp="1"/>
          </p:cNvSpPr>
          <p:nvPr>
            <p:ph type="title"/>
          </p:nvPr>
        </p:nvSpPr>
        <p:spPr>
          <a:xfrm>
            <a:off x="4032250" y="2825496"/>
            <a:ext cx="6968505" cy="2303275"/>
          </a:xfrm>
        </p:spPr>
        <p:txBody>
          <a:bodyPr>
            <a:normAutofit/>
          </a:bodyPr>
          <a:lstStyle/>
          <a:p>
            <a:r>
              <a:rPr lang="en-GB" sz="2400">
                <a:latin typeface="Arial" panose="020B0604020202020204" pitchFamily="34" charset="0"/>
                <a:ea typeface="Roboto"/>
                <a:cs typeface="Arial" panose="020B0604020202020204" pitchFamily="34" charset="0"/>
              </a:rPr>
              <a:t>3. Registration Service (CRS) Improvements Plan:</a:t>
            </a:r>
            <a:br>
              <a:rPr lang="en-GB" sz="2400">
                <a:latin typeface="Arial" panose="020B0604020202020204" pitchFamily="34" charset="0"/>
                <a:ea typeface="Roboto"/>
                <a:cs typeface="Arial" panose="020B0604020202020204" pitchFamily="34" charset="0"/>
              </a:rPr>
            </a:br>
            <a:br>
              <a:rPr lang="en-GB" sz="2400">
                <a:latin typeface="Arial" panose="020B0604020202020204" pitchFamily="34" charset="0"/>
                <a:ea typeface="Roboto"/>
                <a:cs typeface="Arial" panose="020B0604020202020204" pitchFamily="34" charset="0"/>
              </a:rPr>
            </a:br>
            <a:r>
              <a:rPr lang="en-GB" sz="2400">
                <a:latin typeface="Arial" panose="020B0604020202020204" pitchFamily="34" charset="0"/>
                <a:ea typeface="Roboto"/>
                <a:cs typeface="Arial" panose="020B0604020202020204" pitchFamily="34" charset="0"/>
              </a:rPr>
              <a:t>Address data Quality</a:t>
            </a:r>
            <a:br>
              <a:rPr lang="en-GB" sz="2400">
                <a:latin typeface="Arial" panose="020B0604020202020204" pitchFamily="34" charset="0"/>
                <a:ea typeface="Roboto"/>
                <a:cs typeface="Arial" panose="020B0604020202020204" pitchFamily="34" charset="0"/>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C75571-DC29-8DB4-92CF-B7A6B1DD06DA}"/>
              </a:ext>
            </a:extLst>
          </p:cNvPr>
          <p:cNvSpPr>
            <a:spLocks noGrp="1"/>
          </p:cNvSpPr>
          <p:nvPr>
            <p:ph type="body" sz="quarter" idx="10"/>
          </p:nvPr>
        </p:nvSpPr>
        <p:spPr>
          <a:xfrm>
            <a:off x="4032250" y="4453573"/>
            <a:ext cx="6965950" cy="1084262"/>
          </a:xfrm>
        </p:spPr>
        <p:txBody>
          <a:bodyPr/>
          <a:lstStyle/>
          <a:p>
            <a:r>
              <a:rPr lang="en-GB">
                <a:latin typeface="Arial" panose="020B0604020202020204" pitchFamily="34" charset="0"/>
                <a:cs typeface="Arial" panose="020B0604020202020204" pitchFamily="34" charset="0"/>
              </a:rPr>
              <a:t>recco</a:t>
            </a:r>
          </a:p>
        </p:txBody>
      </p:sp>
    </p:spTree>
    <p:extLst>
      <p:ext uri="{BB962C8B-B14F-4D97-AF65-F5344CB8AC3E}">
        <p14:creationId xmlns:p14="http://schemas.microsoft.com/office/powerpoint/2010/main" val="490834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6EC6-4261-0BF8-85D5-2EC0075503B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4B9D8AB-D645-4D54-D1ED-78A4764579C5}"/>
              </a:ext>
            </a:extLst>
          </p:cNvPr>
          <p:cNvSpPr txBox="1"/>
          <p:nvPr/>
        </p:nvSpPr>
        <p:spPr>
          <a:xfrm>
            <a:off x="373926" y="1230874"/>
            <a:ext cx="10203458" cy="390876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F1449"/>
                </a:solidFill>
                <a:effectLst/>
                <a:uLnTx/>
                <a:uFillTx/>
                <a:latin typeface="Lato" panose="020F0502020204030203" pitchFamily="34" charset="0"/>
                <a:ea typeface="+mn-ea"/>
                <a:cs typeface="+mn-cs"/>
              </a:rPr>
              <a:t>Workstream</a:t>
            </a:r>
            <a:endParaRPr kumimoji="0" lang="en-GB" sz="24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18542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Collaborative work has been progressing this summer between DCC &amp; RECCo, looking at </a:t>
            </a: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improvements to REL address data quality &amp; management</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This autumn </a:t>
            </a: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we’d like to share more information on this work, our analysis and findings </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with key Switching Stakeholder Parties.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F1449"/>
                </a:solidFill>
                <a:effectLst/>
                <a:uLnTx/>
                <a:uFillTx/>
                <a:latin typeface="Lato" panose="020F0502020204030203" pitchFamily="34" charset="0"/>
                <a:ea typeface="+mn-ea"/>
                <a:cs typeface="+mn-cs"/>
              </a:rPr>
              <a:t>Key 2025 Address facts</a:t>
            </a:r>
            <a:r>
              <a:rPr kumimoji="0" lang="en-GB" sz="24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a:t>
            </a:r>
          </a:p>
          <a:p>
            <a:pPr marL="18542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After 3 years of Faster Switching under REC:</a:t>
            </a:r>
            <a:endPar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Match rate </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of </a:t>
            </a: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95.79%</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(August ’25)</a:t>
            </a:r>
          </a:p>
          <a:p>
            <a:pPr marL="885825"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56.5 million Matched REL Addresses </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&amp;</a:t>
            </a:r>
          </a:p>
          <a:p>
            <a:pPr marL="885825"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2.8 million Unmatched REL Addresses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38A27380-811D-F9D9-C871-63431AAE60A4}"/>
              </a:ext>
            </a:extLst>
          </p:cNvPr>
          <p:cNvSpPr txBox="1"/>
          <p:nvPr/>
        </p:nvSpPr>
        <p:spPr>
          <a:xfrm>
            <a:off x="339836" y="259001"/>
            <a:ext cx="972693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CRS Improvements Plan – </a:t>
            </a:r>
            <a:r>
              <a:rPr kumimoji="0" lang="en-GB" sz="32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Address</a:t>
            </a:r>
            <a:r>
              <a:rPr kumimoji="0" lang="en-GB" sz="28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Management  </a:t>
            </a:r>
          </a:p>
        </p:txBody>
      </p:sp>
      <p:sp>
        <p:nvSpPr>
          <p:cNvPr id="8" name="Flowchart: Connector 7">
            <a:extLst>
              <a:ext uri="{FF2B5EF4-FFF2-40B4-BE49-F238E27FC236}">
                <a16:creationId xmlns:a16="http://schemas.microsoft.com/office/drawing/2014/main" id="{707FC027-6BC1-236F-6CF2-58E405BDAD36}"/>
              </a:ext>
            </a:extLst>
          </p:cNvPr>
          <p:cNvSpPr/>
          <p:nvPr/>
        </p:nvSpPr>
        <p:spPr>
          <a:xfrm>
            <a:off x="10378074" y="4614324"/>
            <a:ext cx="1440000" cy="1440000"/>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purple and black building&#10;&#10;Description automatically generated">
            <a:extLst>
              <a:ext uri="{FF2B5EF4-FFF2-40B4-BE49-F238E27FC236}">
                <a16:creationId xmlns:a16="http://schemas.microsoft.com/office/drawing/2014/main" id="{7BCEFA49-F36D-0246-8669-C0FFCA03E34E}"/>
              </a:ext>
            </a:extLst>
          </p:cNvPr>
          <p:cNvPicPr>
            <a:picLocks noChangeAspect="1"/>
          </p:cNvPicPr>
          <p:nvPr/>
        </p:nvPicPr>
        <p:blipFill>
          <a:blip r:embed="rId2"/>
          <a:stretch>
            <a:fillRect/>
          </a:stretch>
        </p:blipFill>
        <p:spPr>
          <a:xfrm>
            <a:off x="10369280" y="4614324"/>
            <a:ext cx="1457587" cy="1440000"/>
          </a:xfrm>
          <a:prstGeom prst="rect">
            <a:avLst/>
          </a:prstGeom>
        </p:spPr>
      </p:pic>
    </p:spTree>
    <p:extLst>
      <p:ext uri="{BB962C8B-B14F-4D97-AF65-F5344CB8AC3E}">
        <p14:creationId xmlns:p14="http://schemas.microsoft.com/office/powerpoint/2010/main" val="1142292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1EE928-A8F3-0F8E-0D89-9B2E86A84225}"/>
              </a:ext>
            </a:extLst>
          </p:cNvPr>
          <p:cNvSpPr txBox="1"/>
          <p:nvPr/>
        </p:nvSpPr>
        <p:spPr>
          <a:xfrm>
            <a:off x="431803" y="942825"/>
            <a:ext cx="11236751" cy="557075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We have </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mn-ea"/>
                <a:cs typeface="+mn-cs"/>
              </a:rPr>
              <a:t>End 2 End data/journey mapping </a:t>
            </a:r>
            <a:endPar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mn-ea"/>
                <a:cs typeface="+mn-cs"/>
              </a:rPr>
              <a:t>Analysis of the Unmatched REL Volume</a:t>
            </a:r>
            <a:endPar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We are interested in </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The </a:t>
            </a: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impact of the Unmatched REL Addresses</a:t>
            </a: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to Parties and Consumers? </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The pain points? </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What does Good look like? What’s needed to get there?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Your input is vital to inform and shape our next steps</a:t>
            </a:r>
          </a:p>
          <a:p>
            <a:pPr marL="18542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1F1449"/>
                </a:solidFill>
                <a:effectLst/>
                <a:uLnTx/>
                <a:uFillTx/>
                <a:latin typeface="Lato"/>
                <a:ea typeface="Lato"/>
                <a:cs typeface="Lato"/>
              </a:rPr>
              <a:t>We are planning to hold a Stakeholder Engagement Session, at </a:t>
            </a:r>
            <a:r>
              <a:rPr kumimoji="0" lang="en-GB" sz="2000" b="1" i="0" u="none" strike="noStrike" kern="1200" cap="none" spc="0" normalizeH="0" baseline="0" noProof="0">
                <a:ln>
                  <a:noFill/>
                </a:ln>
                <a:solidFill>
                  <a:srgbClr val="1F1449"/>
                </a:solidFill>
                <a:effectLst/>
                <a:uLnTx/>
                <a:uFillTx/>
                <a:latin typeface="Lato"/>
                <a:ea typeface="Lato"/>
                <a:cs typeface="Lato"/>
              </a:rPr>
              <a:t>DCC Brabazon House, Manchester, on 14</a:t>
            </a:r>
            <a:r>
              <a:rPr kumimoji="0" lang="en-GB" sz="2000" b="1" i="0" u="none" strike="noStrike" kern="1200" cap="none" spc="0" normalizeH="0" baseline="30000" noProof="0">
                <a:ln>
                  <a:noFill/>
                </a:ln>
                <a:solidFill>
                  <a:srgbClr val="1F1449"/>
                </a:solidFill>
                <a:effectLst/>
                <a:uLnTx/>
                <a:uFillTx/>
                <a:latin typeface="Lato"/>
                <a:ea typeface="Lato"/>
                <a:cs typeface="Lato"/>
              </a:rPr>
              <a:t>th</a:t>
            </a:r>
            <a:r>
              <a:rPr kumimoji="0" lang="en-GB" sz="2000" b="1" i="0" u="none" strike="noStrike" kern="1200" cap="none" spc="0" normalizeH="0" baseline="0" noProof="0">
                <a:ln>
                  <a:noFill/>
                </a:ln>
                <a:solidFill>
                  <a:srgbClr val="1F1449"/>
                </a:solidFill>
                <a:effectLst/>
                <a:uLnTx/>
                <a:uFillTx/>
                <a:latin typeface="Lato"/>
                <a:ea typeface="Lato"/>
                <a:cs typeface="Lato"/>
              </a:rPr>
              <a:t> of October.  Where we will;</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a:ea typeface="Lato"/>
                <a:cs typeface="Lato"/>
              </a:rPr>
              <a:t>Outline the Address Management current processes, roles &amp; responsibilities.</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a:ea typeface="Lato"/>
                <a:cs typeface="Lato"/>
              </a:rPr>
              <a:t>Validate E2E data journeys </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a:ea typeface="Lato"/>
                <a:cs typeface="Lato"/>
              </a:rPr>
              <a:t>Overview of the current unmatched address pot</a:t>
            </a:r>
          </a:p>
          <a:p>
            <a:pPr marL="542925" marR="0" lvl="0" indent="-356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1449"/>
                </a:solidFill>
                <a:effectLst/>
                <a:uLnTx/>
                <a:uFillTx/>
                <a:latin typeface="Lato"/>
                <a:ea typeface="Lato"/>
                <a:cs typeface="Lato"/>
              </a:rPr>
              <a:t>Future match work and potential targets (IS200)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371CC68B-5A1A-2A59-1131-93D7F6FA4AB1}"/>
              </a:ext>
            </a:extLst>
          </p:cNvPr>
          <p:cNvSpPr txBox="1"/>
          <p:nvPr/>
        </p:nvSpPr>
        <p:spPr>
          <a:xfrm>
            <a:off x="339836" y="259001"/>
            <a:ext cx="972693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CRS Improvements Plan – </a:t>
            </a:r>
            <a:r>
              <a:rPr kumimoji="0" lang="en-GB" sz="32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Address</a:t>
            </a:r>
            <a:r>
              <a:rPr kumimoji="0" lang="en-GB" sz="2800" b="1" i="0" u="none" strike="noStrike" kern="1200" cap="none" spc="0" normalizeH="0" baseline="0" noProof="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Management  </a:t>
            </a:r>
          </a:p>
        </p:txBody>
      </p:sp>
      <p:sp>
        <p:nvSpPr>
          <p:cNvPr id="10" name="Flowchart: Connector 9">
            <a:extLst>
              <a:ext uri="{FF2B5EF4-FFF2-40B4-BE49-F238E27FC236}">
                <a16:creationId xmlns:a16="http://schemas.microsoft.com/office/drawing/2014/main" id="{553D4F2C-3F4B-171D-0DB4-084D74CC676C}"/>
              </a:ext>
            </a:extLst>
          </p:cNvPr>
          <p:cNvSpPr/>
          <p:nvPr/>
        </p:nvSpPr>
        <p:spPr>
          <a:xfrm>
            <a:off x="10302610" y="4475175"/>
            <a:ext cx="1440000" cy="1440000"/>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purple and black building&#10;&#10;Description automatically generated">
            <a:extLst>
              <a:ext uri="{FF2B5EF4-FFF2-40B4-BE49-F238E27FC236}">
                <a16:creationId xmlns:a16="http://schemas.microsoft.com/office/drawing/2014/main" id="{51382EB4-B322-8315-9455-ACA471D3F4CC}"/>
              </a:ext>
            </a:extLst>
          </p:cNvPr>
          <p:cNvPicPr>
            <a:picLocks noChangeAspect="1"/>
          </p:cNvPicPr>
          <p:nvPr/>
        </p:nvPicPr>
        <p:blipFill>
          <a:blip r:embed="rId2"/>
          <a:stretch>
            <a:fillRect/>
          </a:stretch>
        </p:blipFill>
        <p:spPr>
          <a:xfrm>
            <a:off x="10302610" y="4475175"/>
            <a:ext cx="1457587" cy="1440000"/>
          </a:xfrm>
          <a:prstGeom prst="rect">
            <a:avLst/>
          </a:prstGeom>
        </p:spPr>
      </p:pic>
    </p:spTree>
    <p:extLst>
      <p:ext uri="{BB962C8B-B14F-4D97-AF65-F5344CB8AC3E}">
        <p14:creationId xmlns:p14="http://schemas.microsoft.com/office/powerpoint/2010/main" val="861201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06C7-9438-606E-1E1B-2D9D7AA1D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76EB3-0AAE-9DCC-1A62-093F940297A6}"/>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4.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8A942B04-8740-0874-0E89-84D2A1F1A475}"/>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27499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B083-3E18-2022-C351-281D1EFE22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B6790-C0F9-DB60-8CB3-AB4CC3B88673}"/>
              </a:ext>
            </a:extLst>
          </p:cNvPr>
          <p:cNvSpPr>
            <a:spLocks noGrp="1"/>
          </p:cNvSpPr>
          <p:nvPr>
            <p:ph type="title"/>
          </p:nvPr>
        </p:nvSpPr>
        <p:spPr/>
        <p:txBody>
          <a:bodyPr>
            <a:normAutofit fontScale="90000"/>
          </a:bodyPr>
          <a:lstStyle/>
          <a:p>
            <a:r>
              <a:rPr lang="en-GB">
                <a:solidFill>
                  <a:srgbClr val="70ADA3"/>
                </a:solidFill>
                <a:latin typeface="Arial" panose="020B0604020202020204" pitchFamily="34" charset="0"/>
                <a:cs typeface="Arial" panose="020B0604020202020204" pitchFamily="34" charset="0"/>
              </a:rPr>
              <a:t>Electricity Enquiry Service (EES) MHHS Cutover activity</a:t>
            </a:r>
            <a:endParaRPr lang="en-GB"/>
          </a:p>
        </p:txBody>
      </p:sp>
      <p:sp>
        <p:nvSpPr>
          <p:cNvPr id="8" name="Subtitle 2">
            <a:extLst>
              <a:ext uri="{FF2B5EF4-FFF2-40B4-BE49-F238E27FC236}">
                <a16:creationId xmlns:a16="http://schemas.microsoft.com/office/drawing/2014/main" id="{B33A6992-7E6D-B19E-EA07-EC15ACA00F19}"/>
              </a:ext>
            </a:extLst>
          </p:cNvPr>
          <p:cNvSpPr txBox="1">
            <a:spLocks/>
          </p:cNvSpPr>
          <p:nvPr/>
        </p:nvSpPr>
        <p:spPr>
          <a:xfrm>
            <a:off x="1293534" y="1721672"/>
            <a:ext cx="9144000" cy="4194496"/>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EES (Including the Secure Data Exchange Service (SDES), New Meter Point Administration Number (MPAN) Creation Tool and Crossed Meter Tool) will be updated to the MHHS version over the MHHS cutover weekend on </a:t>
            </a:r>
            <a:r>
              <a:rPr lang="en-GB" b="1"/>
              <a:t>19 - 21 September 2025</a:t>
            </a:r>
            <a:r>
              <a:rPr lang="en-GB"/>
              <a:t>. </a:t>
            </a:r>
          </a:p>
          <a:p>
            <a:pPr marL="0" indent="0">
              <a:buFont typeface="Arial" panose="020B0604020202020204" pitchFamily="34" charset="0"/>
              <a:buNone/>
            </a:pPr>
            <a:endParaRPr lang="en-GB"/>
          </a:p>
          <a:p>
            <a:r>
              <a:rPr lang="en-GB"/>
              <a:t>As part of this cutover there will be a small period of EES downtime on the afternoon of </a:t>
            </a:r>
            <a:r>
              <a:rPr lang="en-GB" b="1"/>
              <a:t>Friday 19 September</a:t>
            </a:r>
            <a:r>
              <a:rPr lang="en-GB"/>
              <a:t>, and for much of the weekend the service will be in read-only mode.  </a:t>
            </a:r>
          </a:p>
          <a:p>
            <a:pPr marL="0" indent="0">
              <a:buFont typeface="Arial" panose="020B0604020202020204" pitchFamily="34" charset="0"/>
              <a:buNone/>
            </a:pPr>
            <a:endParaRPr lang="en-GB"/>
          </a:p>
          <a:p>
            <a:r>
              <a:rPr lang="en-GB"/>
              <a:t>For more information please read the </a:t>
            </a:r>
            <a:r>
              <a:rPr lang="en-GB">
                <a:hlinkClick r:id="rId2"/>
              </a:rPr>
              <a:t>dedicated blog post on the REC Portal</a:t>
            </a:r>
            <a:r>
              <a:rPr lang="en-GB"/>
              <a:t>. </a:t>
            </a:r>
          </a:p>
          <a:p>
            <a:pPr marL="0" indent="0">
              <a:buFont typeface="Arial" panose="020B0604020202020204" pitchFamily="34" charset="0"/>
              <a:buNone/>
            </a:pPr>
            <a:endParaRPr lang="en-GB"/>
          </a:p>
          <a:p>
            <a:r>
              <a:rPr lang="en-GB"/>
              <a:t>If you have any questions, please email </a:t>
            </a:r>
            <a:r>
              <a:rPr lang="en-GB">
                <a:hlinkClick r:id="rId3"/>
              </a:rPr>
              <a:t>mhhs@retailenergycode.co.uk</a:t>
            </a:r>
            <a:r>
              <a:rPr lang="en-GB"/>
              <a:t>  </a:t>
            </a:r>
          </a:p>
          <a:p>
            <a:pPr marL="0" indent="0">
              <a:lnSpc>
                <a:spcPct val="115000"/>
              </a:lnSpc>
              <a:spcBef>
                <a:spcPts val="600"/>
              </a:spcBef>
              <a:spcAft>
                <a:spcPts val="600"/>
              </a:spcAft>
              <a:buClr>
                <a:srgbClr val="68A495"/>
              </a:buClr>
              <a:buFont typeface="Arial" panose="020B0604020202020204" pitchFamily="34" charset="0"/>
              <a:buNone/>
            </a:pPr>
            <a:endParaRPr lang="en-GB" sz="1400">
              <a:solidFill>
                <a:srgbClr val="000000"/>
              </a:solidFill>
              <a:cs typeface="Times New Roman" panose="02020603050405020304" pitchFamily="18" charset="0"/>
            </a:endParaRPr>
          </a:p>
        </p:txBody>
      </p:sp>
    </p:spTree>
    <p:extLst>
      <p:ext uri="{BB962C8B-B14F-4D97-AF65-F5344CB8AC3E}">
        <p14:creationId xmlns:p14="http://schemas.microsoft.com/office/powerpoint/2010/main" val="586704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DC0F-B16F-006E-F6D3-99B301FEECBC}"/>
              </a:ext>
            </a:extLst>
          </p:cNvPr>
          <p:cNvSpPr>
            <a:spLocks noGrp="1"/>
          </p:cNvSpPr>
          <p:nvPr>
            <p:ph type="title"/>
          </p:nvPr>
        </p:nvSpPr>
        <p:spPr/>
        <p:txBody>
          <a:bodyPr>
            <a:normAutofit fontScale="90000"/>
          </a:bodyPr>
          <a:lstStyle/>
          <a:p>
            <a:r>
              <a:rPr lang="en-GB">
                <a:latin typeface="Roboto"/>
                <a:ea typeface="Roboto"/>
                <a:cs typeface="Roboto"/>
              </a:rPr>
              <a:t>Change Working Group - How can the SOLR process be improved?</a:t>
            </a:r>
          </a:p>
        </p:txBody>
      </p:sp>
      <p:sp>
        <p:nvSpPr>
          <p:cNvPr id="3" name="Content Placeholder 2">
            <a:extLst>
              <a:ext uri="{FF2B5EF4-FFF2-40B4-BE49-F238E27FC236}">
                <a16:creationId xmlns:a16="http://schemas.microsoft.com/office/drawing/2014/main" id="{A744DF0B-0B34-1412-3730-96136C899B96}"/>
              </a:ext>
            </a:extLst>
          </p:cNvPr>
          <p:cNvSpPr>
            <a:spLocks noGrp="1"/>
          </p:cNvSpPr>
          <p:nvPr>
            <p:ph sz="quarter" idx="10"/>
          </p:nvPr>
        </p:nvSpPr>
        <p:spPr>
          <a:xfrm>
            <a:off x="4911042" y="1425176"/>
            <a:ext cx="7007352" cy="837325"/>
          </a:xfrm>
        </p:spPr>
        <p:txBody>
          <a:bodyPr vert="horz" lIns="91440" tIns="45720" rIns="91440" bIns="45720" rtlCol="0" anchor="t">
            <a:normAutofit/>
          </a:bodyPr>
          <a:lstStyle/>
          <a:p>
            <a:pPr marL="0" indent="0">
              <a:buNone/>
            </a:pPr>
            <a:r>
              <a:rPr lang="en-GB" sz="1600">
                <a:latin typeface="Roboto"/>
                <a:ea typeface="Roboto"/>
                <a:cs typeface="Roboto"/>
              </a:rPr>
              <a:t>Reflecting on recent </a:t>
            </a:r>
            <a:r>
              <a:rPr lang="en-GB" sz="1600" err="1">
                <a:latin typeface="Roboto"/>
                <a:ea typeface="Roboto"/>
                <a:cs typeface="Roboto"/>
              </a:rPr>
              <a:t>SoLRs</a:t>
            </a:r>
            <a:r>
              <a:rPr lang="en-GB" sz="1600">
                <a:latin typeface="Roboto"/>
                <a:ea typeface="Roboto"/>
                <a:cs typeface="Roboto"/>
              </a:rPr>
              <a:t> events we believe that we may be able to improve this process.  We want to understand from industry thoughts on the following areas:</a:t>
            </a:r>
          </a:p>
          <a:p>
            <a:pPr marL="0" indent="0">
              <a:buNone/>
            </a:pPr>
            <a:endParaRPr lang="en-GB"/>
          </a:p>
          <a:p>
            <a:pPr marL="0" indent="0">
              <a:buNone/>
            </a:pPr>
            <a:endParaRPr lang="en-GB"/>
          </a:p>
          <a:p>
            <a:pPr marL="0" indent="0">
              <a:buNone/>
            </a:pPr>
            <a:endParaRPr lang="en-GB"/>
          </a:p>
        </p:txBody>
      </p:sp>
      <p:cxnSp>
        <p:nvCxnSpPr>
          <p:cNvPr id="7" name="Straight Connector 6">
            <a:extLst>
              <a:ext uri="{FF2B5EF4-FFF2-40B4-BE49-F238E27FC236}">
                <a16:creationId xmlns:a16="http://schemas.microsoft.com/office/drawing/2014/main" id="{A19128EE-F784-3182-41FE-5BC1B98B574B}"/>
              </a:ext>
            </a:extLst>
          </p:cNvPr>
          <p:cNvCxnSpPr>
            <a:cxnSpLocks/>
          </p:cNvCxnSpPr>
          <p:nvPr/>
        </p:nvCxnSpPr>
        <p:spPr>
          <a:xfrm>
            <a:off x="5045139" y="2400921"/>
            <a:ext cx="512499" cy="0"/>
          </a:xfrm>
          <a:prstGeom prst="line">
            <a:avLst/>
          </a:prstGeom>
          <a:ln w="15875"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4AD654F-FC7F-6FD3-9759-62E075DBDFC3}"/>
              </a:ext>
            </a:extLst>
          </p:cNvPr>
          <p:cNvGrpSpPr/>
          <p:nvPr/>
        </p:nvGrpSpPr>
        <p:grpSpPr>
          <a:xfrm>
            <a:off x="5045138" y="2493354"/>
            <a:ext cx="6693079" cy="688763"/>
            <a:chOff x="457199" y="3888954"/>
            <a:chExt cx="5486401" cy="688763"/>
          </a:xfrm>
        </p:grpSpPr>
        <p:grpSp>
          <p:nvGrpSpPr>
            <p:cNvPr id="9" name="Group 8">
              <a:extLst>
                <a:ext uri="{FF2B5EF4-FFF2-40B4-BE49-F238E27FC236}">
                  <a16:creationId xmlns:a16="http://schemas.microsoft.com/office/drawing/2014/main" id="{0F017816-61F8-E646-1123-902EBF6622ED}"/>
                </a:ext>
              </a:extLst>
            </p:cNvPr>
            <p:cNvGrpSpPr/>
            <p:nvPr/>
          </p:nvGrpSpPr>
          <p:grpSpPr>
            <a:xfrm>
              <a:off x="457199" y="3888954"/>
              <a:ext cx="790575" cy="688763"/>
              <a:chOff x="457200" y="4016308"/>
              <a:chExt cx="726156" cy="632640"/>
            </a:xfrm>
          </p:grpSpPr>
          <p:sp>
            <p:nvSpPr>
              <p:cNvPr id="11" name="Text Placeholder 4">
                <a:extLst>
                  <a:ext uri="{FF2B5EF4-FFF2-40B4-BE49-F238E27FC236}">
                    <a16:creationId xmlns:a16="http://schemas.microsoft.com/office/drawing/2014/main" id="{7702421A-967E-67E8-5A1C-0ECEEB721D10}"/>
                  </a:ext>
                </a:extLst>
              </p:cNvPr>
              <p:cNvSpPr txBox="1">
                <a:spLocks/>
              </p:cNvSpPr>
              <p:nvPr/>
            </p:nvSpPr>
            <p:spPr>
              <a:xfrm>
                <a:off x="512273" y="4016308"/>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2" name="Oval 11">
                <a:extLst>
                  <a:ext uri="{FF2B5EF4-FFF2-40B4-BE49-F238E27FC236}">
                    <a16:creationId xmlns:a16="http://schemas.microsoft.com/office/drawing/2014/main" id="{E68181D3-96B1-239D-01FC-30755AEBE7B3}"/>
                  </a:ext>
                </a:extLst>
              </p:cNvPr>
              <p:cNvSpPr/>
              <p:nvPr/>
            </p:nvSpPr>
            <p:spPr bwMode="gray">
              <a:xfrm>
                <a:off x="611678" y="4046790"/>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13" name="Text Placeholder 4">
                <a:extLst>
                  <a:ext uri="{FF2B5EF4-FFF2-40B4-BE49-F238E27FC236}">
                    <a16:creationId xmlns:a16="http://schemas.microsoft.com/office/drawing/2014/main" id="{49644266-AE0F-6318-7E74-C0ED84BC8735}"/>
                  </a:ext>
                </a:extLst>
              </p:cNvPr>
              <p:cNvSpPr txBox="1">
                <a:spLocks/>
              </p:cNvSpPr>
              <p:nvPr/>
            </p:nvSpPr>
            <p:spPr>
              <a:xfrm>
                <a:off x="491622" y="4016308"/>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4" name="Text Placeholder 4">
                <a:extLst>
                  <a:ext uri="{FF2B5EF4-FFF2-40B4-BE49-F238E27FC236}">
                    <a16:creationId xmlns:a16="http://schemas.microsoft.com/office/drawing/2014/main" id="{9E0ED2AA-193B-C663-B3F9-CD819DA9F172}"/>
                  </a:ext>
                </a:extLst>
              </p:cNvPr>
              <p:cNvSpPr txBox="1">
                <a:spLocks/>
              </p:cNvSpPr>
              <p:nvPr/>
            </p:nvSpPr>
            <p:spPr>
              <a:xfrm>
                <a:off x="457200" y="4016308"/>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70ADA3">
                            <a:lumMod val="40000"/>
                            <a:lumOff val="60000"/>
                          </a:srgbClr>
                        </a:gs>
                        <a:gs pos="46000">
                          <a:srgbClr val="70ADA3">
                            <a:lumMod val="95000"/>
                            <a:lumOff val="5000"/>
                          </a:srgbClr>
                        </a:gs>
                        <a:gs pos="100000">
                          <a:srgbClr val="70ADA3">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1</a:t>
                </a:r>
              </a:p>
            </p:txBody>
          </p:sp>
        </p:grpSp>
        <p:sp>
          <p:nvSpPr>
            <p:cNvPr id="10" name="TextBox 9">
              <a:extLst>
                <a:ext uri="{FF2B5EF4-FFF2-40B4-BE49-F238E27FC236}">
                  <a16:creationId xmlns:a16="http://schemas.microsoft.com/office/drawing/2014/main" id="{38619A27-69F3-189A-A3C1-6539A412E9B5}"/>
                </a:ext>
              </a:extLst>
            </p:cNvPr>
            <p:cNvSpPr txBox="1"/>
            <p:nvPr/>
          </p:nvSpPr>
          <p:spPr>
            <a:xfrm>
              <a:off x="1355997" y="3891917"/>
              <a:ext cx="4587603" cy="685800"/>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sequencing of standing data changes and access removal, that balances the need for security and the practicalities of access / need for info.</a:t>
              </a:r>
            </a:p>
          </p:txBody>
        </p:sp>
      </p:grpSp>
      <p:grpSp>
        <p:nvGrpSpPr>
          <p:cNvPr id="15" name="Group 14">
            <a:extLst>
              <a:ext uri="{FF2B5EF4-FFF2-40B4-BE49-F238E27FC236}">
                <a16:creationId xmlns:a16="http://schemas.microsoft.com/office/drawing/2014/main" id="{A2450507-8C76-AA61-7D5C-500353803A0D}"/>
              </a:ext>
            </a:extLst>
          </p:cNvPr>
          <p:cNvGrpSpPr/>
          <p:nvPr/>
        </p:nvGrpSpPr>
        <p:grpSpPr>
          <a:xfrm>
            <a:off x="5045138" y="3309253"/>
            <a:ext cx="6693079" cy="688763"/>
            <a:chOff x="457199" y="4782907"/>
            <a:chExt cx="5486401" cy="688763"/>
          </a:xfrm>
        </p:grpSpPr>
        <p:grpSp>
          <p:nvGrpSpPr>
            <p:cNvPr id="16" name="Group 15">
              <a:extLst>
                <a:ext uri="{FF2B5EF4-FFF2-40B4-BE49-F238E27FC236}">
                  <a16:creationId xmlns:a16="http://schemas.microsoft.com/office/drawing/2014/main" id="{F8DC27CB-DB6A-7597-B63A-D7AB7AB7027A}"/>
                </a:ext>
              </a:extLst>
            </p:cNvPr>
            <p:cNvGrpSpPr/>
            <p:nvPr/>
          </p:nvGrpSpPr>
          <p:grpSpPr>
            <a:xfrm>
              <a:off x="457199" y="4782907"/>
              <a:ext cx="790575" cy="688763"/>
              <a:chOff x="457200" y="4888424"/>
              <a:chExt cx="726156" cy="632640"/>
            </a:xfrm>
          </p:grpSpPr>
          <p:sp>
            <p:nvSpPr>
              <p:cNvPr id="18" name="Text Placeholder 4">
                <a:extLst>
                  <a:ext uri="{FF2B5EF4-FFF2-40B4-BE49-F238E27FC236}">
                    <a16:creationId xmlns:a16="http://schemas.microsoft.com/office/drawing/2014/main" id="{537E5A8E-4508-BFC6-F5BE-AA4CAE3F8143}"/>
                  </a:ext>
                </a:extLst>
              </p:cNvPr>
              <p:cNvSpPr txBox="1">
                <a:spLocks/>
              </p:cNvSpPr>
              <p:nvPr/>
            </p:nvSpPr>
            <p:spPr>
              <a:xfrm>
                <a:off x="512273" y="4888424"/>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9" name="Oval 18">
                <a:extLst>
                  <a:ext uri="{FF2B5EF4-FFF2-40B4-BE49-F238E27FC236}">
                    <a16:creationId xmlns:a16="http://schemas.microsoft.com/office/drawing/2014/main" id="{84A3AEF2-991D-530B-48D7-ECE4EB271BC7}"/>
                  </a:ext>
                </a:extLst>
              </p:cNvPr>
              <p:cNvSpPr/>
              <p:nvPr/>
            </p:nvSpPr>
            <p:spPr bwMode="gray">
              <a:xfrm>
                <a:off x="611678" y="4918906"/>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0" name="Text Placeholder 4">
                <a:extLst>
                  <a:ext uri="{FF2B5EF4-FFF2-40B4-BE49-F238E27FC236}">
                    <a16:creationId xmlns:a16="http://schemas.microsoft.com/office/drawing/2014/main" id="{798FF3B0-2C5E-9D3F-F5A5-6BA26E05D369}"/>
                  </a:ext>
                </a:extLst>
              </p:cNvPr>
              <p:cNvSpPr txBox="1">
                <a:spLocks/>
              </p:cNvSpPr>
              <p:nvPr/>
            </p:nvSpPr>
            <p:spPr>
              <a:xfrm>
                <a:off x="491622" y="4888424"/>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2</a:t>
                </a:r>
              </a:p>
            </p:txBody>
          </p:sp>
          <p:sp>
            <p:nvSpPr>
              <p:cNvPr id="21" name="Text Placeholder 4">
                <a:extLst>
                  <a:ext uri="{FF2B5EF4-FFF2-40B4-BE49-F238E27FC236}">
                    <a16:creationId xmlns:a16="http://schemas.microsoft.com/office/drawing/2014/main" id="{72102094-7544-5255-A657-A0176AFDBDF3}"/>
                  </a:ext>
                </a:extLst>
              </p:cNvPr>
              <p:cNvSpPr txBox="1">
                <a:spLocks/>
              </p:cNvSpPr>
              <p:nvPr/>
            </p:nvSpPr>
            <p:spPr>
              <a:xfrm>
                <a:off x="457200" y="4888424"/>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C4D383">
                            <a:lumMod val="40000"/>
                            <a:lumOff val="60000"/>
                          </a:srgbClr>
                        </a:gs>
                        <a:gs pos="46000">
                          <a:srgbClr val="C4D383">
                            <a:lumMod val="95000"/>
                            <a:lumOff val="5000"/>
                          </a:srgbClr>
                        </a:gs>
                        <a:gs pos="100000">
                          <a:srgbClr val="C4D383">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2</a:t>
                </a:r>
              </a:p>
            </p:txBody>
          </p:sp>
        </p:grpSp>
        <p:sp>
          <p:nvSpPr>
            <p:cNvPr id="17" name="TextBox 16">
              <a:extLst>
                <a:ext uri="{FF2B5EF4-FFF2-40B4-BE49-F238E27FC236}">
                  <a16:creationId xmlns:a16="http://schemas.microsoft.com/office/drawing/2014/main" id="{1A750047-CC15-ABAA-571F-7D05245AB8A5}"/>
                </a:ext>
              </a:extLst>
            </p:cNvPr>
            <p:cNvSpPr txBox="1"/>
            <p:nvPr/>
          </p:nvSpPr>
          <p:spPr>
            <a:xfrm>
              <a:off x="1355997" y="4785870"/>
              <a:ext cx="4587603" cy="685800"/>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 specific information needs the Replacement Supplier has, so these can be delivered efficiently.</a:t>
              </a:r>
            </a:p>
          </p:txBody>
        </p:sp>
      </p:grpSp>
      <p:grpSp>
        <p:nvGrpSpPr>
          <p:cNvPr id="22" name="Group 21">
            <a:extLst>
              <a:ext uri="{FF2B5EF4-FFF2-40B4-BE49-F238E27FC236}">
                <a16:creationId xmlns:a16="http://schemas.microsoft.com/office/drawing/2014/main" id="{A1372B05-3449-10A5-8FBF-76D557CD3C33}"/>
              </a:ext>
            </a:extLst>
          </p:cNvPr>
          <p:cNvGrpSpPr/>
          <p:nvPr/>
        </p:nvGrpSpPr>
        <p:grpSpPr>
          <a:xfrm>
            <a:off x="5045138" y="3970443"/>
            <a:ext cx="6693079" cy="822074"/>
            <a:chOff x="457199" y="5543550"/>
            <a:chExt cx="5486401" cy="822074"/>
          </a:xfrm>
        </p:grpSpPr>
        <p:grpSp>
          <p:nvGrpSpPr>
            <p:cNvPr id="23" name="Group 22">
              <a:extLst>
                <a:ext uri="{FF2B5EF4-FFF2-40B4-BE49-F238E27FC236}">
                  <a16:creationId xmlns:a16="http://schemas.microsoft.com/office/drawing/2014/main" id="{872BBCDC-B513-2201-3A27-B7EED160C392}"/>
                </a:ext>
              </a:extLst>
            </p:cNvPr>
            <p:cNvGrpSpPr/>
            <p:nvPr/>
          </p:nvGrpSpPr>
          <p:grpSpPr>
            <a:xfrm>
              <a:off x="457199" y="5610206"/>
              <a:ext cx="790574" cy="688763"/>
              <a:chOff x="457200" y="5760540"/>
              <a:chExt cx="726155" cy="632640"/>
            </a:xfrm>
          </p:grpSpPr>
          <p:sp>
            <p:nvSpPr>
              <p:cNvPr id="25" name="Text Placeholder 4">
                <a:extLst>
                  <a:ext uri="{FF2B5EF4-FFF2-40B4-BE49-F238E27FC236}">
                    <a16:creationId xmlns:a16="http://schemas.microsoft.com/office/drawing/2014/main" id="{B670E5C8-0CF1-02BA-86A1-97D00F157528}"/>
                  </a:ext>
                </a:extLst>
              </p:cNvPr>
              <p:cNvSpPr txBox="1">
                <a:spLocks/>
              </p:cNvSpPr>
              <p:nvPr/>
            </p:nvSpPr>
            <p:spPr>
              <a:xfrm>
                <a:off x="512273" y="5760540"/>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26" name="Oval 25">
                <a:extLst>
                  <a:ext uri="{FF2B5EF4-FFF2-40B4-BE49-F238E27FC236}">
                    <a16:creationId xmlns:a16="http://schemas.microsoft.com/office/drawing/2014/main" id="{CA186275-B7CE-BC93-7C3A-77E606699E50}"/>
                  </a:ext>
                </a:extLst>
              </p:cNvPr>
              <p:cNvSpPr/>
              <p:nvPr/>
            </p:nvSpPr>
            <p:spPr bwMode="gray">
              <a:xfrm>
                <a:off x="611677" y="5791022"/>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7" name="Text Placeholder 4">
                <a:extLst>
                  <a:ext uri="{FF2B5EF4-FFF2-40B4-BE49-F238E27FC236}">
                    <a16:creationId xmlns:a16="http://schemas.microsoft.com/office/drawing/2014/main" id="{52CA3087-8F73-8BE1-574F-023F89077888}"/>
                  </a:ext>
                </a:extLst>
              </p:cNvPr>
              <p:cNvSpPr txBox="1">
                <a:spLocks/>
              </p:cNvSpPr>
              <p:nvPr/>
            </p:nvSpPr>
            <p:spPr>
              <a:xfrm>
                <a:off x="491621" y="5760540"/>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3</a:t>
                </a:r>
              </a:p>
            </p:txBody>
          </p:sp>
          <p:sp>
            <p:nvSpPr>
              <p:cNvPr id="28" name="Text Placeholder 4">
                <a:extLst>
                  <a:ext uri="{FF2B5EF4-FFF2-40B4-BE49-F238E27FC236}">
                    <a16:creationId xmlns:a16="http://schemas.microsoft.com/office/drawing/2014/main" id="{2087CBE6-0D86-37B3-DC49-1DAA0A58B366}"/>
                  </a:ext>
                </a:extLst>
              </p:cNvPr>
              <p:cNvSpPr txBox="1">
                <a:spLocks/>
              </p:cNvSpPr>
              <p:nvPr/>
            </p:nvSpPr>
            <p:spPr>
              <a:xfrm>
                <a:off x="457200" y="5760540"/>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7B282E">
                            <a:lumMod val="40000"/>
                            <a:lumOff val="60000"/>
                          </a:srgbClr>
                        </a:gs>
                        <a:gs pos="46000">
                          <a:srgbClr val="7B282E">
                            <a:lumMod val="95000"/>
                            <a:lumOff val="5000"/>
                          </a:srgbClr>
                        </a:gs>
                        <a:gs pos="100000">
                          <a:srgbClr val="7B282E">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3</a:t>
                </a:r>
              </a:p>
            </p:txBody>
          </p:sp>
        </p:grpSp>
        <p:sp>
          <p:nvSpPr>
            <p:cNvPr id="24" name="TextBox 23">
              <a:extLst>
                <a:ext uri="{FF2B5EF4-FFF2-40B4-BE49-F238E27FC236}">
                  <a16:creationId xmlns:a16="http://schemas.microsoft.com/office/drawing/2014/main" id="{80D972E4-9BCF-B654-E8CA-190D12D1CA2D}"/>
                </a:ext>
              </a:extLst>
            </p:cNvPr>
            <p:cNvSpPr txBox="1"/>
            <p:nvPr/>
          </p:nvSpPr>
          <p:spPr>
            <a:xfrm>
              <a:off x="1355997" y="5543550"/>
              <a:ext cx="4587603" cy="822074"/>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Agreed methods of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SoLR</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(i.e. Confirming if the MPID transfer approach is realistic, or if we should expect it all switched across).</a:t>
              </a:r>
            </a:p>
          </p:txBody>
        </p:sp>
      </p:grpSp>
      <p:cxnSp>
        <p:nvCxnSpPr>
          <p:cNvPr id="29" name="Straight Connector 28">
            <a:extLst>
              <a:ext uri="{FF2B5EF4-FFF2-40B4-BE49-F238E27FC236}">
                <a16:creationId xmlns:a16="http://schemas.microsoft.com/office/drawing/2014/main" id="{34DCAE51-B342-AEBF-C2E0-EE0F1456B5FD}"/>
              </a:ext>
            </a:extLst>
          </p:cNvPr>
          <p:cNvCxnSpPr>
            <a:cxnSpLocks/>
          </p:cNvCxnSpPr>
          <p:nvPr/>
        </p:nvCxnSpPr>
        <p:spPr>
          <a:xfrm>
            <a:off x="5943936" y="3245685"/>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85C8FF-35A0-274F-43D6-11EA02400B8E}"/>
              </a:ext>
            </a:extLst>
          </p:cNvPr>
          <p:cNvCxnSpPr>
            <a:cxnSpLocks/>
          </p:cNvCxnSpPr>
          <p:nvPr/>
        </p:nvCxnSpPr>
        <p:spPr>
          <a:xfrm>
            <a:off x="5943936" y="4001409"/>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B8425C2D-E783-50A3-467F-C352316CEC6D}"/>
              </a:ext>
            </a:extLst>
          </p:cNvPr>
          <p:cNvGrpSpPr/>
          <p:nvPr/>
        </p:nvGrpSpPr>
        <p:grpSpPr>
          <a:xfrm>
            <a:off x="5342146" y="2617040"/>
            <a:ext cx="430983" cy="464904"/>
            <a:chOff x="5880508" y="3196538"/>
            <a:chExt cx="430983" cy="464904"/>
          </a:xfrm>
        </p:grpSpPr>
        <p:sp>
          <p:nvSpPr>
            <p:cNvPr id="32" name="Freeform: Shape 31">
              <a:extLst>
                <a:ext uri="{FF2B5EF4-FFF2-40B4-BE49-F238E27FC236}">
                  <a16:creationId xmlns:a16="http://schemas.microsoft.com/office/drawing/2014/main" id="{C38D5180-357C-F301-AC1E-BE079C9C1DAE}"/>
                </a:ext>
              </a:extLst>
            </p:cNvPr>
            <p:cNvSpPr/>
            <p:nvPr/>
          </p:nvSpPr>
          <p:spPr>
            <a:xfrm>
              <a:off x="5936613" y="3248260"/>
              <a:ext cx="318841" cy="413182"/>
            </a:xfrm>
            <a:custGeom>
              <a:avLst/>
              <a:gdLst>
                <a:gd name="connsiteX0" fmla="*/ 318842 w 318841"/>
                <a:gd name="connsiteY0" fmla="*/ 160533 h 413182"/>
                <a:gd name="connsiteX1" fmla="*/ 159387 w 318841"/>
                <a:gd name="connsiteY1" fmla="*/ 0 h 413182"/>
                <a:gd name="connsiteX2" fmla="*/ 94250 w 318841"/>
                <a:gd name="connsiteY2" fmla="*/ 13981 h 413182"/>
                <a:gd name="connsiteX3" fmla="*/ 0 w 318841"/>
                <a:gd name="connsiteY3" fmla="*/ 160536 h 413182"/>
                <a:gd name="connsiteX4" fmla="*/ 109215 w 318841"/>
                <a:gd name="connsiteY4" fmla="*/ 312956 h 413182"/>
                <a:gd name="connsiteX5" fmla="*/ 109215 w 318841"/>
                <a:gd name="connsiteY5" fmla="*/ 327162 h 413182"/>
                <a:gd name="connsiteX6" fmla="*/ 95818 w 318841"/>
                <a:gd name="connsiteY6" fmla="*/ 327162 h 413182"/>
                <a:gd name="connsiteX7" fmla="*/ 90356 w 318841"/>
                <a:gd name="connsiteY7" fmla="*/ 332624 h 413182"/>
                <a:gd name="connsiteX8" fmla="*/ 90356 w 318841"/>
                <a:gd name="connsiteY8" fmla="*/ 369330 h 413182"/>
                <a:gd name="connsiteX9" fmla="*/ 95818 w 318841"/>
                <a:gd name="connsiteY9" fmla="*/ 374792 h 413182"/>
                <a:gd name="connsiteX10" fmla="*/ 110316 w 318841"/>
                <a:gd name="connsiteY10" fmla="*/ 374792 h 413182"/>
                <a:gd name="connsiteX11" fmla="*/ 157856 w 318841"/>
                <a:gd name="connsiteY11" fmla="*/ 413182 h 413182"/>
                <a:gd name="connsiteX12" fmla="*/ 205396 w 318841"/>
                <a:gd name="connsiteY12" fmla="*/ 374792 h 413182"/>
                <a:gd name="connsiteX13" fmla="*/ 219849 w 318841"/>
                <a:gd name="connsiteY13" fmla="*/ 374792 h 413182"/>
                <a:gd name="connsiteX14" fmla="*/ 225312 w 318841"/>
                <a:gd name="connsiteY14" fmla="*/ 369330 h 413182"/>
                <a:gd name="connsiteX15" fmla="*/ 225267 w 318841"/>
                <a:gd name="connsiteY15" fmla="*/ 332647 h 413182"/>
                <a:gd name="connsiteX16" fmla="*/ 219804 w 318841"/>
                <a:gd name="connsiteY16" fmla="*/ 327185 h 413182"/>
                <a:gd name="connsiteX17" fmla="*/ 206453 w 318841"/>
                <a:gd name="connsiteY17" fmla="*/ 327185 h 413182"/>
                <a:gd name="connsiteX18" fmla="*/ 206453 w 318841"/>
                <a:gd name="connsiteY18" fmla="*/ 313900 h 413182"/>
                <a:gd name="connsiteX19" fmla="*/ 318838 w 318841"/>
                <a:gd name="connsiteY19" fmla="*/ 160541 h 413182"/>
                <a:gd name="connsiteX20" fmla="*/ 157771 w 318841"/>
                <a:gd name="connsiteY20" fmla="*/ 402278 h 413182"/>
                <a:gd name="connsiteX21" fmla="*/ 121515 w 318841"/>
                <a:gd name="connsiteY21" fmla="*/ 374835 h 413182"/>
                <a:gd name="connsiteX22" fmla="*/ 194071 w 318841"/>
                <a:gd name="connsiteY22" fmla="*/ 374835 h 413182"/>
                <a:gd name="connsiteX23" fmla="*/ 157770 w 318841"/>
                <a:gd name="connsiteY23" fmla="*/ 402278 h 413182"/>
                <a:gd name="connsiteX24" fmla="*/ 214278 w 318841"/>
                <a:gd name="connsiteY24" fmla="*/ 363842 h 413182"/>
                <a:gd name="connsiteX25" fmla="*/ 101260 w 318841"/>
                <a:gd name="connsiteY25" fmla="*/ 363842 h 413182"/>
                <a:gd name="connsiteX26" fmla="*/ 101260 w 318841"/>
                <a:gd name="connsiteY26" fmla="*/ 338128 h 413182"/>
                <a:gd name="connsiteX27" fmla="*/ 214321 w 318841"/>
                <a:gd name="connsiteY27" fmla="*/ 338128 h 413182"/>
                <a:gd name="connsiteX28" fmla="*/ 214344 w 318841"/>
                <a:gd name="connsiteY28" fmla="*/ 363842 h 413182"/>
                <a:gd name="connsiteX29" fmla="*/ 145294 w 318841"/>
                <a:gd name="connsiteY29" fmla="*/ 292883 h 413182"/>
                <a:gd name="connsiteX30" fmla="*/ 124975 w 318841"/>
                <a:gd name="connsiteY30" fmla="*/ 277059 h 413182"/>
                <a:gd name="connsiteX31" fmla="*/ 124975 w 318841"/>
                <a:gd name="connsiteY31" fmla="*/ 253053 h 413182"/>
                <a:gd name="connsiteX32" fmla="*/ 136078 w 318841"/>
                <a:gd name="connsiteY32" fmla="*/ 256627 h 413182"/>
                <a:gd name="connsiteX33" fmla="*/ 142125 w 318841"/>
                <a:gd name="connsiteY33" fmla="*/ 274002 h 413182"/>
                <a:gd name="connsiteX34" fmla="*/ 147294 w 318841"/>
                <a:gd name="connsiteY34" fmla="*/ 277688 h 413182"/>
                <a:gd name="connsiteX35" fmla="*/ 171233 w 318841"/>
                <a:gd name="connsiteY35" fmla="*/ 277688 h 413182"/>
                <a:gd name="connsiteX36" fmla="*/ 176403 w 318841"/>
                <a:gd name="connsiteY36" fmla="*/ 274002 h 413182"/>
                <a:gd name="connsiteX37" fmla="*/ 182494 w 318841"/>
                <a:gd name="connsiteY37" fmla="*/ 256627 h 413182"/>
                <a:gd name="connsiteX38" fmla="*/ 193665 w 318841"/>
                <a:gd name="connsiteY38" fmla="*/ 253053 h 413182"/>
                <a:gd name="connsiteX39" fmla="*/ 193665 w 318841"/>
                <a:gd name="connsiteY39" fmla="*/ 277059 h 413182"/>
                <a:gd name="connsiteX40" fmla="*/ 173346 w 318841"/>
                <a:gd name="connsiteY40" fmla="*/ 292883 h 413182"/>
                <a:gd name="connsiteX41" fmla="*/ 171210 w 318841"/>
                <a:gd name="connsiteY41" fmla="*/ 297198 h 413182"/>
                <a:gd name="connsiteX42" fmla="*/ 171210 w 318841"/>
                <a:gd name="connsiteY42" fmla="*/ 327183 h 413182"/>
                <a:gd name="connsiteX43" fmla="*/ 147272 w 318841"/>
                <a:gd name="connsiteY43" fmla="*/ 327183 h 413182"/>
                <a:gd name="connsiteX44" fmla="*/ 147272 w 318841"/>
                <a:gd name="connsiteY44" fmla="*/ 297198 h 413182"/>
                <a:gd name="connsiteX45" fmla="*/ 145294 w 318841"/>
                <a:gd name="connsiteY45" fmla="*/ 292883 h 413182"/>
                <a:gd name="connsiteX46" fmla="*/ 88203 w 318841"/>
                <a:gd name="connsiteY46" fmla="*/ 209696 h 413182"/>
                <a:gd name="connsiteX47" fmla="*/ 76627 w 318841"/>
                <a:gd name="connsiteY47" fmla="*/ 181734 h 413182"/>
                <a:gd name="connsiteX48" fmla="*/ 73053 w 318841"/>
                <a:gd name="connsiteY48" fmla="*/ 177710 h 413182"/>
                <a:gd name="connsiteX49" fmla="*/ 56532 w 318841"/>
                <a:gd name="connsiteY49" fmla="*/ 171888 h 413182"/>
                <a:gd name="connsiteX50" fmla="*/ 56532 w 318841"/>
                <a:gd name="connsiteY50" fmla="*/ 155660 h 413182"/>
                <a:gd name="connsiteX51" fmla="*/ 73053 w 318841"/>
                <a:gd name="connsiteY51" fmla="*/ 149905 h 413182"/>
                <a:gd name="connsiteX52" fmla="*/ 76627 w 318841"/>
                <a:gd name="connsiteY52" fmla="*/ 145882 h 413182"/>
                <a:gd name="connsiteX53" fmla="*/ 88203 w 318841"/>
                <a:gd name="connsiteY53" fmla="*/ 117920 h 413182"/>
                <a:gd name="connsiteX54" fmla="*/ 88540 w 318841"/>
                <a:gd name="connsiteY54" fmla="*/ 112571 h 413182"/>
                <a:gd name="connsiteX55" fmla="*/ 80942 w 318841"/>
                <a:gd name="connsiteY55" fmla="*/ 96747 h 413182"/>
                <a:gd name="connsiteX56" fmla="*/ 92339 w 318841"/>
                <a:gd name="connsiteY56" fmla="*/ 85351 h 413182"/>
                <a:gd name="connsiteX57" fmla="*/ 108095 w 318841"/>
                <a:gd name="connsiteY57" fmla="*/ 92948 h 413182"/>
                <a:gd name="connsiteX58" fmla="*/ 113445 w 318841"/>
                <a:gd name="connsiteY58" fmla="*/ 92611 h 413182"/>
                <a:gd name="connsiteX59" fmla="*/ 141406 w 318841"/>
                <a:gd name="connsiteY59" fmla="*/ 80990 h 413182"/>
                <a:gd name="connsiteX60" fmla="*/ 145430 w 318841"/>
                <a:gd name="connsiteY60" fmla="*/ 77416 h 413182"/>
                <a:gd name="connsiteX61" fmla="*/ 151184 w 318841"/>
                <a:gd name="connsiteY61" fmla="*/ 60851 h 413182"/>
                <a:gd name="connsiteX62" fmla="*/ 167345 w 318841"/>
                <a:gd name="connsiteY62" fmla="*/ 60851 h 413182"/>
                <a:gd name="connsiteX63" fmla="*/ 173167 w 318841"/>
                <a:gd name="connsiteY63" fmla="*/ 77416 h 413182"/>
                <a:gd name="connsiteX64" fmla="*/ 177191 w 318841"/>
                <a:gd name="connsiteY64" fmla="*/ 80990 h 413182"/>
                <a:gd name="connsiteX65" fmla="*/ 205108 w 318841"/>
                <a:gd name="connsiteY65" fmla="*/ 92566 h 413182"/>
                <a:gd name="connsiteX66" fmla="*/ 210457 w 318841"/>
                <a:gd name="connsiteY66" fmla="*/ 92903 h 413182"/>
                <a:gd name="connsiteX67" fmla="*/ 226214 w 318841"/>
                <a:gd name="connsiteY67" fmla="*/ 85306 h 413182"/>
                <a:gd name="connsiteX68" fmla="*/ 237654 w 318841"/>
                <a:gd name="connsiteY68" fmla="*/ 96702 h 413182"/>
                <a:gd name="connsiteX69" fmla="*/ 230057 w 318841"/>
                <a:gd name="connsiteY69" fmla="*/ 112526 h 413182"/>
                <a:gd name="connsiteX70" fmla="*/ 230394 w 318841"/>
                <a:gd name="connsiteY70" fmla="*/ 117876 h 413182"/>
                <a:gd name="connsiteX71" fmla="*/ 241970 w 318841"/>
                <a:gd name="connsiteY71" fmla="*/ 145838 h 413182"/>
                <a:gd name="connsiteX72" fmla="*/ 245545 w 318841"/>
                <a:gd name="connsiteY72" fmla="*/ 149861 h 413182"/>
                <a:gd name="connsiteX73" fmla="*/ 262065 w 318841"/>
                <a:gd name="connsiteY73" fmla="*/ 155615 h 413182"/>
                <a:gd name="connsiteX74" fmla="*/ 262065 w 318841"/>
                <a:gd name="connsiteY74" fmla="*/ 171844 h 413182"/>
                <a:gd name="connsiteX75" fmla="*/ 245499 w 318841"/>
                <a:gd name="connsiteY75" fmla="*/ 177666 h 413182"/>
                <a:gd name="connsiteX76" fmla="*/ 241925 w 318841"/>
                <a:gd name="connsiteY76" fmla="*/ 181689 h 413182"/>
                <a:gd name="connsiteX77" fmla="*/ 230349 w 318841"/>
                <a:gd name="connsiteY77" fmla="*/ 209651 h 413182"/>
                <a:gd name="connsiteX78" fmla="*/ 230012 w 318841"/>
                <a:gd name="connsiteY78" fmla="*/ 215001 h 413182"/>
                <a:gd name="connsiteX79" fmla="*/ 237609 w 318841"/>
                <a:gd name="connsiteY79" fmla="*/ 230757 h 413182"/>
                <a:gd name="connsiteX80" fmla="*/ 226169 w 318841"/>
                <a:gd name="connsiteY80" fmla="*/ 242198 h 413182"/>
                <a:gd name="connsiteX81" fmla="*/ 210412 w 318841"/>
                <a:gd name="connsiteY81" fmla="*/ 234600 h 413182"/>
                <a:gd name="connsiteX82" fmla="*/ 205063 w 318841"/>
                <a:gd name="connsiteY82" fmla="*/ 234938 h 413182"/>
                <a:gd name="connsiteX83" fmla="*/ 197645 w 318841"/>
                <a:gd name="connsiteY83" fmla="*/ 239186 h 413182"/>
                <a:gd name="connsiteX84" fmla="*/ 196027 w 318841"/>
                <a:gd name="connsiteY84" fmla="*/ 239927 h 413182"/>
                <a:gd name="connsiteX85" fmla="*/ 177100 w 318841"/>
                <a:gd name="connsiteY85" fmla="*/ 246491 h 413182"/>
                <a:gd name="connsiteX86" fmla="*/ 173077 w 318841"/>
                <a:gd name="connsiteY86" fmla="*/ 250065 h 413182"/>
                <a:gd name="connsiteX87" fmla="*/ 167255 w 318841"/>
                <a:gd name="connsiteY87" fmla="*/ 266631 h 413182"/>
                <a:gd name="connsiteX88" fmla="*/ 151094 w 318841"/>
                <a:gd name="connsiteY88" fmla="*/ 266631 h 413182"/>
                <a:gd name="connsiteX89" fmla="*/ 145340 w 318841"/>
                <a:gd name="connsiteY89" fmla="*/ 250110 h 413182"/>
                <a:gd name="connsiteX90" fmla="*/ 141316 w 318841"/>
                <a:gd name="connsiteY90" fmla="*/ 246536 h 413182"/>
                <a:gd name="connsiteX91" fmla="*/ 122435 w 318841"/>
                <a:gd name="connsiteY91" fmla="*/ 239972 h 413182"/>
                <a:gd name="connsiteX92" fmla="*/ 120817 w 318841"/>
                <a:gd name="connsiteY92" fmla="*/ 239231 h 413182"/>
                <a:gd name="connsiteX93" fmla="*/ 113399 w 318841"/>
                <a:gd name="connsiteY93" fmla="*/ 234983 h 413182"/>
                <a:gd name="connsiteX94" fmla="*/ 108050 w 318841"/>
                <a:gd name="connsiteY94" fmla="*/ 234646 h 413182"/>
                <a:gd name="connsiteX95" fmla="*/ 92293 w 318841"/>
                <a:gd name="connsiteY95" fmla="*/ 242243 h 413182"/>
                <a:gd name="connsiteX96" fmla="*/ 80897 w 318841"/>
                <a:gd name="connsiteY96" fmla="*/ 230802 h 413182"/>
                <a:gd name="connsiteX97" fmla="*/ 88494 w 318841"/>
                <a:gd name="connsiteY97" fmla="*/ 215046 h 413182"/>
                <a:gd name="connsiteX98" fmla="*/ 88202 w 318841"/>
                <a:gd name="connsiteY98" fmla="*/ 209696 h 413182"/>
                <a:gd name="connsiteX99" fmla="*/ 182294 w 318841"/>
                <a:gd name="connsiteY99" fmla="*/ 327187 h 413182"/>
                <a:gd name="connsiteX100" fmla="*/ 182294 w 318841"/>
                <a:gd name="connsiteY100" fmla="*/ 299855 h 413182"/>
                <a:gd name="connsiteX101" fmla="*/ 202614 w 318841"/>
                <a:gd name="connsiteY101" fmla="*/ 284031 h 413182"/>
                <a:gd name="connsiteX102" fmla="*/ 204749 w 318841"/>
                <a:gd name="connsiteY102" fmla="*/ 279715 h 413182"/>
                <a:gd name="connsiteX103" fmla="*/ 204749 w 318841"/>
                <a:gd name="connsiteY103" fmla="*/ 247955 h 413182"/>
                <a:gd name="connsiteX104" fmla="*/ 208548 w 318841"/>
                <a:gd name="connsiteY104" fmla="*/ 245819 h 413182"/>
                <a:gd name="connsiteX105" fmla="*/ 225114 w 318841"/>
                <a:gd name="connsiteY105" fmla="*/ 253822 h 413182"/>
                <a:gd name="connsiteX106" fmla="*/ 231385 w 318841"/>
                <a:gd name="connsiteY106" fmla="*/ 252788 h 413182"/>
                <a:gd name="connsiteX107" fmla="*/ 248355 w 318841"/>
                <a:gd name="connsiteY107" fmla="*/ 235817 h 413182"/>
                <a:gd name="connsiteX108" fmla="*/ 249457 w 318841"/>
                <a:gd name="connsiteY108" fmla="*/ 229546 h 413182"/>
                <a:gd name="connsiteX109" fmla="*/ 241522 w 318841"/>
                <a:gd name="connsiteY109" fmla="*/ 212980 h 413182"/>
                <a:gd name="connsiteX110" fmla="*/ 252289 w 318841"/>
                <a:gd name="connsiteY110" fmla="*/ 187018 h 413182"/>
                <a:gd name="connsiteX111" fmla="*/ 269664 w 318841"/>
                <a:gd name="connsiteY111" fmla="*/ 180927 h 413182"/>
                <a:gd name="connsiteX112" fmla="*/ 273350 w 318841"/>
                <a:gd name="connsiteY112" fmla="*/ 175757 h 413182"/>
                <a:gd name="connsiteX113" fmla="*/ 273350 w 318841"/>
                <a:gd name="connsiteY113" fmla="*/ 151752 h 413182"/>
                <a:gd name="connsiteX114" fmla="*/ 269664 w 318841"/>
                <a:gd name="connsiteY114" fmla="*/ 146582 h 413182"/>
                <a:gd name="connsiteX115" fmla="*/ 252334 w 318841"/>
                <a:gd name="connsiteY115" fmla="*/ 140536 h 413182"/>
                <a:gd name="connsiteX116" fmla="*/ 241567 w 318841"/>
                <a:gd name="connsiteY116" fmla="*/ 114574 h 413182"/>
                <a:gd name="connsiteX117" fmla="*/ 249569 w 318841"/>
                <a:gd name="connsiteY117" fmla="*/ 98008 h 413182"/>
                <a:gd name="connsiteX118" fmla="*/ 248468 w 318841"/>
                <a:gd name="connsiteY118" fmla="*/ 91737 h 413182"/>
                <a:gd name="connsiteX119" fmla="*/ 231497 w 318841"/>
                <a:gd name="connsiteY119" fmla="*/ 74811 h 413182"/>
                <a:gd name="connsiteX120" fmla="*/ 225226 w 318841"/>
                <a:gd name="connsiteY120" fmla="*/ 73777 h 413182"/>
                <a:gd name="connsiteX121" fmla="*/ 208660 w 318841"/>
                <a:gd name="connsiteY121" fmla="*/ 81780 h 413182"/>
                <a:gd name="connsiteX122" fmla="*/ 182698 w 318841"/>
                <a:gd name="connsiteY122" fmla="*/ 71013 h 413182"/>
                <a:gd name="connsiteX123" fmla="*/ 176607 w 318841"/>
                <a:gd name="connsiteY123" fmla="*/ 53638 h 413182"/>
                <a:gd name="connsiteX124" fmla="*/ 171437 w 318841"/>
                <a:gd name="connsiteY124" fmla="*/ 49952 h 413182"/>
                <a:gd name="connsiteX125" fmla="*/ 147499 w 318841"/>
                <a:gd name="connsiteY125" fmla="*/ 49952 h 413182"/>
                <a:gd name="connsiteX126" fmla="*/ 142329 w 318841"/>
                <a:gd name="connsiteY126" fmla="*/ 53638 h 413182"/>
                <a:gd name="connsiteX127" fmla="*/ 136283 w 318841"/>
                <a:gd name="connsiteY127" fmla="*/ 71013 h 413182"/>
                <a:gd name="connsiteX128" fmla="*/ 110321 w 318841"/>
                <a:gd name="connsiteY128" fmla="*/ 81780 h 413182"/>
                <a:gd name="connsiteX129" fmla="*/ 93755 w 318841"/>
                <a:gd name="connsiteY129" fmla="*/ 73777 h 413182"/>
                <a:gd name="connsiteX130" fmla="*/ 87484 w 318841"/>
                <a:gd name="connsiteY130" fmla="*/ 74811 h 413182"/>
                <a:gd name="connsiteX131" fmla="*/ 70558 w 318841"/>
                <a:gd name="connsiteY131" fmla="*/ 91737 h 413182"/>
                <a:gd name="connsiteX132" fmla="*/ 69457 w 318841"/>
                <a:gd name="connsiteY132" fmla="*/ 98008 h 413182"/>
                <a:gd name="connsiteX133" fmla="*/ 77459 w 318841"/>
                <a:gd name="connsiteY133" fmla="*/ 114574 h 413182"/>
                <a:gd name="connsiteX134" fmla="*/ 66692 w 318841"/>
                <a:gd name="connsiteY134" fmla="*/ 140536 h 413182"/>
                <a:gd name="connsiteX135" fmla="*/ 49362 w 318841"/>
                <a:gd name="connsiteY135" fmla="*/ 146582 h 413182"/>
                <a:gd name="connsiteX136" fmla="*/ 45676 w 318841"/>
                <a:gd name="connsiteY136" fmla="*/ 151752 h 413182"/>
                <a:gd name="connsiteX137" fmla="*/ 45676 w 318841"/>
                <a:gd name="connsiteY137" fmla="*/ 175757 h 413182"/>
                <a:gd name="connsiteX138" fmla="*/ 49362 w 318841"/>
                <a:gd name="connsiteY138" fmla="*/ 180927 h 413182"/>
                <a:gd name="connsiteX139" fmla="*/ 66737 w 318841"/>
                <a:gd name="connsiteY139" fmla="*/ 187018 h 413182"/>
                <a:gd name="connsiteX140" fmla="*/ 77504 w 318841"/>
                <a:gd name="connsiteY140" fmla="*/ 212980 h 413182"/>
                <a:gd name="connsiteX141" fmla="*/ 69569 w 318841"/>
                <a:gd name="connsiteY141" fmla="*/ 229546 h 413182"/>
                <a:gd name="connsiteX142" fmla="*/ 70603 w 318841"/>
                <a:gd name="connsiteY142" fmla="*/ 235817 h 413182"/>
                <a:gd name="connsiteX143" fmla="*/ 87529 w 318841"/>
                <a:gd name="connsiteY143" fmla="*/ 252788 h 413182"/>
                <a:gd name="connsiteX144" fmla="*/ 93800 w 318841"/>
                <a:gd name="connsiteY144" fmla="*/ 253889 h 413182"/>
                <a:gd name="connsiteX145" fmla="*/ 110366 w 318841"/>
                <a:gd name="connsiteY145" fmla="*/ 245887 h 413182"/>
                <a:gd name="connsiteX146" fmla="*/ 114232 w 318841"/>
                <a:gd name="connsiteY146" fmla="*/ 248022 h 413182"/>
                <a:gd name="connsiteX147" fmla="*/ 114232 w 318841"/>
                <a:gd name="connsiteY147" fmla="*/ 279783 h 413182"/>
                <a:gd name="connsiteX148" fmla="*/ 116367 w 318841"/>
                <a:gd name="connsiteY148" fmla="*/ 284098 h 413182"/>
                <a:gd name="connsiteX149" fmla="*/ 136687 w 318841"/>
                <a:gd name="connsiteY149" fmla="*/ 299922 h 413182"/>
                <a:gd name="connsiteX150" fmla="*/ 136687 w 318841"/>
                <a:gd name="connsiteY150" fmla="*/ 327255 h 413182"/>
                <a:gd name="connsiteX151" fmla="*/ 120346 w 318841"/>
                <a:gd name="connsiteY151" fmla="*/ 327255 h 413182"/>
                <a:gd name="connsiteX152" fmla="*/ 120346 w 318841"/>
                <a:gd name="connsiteY152" fmla="*/ 309004 h 413182"/>
                <a:gd name="connsiteX153" fmla="*/ 116480 w 318841"/>
                <a:gd name="connsiteY153" fmla="*/ 303766 h 413182"/>
                <a:gd name="connsiteX154" fmla="*/ 11172 w 318841"/>
                <a:gd name="connsiteY154" fmla="*/ 160606 h 413182"/>
                <a:gd name="connsiteX155" fmla="*/ 98991 w 318841"/>
                <a:gd name="connsiteY155" fmla="*/ 24058 h 413182"/>
                <a:gd name="connsiteX156" fmla="*/ 159588 w 318841"/>
                <a:gd name="connsiteY156" fmla="*/ 11043 h 413182"/>
                <a:gd name="connsiteX157" fmla="*/ 308100 w 318841"/>
                <a:gd name="connsiteY157" fmla="*/ 160586 h 413182"/>
                <a:gd name="connsiteX158" fmla="*/ 199758 w 318841"/>
                <a:gd name="connsiteY158" fmla="*/ 304557 h 413182"/>
                <a:gd name="connsiteX159" fmla="*/ 195734 w 318841"/>
                <a:gd name="connsiteY159" fmla="*/ 309861 h 413182"/>
                <a:gd name="connsiteX160" fmla="*/ 195734 w 318841"/>
                <a:gd name="connsiteY160" fmla="*/ 327236 h 413182"/>
                <a:gd name="connsiteX161" fmla="*/ 182293 w 318841"/>
                <a:gd name="connsiteY161" fmla="*/ 327259 h 41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8841" h="413182">
                  <a:moveTo>
                    <a:pt x="318842" y="160533"/>
                  </a:moveTo>
                  <a:cubicBezTo>
                    <a:pt x="318842" y="72038"/>
                    <a:pt x="247317" y="0"/>
                    <a:pt x="159387" y="0"/>
                  </a:cubicBezTo>
                  <a:cubicBezTo>
                    <a:pt x="136708" y="0"/>
                    <a:pt x="114792" y="4720"/>
                    <a:pt x="94250" y="13981"/>
                  </a:cubicBezTo>
                  <a:cubicBezTo>
                    <a:pt x="37000" y="39807"/>
                    <a:pt x="0" y="97350"/>
                    <a:pt x="0" y="160536"/>
                  </a:cubicBezTo>
                  <a:cubicBezTo>
                    <a:pt x="0" y="230330"/>
                    <a:pt x="43741" y="291105"/>
                    <a:pt x="109215" y="312956"/>
                  </a:cubicBezTo>
                  <a:lnTo>
                    <a:pt x="109215" y="327162"/>
                  </a:lnTo>
                  <a:lnTo>
                    <a:pt x="95818" y="327162"/>
                  </a:lnTo>
                  <a:cubicBezTo>
                    <a:pt x="92762" y="327162"/>
                    <a:pt x="90356" y="329634"/>
                    <a:pt x="90356" y="332624"/>
                  </a:cubicBezTo>
                  <a:lnTo>
                    <a:pt x="90356" y="369330"/>
                  </a:lnTo>
                  <a:cubicBezTo>
                    <a:pt x="90356" y="372387"/>
                    <a:pt x="92829" y="374792"/>
                    <a:pt x="95818" y="374792"/>
                  </a:cubicBezTo>
                  <a:lnTo>
                    <a:pt x="110316" y="374792"/>
                  </a:lnTo>
                  <a:cubicBezTo>
                    <a:pt x="115081" y="396999"/>
                    <a:pt x="134704" y="413182"/>
                    <a:pt x="157856" y="413182"/>
                  </a:cubicBezTo>
                  <a:cubicBezTo>
                    <a:pt x="180985" y="413182"/>
                    <a:pt x="200676" y="397023"/>
                    <a:pt x="205396" y="374792"/>
                  </a:cubicBezTo>
                  <a:lnTo>
                    <a:pt x="219849" y="374792"/>
                  </a:lnTo>
                  <a:cubicBezTo>
                    <a:pt x="222906" y="374792"/>
                    <a:pt x="225312" y="372320"/>
                    <a:pt x="225312" y="369330"/>
                  </a:cubicBezTo>
                  <a:lnTo>
                    <a:pt x="225267" y="332647"/>
                  </a:lnTo>
                  <a:cubicBezTo>
                    <a:pt x="225267" y="329590"/>
                    <a:pt x="222794" y="327185"/>
                    <a:pt x="219804" y="327185"/>
                  </a:cubicBezTo>
                  <a:lnTo>
                    <a:pt x="206453" y="327185"/>
                  </a:lnTo>
                  <a:lnTo>
                    <a:pt x="206453" y="313900"/>
                  </a:lnTo>
                  <a:cubicBezTo>
                    <a:pt x="272804" y="293289"/>
                    <a:pt x="318838" y="230805"/>
                    <a:pt x="318838" y="160541"/>
                  </a:cubicBezTo>
                  <a:close/>
                  <a:moveTo>
                    <a:pt x="157771" y="402278"/>
                  </a:moveTo>
                  <a:cubicBezTo>
                    <a:pt x="140621" y="402278"/>
                    <a:pt x="126011" y="390837"/>
                    <a:pt x="121515" y="374835"/>
                  </a:cubicBezTo>
                  <a:lnTo>
                    <a:pt x="194071" y="374835"/>
                  </a:lnTo>
                  <a:cubicBezTo>
                    <a:pt x="189531" y="390837"/>
                    <a:pt x="174920" y="402278"/>
                    <a:pt x="157770" y="402278"/>
                  </a:cubicBezTo>
                  <a:close/>
                  <a:moveTo>
                    <a:pt x="214278" y="363842"/>
                  </a:moveTo>
                  <a:lnTo>
                    <a:pt x="101260" y="363842"/>
                  </a:lnTo>
                  <a:lnTo>
                    <a:pt x="101260" y="338128"/>
                  </a:lnTo>
                  <a:lnTo>
                    <a:pt x="214321" y="338128"/>
                  </a:lnTo>
                  <a:lnTo>
                    <a:pt x="214344" y="363842"/>
                  </a:lnTo>
                  <a:close/>
                  <a:moveTo>
                    <a:pt x="145294" y="292883"/>
                  </a:moveTo>
                  <a:lnTo>
                    <a:pt x="124975" y="277059"/>
                  </a:lnTo>
                  <a:lnTo>
                    <a:pt x="124975" y="253053"/>
                  </a:lnTo>
                  <a:cubicBezTo>
                    <a:pt x="128594" y="254424"/>
                    <a:pt x="132280" y="255705"/>
                    <a:pt x="136078" y="256627"/>
                  </a:cubicBezTo>
                  <a:lnTo>
                    <a:pt x="142125" y="274002"/>
                  </a:lnTo>
                  <a:cubicBezTo>
                    <a:pt x="142867" y="276182"/>
                    <a:pt x="144934" y="277688"/>
                    <a:pt x="147294" y="277688"/>
                  </a:cubicBezTo>
                  <a:lnTo>
                    <a:pt x="171233" y="277688"/>
                  </a:lnTo>
                  <a:cubicBezTo>
                    <a:pt x="173526" y="277688"/>
                    <a:pt x="175616" y="276182"/>
                    <a:pt x="176403" y="274002"/>
                  </a:cubicBezTo>
                  <a:lnTo>
                    <a:pt x="182494" y="256627"/>
                  </a:lnTo>
                  <a:cubicBezTo>
                    <a:pt x="186293" y="255638"/>
                    <a:pt x="190024" y="254446"/>
                    <a:pt x="193665" y="253053"/>
                  </a:cubicBezTo>
                  <a:lnTo>
                    <a:pt x="193665" y="277059"/>
                  </a:lnTo>
                  <a:lnTo>
                    <a:pt x="173346" y="292883"/>
                  </a:lnTo>
                  <a:cubicBezTo>
                    <a:pt x="172019" y="293917"/>
                    <a:pt x="171210" y="295535"/>
                    <a:pt x="171210" y="297198"/>
                  </a:cubicBezTo>
                  <a:lnTo>
                    <a:pt x="171210" y="327183"/>
                  </a:lnTo>
                  <a:lnTo>
                    <a:pt x="147272" y="327183"/>
                  </a:lnTo>
                  <a:lnTo>
                    <a:pt x="147272" y="297198"/>
                  </a:lnTo>
                  <a:cubicBezTo>
                    <a:pt x="147429" y="295490"/>
                    <a:pt x="146620" y="293939"/>
                    <a:pt x="145294" y="292883"/>
                  </a:cubicBezTo>
                  <a:close/>
                  <a:moveTo>
                    <a:pt x="88203" y="209696"/>
                  </a:moveTo>
                  <a:cubicBezTo>
                    <a:pt x="82628" y="201132"/>
                    <a:pt x="78762" y="191691"/>
                    <a:pt x="76627" y="181734"/>
                  </a:cubicBezTo>
                  <a:cubicBezTo>
                    <a:pt x="76222" y="179846"/>
                    <a:pt x="74896" y="178340"/>
                    <a:pt x="73053" y="177710"/>
                  </a:cubicBezTo>
                  <a:lnTo>
                    <a:pt x="56532" y="171888"/>
                  </a:lnTo>
                  <a:lnTo>
                    <a:pt x="56532" y="155660"/>
                  </a:lnTo>
                  <a:lnTo>
                    <a:pt x="73053" y="149905"/>
                  </a:lnTo>
                  <a:cubicBezTo>
                    <a:pt x="74828" y="149276"/>
                    <a:pt x="76222" y="147725"/>
                    <a:pt x="76627" y="145882"/>
                  </a:cubicBezTo>
                  <a:cubicBezTo>
                    <a:pt x="78762" y="135925"/>
                    <a:pt x="82606" y="126484"/>
                    <a:pt x="88203" y="117920"/>
                  </a:cubicBezTo>
                  <a:cubicBezTo>
                    <a:pt x="89237" y="116302"/>
                    <a:pt x="89349" y="114302"/>
                    <a:pt x="88540" y="112571"/>
                  </a:cubicBezTo>
                  <a:lnTo>
                    <a:pt x="80942" y="96747"/>
                  </a:lnTo>
                  <a:lnTo>
                    <a:pt x="92339" y="85351"/>
                  </a:lnTo>
                  <a:lnTo>
                    <a:pt x="108095" y="92948"/>
                  </a:lnTo>
                  <a:cubicBezTo>
                    <a:pt x="109826" y="93757"/>
                    <a:pt x="111826" y="93645"/>
                    <a:pt x="113445" y="92611"/>
                  </a:cubicBezTo>
                  <a:cubicBezTo>
                    <a:pt x="122008" y="87082"/>
                    <a:pt x="131404" y="83170"/>
                    <a:pt x="141406" y="80990"/>
                  </a:cubicBezTo>
                  <a:cubicBezTo>
                    <a:pt x="143250" y="80586"/>
                    <a:pt x="144800" y="79259"/>
                    <a:pt x="145430" y="77416"/>
                  </a:cubicBezTo>
                  <a:lnTo>
                    <a:pt x="151184" y="60851"/>
                  </a:lnTo>
                  <a:lnTo>
                    <a:pt x="167345" y="60851"/>
                  </a:lnTo>
                  <a:lnTo>
                    <a:pt x="173167" y="77416"/>
                  </a:lnTo>
                  <a:cubicBezTo>
                    <a:pt x="173796" y="79192"/>
                    <a:pt x="175303" y="80586"/>
                    <a:pt x="177191" y="80990"/>
                  </a:cubicBezTo>
                  <a:cubicBezTo>
                    <a:pt x="187193" y="83126"/>
                    <a:pt x="196588" y="87037"/>
                    <a:pt x="205108" y="92566"/>
                  </a:cubicBezTo>
                  <a:cubicBezTo>
                    <a:pt x="206726" y="93600"/>
                    <a:pt x="208794" y="93712"/>
                    <a:pt x="210457" y="92903"/>
                  </a:cubicBezTo>
                  <a:lnTo>
                    <a:pt x="226214" y="85306"/>
                  </a:lnTo>
                  <a:lnTo>
                    <a:pt x="237654" y="96702"/>
                  </a:lnTo>
                  <a:lnTo>
                    <a:pt x="230057" y="112526"/>
                  </a:lnTo>
                  <a:cubicBezTo>
                    <a:pt x="229248" y="114257"/>
                    <a:pt x="229360" y="116258"/>
                    <a:pt x="230394" y="117876"/>
                  </a:cubicBezTo>
                  <a:cubicBezTo>
                    <a:pt x="235969" y="126440"/>
                    <a:pt x="239879" y="135835"/>
                    <a:pt x="241970" y="145838"/>
                  </a:cubicBezTo>
                  <a:cubicBezTo>
                    <a:pt x="242375" y="147725"/>
                    <a:pt x="243701" y="149232"/>
                    <a:pt x="245545" y="149861"/>
                  </a:cubicBezTo>
                  <a:lnTo>
                    <a:pt x="262065" y="155615"/>
                  </a:lnTo>
                  <a:lnTo>
                    <a:pt x="262065" y="171844"/>
                  </a:lnTo>
                  <a:lnTo>
                    <a:pt x="245499" y="177666"/>
                  </a:lnTo>
                  <a:cubicBezTo>
                    <a:pt x="243723" y="178295"/>
                    <a:pt x="242330" y="179846"/>
                    <a:pt x="241925" y="181689"/>
                  </a:cubicBezTo>
                  <a:cubicBezTo>
                    <a:pt x="239790" y="191647"/>
                    <a:pt x="235946" y="201087"/>
                    <a:pt x="230349" y="209651"/>
                  </a:cubicBezTo>
                  <a:cubicBezTo>
                    <a:pt x="229315" y="211269"/>
                    <a:pt x="229203" y="213270"/>
                    <a:pt x="230012" y="215001"/>
                  </a:cubicBezTo>
                  <a:lnTo>
                    <a:pt x="237609" y="230757"/>
                  </a:lnTo>
                  <a:lnTo>
                    <a:pt x="226169" y="242198"/>
                  </a:lnTo>
                  <a:lnTo>
                    <a:pt x="210412" y="234600"/>
                  </a:lnTo>
                  <a:cubicBezTo>
                    <a:pt x="208681" y="233791"/>
                    <a:pt x="206681" y="233904"/>
                    <a:pt x="205063" y="234938"/>
                  </a:cubicBezTo>
                  <a:cubicBezTo>
                    <a:pt x="202635" y="236489"/>
                    <a:pt x="200162" y="237882"/>
                    <a:pt x="197645" y="239186"/>
                  </a:cubicBezTo>
                  <a:cubicBezTo>
                    <a:pt x="197061" y="239366"/>
                    <a:pt x="196543" y="239590"/>
                    <a:pt x="196027" y="239927"/>
                  </a:cubicBezTo>
                  <a:cubicBezTo>
                    <a:pt x="190047" y="242872"/>
                    <a:pt x="183709" y="245097"/>
                    <a:pt x="177100" y="246491"/>
                  </a:cubicBezTo>
                  <a:cubicBezTo>
                    <a:pt x="175258" y="246896"/>
                    <a:pt x="173706" y="248222"/>
                    <a:pt x="173077" y="250065"/>
                  </a:cubicBezTo>
                  <a:lnTo>
                    <a:pt x="167255" y="266631"/>
                  </a:lnTo>
                  <a:lnTo>
                    <a:pt x="151094" y="266631"/>
                  </a:lnTo>
                  <a:lnTo>
                    <a:pt x="145340" y="250110"/>
                  </a:lnTo>
                  <a:cubicBezTo>
                    <a:pt x="144710" y="248334"/>
                    <a:pt x="143205" y="246941"/>
                    <a:pt x="141316" y="246536"/>
                  </a:cubicBezTo>
                  <a:cubicBezTo>
                    <a:pt x="134753" y="245098"/>
                    <a:pt x="128437" y="242850"/>
                    <a:pt x="122435" y="239972"/>
                  </a:cubicBezTo>
                  <a:cubicBezTo>
                    <a:pt x="121918" y="239635"/>
                    <a:pt x="121401" y="239388"/>
                    <a:pt x="120817" y="239231"/>
                  </a:cubicBezTo>
                  <a:cubicBezTo>
                    <a:pt x="118277" y="237905"/>
                    <a:pt x="115804" y="236534"/>
                    <a:pt x="113399" y="234983"/>
                  </a:cubicBezTo>
                  <a:cubicBezTo>
                    <a:pt x="111781" y="233949"/>
                    <a:pt x="109780" y="233837"/>
                    <a:pt x="108050" y="234646"/>
                  </a:cubicBezTo>
                  <a:lnTo>
                    <a:pt x="92293" y="242243"/>
                  </a:lnTo>
                  <a:lnTo>
                    <a:pt x="80897" y="230802"/>
                  </a:lnTo>
                  <a:lnTo>
                    <a:pt x="88494" y="215046"/>
                  </a:lnTo>
                  <a:cubicBezTo>
                    <a:pt x="89348" y="213315"/>
                    <a:pt x="89236" y="211292"/>
                    <a:pt x="88202" y="209696"/>
                  </a:cubicBezTo>
                  <a:close/>
                  <a:moveTo>
                    <a:pt x="182294" y="327187"/>
                  </a:moveTo>
                  <a:lnTo>
                    <a:pt x="182294" y="299855"/>
                  </a:lnTo>
                  <a:lnTo>
                    <a:pt x="202614" y="284031"/>
                  </a:lnTo>
                  <a:cubicBezTo>
                    <a:pt x="203940" y="282997"/>
                    <a:pt x="204749" y="281378"/>
                    <a:pt x="204749" y="279715"/>
                  </a:cubicBezTo>
                  <a:lnTo>
                    <a:pt x="204749" y="247955"/>
                  </a:lnTo>
                  <a:cubicBezTo>
                    <a:pt x="206008" y="247258"/>
                    <a:pt x="207334" y="246584"/>
                    <a:pt x="208548" y="245819"/>
                  </a:cubicBezTo>
                  <a:lnTo>
                    <a:pt x="225114" y="253822"/>
                  </a:lnTo>
                  <a:cubicBezTo>
                    <a:pt x="227249" y="254855"/>
                    <a:pt x="229721" y="254406"/>
                    <a:pt x="231385" y="252788"/>
                  </a:cubicBezTo>
                  <a:lnTo>
                    <a:pt x="248355" y="235817"/>
                  </a:lnTo>
                  <a:cubicBezTo>
                    <a:pt x="250019" y="234154"/>
                    <a:pt x="250424" y="231681"/>
                    <a:pt x="249457" y="229546"/>
                  </a:cubicBezTo>
                  <a:lnTo>
                    <a:pt x="241522" y="212980"/>
                  </a:lnTo>
                  <a:cubicBezTo>
                    <a:pt x="246423" y="204865"/>
                    <a:pt x="249974" y="196167"/>
                    <a:pt x="252289" y="187018"/>
                  </a:cubicBezTo>
                  <a:lnTo>
                    <a:pt x="269664" y="180927"/>
                  </a:lnTo>
                  <a:cubicBezTo>
                    <a:pt x="271844" y="180185"/>
                    <a:pt x="273350" y="178117"/>
                    <a:pt x="273350" y="175757"/>
                  </a:cubicBezTo>
                  <a:lnTo>
                    <a:pt x="273350" y="151752"/>
                  </a:lnTo>
                  <a:cubicBezTo>
                    <a:pt x="273350" y="149391"/>
                    <a:pt x="271844" y="147323"/>
                    <a:pt x="269664" y="146582"/>
                  </a:cubicBezTo>
                  <a:lnTo>
                    <a:pt x="252334" y="140536"/>
                  </a:lnTo>
                  <a:cubicBezTo>
                    <a:pt x="250086" y="131387"/>
                    <a:pt x="246467" y="122644"/>
                    <a:pt x="241567" y="114574"/>
                  </a:cubicBezTo>
                  <a:lnTo>
                    <a:pt x="249569" y="98008"/>
                  </a:lnTo>
                  <a:cubicBezTo>
                    <a:pt x="250603" y="95940"/>
                    <a:pt x="250154" y="93400"/>
                    <a:pt x="248468" y="91737"/>
                  </a:cubicBezTo>
                  <a:lnTo>
                    <a:pt x="231497" y="74811"/>
                  </a:lnTo>
                  <a:cubicBezTo>
                    <a:pt x="229834" y="73148"/>
                    <a:pt x="227361" y="72743"/>
                    <a:pt x="225226" y="73777"/>
                  </a:cubicBezTo>
                  <a:lnTo>
                    <a:pt x="208660" y="81780"/>
                  </a:lnTo>
                  <a:cubicBezTo>
                    <a:pt x="200613" y="76879"/>
                    <a:pt x="191914" y="73328"/>
                    <a:pt x="182698" y="71013"/>
                  </a:cubicBezTo>
                  <a:lnTo>
                    <a:pt x="176607" y="53638"/>
                  </a:lnTo>
                  <a:cubicBezTo>
                    <a:pt x="175865" y="51458"/>
                    <a:pt x="173797" y="49952"/>
                    <a:pt x="171437" y="49952"/>
                  </a:cubicBezTo>
                  <a:lnTo>
                    <a:pt x="147499" y="49952"/>
                  </a:lnTo>
                  <a:cubicBezTo>
                    <a:pt x="145138" y="49952"/>
                    <a:pt x="143071" y="51458"/>
                    <a:pt x="142329" y="53638"/>
                  </a:cubicBezTo>
                  <a:lnTo>
                    <a:pt x="136283" y="71013"/>
                  </a:lnTo>
                  <a:cubicBezTo>
                    <a:pt x="127134" y="73306"/>
                    <a:pt x="118436" y="76879"/>
                    <a:pt x="110321" y="81780"/>
                  </a:cubicBezTo>
                  <a:lnTo>
                    <a:pt x="93755" y="73777"/>
                  </a:lnTo>
                  <a:cubicBezTo>
                    <a:pt x="91687" y="72743"/>
                    <a:pt x="89147" y="73193"/>
                    <a:pt x="87484" y="74811"/>
                  </a:cubicBezTo>
                  <a:lnTo>
                    <a:pt x="70558" y="91737"/>
                  </a:lnTo>
                  <a:cubicBezTo>
                    <a:pt x="68895" y="93400"/>
                    <a:pt x="68490" y="95873"/>
                    <a:pt x="69457" y="98008"/>
                  </a:cubicBezTo>
                  <a:lnTo>
                    <a:pt x="77459" y="114574"/>
                  </a:lnTo>
                  <a:cubicBezTo>
                    <a:pt x="72559" y="122688"/>
                    <a:pt x="68940" y="131387"/>
                    <a:pt x="66692" y="140536"/>
                  </a:cubicBezTo>
                  <a:lnTo>
                    <a:pt x="49362" y="146582"/>
                  </a:lnTo>
                  <a:cubicBezTo>
                    <a:pt x="47182" y="147324"/>
                    <a:pt x="45676" y="149391"/>
                    <a:pt x="45676" y="151752"/>
                  </a:cubicBezTo>
                  <a:lnTo>
                    <a:pt x="45676" y="175757"/>
                  </a:lnTo>
                  <a:cubicBezTo>
                    <a:pt x="45676" y="178050"/>
                    <a:pt x="47182" y="180140"/>
                    <a:pt x="49362" y="180927"/>
                  </a:cubicBezTo>
                  <a:lnTo>
                    <a:pt x="66737" y="187018"/>
                  </a:lnTo>
                  <a:cubicBezTo>
                    <a:pt x="68985" y="196166"/>
                    <a:pt x="72604" y="204865"/>
                    <a:pt x="77504" y="212980"/>
                  </a:cubicBezTo>
                  <a:lnTo>
                    <a:pt x="69569" y="229546"/>
                  </a:lnTo>
                  <a:cubicBezTo>
                    <a:pt x="68580" y="231614"/>
                    <a:pt x="68985" y="234154"/>
                    <a:pt x="70603" y="235817"/>
                  </a:cubicBezTo>
                  <a:lnTo>
                    <a:pt x="87529" y="252788"/>
                  </a:lnTo>
                  <a:cubicBezTo>
                    <a:pt x="89192" y="254451"/>
                    <a:pt x="91664" y="254855"/>
                    <a:pt x="93800" y="253889"/>
                  </a:cubicBezTo>
                  <a:lnTo>
                    <a:pt x="110366" y="245887"/>
                  </a:lnTo>
                  <a:cubicBezTo>
                    <a:pt x="111624" y="246628"/>
                    <a:pt x="112951" y="247325"/>
                    <a:pt x="114232" y="248022"/>
                  </a:cubicBezTo>
                  <a:lnTo>
                    <a:pt x="114232" y="279783"/>
                  </a:lnTo>
                  <a:cubicBezTo>
                    <a:pt x="114232" y="281446"/>
                    <a:pt x="114974" y="283064"/>
                    <a:pt x="116367" y="284098"/>
                  </a:cubicBezTo>
                  <a:lnTo>
                    <a:pt x="136687" y="299922"/>
                  </a:lnTo>
                  <a:lnTo>
                    <a:pt x="136687" y="327255"/>
                  </a:lnTo>
                  <a:lnTo>
                    <a:pt x="120346" y="327255"/>
                  </a:lnTo>
                  <a:lnTo>
                    <a:pt x="120346" y="309004"/>
                  </a:lnTo>
                  <a:cubicBezTo>
                    <a:pt x="120346" y="306576"/>
                    <a:pt x="118795" y="304463"/>
                    <a:pt x="116480" y="303766"/>
                  </a:cubicBezTo>
                  <a:cubicBezTo>
                    <a:pt x="53476" y="284481"/>
                    <a:pt x="11172" y="226938"/>
                    <a:pt x="11172" y="160606"/>
                  </a:cubicBezTo>
                  <a:cubicBezTo>
                    <a:pt x="11172" y="101740"/>
                    <a:pt x="45630" y="48106"/>
                    <a:pt x="98991" y="24058"/>
                  </a:cubicBezTo>
                  <a:cubicBezTo>
                    <a:pt x="118097" y="15427"/>
                    <a:pt x="138529" y="11043"/>
                    <a:pt x="159588" y="11043"/>
                  </a:cubicBezTo>
                  <a:cubicBezTo>
                    <a:pt x="241471" y="11043"/>
                    <a:pt x="308100" y="78138"/>
                    <a:pt x="308100" y="160586"/>
                  </a:cubicBezTo>
                  <a:cubicBezTo>
                    <a:pt x="308100" y="227388"/>
                    <a:pt x="263573" y="286594"/>
                    <a:pt x="199758" y="304557"/>
                  </a:cubicBezTo>
                  <a:cubicBezTo>
                    <a:pt x="197398" y="305254"/>
                    <a:pt x="195734" y="307367"/>
                    <a:pt x="195734" y="309861"/>
                  </a:cubicBezTo>
                  <a:lnTo>
                    <a:pt x="195734" y="327236"/>
                  </a:lnTo>
                  <a:lnTo>
                    <a:pt x="182293" y="327259"/>
                  </a:ln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1F5F51F5-BE47-FE7C-6F98-0D71F12A10E6}"/>
                </a:ext>
              </a:extLst>
            </p:cNvPr>
            <p:cNvSpPr/>
            <p:nvPr/>
          </p:nvSpPr>
          <p:spPr>
            <a:xfrm>
              <a:off x="6037245" y="3353255"/>
              <a:ext cx="117510" cy="117578"/>
            </a:xfrm>
            <a:custGeom>
              <a:avLst/>
              <a:gdLst>
                <a:gd name="connsiteX0" fmla="*/ 58755 w 117510"/>
                <a:gd name="connsiteY0" fmla="*/ 117579 h 117578"/>
                <a:gd name="connsiteX1" fmla="*/ 105598 w 117510"/>
                <a:gd name="connsiteY1" fmla="*/ 94270 h 117578"/>
                <a:gd name="connsiteX2" fmla="*/ 117511 w 117510"/>
                <a:gd name="connsiteY2" fmla="*/ 58755 h 117578"/>
                <a:gd name="connsiteX3" fmla="*/ 58755 w 117510"/>
                <a:gd name="connsiteY3" fmla="*/ 0 h 117578"/>
                <a:gd name="connsiteX4" fmla="*/ 0 w 117510"/>
                <a:gd name="connsiteY4" fmla="*/ 58755 h 117578"/>
                <a:gd name="connsiteX5" fmla="*/ 11913 w 117510"/>
                <a:gd name="connsiteY5" fmla="*/ 94270 h 117578"/>
                <a:gd name="connsiteX6" fmla="*/ 58756 w 117510"/>
                <a:gd name="connsiteY6" fmla="*/ 117579 h 117578"/>
                <a:gd name="connsiteX7" fmla="*/ 58755 w 117510"/>
                <a:gd name="connsiteY7" fmla="*/ 11010 h 117578"/>
                <a:gd name="connsiteX8" fmla="*/ 106519 w 117510"/>
                <a:gd name="connsiteY8" fmla="*/ 58820 h 117578"/>
                <a:gd name="connsiteX9" fmla="*/ 96786 w 117510"/>
                <a:gd name="connsiteY9" fmla="*/ 87659 h 117578"/>
                <a:gd name="connsiteX10" fmla="*/ 58687 w 117510"/>
                <a:gd name="connsiteY10" fmla="*/ 106585 h 117578"/>
                <a:gd name="connsiteX11" fmla="*/ 20588 w 117510"/>
                <a:gd name="connsiteY11" fmla="*/ 87659 h 117578"/>
                <a:gd name="connsiteX12" fmla="*/ 10922 w 117510"/>
                <a:gd name="connsiteY12" fmla="*/ 58820 h 117578"/>
                <a:gd name="connsiteX13" fmla="*/ 58755 w 117510"/>
                <a:gd name="connsiteY13" fmla="*/ 11010 h 11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0" h="117578">
                  <a:moveTo>
                    <a:pt x="58755" y="117579"/>
                  </a:moveTo>
                  <a:cubicBezTo>
                    <a:pt x="77276" y="117579"/>
                    <a:pt x="94381" y="109059"/>
                    <a:pt x="105598" y="94270"/>
                  </a:cubicBezTo>
                  <a:cubicBezTo>
                    <a:pt x="113420" y="83975"/>
                    <a:pt x="117511" y="71702"/>
                    <a:pt x="117511" y="58755"/>
                  </a:cubicBezTo>
                  <a:cubicBezTo>
                    <a:pt x="117511" y="26365"/>
                    <a:pt x="91167" y="0"/>
                    <a:pt x="58755" y="0"/>
                  </a:cubicBezTo>
                  <a:cubicBezTo>
                    <a:pt x="26365" y="0"/>
                    <a:pt x="0" y="26344"/>
                    <a:pt x="0" y="58755"/>
                  </a:cubicBezTo>
                  <a:cubicBezTo>
                    <a:pt x="0" y="71702"/>
                    <a:pt x="4136" y="83953"/>
                    <a:pt x="11913" y="94270"/>
                  </a:cubicBezTo>
                  <a:cubicBezTo>
                    <a:pt x="23085" y="109060"/>
                    <a:pt x="40167" y="117579"/>
                    <a:pt x="58756" y="117579"/>
                  </a:cubicBezTo>
                  <a:close/>
                  <a:moveTo>
                    <a:pt x="58755" y="11010"/>
                  </a:moveTo>
                  <a:cubicBezTo>
                    <a:pt x="85098" y="11010"/>
                    <a:pt x="106519" y="32476"/>
                    <a:pt x="106519" y="58820"/>
                  </a:cubicBezTo>
                  <a:cubicBezTo>
                    <a:pt x="106519" y="69339"/>
                    <a:pt x="103193" y="79297"/>
                    <a:pt x="96786" y="87659"/>
                  </a:cubicBezTo>
                  <a:cubicBezTo>
                    <a:pt x="87705" y="99684"/>
                    <a:pt x="73769" y="106585"/>
                    <a:pt x="58687" y="106585"/>
                  </a:cubicBezTo>
                  <a:cubicBezTo>
                    <a:pt x="43605" y="106585"/>
                    <a:pt x="29691" y="99684"/>
                    <a:pt x="20588" y="87659"/>
                  </a:cubicBezTo>
                  <a:cubicBezTo>
                    <a:pt x="14249" y="79319"/>
                    <a:pt x="10922" y="69294"/>
                    <a:pt x="10922" y="58820"/>
                  </a:cubicBezTo>
                  <a:cubicBezTo>
                    <a:pt x="10945" y="32409"/>
                    <a:pt x="32411" y="11010"/>
                    <a:pt x="58755" y="11010"/>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EEAA94B9-D782-40A6-66E4-3EFEDAE86EC3}"/>
                </a:ext>
              </a:extLst>
            </p:cNvPr>
            <p:cNvSpPr/>
            <p:nvPr/>
          </p:nvSpPr>
          <p:spPr>
            <a:xfrm>
              <a:off x="5880508" y="3406616"/>
              <a:ext cx="32794" cy="10924"/>
            </a:xfrm>
            <a:custGeom>
              <a:avLst/>
              <a:gdLst>
                <a:gd name="connsiteX0" fmla="*/ 32795 w 32794"/>
                <a:gd name="connsiteY0" fmla="*/ 5462 h 10924"/>
                <a:gd name="connsiteX1" fmla="*/ 27333 w 32794"/>
                <a:gd name="connsiteY1" fmla="*/ 0 h 10924"/>
                <a:gd name="connsiteX2" fmla="*/ 5462 w 32794"/>
                <a:gd name="connsiteY2" fmla="*/ 0 h 10924"/>
                <a:gd name="connsiteX3" fmla="*/ 0 w 32794"/>
                <a:gd name="connsiteY3" fmla="*/ 5462 h 10924"/>
                <a:gd name="connsiteX4" fmla="*/ 5462 w 32794"/>
                <a:gd name="connsiteY4" fmla="*/ 10924 h 10924"/>
                <a:gd name="connsiteX5" fmla="*/ 27333 w 32794"/>
                <a:gd name="connsiteY5" fmla="*/ 10924 h 10924"/>
                <a:gd name="connsiteX6" fmla="*/ 32795 w 32794"/>
                <a:gd name="connsiteY6" fmla="*/ 5462 h 1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94" h="10924">
                  <a:moveTo>
                    <a:pt x="32795" y="5462"/>
                  </a:moveTo>
                  <a:cubicBezTo>
                    <a:pt x="32795" y="2405"/>
                    <a:pt x="30322" y="0"/>
                    <a:pt x="27333" y="0"/>
                  </a:cubicBezTo>
                  <a:lnTo>
                    <a:pt x="5462" y="0"/>
                  </a:lnTo>
                  <a:cubicBezTo>
                    <a:pt x="2405" y="0"/>
                    <a:pt x="0" y="2472"/>
                    <a:pt x="0" y="5462"/>
                  </a:cubicBezTo>
                  <a:cubicBezTo>
                    <a:pt x="0" y="8452"/>
                    <a:pt x="2472" y="10924"/>
                    <a:pt x="5462" y="10924"/>
                  </a:cubicBezTo>
                  <a:lnTo>
                    <a:pt x="27333" y="10924"/>
                  </a:lnTo>
                  <a:cubicBezTo>
                    <a:pt x="30322" y="10947"/>
                    <a:pt x="32795" y="8452"/>
                    <a:pt x="32795" y="5462"/>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5EA9180F-0016-F9EF-AB6D-C8FE0A5D5FCA}"/>
                </a:ext>
              </a:extLst>
            </p:cNvPr>
            <p:cNvSpPr/>
            <p:nvPr/>
          </p:nvSpPr>
          <p:spPr>
            <a:xfrm>
              <a:off x="6278697" y="3406568"/>
              <a:ext cx="32794" cy="10924"/>
            </a:xfrm>
            <a:custGeom>
              <a:avLst/>
              <a:gdLst>
                <a:gd name="connsiteX0" fmla="*/ 27333 w 32794"/>
                <a:gd name="connsiteY0" fmla="*/ 0 h 10924"/>
                <a:gd name="connsiteX1" fmla="*/ 5462 w 32794"/>
                <a:gd name="connsiteY1" fmla="*/ 0 h 10924"/>
                <a:gd name="connsiteX2" fmla="*/ 0 w 32794"/>
                <a:gd name="connsiteY2" fmla="*/ 5462 h 10924"/>
                <a:gd name="connsiteX3" fmla="*/ 5462 w 32794"/>
                <a:gd name="connsiteY3" fmla="*/ 10924 h 10924"/>
                <a:gd name="connsiteX4" fmla="*/ 27333 w 32794"/>
                <a:gd name="connsiteY4" fmla="*/ 10924 h 10924"/>
                <a:gd name="connsiteX5" fmla="*/ 32794 w 32794"/>
                <a:gd name="connsiteY5" fmla="*/ 5462 h 10924"/>
                <a:gd name="connsiteX6" fmla="*/ 27333 w 32794"/>
                <a:gd name="connsiteY6" fmla="*/ 0 h 1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94" h="10924">
                  <a:moveTo>
                    <a:pt x="27333" y="0"/>
                  </a:moveTo>
                  <a:lnTo>
                    <a:pt x="5462" y="0"/>
                  </a:lnTo>
                  <a:cubicBezTo>
                    <a:pt x="2405" y="0"/>
                    <a:pt x="0" y="2472"/>
                    <a:pt x="0" y="5462"/>
                  </a:cubicBezTo>
                  <a:cubicBezTo>
                    <a:pt x="0" y="8452"/>
                    <a:pt x="2472" y="10924"/>
                    <a:pt x="5462" y="10924"/>
                  </a:cubicBezTo>
                  <a:lnTo>
                    <a:pt x="27333" y="10924"/>
                  </a:lnTo>
                  <a:cubicBezTo>
                    <a:pt x="30392" y="10924"/>
                    <a:pt x="32794" y="8452"/>
                    <a:pt x="32794" y="5462"/>
                  </a:cubicBezTo>
                  <a:cubicBezTo>
                    <a:pt x="32794" y="2472"/>
                    <a:pt x="30392" y="0"/>
                    <a:pt x="27333" y="0"/>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A693F364-04BB-9F29-3D83-1E94A557D400}"/>
                </a:ext>
              </a:extLst>
            </p:cNvPr>
            <p:cNvSpPr/>
            <p:nvPr/>
          </p:nvSpPr>
          <p:spPr>
            <a:xfrm>
              <a:off x="6090538" y="3196538"/>
              <a:ext cx="10924" cy="32794"/>
            </a:xfrm>
            <a:custGeom>
              <a:avLst/>
              <a:gdLst>
                <a:gd name="connsiteX0" fmla="*/ 5462 w 10924"/>
                <a:gd name="connsiteY0" fmla="*/ 32795 h 32794"/>
                <a:gd name="connsiteX1" fmla="*/ 10924 w 10924"/>
                <a:gd name="connsiteY1" fmla="*/ 27333 h 32794"/>
                <a:gd name="connsiteX2" fmla="*/ 10924 w 10924"/>
                <a:gd name="connsiteY2" fmla="*/ 5462 h 32794"/>
                <a:gd name="connsiteX3" fmla="*/ 5462 w 10924"/>
                <a:gd name="connsiteY3" fmla="*/ 0 h 32794"/>
                <a:gd name="connsiteX4" fmla="*/ 0 w 10924"/>
                <a:gd name="connsiteY4" fmla="*/ 5462 h 32794"/>
                <a:gd name="connsiteX5" fmla="*/ 0 w 10924"/>
                <a:gd name="connsiteY5" fmla="*/ 27333 h 32794"/>
                <a:gd name="connsiteX6" fmla="*/ 5462 w 10924"/>
                <a:gd name="connsiteY6" fmla="*/ 32795 h 3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4" h="32794">
                  <a:moveTo>
                    <a:pt x="5462" y="32795"/>
                  </a:moveTo>
                  <a:cubicBezTo>
                    <a:pt x="8519" y="32795"/>
                    <a:pt x="10924" y="30322"/>
                    <a:pt x="10924" y="27333"/>
                  </a:cubicBezTo>
                  <a:lnTo>
                    <a:pt x="10924" y="5462"/>
                  </a:lnTo>
                  <a:cubicBezTo>
                    <a:pt x="10924" y="2405"/>
                    <a:pt x="8452" y="0"/>
                    <a:pt x="5462" y="0"/>
                  </a:cubicBezTo>
                  <a:cubicBezTo>
                    <a:pt x="2472" y="0"/>
                    <a:pt x="0" y="2472"/>
                    <a:pt x="0" y="5462"/>
                  </a:cubicBezTo>
                  <a:lnTo>
                    <a:pt x="0" y="27333"/>
                  </a:lnTo>
                  <a:cubicBezTo>
                    <a:pt x="0" y="30367"/>
                    <a:pt x="2405" y="32795"/>
                    <a:pt x="5462" y="3279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3CA51D4F-ECB6-8874-387A-C50ACCB78136}"/>
                </a:ext>
              </a:extLst>
            </p:cNvPr>
            <p:cNvSpPr/>
            <p:nvPr/>
          </p:nvSpPr>
          <p:spPr>
            <a:xfrm>
              <a:off x="5908870" y="3501092"/>
              <a:ext cx="29837" cy="21930"/>
            </a:xfrm>
            <a:custGeom>
              <a:avLst/>
              <a:gdLst>
                <a:gd name="connsiteX0" fmla="*/ 21628 w 29837"/>
                <a:gd name="connsiteY0" fmla="*/ 757 h 21930"/>
                <a:gd name="connsiteX1" fmla="*/ 2747 w 29837"/>
                <a:gd name="connsiteY1" fmla="*/ 11748 h 21930"/>
                <a:gd name="connsiteX2" fmla="*/ 724 w 29837"/>
                <a:gd name="connsiteY2" fmla="*/ 19233 h 21930"/>
                <a:gd name="connsiteX3" fmla="*/ 5445 w 29837"/>
                <a:gd name="connsiteY3" fmla="*/ 21930 h 21930"/>
                <a:gd name="connsiteX4" fmla="*/ 8209 w 29837"/>
                <a:gd name="connsiteY4" fmla="*/ 21188 h 21930"/>
                <a:gd name="connsiteX5" fmla="*/ 27090 w 29837"/>
                <a:gd name="connsiteY5" fmla="*/ 10197 h 21930"/>
                <a:gd name="connsiteX6" fmla="*/ 29113 w 29837"/>
                <a:gd name="connsiteY6" fmla="*/ 2712 h 21930"/>
                <a:gd name="connsiteX7" fmla="*/ 21628 w 29837"/>
                <a:gd name="connsiteY7" fmla="*/ 757 h 2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37" h="21930">
                  <a:moveTo>
                    <a:pt x="21628" y="757"/>
                  </a:moveTo>
                  <a:lnTo>
                    <a:pt x="2747" y="11748"/>
                  </a:lnTo>
                  <a:cubicBezTo>
                    <a:pt x="95" y="13254"/>
                    <a:pt x="-759" y="16648"/>
                    <a:pt x="724" y="19233"/>
                  </a:cubicBezTo>
                  <a:cubicBezTo>
                    <a:pt x="1758" y="20964"/>
                    <a:pt x="3601" y="21930"/>
                    <a:pt x="5445" y="21930"/>
                  </a:cubicBezTo>
                  <a:cubicBezTo>
                    <a:pt x="6366" y="21930"/>
                    <a:pt x="7333" y="21705"/>
                    <a:pt x="8209" y="21188"/>
                  </a:cubicBezTo>
                  <a:lnTo>
                    <a:pt x="27090" y="10197"/>
                  </a:lnTo>
                  <a:cubicBezTo>
                    <a:pt x="29743" y="8691"/>
                    <a:pt x="30597" y="5297"/>
                    <a:pt x="29113" y="2712"/>
                  </a:cubicBezTo>
                  <a:cubicBezTo>
                    <a:pt x="27630" y="127"/>
                    <a:pt x="24235" y="-794"/>
                    <a:pt x="21628" y="757"/>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55A87ACA-BAF2-AC0E-E401-A4794A35F570}"/>
                </a:ext>
              </a:extLst>
            </p:cNvPr>
            <p:cNvSpPr/>
            <p:nvPr/>
          </p:nvSpPr>
          <p:spPr>
            <a:xfrm>
              <a:off x="6253290" y="3301032"/>
              <a:ext cx="29837" cy="21965"/>
            </a:xfrm>
            <a:custGeom>
              <a:avLst/>
              <a:gdLst>
                <a:gd name="connsiteX0" fmla="*/ 5444 w 29837"/>
                <a:gd name="connsiteY0" fmla="*/ 21965 h 21965"/>
                <a:gd name="connsiteX1" fmla="*/ 8209 w 29837"/>
                <a:gd name="connsiteY1" fmla="*/ 21224 h 21965"/>
                <a:gd name="connsiteX2" fmla="*/ 27090 w 29837"/>
                <a:gd name="connsiteY2" fmla="*/ 10232 h 21965"/>
                <a:gd name="connsiteX3" fmla="*/ 29113 w 29837"/>
                <a:gd name="connsiteY3" fmla="*/ 2747 h 21965"/>
                <a:gd name="connsiteX4" fmla="*/ 21628 w 29837"/>
                <a:gd name="connsiteY4" fmla="*/ 724 h 21965"/>
                <a:gd name="connsiteX5" fmla="*/ 2747 w 29837"/>
                <a:gd name="connsiteY5" fmla="*/ 11716 h 21965"/>
                <a:gd name="connsiteX6" fmla="*/ 724 w 29837"/>
                <a:gd name="connsiteY6" fmla="*/ 19200 h 21965"/>
                <a:gd name="connsiteX7" fmla="*/ 5444 w 29837"/>
                <a:gd name="connsiteY7" fmla="*/ 21965 h 2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37" h="21965">
                  <a:moveTo>
                    <a:pt x="5444" y="21965"/>
                  </a:moveTo>
                  <a:cubicBezTo>
                    <a:pt x="6366" y="21965"/>
                    <a:pt x="7332" y="21741"/>
                    <a:pt x="8209" y="21224"/>
                  </a:cubicBezTo>
                  <a:lnTo>
                    <a:pt x="27090" y="10232"/>
                  </a:lnTo>
                  <a:cubicBezTo>
                    <a:pt x="29743" y="8726"/>
                    <a:pt x="30597" y="5332"/>
                    <a:pt x="29113" y="2747"/>
                  </a:cubicBezTo>
                  <a:cubicBezTo>
                    <a:pt x="27562" y="95"/>
                    <a:pt x="24213" y="-759"/>
                    <a:pt x="21628" y="724"/>
                  </a:cubicBezTo>
                  <a:lnTo>
                    <a:pt x="2747" y="11716"/>
                  </a:lnTo>
                  <a:cubicBezTo>
                    <a:pt x="95" y="13222"/>
                    <a:pt x="-759" y="16616"/>
                    <a:pt x="724" y="19200"/>
                  </a:cubicBezTo>
                  <a:cubicBezTo>
                    <a:pt x="1758" y="20999"/>
                    <a:pt x="3534" y="21965"/>
                    <a:pt x="5444" y="2196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B66FFF12-051F-5DBB-8F49-BBC975345F14}"/>
                </a:ext>
              </a:extLst>
            </p:cNvPr>
            <p:cNvSpPr/>
            <p:nvPr/>
          </p:nvSpPr>
          <p:spPr>
            <a:xfrm>
              <a:off x="6253261" y="3501113"/>
              <a:ext cx="29847" cy="21975"/>
            </a:xfrm>
            <a:custGeom>
              <a:avLst/>
              <a:gdLst>
                <a:gd name="connsiteX0" fmla="*/ 27100 w 29847"/>
                <a:gd name="connsiteY0" fmla="*/ 11726 h 21975"/>
                <a:gd name="connsiteX1" fmla="*/ 8219 w 29847"/>
                <a:gd name="connsiteY1" fmla="*/ 734 h 21975"/>
                <a:gd name="connsiteX2" fmla="*/ 734 w 29847"/>
                <a:gd name="connsiteY2" fmla="*/ 2757 h 21975"/>
                <a:gd name="connsiteX3" fmla="*/ 2757 w 29847"/>
                <a:gd name="connsiteY3" fmla="*/ 10242 h 21975"/>
                <a:gd name="connsiteX4" fmla="*/ 21638 w 29847"/>
                <a:gd name="connsiteY4" fmla="*/ 21234 h 21975"/>
                <a:gd name="connsiteX5" fmla="*/ 24403 w 29847"/>
                <a:gd name="connsiteY5" fmla="*/ 21976 h 21975"/>
                <a:gd name="connsiteX6" fmla="*/ 29123 w 29847"/>
                <a:gd name="connsiteY6" fmla="*/ 19278 h 21975"/>
                <a:gd name="connsiteX7" fmla="*/ 27100 w 29847"/>
                <a:gd name="connsiteY7" fmla="*/ 11726 h 2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47" h="21975">
                  <a:moveTo>
                    <a:pt x="27100" y="11726"/>
                  </a:moveTo>
                  <a:lnTo>
                    <a:pt x="8219" y="734"/>
                  </a:lnTo>
                  <a:cubicBezTo>
                    <a:pt x="5567" y="-772"/>
                    <a:pt x="2240" y="105"/>
                    <a:pt x="734" y="2757"/>
                  </a:cubicBezTo>
                  <a:cubicBezTo>
                    <a:pt x="-772" y="5410"/>
                    <a:pt x="105" y="8737"/>
                    <a:pt x="2757" y="10242"/>
                  </a:cubicBezTo>
                  <a:lnTo>
                    <a:pt x="21638" y="21234"/>
                  </a:lnTo>
                  <a:cubicBezTo>
                    <a:pt x="22492" y="21751"/>
                    <a:pt x="23414" y="21976"/>
                    <a:pt x="24403" y="21976"/>
                  </a:cubicBezTo>
                  <a:cubicBezTo>
                    <a:pt x="26291" y="21976"/>
                    <a:pt x="28134" y="20986"/>
                    <a:pt x="29123" y="19278"/>
                  </a:cubicBezTo>
                  <a:cubicBezTo>
                    <a:pt x="30607" y="16559"/>
                    <a:pt x="29753" y="13210"/>
                    <a:pt x="27100" y="11726"/>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470A166A-2D5C-BBF5-2869-FCE7FF887932}"/>
                </a:ext>
              </a:extLst>
            </p:cNvPr>
            <p:cNvSpPr/>
            <p:nvPr/>
          </p:nvSpPr>
          <p:spPr>
            <a:xfrm>
              <a:off x="5908905" y="3301156"/>
              <a:ext cx="29879" cy="21908"/>
            </a:xfrm>
            <a:custGeom>
              <a:avLst/>
              <a:gdLst>
                <a:gd name="connsiteX0" fmla="*/ 2734 w 29879"/>
                <a:gd name="connsiteY0" fmla="*/ 10175 h 21908"/>
                <a:gd name="connsiteX1" fmla="*/ 21615 w 29879"/>
                <a:gd name="connsiteY1" fmla="*/ 21166 h 21908"/>
                <a:gd name="connsiteX2" fmla="*/ 24380 w 29879"/>
                <a:gd name="connsiteY2" fmla="*/ 21908 h 21908"/>
                <a:gd name="connsiteX3" fmla="*/ 29145 w 29879"/>
                <a:gd name="connsiteY3" fmla="*/ 19211 h 21908"/>
                <a:gd name="connsiteX4" fmla="*/ 27122 w 29879"/>
                <a:gd name="connsiteY4" fmla="*/ 11726 h 21908"/>
                <a:gd name="connsiteX5" fmla="*/ 8241 w 29879"/>
                <a:gd name="connsiteY5" fmla="*/ 734 h 21908"/>
                <a:gd name="connsiteX6" fmla="*/ 756 w 29879"/>
                <a:gd name="connsiteY6" fmla="*/ 2758 h 21908"/>
                <a:gd name="connsiteX7" fmla="*/ 2734 w 29879"/>
                <a:gd name="connsiteY7" fmla="*/ 10175 h 2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79" h="21908">
                  <a:moveTo>
                    <a:pt x="2734" y="10175"/>
                  </a:moveTo>
                  <a:lnTo>
                    <a:pt x="21615" y="21166"/>
                  </a:lnTo>
                  <a:cubicBezTo>
                    <a:pt x="22469" y="21683"/>
                    <a:pt x="23391" y="21908"/>
                    <a:pt x="24380" y="21908"/>
                  </a:cubicBezTo>
                  <a:cubicBezTo>
                    <a:pt x="26268" y="21908"/>
                    <a:pt x="28111" y="20919"/>
                    <a:pt x="29145" y="19211"/>
                  </a:cubicBezTo>
                  <a:cubicBezTo>
                    <a:pt x="30651" y="16559"/>
                    <a:pt x="29774" y="13232"/>
                    <a:pt x="27122" y="11726"/>
                  </a:cubicBezTo>
                  <a:lnTo>
                    <a:pt x="8241" y="734"/>
                  </a:lnTo>
                  <a:cubicBezTo>
                    <a:pt x="5588" y="-772"/>
                    <a:pt x="2261" y="105"/>
                    <a:pt x="756" y="2758"/>
                  </a:cubicBezTo>
                  <a:cubicBezTo>
                    <a:pt x="-772" y="5275"/>
                    <a:pt x="82" y="8624"/>
                    <a:pt x="2734" y="1017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82A751EE-4736-992E-F32A-47E87627F1C6}"/>
                </a:ext>
              </a:extLst>
            </p:cNvPr>
            <p:cNvSpPr/>
            <p:nvPr/>
          </p:nvSpPr>
          <p:spPr>
            <a:xfrm>
              <a:off x="6184653" y="3224668"/>
              <a:ext cx="21907" cy="29910"/>
            </a:xfrm>
            <a:custGeom>
              <a:avLst/>
              <a:gdLst>
                <a:gd name="connsiteX0" fmla="*/ 2719 w 21907"/>
                <a:gd name="connsiteY0" fmla="*/ 29168 h 29910"/>
                <a:gd name="connsiteX1" fmla="*/ 5484 w 21907"/>
                <a:gd name="connsiteY1" fmla="*/ 29910 h 29910"/>
                <a:gd name="connsiteX2" fmla="*/ 10249 w 21907"/>
                <a:gd name="connsiteY2" fmla="*/ 27145 h 29910"/>
                <a:gd name="connsiteX3" fmla="*/ 21173 w 21907"/>
                <a:gd name="connsiteY3" fmla="*/ 8219 h 29910"/>
                <a:gd name="connsiteX4" fmla="*/ 19150 w 21907"/>
                <a:gd name="connsiteY4" fmla="*/ 734 h 29910"/>
                <a:gd name="connsiteX5" fmla="*/ 11665 w 21907"/>
                <a:gd name="connsiteY5" fmla="*/ 2757 h 29910"/>
                <a:gd name="connsiteX6" fmla="*/ 741 w 21907"/>
                <a:gd name="connsiteY6" fmla="*/ 21683 h 29910"/>
                <a:gd name="connsiteX7" fmla="*/ 2719 w 21907"/>
                <a:gd name="connsiteY7" fmla="*/ 29168 h 2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07" h="29910">
                  <a:moveTo>
                    <a:pt x="2719" y="29168"/>
                  </a:moveTo>
                  <a:cubicBezTo>
                    <a:pt x="3573" y="29685"/>
                    <a:pt x="4495" y="29910"/>
                    <a:pt x="5484" y="29910"/>
                  </a:cubicBezTo>
                  <a:cubicBezTo>
                    <a:pt x="7372" y="29910"/>
                    <a:pt x="9215" y="28921"/>
                    <a:pt x="10249" y="27145"/>
                  </a:cubicBezTo>
                  <a:lnTo>
                    <a:pt x="21173" y="8219"/>
                  </a:lnTo>
                  <a:cubicBezTo>
                    <a:pt x="22679" y="5567"/>
                    <a:pt x="21802" y="2240"/>
                    <a:pt x="19150" y="734"/>
                  </a:cubicBezTo>
                  <a:cubicBezTo>
                    <a:pt x="16497" y="-772"/>
                    <a:pt x="13170" y="105"/>
                    <a:pt x="11665" y="2757"/>
                  </a:cubicBezTo>
                  <a:lnTo>
                    <a:pt x="741" y="21683"/>
                  </a:lnTo>
                  <a:cubicBezTo>
                    <a:pt x="-787" y="24291"/>
                    <a:pt x="134" y="27685"/>
                    <a:pt x="2719" y="29168"/>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C538644-C31F-D828-6F04-B167B18D1579}"/>
                </a:ext>
              </a:extLst>
            </p:cNvPr>
            <p:cNvSpPr/>
            <p:nvPr/>
          </p:nvSpPr>
          <p:spPr>
            <a:xfrm>
              <a:off x="5985539" y="3224697"/>
              <a:ext cx="21880" cy="29900"/>
            </a:xfrm>
            <a:custGeom>
              <a:avLst/>
              <a:gdLst>
                <a:gd name="connsiteX0" fmla="*/ 11603 w 21880"/>
                <a:gd name="connsiteY0" fmla="*/ 27135 h 29900"/>
                <a:gd name="connsiteX1" fmla="*/ 16368 w 21880"/>
                <a:gd name="connsiteY1" fmla="*/ 29900 h 29900"/>
                <a:gd name="connsiteX2" fmla="*/ 19133 w 21880"/>
                <a:gd name="connsiteY2" fmla="*/ 29158 h 29900"/>
                <a:gd name="connsiteX3" fmla="*/ 21156 w 21880"/>
                <a:gd name="connsiteY3" fmla="*/ 21674 h 29900"/>
                <a:gd name="connsiteX4" fmla="*/ 10232 w 21880"/>
                <a:gd name="connsiteY4" fmla="*/ 2748 h 29900"/>
                <a:gd name="connsiteX5" fmla="*/ 2747 w 21880"/>
                <a:gd name="connsiteY5" fmla="*/ 724 h 29900"/>
                <a:gd name="connsiteX6" fmla="*/ 724 w 21880"/>
                <a:gd name="connsiteY6" fmla="*/ 8209 h 2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80" h="29900">
                  <a:moveTo>
                    <a:pt x="11603" y="27135"/>
                  </a:moveTo>
                  <a:cubicBezTo>
                    <a:pt x="12637" y="28911"/>
                    <a:pt x="14480" y="29900"/>
                    <a:pt x="16368" y="29900"/>
                  </a:cubicBezTo>
                  <a:cubicBezTo>
                    <a:pt x="17290" y="29900"/>
                    <a:pt x="18257" y="29675"/>
                    <a:pt x="19133" y="29158"/>
                  </a:cubicBezTo>
                  <a:cubicBezTo>
                    <a:pt x="21785" y="27652"/>
                    <a:pt x="22640" y="24258"/>
                    <a:pt x="21156" y="21674"/>
                  </a:cubicBezTo>
                  <a:lnTo>
                    <a:pt x="10232" y="2748"/>
                  </a:lnTo>
                  <a:cubicBezTo>
                    <a:pt x="8726" y="95"/>
                    <a:pt x="5332" y="-759"/>
                    <a:pt x="2747" y="724"/>
                  </a:cubicBezTo>
                  <a:cubicBezTo>
                    <a:pt x="95" y="2230"/>
                    <a:pt x="-759" y="5625"/>
                    <a:pt x="724" y="8209"/>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pic>
        <p:nvPicPr>
          <p:cNvPr id="43" name="Graphic 42">
            <a:extLst>
              <a:ext uri="{FF2B5EF4-FFF2-40B4-BE49-F238E27FC236}">
                <a16:creationId xmlns:a16="http://schemas.microsoft.com/office/drawing/2014/main" id="{DFD07E4F-D863-64DA-BD58-1555E148C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76609" y="3430439"/>
            <a:ext cx="399877" cy="399877"/>
          </a:xfrm>
          <a:prstGeom prst="rect">
            <a:avLst/>
          </a:prstGeom>
        </p:spPr>
      </p:pic>
      <p:sp>
        <p:nvSpPr>
          <p:cNvPr id="44" name="Graphic 152">
            <a:extLst>
              <a:ext uri="{FF2B5EF4-FFF2-40B4-BE49-F238E27FC236}">
                <a16:creationId xmlns:a16="http://schemas.microsoft.com/office/drawing/2014/main" id="{30945437-D2A2-E58A-EF07-462550ABDBEE}"/>
              </a:ext>
            </a:extLst>
          </p:cNvPr>
          <p:cNvSpPr/>
          <p:nvPr/>
        </p:nvSpPr>
        <p:spPr>
          <a:xfrm>
            <a:off x="5392849" y="4236102"/>
            <a:ext cx="362391" cy="362434"/>
          </a:xfrm>
          <a:custGeom>
            <a:avLst/>
            <a:gdLst>
              <a:gd name="connsiteX0" fmla="*/ 240000 w 329576"/>
              <a:gd name="connsiteY0" fmla="*/ 306992 h 329615"/>
              <a:gd name="connsiteX1" fmla="*/ 238171 w 329576"/>
              <a:gd name="connsiteY1" fmla="*/ 312394 h 329615"/>
              <a:gd name="connsiteX2" fmla="*/ 164745 w 329576"/>
              <a:gd name="connsiteY2" fmla="*/ 329615 h 329615"/>
              <a:gd name="connsiteX3" fmla="*/ 48234 w 329576"/>
              <a:gd name="connsiteY3" fmla="*/ 281340 h 329615"/>
              <a:gd name="connsiteX4" fmla="*/ 0 w 329576"/>
              <a:gd name="connsiteY4" fmla="*/ 164788 h 329615"/>
              <a:gd name="connsiteX5" fmla="*/ 14682 w 329576"/>
              <a:gd name="connsiteY5" fmla="*/ 96691 h 329615"/>
              <a:gd name="connsiteX6" fmla="*/ 49840 w 329576"/>
              <a:gd name="connsiteY6" fmla="*/ 46742 h 329615"/>
              <a:gd name="connsiteX7" fmla="*/ 27649 w 329576"/>
              <a:gd name="connsiteY7" fmla="*/ 45416 h 329615"/>
              <a:gd name="connsiteX8" fmla="*/ 23866 w 329576"/>
              <a:gd name="connsiteY8" fmla="*/ 41159 h 329615"/>
              <a:gd name="connsiteX9" fmla="*/ 28123 w 329576"/>
              <a:gd name="connsiteY9" fmla="*/ 37377 h 329615"/>
              <a:gd name="connsiteX10" fmla="*/ 61033 w 329576"/>
              <a:gd name="connsiteY10" fmla="*/ 39345 h 329615"/>
              <a:gd name="connsiteX11" fmla="*/ 63783 w 329576"/>
              <a:gd name="connsiteY11" fmla="*/ 40698 h 329615"/>
              <a:gd name="connsiteX12" fmla="*/ 64788 w 329576"/>
              <a:gd name="connsiteY12" fmla="*/ 43587 h 329615"/>
              <a:gd name="connsiteX13" fmla="*/ 62819 w 329576"/>
              <a:gd name="connsiteY13" fmla="*/ 76497 h 329615"/>
              <a:gd name="connsiteX14" fmla="*/ 58814 w 329576"/>
              <a:gd name="connsiteY14" fmla="*/ 80279 h 329615"/>
              <a:gd name="connsiteX15" fmla="*/ 58563 w 329576"/>
              <a:gd name="connsiteY15" fmla="*/ 80279 h 329615"/>
              <a:gd name="connsiteX16" fmla="*/ 54781 w 329576"/>
              <a:gd name="connsiteY16" fmla="*/ 76022 h 329615"/>
              <a:gd name="connsiteX17" fmla="*/ 56204 w 329576"/>
              <a:gd name="connsiteY17" fmla="*/ 51766 h 329615"/>
              <a:gd name="connsiteX18" fmla="*/ 8041 w 329576"/>
              <a:gd name="connsiteY18" fmla="*/ 164789 h 329615"/>
              <a:gd name="connsiteX19" fmla="*/ 164788 w 329576"/>
              <a:gd name="connsiteY19" fmla="*/ 321537 h 329615"/>
              <a:gd name="connsiteX20" fmla="*/ 234601 w 329576"/>
              <a:gd name="connsiteY20" fmla="*/ 305179 h 329615"/>
              <a:gd name="connsiteX21" fmla="*/ 240002 w 329576"/>
              <a:gd name="connsiteY21" fmla="*/ 306992 h 329615"/>
              <a:gd name="connsiteX22" fmla="*/ 301913 w 329576"/>
              <a:gd name="connsiteY22" fmla="*/ 284158 h 329615"/>
              <a:gd name="connsiteX23" fmla="*/ 279722 w 329576"/>
              <a:gd name="connsiteY23" fmla="*/ 282833 h 329615"/>
              <a:gd name="connsiteX24" fmla="*/ 329576 w 329576"/>
              <a:gd name="connsiteY24" fmla="*/ 164787 h 329615"/>
              <a:gd name="connsiteX25" fmla="*/ 281300 w 329576"/>
              <a:gd name="connsiteY25" fmla="*/ 48276 h 329615"/>
              <a:gd name="connsiteX26" fmla="*/ 164789 w 329576"/>
              <a:gd name="connsiteY26" fmla="*/ 0 h 329615"/>
              <a:gd name="connsiteX27" fmla="*/ 91363 w 329576"/>
              <a:gd name="connsiteY27" fmla="*/ 17223 h 329615"/>
              <a:gd name="connsiteX28" fmla="*/ 89534 w 329576"/>
              <a:gd name="connsiteY28" fmla="*/ 22624 h 329615"/>
              <a:gd name="connsiteX29" fmla="*/ 94936 w 329576"/>
              <a:gd name="connsiteY29" fmla="*/ 24453 h 329615"/>
              <a:gd name="connsiteX30" fmla="*/ 164789 w 329576"/>
              <a:gd name="connsiteY30" fmla="*/ 8039 h 329615"/>
              <a:gd name="connsiteX31" fmla="*/ 321537 w 329576"/>
              <a:gd name="connsiteY31" fmla="*/ 164787 h 329615"/>
              <a:gd name="connsiteX32" fmla="*/ 273302 w 329576"/>
              <a:gd name="connsiteY32" fmla="*/ 277837 h 329615"/>
              <a:gd name="connsiteX33" fmla="*/ 274726 w 329576"/>
              <a:gd name="connsiteY33" fmla="*/ 253538 h 329615"/>
              <a:gd name="connsiteX34" fmla="*/ 270944 w 329576"/>
              <a:gd name="connsiteY34" fmla="*/ 249282 h 329615"/>
              <a:gd name="connsiteX35" fmla="*/ 266687 w 329576"/>
              <a:gd name="connsiteY35" fmla="*/ 253064 h 329615"/>
              <a:gd name="connsiteX36" fmla="*/ 264719 w 329576"/>
              <a:gd name="connsiteY36" fmla="*/ 285975 h 329615"/>
              <a:gd name="connsiteX37" fmla="*/ 265724 w 329576"/>
              <a:gd name="connsiteY37" fmla="*/ 288863 h 329615"/>
              <a:gd name="connsiteX38" fmla="*/ 268473 w 329576"/>
              <a:gd name="connsiteY38" fmla="*/ 290218 h 329615"/>
              <a:gd name="connsiteX39" fmla="*/ 301383 w 329576"/>
              <a:gd name="connsiteY39" fmla="*/ 292186 h 329615"/>
              <a:gd name="connsiteX40" fmla="*/ 301633 w 329576"/>
              <a:gd name="connsiteY40" fmla="*/ 292186 h 329615"/>
              <a:gd name="connsiteX41" fmla="*/ 305641 w 329576"/>
              <a:gd name="connsiteY41" fmla="*/ 288401 h 329615"/>
              <a:gd name="connsiteX42" fmla="*/ 301913 w 329576"/>
              <a:gd name="connsiteY42" fmla="*/ 284158 h 329615"/>
              <a:gd name="connsiteX43" fmla="*/ 271123 w 329576"/>
              <a:gd name="connsiteY43" fmla="*/ 187398 h 329615"/>
              <a:gd name="connsiteX44" fmla="*/ 262442 w 329576"/>
              <a:gd name="connsiteY44" fmla="*/ 188975 h 329615"/>
              <a:gd name="connsiteX45" fmla="*/ 257934 w 329576"/>
              <a:gd name="connsiteY45" fmla="*/ 193009 h 329615"/>
              <a:gd name="connsiteX46" fmla="*/ 250607 w 329576"/>
              <a:gd name="connsiteY46" fmla="*/ 210692 h 329615"/>
              <a:gd name="connsiteX47" fmla="*/ 250970 w 329576"/>
              <a:gd name="connsiteY47" fmla="*/ 216735 h 329615"/>
              <a:gd name="connsiteX48" fmla="*/ 256008 w 329576"/>
              <a:gd name="connsiteY48" fmla="*/ 223993 h 329615"/>
              <a:gd name="connsiteX49" fmla="*/ 254403 w 329576"/>
              <a:gd name="connsiteY49" fmla="*/ 241648 h 329615"/>
              <a:gd name="connsiteX50" fmla="*/ 241688 w 329576"/>
              <a:gd name="connsiteY50" fmla="*/ 254363 h 329615"/>
              <a:gd name="connsiteX51" fmla="*/ 224033 w 329576"/>
              <a:gd name="connsiteY51" fmla="*/ 255968 h 329615"/>
              <a:gd name="connsiteX52" fmla="*/ 216776 w 329576"/>
              <a:gd name="connsiteY52" fmla="*/ 250929 h 329615"/>
              <a:gd name="connsiteX53" fmla="*/ 210732 w 329576"/>
              <a:gd name="connsiteY53" fmla="*/ 250567 h 329615"/>
              <a:gd name="connsiteX54" fmla="*/ 193049 w 329576"/>
              <a:gd name="connsiteY54" fmla="*/ 257894 h 329615"/>
              <a:gd name="connsiteX55" fmla="*/ 189015 w 329576"/>
              <a:gd name="connsiteY55" fmla="*/ 262402 h 329615"/>
              <a:gd name="connsiteX56" fmla="*/ 187438 w 329576"/>
              <a:gd name="connsiteY56" fmla="*/ 271083 h 329615"/>
              <a:gd name="connsiteX57" fmla="*/ 173830 w 329576"/>
              <a:gd name="connsiteY57" fmla="*/ 282444 h 329615"/>
              <a:gd name="connsiteX58" fmla="*/ 155826 w 329576"/>
              <a:gd name="connsiteY58" fmla="*/ 282444 h 329615"/>
              <a:gd name="connsiteX59" fmla="*/ 142218 w 329576"/>
              <a:gd name="connsiteY59" fmla="*/ 271083 h 329615"/>
              <a:gd name="connsiteX60" fmla="*/ 140641 w 329576"/>
              <a:gd name="connsiteY60" fmla="*/ 262402 h 329615"/>
              <a:gd name="connsiteX61" fmla="*/ 136608 w 329576"/>
              <a:gd name="connsiteY61" fmla="*/ 257894 h 329615"/>
              <a:gd name="connsiteX62" fmla="*/ 118924 w 329576"/>
              <a:gd name="connsiteY62" fmla="*/ 250567 h 329615"/>
              <a:gd name="connsiteX63" fmla="*/ 112881 w 329576"/>
              <a:gd name="connsiteY63" fmla="*/ 250929 h 329615"/>
              <a:gd name="connsiteX64" fmla="*/ 105623 w 329576"/>
              <a:gd name="connsiteY64" fmla="*/ 255968 h 329615"/>
              <a:gd name="connsiteX65" fmla="*/ 87968 w 329576"/>
              <a:gd name="connsiteY65" fmla="*/ 254391 h 329615"/>
              <a:gd name="connsiteX66" fmla="*/ 75254 w 329576"/>
              <a:gd name="connsiteY66" fmla="*/ 241676 h 329615"/>
              <a:gd name="connsiteX67" fmla="*/ 73649 w 329576"/>
              <a:gd name="connsiteY67" fmla="*/ 224021 h 329615"/>
              <a:gd name="connsiteX68" fmla="*/ 78687 w 329576"/>
              <a:gd name="connsiteY68" fmla="*/ 216763 h 329615"/>
              <a:gd name="connsiteX69" fmla="*/ 79050 w 329576"/>
              <a:gd name="connsiteY69" fmla="*/ 210720 h 329615"/>
              <a:gd name="connsiteX70" fmla="*/ 71723 w 329576"/>
              <a:gd name="connsiteY70" fmla="*/ 193037 h 329615"/>
              <a:gd name="connsiteX71" fmla="*/ 67215 w 329576"/>
              <a:gd name="connsiteY71" fmla="*/ 189003 h 329615"/>
              <a:gd name="connsiteX72" fmla="*/ 58534 w 329576"/>
              <a:gd name="connsiteY72" fmla="*/ 187426 h 329615"/>
              <a:gd name="connsiteX73" fmla="*/ 47173 w 329576"/>
              <a:gd name="connsiteY73" fmla="*/ 173818 h 329615"/>
              <a:gd name="connsiteX74" fmla="*/ 47173 w 329576"/>
              <a:gd name="connsiteY74" fmla="*/ 155814 h 329615"/>
              <a:gd name="connsiteX75" fmla="*/ 58534 w 329576"/>
              <a:gd name="connsiteY75" fmla="*/ 142206 h 329615"/>
              <a:gd name="connsiteX76" fmla="*/ 67215 w 329576"/>
              <a:gd name="connsiteY76" fmla="*/ 140629 h 329615"/>
              <a:gd name="connsiteX77" fmla="*/ 71723 w 329576"/>
              <a:gd name="connsiteY77" fmla="*/ 136596 h 329615"/>
              <a:gd name="connsiteX78" fmla="*/ 79050 w 329576"/>
              <a:gd name="connsiteY78" fmla="*/ 118912 h 329615"/>
              <a:gd name="connsiteX79" fmla="*/ 78687 w 329576"/>
              <a:gd name="connsiteY79" fmla="*/ 112869 h 329615"/>
              <a:gd name="connsiteX80" fmla="*/ 73649 w 329576"/>
              <a:gd name="connsiteY80" fmla="*/ 105611 h 329615"/>
              <a:gd name="connsiteX81" fmla="*/ 75254 w 329576"/>
              <a:gd name="connsiteY81" fmla="*/ 87956 h 329615"/>
              <a:gd name="connsiteX82" fmla="*/ 87968 w 329576"/>
              <a:gd name="connsiteY82" fmla="*/ 75241 h 329615"/>
              <a:gd name="connsiteX83" fmla="*/ 105623 w 329576"/>
              <a:gd name="connsiteY83" fmla="*/ 73636 h 329615"/>
              <a:gd name="connsiteX84" fmla="*/ 112881 w 329576"/>
              <a:gd name="connsiteY84" fmla="*/ 78675 h 329615"/>
              <a:gd name="connsiteX85" fmla="*/ 118924 w 329576"/>
              <a:gd name="connsiteY85" fmla="*/ 79038 h 329615"/>
              <a:gd name="connsiteX86" fmla="*/ 136608 w 329576"/>
              <a:gd name="connsiteY86" fmla="*/ 71711 h 329615"/>
              <a:gd name="connsiteX87" fmla="*/ 140641 w 329576"/>
              <a:gd name="connsiteY87" fmla="*/ 67202 h 329615"/>
              <a:gd name="connsiteX88" fmla="*/ 142218 w 329576"/>
              <a:gd name="connsiteY88" fmla="*/ 58521 h 329615"/>
              <a:gd name="connsiteX89" fmla="*/ 155826 w 329576"/>
              <a:gd name="connsiteY89" fmla="*/ 47161 h 329615"/>
              <a:gd name="connsiteX90" fmla="*/ 173830 w 329576"/>
              <a:gd name="connsiteY90" fmla="*/ 47161 h 329615"/>
              <a:gd name="connsiteX91" fmla="*/ 187438 w 329576"/>
              <a:gd name="connsiteY91" fmla="*/ 58521 h 329615"/>
              <a:gd name="connsiteX92" fmla="*/ 189015 w 329576"/>
              <a:gd name="connsiteY92" fmla="*/ 67202 h 329615"/>
              <a:gd name="connsiteX93" fmla="*/ 193049 w 329576"/>
              <a:gd name="connsiteY93" fmla="*/ 71711 h 329615"/>
              <a:gd name="connsiteX94" fmla="*/ 210732 w 329576"/>
              <a:gd name="connsiteY94" fmla="*/ 79038 h 329615"/>
              <a:gd name="connsiteX95" fmla="*/ 216776 w 329576"/>
              <a:gd name="connsiteY95" fmla="*/ 78675 h 329615"/>
              <a:gd name="connsiteX96" fmla="*/ 224033 w 329576"/>
              <a:gd name="connsiteY96" fmla="*/ 73636 h 329615"/>
              <a:gd name="connsiteX97" fmla="*/ 241688 w 329576"/>
              <a:gd name="connsiteY97" fmla="*/ 75213 h 329615"/>
              <a:gd name="connsiteX98" fmla="*/ 254403 w 329576"/>
              <a:gd name="connsiteY98" fmla="*/ 87928 h 329615"/>
              <a:gd name="connsiteX99" fmla="*/ 255980 w 329576"/>
              <a:gd name="connsiteY99" fmla="*/ 105583 h 329615"/>
              <a:gd name="connsiteX100" fmla="*/ 250942 w 329576"/>
              <a:gd name="connsiteY100" fmla="*/ 112841 h 329615"/>
              <a:gd name="connsiteX101" fmla="*/ 250579 w 329576"/>
              <a:gd name="connsiteY101" fmla="*/ 118884 h 329615"/>
              <a:gd name="connsiteX102" fmla="*/ 257906 w 329576"/>
              <a:gd name="connsiteY102" fmla="*/ 136568 h 329615"/>
              <a:gd name="connsiteX103" fmla="*/ 262414 w 329576"/>
              <a:gd name="connsiteY103" fmla="*/ 140601 h 329615"/>
              <a:gd name="connsiteX104" fmla="*/ 271095 w 329576"/>
              <a:gd name="connsiteY104" fmla="*/ 142178 h 329615"/>
              <a:gd name="connsiteX105" fmla="*/ 282456 w 329576"/>
              <a:gd name="connsiteY105" fmla="*/ 155786 h 329615"/>
              <a:gd name="connsiteX106" fmla="*/ 282456 w 329576"/>
              <a:gd name="connsiteY106" fmla="*/ 173790 h 329615"/>
              <a:gd name="connsiteX107" fmla="*/ 271123 w 329576"/>
              <a:gd name="connsiteY107" fmla="*/ 187398 h 329615"/>
              <a:gd name="connsiteX108" fmla="*/ 269686 w 329576"/>
              <a:gd name="connsiteY108" fmla="*/ 179513 h 329615"/>
              <a:gd name="connsiteX109" fmla="*/ 274431 w 329576"/>
              <a:gd name="connsiteY109" fmla="*/ 173790 h 329615"/>
              <a:gd name="connsiteX110" fmla="*/ 274431 w 329576"/>
              <a:gd name="connsiteY110" fmla="*/ 155786 h 329615"/>
              <a:gd name="connsiteX111" fmla="*/ 269686 w 329576"/>
              <a:gd name="connsiteY111" fmla="*/ 150064 h 329615"/>
              <a:gd name="connsiteX112" fmla="*/ 261005 w 329576"/>
              <a:gd name="connsiteY112" fmla="*/ 148487 h 329615"/>
              <a:gd name="connsiteX113" fmla="*/ 250244 w 329576"/>
              <a:gd name="connsiteY113" fmla="*/ 138870 h 329615"/>
              <a:gd name="connsiteX114" fmla="*/ 243531 w 329576"/>
              <a:gd name="connsiteY114" fmla="*/ 122652 h 329615"/>
              <a:gd name="connsiteX115" fmla="*/ 244354 w 329576"/>
              <a:gd name="connsiteY115" fmla="*/ 108221 h 329615"/>
              <a:gd name="connsiteX116" fmla="*/ 249392 w 329576"/>
              <a:gd name="connsiteY116" fmla="*/ 100964 h 329615"/>
              <a:gd name="connsiteX117" fmla="*/ 248709 w 329576"/>
              <a:gd name="connsiteY117" fmla="*/ 93566 h 329615"/>
              <a:gd name="connsiteX118" fmla="*/ 235994 w 329576"/>
              <a:gd name="connsiteY118" fmla="*/ 80852 h 329615"/>
              <a:gd name="connsiteX119" fmla="*/ 228597 w 329576"/>
              <a:gd name="connsiteY119" fmla="*/ 80168 h 329615"/>
              <a:gd name="connsiteX120" fmla="*/ 221339 w 329576"/>
              <a:gd name="connsiteY120" fmla="*/ 85206 h 329615"/>
              <a:gd name="connsiteX121" fmla="*/ 206908 w 329576"/>
              <a:gd name="connsiteY121" fmla="*/ 86030 h 329615"/>
              <a:gd name="connsiteX122" fmla="*/ 190690 w 329576"/>
              <a:gd name="connsiteY122" fmla="*/ 79317 h 329615"/>
              <a:gd name="connsiteX123" fmla="*/ 181074 w 329576"/>
              <a:gd name="connsiteY123" fmla="*/ 68556 h 329615"/>
              <a:gd name="connsiteX124" fmla="*/ 179497 w 329576"/>
              <a:gd name="connsiteY124" fmla="*/ 59875 h 329615"/>
              <a:gd name="connsiteX125" fmla="*/ 173774 w 329576"/>
              <a:gd name="connsiteY125" fmla="*/ 55129 h 329615"/>
              <a:gd name="connsiteX126" fmla="*/ 155770 w 329576"/>
              <a:gd name="connsiteY126" fmla="*/ 55129 h 329615"/>
              <a:gd name="connsiteX127" fmla="*/ 150048 w 329576"/>
              <a:gd name="connsiteY127" fmla="*/ 59875 h 329615"/>
              <a:gd name="connsiteX128" fmla="*/ 148471 w 329576"/>
              <a:gd name="connsiteY128" fmla="*/ 68556 h 329615"/>
              <a:gd name="connsiteX129" fmla="*/ 138854 w 329576"/>
              <a:gd name="connsiteY129" fmla="*/ 79344 h 329615"/>
              <a:gd name="connsiteX130" fmla="*/ 122637 w 329576"/>
              <a:gd name="connsiteY130" fmla="*/ 86058 h 329615"/>
              <a:gd name="connsiteX131" fmla="*/ 108205 w 329576"/>
              <a:gd name="connsiteY131" fmla="*/ 85234 h 329615"/>
              <a:gd name="connsiteX132" fmla="*/ 100948 w 329576"/>
              <a:gd name="connsiteY132" fmla="*/ 80196 h 329615"/>
              <a:gd name="connsiteX133" fmla="*/ 93551 w 329576"/>
              <a:gd name="connsiteY133" fmla="*/ 80880 h 329615"/>
              <a:gd name="connsiteX134" fmla="*/ 80836 w 329576"/>
              <a:gd name="connsiteY134" fmla="*/ 93594 h 329615"/>
              <a:gd name="connsiteX135" fmla="*/ 80152 w 329576"/>
              <a:gd name="connsiteY135" fmla="*/ 100991 h 329615"/>
              <a:gd name="connsiteX136" fmla="*/ 85190 w 329576"/>
              <a:gd name="connsiteY136" fmla="*/ 108249 h 329615"/>
              <a:gd name="connsiteX137" fmla="*/ 86014 w 329576"/>
              <a:gd name="connsiteY137" fmla="*/ 122680 h 329615"/>
              <a:gd name="connsiteX138" fmla="*/ 79301 w 329576"/>
              <a:gd name="connsiteY138" fmla="*/ 138898 h 329615"/>
              <a:gd name="connsiteX139" fmla="*/ 68512 w 329576"/>
              <a:gd name="connsiteY139" fmla="*/ 148514 h 329615"/>
              <a:gd name="connsiteX140" fmla="*/ 59831 w 329576"/>
              <a:gd name="connsiteY140" fmla="*/ 150091 h 329615"/>
              <a:gd name="connsiteX141" fmla="*/ 55086 w 329576"/>
              <a:gd name="connsiteY141" fmla="*/ 155814 h 329615"/>
              <a:gd name="connsiteX142" fmla="*/ 55086 w 329576"/>
              <a:gd name="connsiteY142" fmla="*/ 173818 h 329615"/>
              <a:gd name="connsiteX143" fmla="*/ 59831 w 329576"/>
              <a:gd name="connsiteY143" fmla="*/ 179540 h 329615"/>
              <a:gd name="connsiteX144" fmla="*/ 68512 w 329576"/>
              <a:gd name="connsiteY144" fmla="*/ 181118 h 329615"/>
              <a:gd name="connsiteX145" fmla="*/ 79273 w 329576"/>
              <a:gd name="connsiteY145" fmla="*/ 190734 h 329615"/>
              <a:gd name="connsiteX146" fmla="*/ 85986 w 329576"/>
              <a:gd name="connsiteY146" fmla="*/ 206952 h 329615"/>
              <a:gd name="connsiteX147" fmla="*/ 85163 w 329576"/>
              <a:gd name="connsiteY147" fmla="*/ 221383 h 329615"/>
              <a:gd name="connsiteX148" fmla="*/ 80124 w 329576"/>
              <a:gd name="connsiteY148" fmla="*/ 228640 h 329615"/>
              <a:gd name="connsiteX149" fmla="*/ 80808 w 329576"/>
              <a:gd name="connsiteY149" fmla="*/ 236038 h 329615"/>
              <a:gd name="connsiteX150" fmla="*/ 93523 w 329576"/>
              <a:gd name="connsiteY150" fmla="*/ 248752 h 329615"/>
              <a:gd name="connsiteX151" fmla="*/ 100920 w 329576"/>
              <a:gd name="connsiteY151" fmla="*/ 249436 h 329615"/>
              <a:gd name="connsiteX152" fmla="*/ 108177 w 329576"/>
              <a:gd name="connsiteY152" fmla="*/ 244398 h 329615"/>
              <a:gd name="connsiteX153" fmla="*/ 116035 w 329576"/>
              <a:gd name="connsiteY153" fmla="*/ 241899 h 329615"/>
              <a:gd name="connsiteX154" fmla="*/ 122609 w 329576"/>
              <a:gd name="connsiteY154" fmla="*/ 243574 h 329615"/>
              <a:gd name="connsiteX155" fmla="*/ 138827 w 329576"/>
              <a:gd name="connsiteY155" fmla="*/ 250287 h 329615"/>
              <a:gd name="connsiteX156" fmla="*/ 148443 w 329576"/>
              <a:gd name="connsiteY156" fmla="*/ 261076 h 329615"/>
              <a:gd name="connsiteX157" fmla="*/ 150020 w 329576"/>
              <a:gd name="connsiteY157" fmla="*/ 269757 h 329615"/>
              <a:gd name="connsiteX158" fmla="*/ 155742 w 329576"/>
              <a:gd name="connsiteY158" fmla="*/ 274502 h 329615"/>
              <a:gd name="connsiteX159" fmla="*/ 173747 w 329576"/>
              <a:gd name="connsiteY159" fmla="*/ 274502 h 329615"/>
              <a:gd name="connsiteX160" fmla="*/ 179469 w 329576"/>
              <a:gd name="connsiteY160" fmla="*/ 269757 h 329615"/>
              <a:gd name="connsiteX161" fmla="*/ 181046 w 329576"/>
              <a:gd name="connsiteY161" fmla="*/ 261076 h 329615"/>
              <a:gd name="connsiteX162" fmla="*/ 190662 w 329576"/>
              <a:gd name="connsiteY162" fmla="*/ 250315 h 329615"/>
              <a:gd name="connsiteX163" fmla="*/ 206880 w 329576"/>
              <a:gd name="connsiteY163" fmla="*/ 243602 h 329615"/>
              <a:gd name="connsiteX164" fmla="*/ 221312 w 329576"/>
              <a:gd name="connsiteY164" fmla="*/ 244425 h 329615"/>
              <a:gd name="connsiteX165" fmla="*/ 228569 w 329576"/>
              <a:gd name="connsiteY165" fmla="*/ 249464 h 329615"/>
              <a:gd name="connsiteX166" fmla="*/ 235966 w 329576"/>
              <a:gd name="connsiteY166" fmla="*/ 248780 h 329615"/>
              <a:gd name="connsiteX167" fmla="*/ 248681 w 329576"/>
              <a:gd name="connsiteY167" fmla="*/ 236065 h 329615"/>
              <a:gd name="connsiteX168" fmla="*/ 249365 w 329576"/>
              <a:gd name="connsiteY168" fmla="*/ 228668 h 329615"/>
              <a:gd name="connsiteX169" fmla="*/ 244326 w 329576"/>
              <a:gd name="connsiteY169" fmla="*/ 221411 h 329615"/>
              <a:gd name="connsiteX170" fmla="*/ 243503 w 329576"/>
              <a:gd name="connsiteY170" fmla="*/ 206979 h 329615"/>
              <a:gd name="connsiteX171" fmla="*/ 250216 w 329576"/>
              <a:gd name="connsiteY171" fmla="*/ 190761 h 329615"/>
              <a:gd name="connsiteX172" fmla="*/ 261005 w 329576"/>
              <a:gd name="connsiteY172" fmla="*/ 181145 h 329615"/>
              <a:gd name="connsiteX173" fmla="*/ 229952 w 329576"/>
              <a:gd name="connsiteY173" fmla="*/ 164788 h 329615"/>
              <a:gd name="connsiteX174" fmla="*/ 164787 w 329576"/>
              <a:gd name="connsiteY174" fmla="*/ 229953 h 329615"/>
              <a:gd name="connsiteX175" fmla="*/ 99623 w 329576"/>
              <a:gd name="connsiteY175" fmla="*/ 164788 h 329615"/>
              <a:gd name="connsiteX176" fmla="*/ 164787 w 329576"/>
              <a:gd name="connsiteY176" fmla="*/ 99624 h 329615"/>
              <a:gd name="connsiteX177" fmla="*/ 229952 w 329576"/>
              <a:gd name="connsiteY177" fmla="*/ 164788 h 329615"/>
              <a:gd name="connsiteX178" fmla="*/ 221912 w 329576"/>
              <a:gd name="connsiteY178" fmla="*/ 164788 h 329615"/>
              <a:gd name="connsiteX179" fmla="*/ 164787 w 329576"/>
              <a:gd name="connsiteY179" fmla="*/ 107663 h 329615"/>
              <a:gd name="connsiteX180" fmla="*/ 107662 w 329576"/>
              <a:gd name="connsiteY180" fmla="*/ 164788 h 329615"/>
              <a:gd name="connsiteX181" fmla="*/ 164787 w 329576"/>
              <a:gd name="connsiteY181" fmla="*/ 221914 h 329615"/>
              <a:gd name="connsiteX182" fmla="*/ 221912 w 329576"/>
              <a:gd name="connsiteY182" fmla="*/ 164788 h 329615"/>
              <a:gd name="connsiteX183" fmla="*/ 191153 w 329576"/>
              <a:gd name="connsiteY183" fmla="*/ 141201 h 329615"/>
              <a:gd name="connsiteX184" fmla="*/ 147426 w 329576"/>
              <a:gd name="connsiteY184" fmla="*/ 179721 h 329615"/>
              <a:gd name="connsiteX185" fmla="*/ 131459 w 329576"/>
              <a:gd name="connsiteY185" fmla="*/ 162037 h 329615"/>
              <a:gd name="connsiteX186" fmla="*/ 125779 w 329576"/>
              <a:gd name="connsiteY186" fmla="*/ 161758 h 329615"/>
              <a:gd name="connsiteX187" fmla="*/ 125500 w 329576"/>
              <a:gd name="connsiteY187" fmla="*/ 167439 h 329615"/>
              <a:gd name="connsiteX188" fmla="*/ 144118 w 329576"/>
              <a:gd name="connsiteY188" fmla="*/ 188095 h 329615"/>
              <a:gd name="connsiteX189" fmla="*/ 147119 w 329576"/>
              <a:gd name="connsiteY189" fmla="*/ 189420 h 329615"/>
              <a:gd name="connsiteX190" fmla="*/ 149757 w 329576"/>
              <a:gd name="connsiteY190" fmla="*/ 188416 h 329615"/>
              <a:gd name="connsiteX191" fmla="*/ 196455 w 329576"/>
              <a:gd name="connsiteY191" fmla="*/ 147255 h 329615"/>
              <a:gd name="connsiteX192" fmla="*/ 196818 w 329576"/>
              <a:gd name="connsiteY192" fmla="*/ 141575 h 329615"/>
              <a:gd name="connsiteX193" fmla="*/ 191151 w 329576"/>
              <a:gd name="connsiteY193" fmla="*/ 141198 h 329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29576" h="329615">
                <a:moveTo>
                  <a:pt x="240000" y="306992"/>
                </a:moveTo>
                <a:cubicBezTo>
                  <a:pt x="241005" y="308987"/>
                  <a:pt x="240181" y="311390"/>
                  <a:pt x="238171" y="312394"/>
                </a:cubicBezTo>
                <a:cubicBezTo>
                  <a:pt x="215227" y="323824"/>
                  <a:pt x="190550" y="329615"/>
                  <a:pt x="164745" y="329615"/>
                </a:cubicBezTo>
                <a:cubicBezTo>
                  <a:pt x="120726" y="329615"/>
                  <a:pt x="79358" y="312465"/>
                  <a:pt x="48234" y="281340"/>
                </a:cubicBezTo>
                <a:cubicBezTo>
                  <a:pt x="17126" y="250175"/>
                  <a:pt x="0" y="208807"/>
                  <a:pt x="0" y="164788"/>
                </a:cubicBezTo>
                <a:cubicBezTo>
                  <a:pt x="0" y="141034"/>
                  <a:pt x="4927" y="118129"/>
                  <a:pt x="14682" y="96691"/>
                </a:cubicBezTo>
                <a:cubicBezTo>
                  <a:pt x="23224" y="77891"/>
                  <a:pt x="35045" y="61144"/>
                  <a:pt x="49840" y="46742"/>
                </a:cubicBezTo>
                <a:lnTo>
                  <a:pt x="27649" y="45416"/>
                </a:lnTo>
                <a:cubicBezTo>
                  <a:pt x="25430" y="45276"/>
                  <a:pt x="23755" y="43378"/>
                  <a:pt x="23866" y="41159"/>
                </a:cubicBezTo>
                <a:cubicBezTo>
                  <a:pt x="24006" y="38940"/>
                  <a:pt x="25932" y="37223"/>
                  <a:pt x="28123" y="37377"/>
                </a:cubicBezTo>
                <a:lnTo>
                  <a:pt x="61033" y="39345"/>
                </a:lnTo>
                <a:cubicBezTo>
                  <a:pt x="62108" y="39415"/>
                  <a:pt x="63099" y="39875"/>
                  <a:pt x="63783" y="40698"/>
                </a:cubicBezTo>
                <a:cubicBezTo>
                  <a:pt x="64494" y="41480"/>
                  <a:pt x="64857" y="42555"/>
                  <a:pt x="64788" y="43587"/>
                </a:cubicBezTo>
                <a:lnTo>
                  <a:pt x="62819" y="76497"/>
                </a:lnTo>
                <a:cubicBezTo>
                  <a:pt x="62680" y="78646"/>
                  <a:pt x="60921" y="80279"/>
                  <a:pt x="58814" y="80279"/>
                </a:cubicBezTo>
                <a:lnTo>
                  <a:pt x="58563" y="80279"/>
                </a:lnTo>
                <a:cubicBezTo>
                  <a:pt x="56344" y="80140"/>
                  <a:pt x="54669" y="78242"/>
                  <a:pt x="54781" y="76022"/>
                </a:cubicBezTo>
                <a:lnTo>
                  <a:pt x="56204" y="51766"/>
                </a:lnTo>
                <a:cubicBezTo>
                  <a:pt x="25584" y="81214"/>
                  <a:pt x="8041" y="122120"/>
                  <a:pt x="8041" y="164789"/>
                </a:cubicBezTo>
                <a:cubicBezTo>
                  <a:pt x="8041" y="251221"/>
                  <a:pt x="78356" y="321537"/>
                  <a:pt x="164788" y="321537"/>
                </a:cubicBezTo>
                <a:cubicBezTo>
                  <a:pt x="189338" y="321537"/>
                  <a:pt x="212812" y="316038"/>
                  <a:pt x="234601" y="305179"/>
                </a:cubicBezTo>
                <a:cubicBezTo>
                  <a:pt x="236610" y="304176"/>
                  <a:pt x="239039" y="304983"/>
                  <a:pt x="240002" y="306992"/>
                </a:cubicBezTo>
                <a:close/>
                <a:moveTo>
                  <a:pt x="301913" y="284158"/>
                </a:moveTo>
                <a:lnTo>
                  <a:pt x="279722" y="282833"/>
                </a:lnTo>
                <a:cubicBezTo>
                  <a:pt x="311488" y="251892"/>
                  <a:pt x="329576" y="209308"/>
                  <a:pt x="329576" y="164787"/>
                </a:cubicBezTo>
                <a:cubicBezTo>
                  <a:pt x="329576" y="120768"/>
                  <a:pt x="312423" y="79399"/>
                  <a:pt x="281300" y="48276"/>
                </a:cubicBezTo>
                <a:cubicBezTo>
                  <a:pt x="250176" y="17126"/>
                  <a:pt x="208808" y="0"/>
                  <a:pt x="164789" y="0"/>
                </a:cubicBezTo>
                <a:cubicBezTo>
                  <a:pt x="138997" y="0"/>
                  <a:pt x="114307" y="5792"/>
                  <a:pt x="91363" y="17223"/>
                </a:cubicBezTo>
                <a:cubicBezTo>
                  <a:pt x="89367" y="18228"/>
                  <a:pt x="88571" y="20614"/>
                  <a:pt x="89534" y="22624"/>
                </a:cubicBezTo>
                <a:cubicBezTo>
                  <a:pt x="90539" y="24620"/>
                  <a:pt x="92926" y="25415"/>
                  <a:pt x="94936" y="24453"/>
                </a:cubicBezTo>
                <a:cubicBezTo>
                  <a:pt x="116764" y="13552"/>
                  <a:pt x="140240" y="8039"/>
                  <a:pt x="164789" y="8039"/>
                </a:cubicBezTo>
                <a:cubicBezTo>
                  <a:pt x="251222" y="8039"/>
                  <a:pt x="321537" y="78354"/>
                  <a:pt x="321537" y="164787"/>
                </a:cubicBezTo>
                <a:cubicBezTo>
                  <a:pt x="321537" y="207480"/>
                  <a:pt x="303994" y="248361"/>
                  <a:pt x="273302" y="277837"/>
                </a:cubicBezTo>
                <a:lnTo>
                  <a:pt x="274726" y="253538"/>
                </a:lnTo>
                <a:cubicBezTo>
                  <a:pt x="274865" y="251319"/>
                  <a:pt x="273149" y="249435"/>
                  <a:pt x="270944" y="249282"/>
                </a:cubicBezTo>
                <a:cubicBezTo>
                  <a:pt x="268724" y="249142"/>
                  <a:pt x="266841" y="250859"/>
                  <a:pt x="266687" y="253064"/>
                </a:cubicBezTo>
                <a:lnTo>
                  <a:pt x="264719" y="285975"/>
                </a:lnTo>
                <a:cubicBezTo>
                  <a:pt x="264649" y="287050"/>
                  <a:pt x="264998" y="288080"/>
                  <a:pt x="265724" y="288863"/>
                </a:cubicBezTo>
                <a:cubicBezTo>
                  <a:pt x="266436" y="289643"/>
                  <a:pt x="267441" y="290146"/>
                  <a:pt x="268473" y="290218"/>
                </a:cubicBezTo>
                <a:lnTo>
                  <a:pt x="301383" y="292186"/>
                </a:lnTo>
                <a:lnTo>
                  <a:pt x="301633" y="292186"/>
                </a:lnTo>
                <a:cubicBezTo>
                  <a:pt x="303741" y="292186"/>
                  <a:pt x="305527" y="290536"/>
                  <a:pt x="305641" y="288401"/>
                </a:cubicBezTo>
                <a:cubicBezTo>
                  <a:pt x="305807" y="286198"/>
                  <a:pt x="304131" y="284272"/>
                  <a:pt x="301913" y="284158"/>
                </a:cubicBezTo>
                <a:close/>
                <a:moveTo>
                  <a:pt x="271123" y="187398"/>
                </a:moveTo>
                <a:lnTo>
                  <a:pt x="262442" y="188975"/>
                </a:lnTo>
                <a:cubicBezTo>
                  <a:pt x="260195" y="189366"/>
                  <a:pt x="258590" y="190804"/>
                  <a:pt x="257934" y="193009"/>
                </a:cubicBezTo>
                <a:cubicBezTo>
                  <a:pt x="256078" y="199122"/>
                  <a:pt x="253607" y="205053"/>
                  <a:pt x="250607" y="210692"/>
                </a:cubicBezTo>
                <a:cubicBezTo>
                  <a:pt x="249532" y="212688"/>
                  <a:pt x="249671" y="214879"/>
                  <a:pt x="250970" y="216735"/>
                </a:cubicBezTo>
                <a:lnTo>
                  <a:pt x="256008" y="223993"/>
                </a:lnTo>
                <a:cubicBezTo>
                  <a:pt x="259832" y="229492"/>
                  <a:pt x="259148" y="236931"/>
                  <a:pt x="254403" y="241648"/>
                </a:cubicBezTo>
                <a:lnTo>
                  <a:pt x="241688" y="254363"/>
                </a:lnTo>
                <a:cubicBezTo>
                  <a:pt x="236971" y="259080"/>
                  <a:pt x="229546" y="259764"/>
                  <a:pt x="224033" y="255968"/>
                </a:cubicBezTo>
                <a:lnTo>
                  <a:pt x="216776" y="250929"/>
                </a:lnTo>
                <a:cubicBezTo>
                  <a:pt x="214877" y="249645"/>
                  <a:pt x="212742" y="249506"/>
                  <a:pt x="210732" y="250567"/>
                </a:cubicBezTo>
                <a:cubicBezTo>
                  <a:pt x="205094" y="253609"/>
                  <a:pt x="199162" y="256066"/>
                  <a:pt x="193049" y="257894"/>
                </a:cubicBezTo>
                <a:cubicBezTo>
                  <a:pt x="190872" y="258578"/>
                  <a:pt x="189434" y="260141"/>
                  <a:pt x="189015" y="262402"/>
                </a:cubicBezTo>
                <a:lnTo>
                  <a:pt x="187438" y="271083"/>
                </a:lnTo>
                <a:cubicBezTo>
                  <a:pt x="186266" y="277657"/>
                  <a:pt x="180502" y="282444"/>
                  <a:pt x="173830" y="282444"/>
                </a:cubicBezTo>
                <a:lnTo>
                  <a:pt x="155826" y="282444"/>
                </a:lnTo>
                <a:cubicBezTo>
                  <a:pt x="149141" y="282444"/>
                  <a:pt x="143390" y="277657"/>
                  <a:pt x="142218" y="271083"/>
                </a:cubicBezTo>
                <a:lnTo>
                  <a:pt x="140641" y="262402"/>
                </a:lnTo>
                <a:cubicBezTo>
                  <a:pt x="140250" y="260155"/>
                  <a:pt x="138813" y="258550"/>
                  <a:pt x="136608" y="257894"/>
                </a:cubicBezTo>
                <a:cubicBezTo>
                  <a:pt x="130495" y="256037"/>
                  <a:pt x="124563" y="253567"/>
                  <a:pt x="118924" y="250567"/>
                </a:cubicBezTo>
                <a:cubicBezTo>
                  <a:pt x="116928" y="249492"/>
                  <a:pt x="114737" y="249631"/>
                  <a:pt x="112881" y="250929"/>
                </a:cubicBezTo>
                <a:lnTo>
                  <a:pt x="105623" y="255968"/>
                </a:lnTo>
                <a:cubicBezTo>
                  <a:pt x="100124" y="259792"/>
                  <a:pt x="92686" y="259108"/>
                  <a:pt x="87968" y="254391"/>
                </a:cubicBezTo>
                <a:lnTo>
                  <a:pt x="75254" y="241676"/>
                </a:lnTo>
                <a:cubicBezTo>
                  <a:pt x="70536" y="236959"/>
                  <a:pt x="69852" y="229534"/>
                  <a:pt x="73649" y="224021"/>
                </a:cubicBezTo>
                <a:lnTo>
                  <a:pt x="78687" y="216763"/>
                </a:lnTo>
                <a:cubicBezTo>
                  <a:pt x="79971" y="214907"/>
                  <a:pt x="80083" y="212730"/>
                  <a:pt x="79050" y="210720"/>
                </a:cubicBezTo>
                <a:cubicBezTo>
                  <a:pt x="76007" y="205081"/>
                  <a:pt x="73551" y="199150"/>
                  <a:pt x="71723" y="193037"/>
                </a:cubicBezTo>
                <a:cubicBezTo>
                  <a:pt x="71039" y="190859"/>
                  <a:pt x="69476" y="189422"/>
                  <a:pt x="67215" y="189003"/>
                </a:cubicBezTo>
                <a:lnTo>
                  <a:pt x="58534" y="187426"/>
                </a:lnTo>
                <a:cubicBezTo>
                  <a:pt x="51960" y="186254"/>
                  <a:pt x="47173" y="180490"/>
                  <a:pt x="47173" y="173818"/>
                </a:cubicBezTo>
                <a:lnTo>
                  <a:pt x="47173" y="155814"/>
                </a:lnTo>
                <a:cubicBezTo>
                  <a:pt x="47173" y="149129"/>
                  <a:pt x="51960" y="143378"/>
                  <a:pt x="58534" y="142206"/>
                </a:cubicBezTo>
                <a:lnTo>
                  <a:pt x="67215" y="140629"/>
                </a:lnTo>
                <a:cubicBezTo>
                  <a:pt x="69462" y="140238"/>
                  <a:pt x="71067" y="138801"/>
                  <a:pt x="71723" y="136596"/>
                </a:cubicBezTo>
                <a:cubicBezTo>
                  <a:pt x="73579" y="130483"/>
                  <a:pt x="76049" y="124551"/>
                  <a:pt x="79050" y="118912"/>
                </a:cubicBezTo>
                <a:cubicBezTo>
                  <a:pt x="80125" y="116916"/>
                  <a:pt x="79985" y="114725"/>
                  <a:pt x="78687" y="112869"/>
                </a:cubicBezTo>
                <a:lnTo>
                  <a:pt x="73649" y="105611"/>
                </a:lnTo>
                <a:cubicBezTo>
                  <a:pt x="69824" y="100112"/>
                  <a:pt x="70508" y="92673"/>
                  <a:pt x="75254" y="87956"/>
                </a:cubicBezTo>
                <a:lnTo>
                  <a:pt x="87968" y="75241"/>
                </a:lnTo>
                <a:cubicBezTo>
                  <a:pt x="92686" y="70524"/>
                  <a:pt x="100110" y="69840"/>
                  <a:pt x="105623" y="73636"/>
                </a:cubicBezTo>
                <a:lnTo>
                  <a:pt x="112881" y="78675"/>
                </a:lnTo>
                <a:cubicBezTo>
                  <a:pt x="114737" y="79959"/>
                  <a:pt x="116914" y="80071"/>
                  <a:pt x="118924" y="79038"/>
                </a:cubicBezTo>
                <a:cubicBezTo>
                  <a:pt x="124563" y="75995"/>
                  <a:pt x="130494" y="73539"/>
                  <a:pt x="136608" y="71711"/>
                </a:cubicBezTo>
                <a:cubicBezTo>
                  <a:pt x="138785" y="71027"/>
                  <a:pt x="140223" y="69463"/>
                  <a:pt x="140641" y="67202"/>
                </a:cubicBezTo>
                <a:lnTo>
                  <a:pt x="142218" y="58521"/>
                </a:lnTo>
                <a:cubicBezTo>
                  <a:pt x="143391" y="51948"/>
                  <a:pt x="149155" y="47161"/>
                  <a:pt x="155826" y="47161"/>
                </a:cubicBezTo>
                <a:lnTo>
                  <a:pt x="173830" y="47161"/>
                </a:lnTo>
                <a:cubicBezTo>
                  <a:pt x="180516" y="47161"/>
                  <a:pt x="186266" y="51948"/>
                  <a:pt x="187438" y="58521"/>
                </a:cubicBezTo>
                <a:lnTo>
                  <a:pt x="189015" y="67202"/>
                </a:lnTo>
                <a:cubicBezTo>
                  <a:pt x="189406" y="69449"/>
                  <a:pt x="190844" y="71055"/>
                  <a:pt x="193049" y="71711"/>
                </a:cubicBezTo>
                <a:cubicBezTo>
                  <a:pt x="199162" y="73567"/>
                  <a:pt x="205094" y="76037"/>
                  <a:pt x="210732" y="79038"/>
                </a:cubicBezTo>
                <a:cubicBezTo>
                  <a:pt x="212728" y="80112"/>
                  <a:pt x="214919" y="79973"/>
                  <a:pt x="216776" y="78675"/>
                </a:cubicBezTo>
                <a:lnTo>
                  <a:pt x="224033" y="73636"/>
                </a:lnTo>
                <a:cubicBezTo>
                  <a:pt x="229532" y="69812"/>
                  <a:pt x="236971" y="70496"/>
                  <a:pt x="241688" y="75213"/>
                </a:cubicBezTo>
                <a:lnTo>
                  <a:pt x="254403" y="87928"/>
                </a:lnTo>
                <a:cubicBezTo>
                  <a:pt x="259120" y="92646"/>
                  <a:pt x="259804" y="100070"/>
                  <a:pt x="255980" y="105583"/>
                </a:cubicBezTo>
                <a:lnTo>
                  <a:pt x="250942" y="112841"/>
                </a:lnTo>
                <a:cubicBezTo>
                  <a:pt x="249658" y="114697"/>
                  <a:pt x="249546" y="116874"/>
                  <a:pt x="250579" y="118884"/>
                </a:cubicBezTo>
                <a:cubicBezTo>
                  <a:pt x="253621" y="124523"/>
                  <a:pt x="256078" y="130454"/>
                  <a:pt x="257906" y="136568"/>
                </a:cubicBezTo>
                <a:cubicBezTo>
                  <a:pt x="258590" y="138745"/>
                  <a:pt x="260153" y="140182"/>
                  <a:pt x="262414" y="140601"/>
                </a:cubicBezTo>
                <a:lnTo>
                  <a:pt x="271095" y="142178"/>
                </a:lnTo>
                <a:cubicBezTo>
                  <a:pt x="277669" y="143351"/>
                  <a:pt x="282456" y="149115"/>
                  <a:pt x="282456" y="155786"/>
                </a:cubicBezTo>
                <a:lnTo>
                  <a:pt x="282456" y="173790"/>
                </a:lnTo>
                <a:cubicBezTo>
                  <a:pt x="282484" y="180476"/>
                  <a:pt x="277724" y="186226"/>
                  <a:pt x="271123" y="187398"/>
                </a:cubicBezTo>
                <a:close/>
                <a:moveTo>
                  <a:pt x="269686" y="179513"/>
                </a:moveTo>
                <a:cubicBezTo>
                  <a:pt x="272477" y="179010"/>
                  <a:pt x="274431" y="176652"/>
                  <a:pt x="274431" y="173790"/>
                </a:cubicBezTo>
                <a:lnTo>
                  <a:pt x="274431" y="155786"/>
                </a:lnTo>
                <a:cubicBezTo>
                  <a:pt x="274431" y="152925"/>
                  <a:pt x="272463" y="150608"/>
                  <a:pt x="269686" y="150064"/>
                </a:cubicBezTo>
                <a:lnTo>
                  <a:pt x="261005" y="148487"/>
                </a:lnTo>
                <a:cubicBezTo>
                  <a:pt x="255785" y="147552"/>
                  <a:pt x="251751" y="143951"/>
                  <a:pt x="250244" y="138870"/>
                </a:cubicBezTo>
                <a:cubicBezTo>
                  <a:pt x="248569" y="133260"/>
                  <a:pt x="246280" y="127831"/>
                  <a:pt x="243531" y="122652"/>
                </a:cubicBezTo>
                <a:cubicBezTo>
                  <a:pt x="241032" y="117977"/>
                  <a:pt x="241353" y="112576"/>
                  <a:pt x="244354" y="108221"/>
                </a:cubicBezTo>
                <a:lnTo>
                  <a:pt x="249392" y="100964"/>
                </a:lnTo>
                <a:cubicBezTo>
                  <a:pt x="250997" y="98605"/>
                  <a:pt x="250746" y="95562"/>
                  <a:pt x="248709" y="93566"/>
                </a:cubicBezTo>
                <a:lnTo>
                  <a:pt x="235994" y="80852"/>
                </a:lnTo>
                <a:cubicBezTo>
                  <a:pt x="233998" y="78856"/>
                  <a:pt x="230914" y="78563"/>
                  <a:pt x="228597" y="80168"/>
                </a:cubicBezTo>
                <a:lnTo>
                  <a:pt x="221339" y="85206"/>
                </a:lnTo>
                <a:cubicBezTo>
                  <a:pt x="216985" y="88207"/>
                  <a:pt x="211583" y="88528"/>
                  <a:pt x="206908" y="86030"/>
                </a:cubicBezTo>
                <a:cubicBezTo>
                  <a:pt x="201730" y="83280"/>
                  <a:pt x="196301" y="80992"/>
                  <a:pt x="190690" y="79317"/>
                </a:cubicBezTo>
                <a:cubicBezTo>
                  <a:pt x="185610" y="77782"/>
                  <a:pt x="182037" y="73748"/>
                  <a:pt x="181074" y="68556"/>
                </a:cubicBezTo>
                <a:lnTo>
                  <a:pt x="179497" y="59875"/>
                </a:lnTo>
                <a:cubicBezTo>
                  <a:pt x="178994" y="57084"/>
                  <a:pt x="176635" y="55129"/>
                  <a:pt x="173774" y="55129"/>
                </a:cubicBezTo>
                <a:lnTo>
                  <a:pt x="155770" y="55129"/>
                </a:lnTo>
                <a:cubicBezTo>
                  <a:pt x="152909" y="55129"/>
                  <a:pt x="150592" y="57097"/>
                  <a:pt x="150048" y="59875"/>
                </a:cubicBezTo>
                <a:lnTo>
                  <a:pt x="148471" y="68556"/>
                </a:lnTo>
                <a:cubicBezTo>
                  <a:pt x="147535" y="73776"/>
                  <a:pt x="143935" y="77809"/>
                  <a:pt x="138854" y="79344"/>
                </a:cubicBezTo>
                <a:cubicBezTo>
                  <a:pt x="133244" y="81019"/>
                  <a:pt x="127815" y="83308"/>
                  <a:pt x="122637" y="86058"/>
                </a:cubicBezTo>
                <a:cubicBezTo>
                  <a:pt x="117961" y="88556"/>
                  <a:pt x="112560" y="88277"/>
                  <a:pt x="108205" y="85234"/>
                </a:cubicBezTo>
                <a:lnTo>
                  <a:pt x="100948" y="80196"/>
                </a:lnTo>
                <a:cubicBezTo>
                  <a:pt x="98589" y="78591"/>
                  <a:pt x="95546" y="78842"/>
                  <a:pt x="93551" y="80880"/>
                </a:cubicBezTo>
                <a:lnTo>
                  <a:pt x="80836" y="93594"/>
                </a:lnTo>
                <a:cubicBezTo>
                  <a:pt x="78840" y="95590"/>
                  <a:pt x="78547" y="98674"/>
                  <a:pt x="80152" y="100991"/>
                </a:cubicBezTo>
                <a:lnTo>
                  <a:pt x="85190" y="108249"/>
                </a:lnTo>
                <a:cubicBezTo>
                  <a:pt x="88191" y="112603"/>
                  <a:pt x="88512" y="118005"/>
                  <a:pt x="86014" y="122680"/>
                </a:cubicBezTo>
                <a:cubicBezTo>
                  <a:pt x="83223" y="127858"/>
                  <a:pt x="80976" y="133287"/>
                  <a:pt x="79301" y="138898"/>
                </a:cubicBezTo>
                <a:cubicBezTo>
                  <a:pt x="77765" y="143978"/>
                  <a:pt x="73732" y="147551"/>
                  <a:pt x="68512" y="148514"/>
                </a:cubicBezTo>
                <a:lnTo>
                  <a:pt x="59831" y="150091"/>
                </a:lnTo>
                <a:cubicBezTo>
                  <a:pt x="57040" y="150594"/>
                  <a:pt x="55086" y="152952"/>
                  <a:pt x="55086" y="155814"/>
                </a:cubicBezTo>
                <a:lnTo>
                  <a:pt x="55086" y="173818"/>
                </a:lnTo>
                <a:cubicBezTo>
                  <a:pt x="55086" y="176679"/>
                  <a:pt x="57054" y="178996"/>
                  <a:pt x="59831" y="179540"/>
                </a:cubicBezTo>
                <a:lnTo>
                  <a:pt x="68512" y="181118"/>
                </a:lnTo>
                <a:cubicBezTo>
                  <a:pt x="73732" y="182053"/>
                  <a:pt x="77766" y="185653"/>
                  <a:pt x="79273" y="190734"/>
                </a:cubicBezTo>
                <a:cubicBezTo>
                  <a:pt x="80948" y="196344"/>
                  <a:pt x="83237" y="201774"/>
                  <a:pt x="85986" y="206952"/>
                </a:cubicBezTo>
                <a:cubicBezTo>
                  <a:pt x="88484" y="211627"/>
                  <a:pt x="88205" y="217028"/>
                  <a:pt x="85163" y="221383"/>
                </a:cubicBezTo>
                <a:lnTo>
                  <a:pt x="80124" y="228640"/>
                </a:lnTo>
                <a:cubicBezTo>
                  <a:pt x="78519" y="230999"/>
                  <a:pt x="78770" y="234042"/>
                  <a:pt x="80808" y="236038"/>
                </a:cubicBezTo>
                <a:lnTo>
                  <a:pt x="93523" y="248752"/>
                </a:lnTo>
                <a:cubicBezTo>
                  <a:pt x="95519" y="250748"/>
                  <a:pt x="98603" y="251041"/>
                  <a:pt x="100920" y="249436"/>
                </a:cubicBezTo>
                <a:lnTo>
                  <a:pt x="108177" y="244398"/>
                </a:lnTo>
                <a:cubicBezTo>
                  <a:pt x="110578" y="242723"/>
                  <a:pt x="113286" y="241899"/>
                  <a:pt x="116035" y="241899"/>
                </a:cubicBezTo>
                <a:cubicBezTo>
                  <a:pt x="118254" y="241899"/>
                  <a:pt x="120501" y="242472"/>
                  <a:pt x="122609" y="243574"/>
                </a:cubicBezTo>
                <a:cubicBezTo>
                  <a:pt x="127787" y="246365"/>
                  <a:pt x="133216" y="248613"/>
                  <a:pt x="138827" y="250287"/>
                </a:cubicBezTo>
                <a:cubicBezTo>
                  <a:pt x="143907" y="251823"/>
                  <a:pt x="147480" y="255856"/>
                  <a:pt x="148443" y="261076"/>
                </a:cubicBezTo>
                <a:lnTo>
                  <a:pt x="150020" y="269757"/>
                </a:lnTo>
                <a:cubicBezTo>
                  <a:pt x="150522" y="272548"/>
                  <a:pt x="152881" y="274502"/>
                  <a:pt x="155742" y="274502"/>
                </a:cubicBezTo>
                <a:lnTo>
                  <a:pt x="173747" y="274502"/>
                </a:lnTo>
                <a:cubicBezTo>
                  <a:pt x="176608" y="274502"/>
                  <a:pt x="178925" y="272535"/>
                  <a:pt x="179469" y="269757"/>
                </a:cubicBezTo>
                <a:lnTo>
                  <a:pt x="181046" y="261076"/>
                </a:lnTo>
                <a:cubicBezTo>
                  <a:pt x="181981" y="255856"/>
                  <a:pt x="185582" y="251823"/>
                  <a:pt x="190662" y="250315"/>
                </a:cubicBezTo>
                <a:cubicBezTo>
                  <a:pt x="196273" y="248640"/>
                  <a:pt x="201702" y="246351"/>
                  <a:pt x="206880" y="243602"/>
                </a:cubicBezTo>
                <a:cubicBezTo>
                  <a:pt x="211556" y="241104"/>
                  <a:pt x="216957" y="241383"/>
                  <a:pt x="221312" y="244425"/>
                </a:cubicBezTo>
                <a:lnTo>
                  <a:pt x="228569" y="249464"/>
                </a:lnTo>
                <a:cubicBezTo>
                  <a:pt x="230928" y="251069"/>
                  <a:pt x="233971" y="250818"/>
                  <a:pt x="235966" y="248780"/>
                </a:cubicBezTo>
                <a:lnTo>
                  <a:pt x="248681" y="236065"/>
                </a:lnTo>
                <a:cubicBezTo>
                  <a:pt x="250677" y="234070"/>
                  <a:pt x="250970" y="230985"/>
                  <a:pt x="249365" y="228668"/>
                </a:cubicBezTo>
                <a:lnTo>
                  <a:pt x="244326" y="221411"/>
                </a:lnTo>
                <a:cubicBezTo>
                  <a:pt x="241325" y="217056"/>
                  <a:pt x="241004" y="211655"/>
                  <a:pt x="243503" y="206979"/>
                </a:cubicBezTo>
                <a:cubicBezTo>
                  <a:pt x="246294" y="201801"/>
                  <a:pt x="248541" y="196372"/>
                  <a:pt x="250216" y="190761"/>
                </a:cubicBezTo>
                <a:cubicBezTo>
                  <a:pt x="251751" y="185681"/>
                  <a:pt x="255785" y="182108"/>
                  <a:pt x="261005" y="181145"/>
                </a:cubicBezTo>
                <a:close/>
                <a:moveTo>
                  <a:pt x="229952" y="164788"/>
                </a:moveTo>
                <a:cubicBezTo>
                  <a:pt x="229952" y="200729"/>
                  <a:pt x="200726" y="229953"/>
                  <a:pt x="164787" y="229953"/>
                </a:cubicBezTo>
                <a:cubicBezTo>
                  <a:pt x="128850" y="229953"/>
                  <a:pt x="99623" y="200727"/>
                  <a:pt x="99623" y="164788"/>
                </a:cubicBezTo>
                <a:cubicBezTo>
                  <a:pt x="99623" y="128851"/>
                  <a:pt x="128848" y="99624"/>
                  <a:pt x="164787" y="99624"/>
                </a:cubicBezTo>
                <a:cubicBezTo>
                  <a:pt x="200725" y="99624"/>
                  <a:pt x="229952" y="128849"/>
                  <a:pt x="229952" y="164788"/>
                </a:cubicBezTo>
                <a:close/>
                <a:moveTo>
                  <a:pt x="221912" y="164788"/>
                </a:moveTo>
                <a:cubicBezTo>
                  <a:pt x="221912" y="133275"/>
                  <a:pt x="196288" y="107663"/>
                  <a:pt x="164787" y="107663"/>
                </a:cubicBezTo>
                <a:cubicBezTo>
                  <a:pt x="133274" y="107663"/>
                  <a:pt x="107662" y="133274"/>
                  <a:pt x="107662" y="164788"/>
                </a:cubicBezTo>
                <a:cubicBezTo>
                  <a:pt x="107662" y="196303"/>
                  <a:pt x="133287" y="221914"/>
                  <a:pt x="164787" y="221914"/>
                </a:cubicBezTo>
                <a:cubicBezTo>
                  <a:pt x="196301" y="221914"/>
                  <a:pt x="221912" y="196303"/>
                  <a:pt x="221912" y="164788"/>
                </a:cubicBezTo>
                <a:close/>
                <a:moveTo>
                  <a:pt x="191153" y="141201"/>
                </a:moveTo>
                <a:lnTo>
                  <a:pt x="147426" y="179721"/>
                </a:lnTo>
                <a:lnTo>
                  <a:pt x="131459" y="162037"/>
                </a:lnTo>
                <a:cubicBezTo>
                  <a:pt x="129952" y="160390"/>
                  <a:pt x="127426" y="160251"/>
                  <a:pt x="125779" y="161758"/>
                </a:cubicBezTo>
                <a:cubicBezTo>
                  <a:pt x="124132" y="163265"/>
                  <a:pt x="123992" y="165792"/>
                  <a:pt x="125500" y="167439"/>
                </a:cubicBezTo>
                <a:lnTo>
                  <a:pt x="144118" y="188095"/>
                </a:lnTo>
                <a:cubicBezTo>
                  <a:pt x="144899" y="188988"/>
                  <a:pt x="146016" y="189420"/>
                  <a:pt x="147119" y="189420"/>
                </a:cubicBezTo>
                <a:cubicBezTo>
                  <a:pt x="148054" y="189420"/>
                  <a:pt x="149017" y="189099"/>
                  <a:pt x="149757" y="188416"/>
                </a:cubicBezTo>
                <a:lnTo>
                  <a:pt x="196455" y="147255"/>
                </a:lnTo>
                <a:cubicBezTo>
                  <a:pt x="198130" y="145790"/>
                  <a:pt x="198283" y="143250"/>
                  <a:pt x="196818" y="141575"/>
                </a:cubicBezTo>
                <a:cubicBezTo>
                  <a:pt x="195338" y="139886"/>
                  <a:pt x="192798" y="139733"/>
                  <a:pt x="191151" y="141198"/>
                </a:cubicBezTo>
                <a:close/>
              </a:path>
            </a:pathLst>
          </a:custGeom>
          <a:solidFill>
            <a:srgbClr val="000000"/>
          </a:solidFill>
          <a:ln w="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id="{AB286A41-761B-FF2C-8AD9-9ADCB92B03A6}"/>
              </a:ext>
            </a:extLst>
          </p:cNvPr>
          <p:cNvGrpSpPr/>
          <p:nvPr/>
        </p:nvGrpSpPr>
        <p:grpSpPr>
          <a:xfrm>
            <a:off x="5045138" y="4792517"/>
            <a:ext cx="6693079" cy="822074"/>
            <a:chOff x="457199" y="5543550"/>
            <a:chExt cx="5486401" cy="822074"/>
          </a:xfrm>
        </p:grpSpPr>
        <p:grpSp>
          <p:nvGrpSpPr>
            <p:cNvPr id="46" name="Group 45">
              <a:extLst>
                <a:ext uri="{FF2B5EF4-FFF2-40B4-BE49-F238E27FC236}">
                  <a16:creationId xmlns:a16="http://schemas.microsoft.com/office/drawing/2014/main" id="{7EC4883F-96C7-814A-E7EB-AE571F1E8134}"/>
                </a:ext>
              </a:extLst>
            </p:cNvPr>
            <p:cNvGrpSpPr/>
            <p:nvPr/>
          </p:nvGrpSpPr>
          <p:grpSpPr>
            <a:xfrm>
              <a:off x="457199" y="5610206"/>
              <a:ext cx="889102" cy="688763"/>
              <a:chOff x="457200" y="5760540"/>
              <a:chExt cx="816655" cy="632640"/>
            </a:xfrm>
          </p:grpSpPr>
          <p:sp>
            <p:nvSpPr>
              <p:cNvPr id="48" name="Text Placeholder 4">
                <a:extLst>
                  <a:ext uri="{FF2B5EF4-FFF2-40B4-BE49-F238E27FC236}">
                    <a16:creationId xmlns:a16="http://schemas.microsoft.com/office/drawing/2014/main" id="{69F4A435-F8F9-D3C6-F152-2B062903BCE1}"/>
                  </a:ext>
                </a:extLst>
              </p:cNvPr>
              <p:cNvSpPr txBox="1">
                <a:spLocks/>
              </p:cNvSpPr>
              <p:nvPr/>
            </p:nvSpPr>
            <p:spPr>
              <a:xfrm>
                <a:off x="512273" y="5760540"/>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49" name="Oval 48">
                <a:extLst>
                  <a:ext uri="{FF2B5EF4-FFF2-40B4-BE49-F238E27FC236}">
                    <a16:creationId xmlns:a16="http://schemas.microsoft.com/office/drawing/2014/main" id="{33043D46-5034-0FBC-7533-FF59BD1A6BA8}"/>
                  </a:ext>
                </a:extLst>
              </p:cNvPr>
              <p:cNvSpPr/>
              <p:nvPr/>
            </p:nvSpPr>
            <p:spPr bwMode="gray">
              <a:xfrm>
                <a:off x="702177" y="5776034"/>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50" name="Text Placeholder 4">
                <a:extLst>
                  <a:ext uri="{FF2B5EF4-FFF2-40B4-BE49-F238E27FC236}">
                    <a16:creationId xmlns:a16="http://schemas.microsoft.com/office/drawing/2014/main" id="{D61E868F-C6F0-AFF0-67BA-021E4ACA3200}"/>
                  </a:ext>
                </a:extLst>
              </p:cNvPr>
              <p:cNvSpPr txBox="1">
                <a:spLocks/>
              </p:cNvSpPr>
              <p:nvPr/>
            </p:nvSpPr>
            <p:spPr>
              <a:xfrm>
                <a:off x="491621" y="5760540"/>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4</a:t>
                </a:r>
              </a:p>
            </p:txBody>
          </p:sp>
          <p:sp>
            <p:nvSpPr>
              <p:cNvPr id="51" name="Text Placeholder 4">
                <a:extLst>
                  <a:ext uri="{FF2B5EF4-FFF2-40B4-BE49-F238E27FC236}">
                    <a16:creationId xmlns:a16="http://schemas.microsoft.com/office/drawing/2014/main" id="{3FC38721-6CEF-71D1-9CFD-20B5E279A04C}"/>
                  </a:ext>
                </a:extLst>
              </p:cNvPr>
              <p:cNvSpPr txBox="1">
                <a:spLocks/>
              </p:cNvSpPr>
              <p:nvPr/>
            </p:nvSpPr>
            <p:spPr>
              <a:xfrm>
                <a:off x="457200" y="5760540"/>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BE6516">
                            <a:lumMod val="41000"/>
                            <a:lumOff val="59000"/>
                          </a:srgbClr>
                        </a:gs>
                        <a:gs pos="46000">
                          <a:srgbClr val="BE6516">
                            <a:lumMod val="40000"/>
                            <a:lumOff val="60000"/>
                          </a:srgbClr>
                        </a:gs>
                        <a:gs pos="100000">
                          <a:srgbClr val="BE6516"/>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4</a:t>
                </a:r>
              </a:p>
            </p:txBody>
          </p:sp>
        </p:grpSp>
        <p:sp>
          <p:nvSpPr>
            <p:cNvPr id="47" name="TextBox 46">
              <a:extLst>
                <a:ext uri="{FF2B5EF4-FFF2-40B4-BE49-F238E27FC236}">
                  <a16:creationId xmlns:a16="http://schemas.microsoft.com/office/drawing/2014/main" id="{B8CAA25C-EDDC-D5C6-B3BA-114CDEACF146}"/>
                </a:ext>
              </a:extLst>
            </p:cNvPr>
            <p:cNvSpPr txBox="1"/>
            <p:nvPr/>
          </p:nvSpPr>
          <p:spPr>
            <a:xfrm>
              <a:off x="1355997" y="5543550"/>
              <a:ext cx="4587603" cy="822074"/>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If we need any practical agreements on closing out difficult cases including:</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Switch reads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Crossed Meters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Address changes</a:t>
              </a:r>
            </a:p>
          </p:txBody>
        </p:sp>
      </p:grpSp>
      <p:cxnSp>
        <p:nvCxnSpPr>
          <p:cNvPr id="52" name="Straight Connector 51">
            <a:extLst>
              <a:ext uri="{FF2B5EF4-FFF2-40B4-BE49-F238E27FC236}">
                <a16:creationId xmlns:a16="http://schemas.microsoft.com/office/drawing/2014/main" id="{11E7DD59-02E9-6AFF-2069-F8B3C439B8FD}"/>
              </a:ext>
            </a:extLst>
          </p:cNvPr>
          <p:cNvCxnSpPr>
            <a:cxnSpLocks/>
          </p:cNvCxnSpPr>
          <p:nvPr/>
        </p:nvCxnSpPr>
        <p:spPr>
          <a:xfrm>
            <a:off x="5943936" y="4548784"/>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3" name="Graphic 52">
            <a:extLst>
              <a:ext uri="{FF2B5EF4-FFF2-40B4-BE49-F238E27FC236}">
                <a16:creationId xmlns:a16="http://schemas.microsoft.com/office/drawing/2014/main" id="{92038B49-EDD3-9BA6-BC9B-F5F0E23027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56597" y="4966896"/>
            <a:ext cx="475556" cy="475556"/>
          </a:xfrm>
          <a:prstGeom prst="rect">
            <a:avLst/>
          </a:prstGeom>
        </p:spPr>
      </p:pic>
      <p:graphicFrame>
        <p:nvGraphicFramePr>
          <p:cNvPr id="5" name="Diagram 4">
            <a:extLst>
              <a:ext uri="{FF2B5EF4-FFF2-40B4-BE49-F238E27FC236}">
                <a16:creationId xmlns:a16="http://schemas.microsoft.com/office/drawing/2014/main" id="{EE12B871-6B61-6295-24BC-960A272EE645}"/>
              </a:ext>
            </a:extLst>
          </p:cNvPr>
          <p:cNvGraphicFramePr/>
          <p:nvPr>
            <p:extLst>
              <p:ext uri="{D42A27DB-BD31-4B8C-83A1-F6EECF244321}">
                <p14:modId xmlns:p14="http://schemas.microsoft.com/office/powerpoint/2010/main" val="4148861432"/>
              </p:ext>
            </p:extLst>
          </p:nvPr>
        </p:nvGraphicFramePr>
        <p:xfrm>
          <a:off x="539495" y="1534583"/>
          <a:ext cx="3809631" cy="49582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4" name="Rectangle: Rounded Corners 53">
            <a:extLst>
              <a:ext uri="{FF2B5EF4-FFF2-40B4-BE49-F238E27FC236}">
                <a16:creationId xmlns:a16="http://schemas.microsoft.com/office/drawing/2014/main" id="{3461F7B0-0802-AAF1-3AF9-4E6E70596D07}"/>
              </a:ext>
            </a:extLst>
          </p:cNvPr>
          <p:cNvSpPr/>
          <p:nvPr/>
        </p:nvSpPr>
        <p:spPr>
          <a:xfrm>
            <a:off x="5045138" y="5771192"/>
            <a:ext cx="5845366" cy="6887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Roboto" panose="02000000000000000000" pitchFamily="2" charset="0"/>
                <a:ea typeface="Roboto" panose="02000000000000000000" pitchFamily="2" charset="0"/>
                <a:cs typeface="Roboto" panose="02000000000000000000" pitchFamily="2" charset="0"/>
              </a:rPr>
              <a:t>Indicate interest via the REC Helpdesk by emailing </a:t>
            </a:r>
            <a:r>
              <a:rPr lang="en-US" sz="1600">
                <a:latin typeface="Roboto" panose="02000000000000000000" pitchFamily="2" charset="0"/>
                <a:ea typeface="Roboto" panose="02000000000000000000" pitchFamily="2" charset="0"/>
                <a:cs typeface="Roboto" panose="02000000000000000000" pitchFamily="2" charset="0"/>
                <a:hlinkClick r:id="rId11"/>
              </a:rPr>
              <a:t>enquiries@recmanager.co.uk</a:t>
            </a:r>
            <a:r>
              <a:rPr lang="en-US" sz="1600">
                <a:latin typeface="Roboto" panose="02000000000000000000" pitchFamily="2" charset="0"/>
                <a:ea typeface="Roboto" panose="02000000000000000000" pitchFamily="2" charset="0"/>
                <a:cs typeface="Roboto" panose="02000000000000000000" pitchFamily="2" charset="0"/>
              </a:rPr>
              <a:t>  </a:t>
            </a:r>
            <a:endParaRPr lang="en-GB" sz="160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46746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71684-375D-62CF-3F43-A71A727CB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C2862-9470-E7FB-60E2-A2789E02D65B}"/>
              </a:ext>
            </a:extLst>
          </p:cNvPr>
          <p:cNvSpPr>
            <a:spLocks noGrp="1"/>
          </p:cNvSpPr>
          <p:nvPr>
            <p:ph type="title"/>
          </p:nvPr>
        </p:nvSpPr>
        <p:spPr/>
        <p:txBody>
          <a:bodyPr>
            <a:normAutofit fontScale="90000"/>
          </a:bodyPr>
          <a:lstStyle/>
          <a:p>
            <a:r>
              <a:rPr lang="en-GB">
                <a:solidFill>
                  <a:srgbClr val="70ADA3"/>
                </a:solidFill>
                <a:latin typeface="Arial" panose="020B0604020202020204" pitchFamily="34" charset="0"/>
                <a:cs typeface="Arial" panose="020B0604020202020204" pitchFamily="34" charset="0"/>
              </a:rPr>
              <a:t>Payment Method </a:t>
            </a:r>
            <a:r>
              <a:rPr lang="en-GB" err="1">
                <a:solidFill>
                  <a:srgbClr val="70ADA3"/>
                </a:solidFill>
                <a:latin typeface="Arial" panose="020B0604020202020204" pitchFamily="34" charset="0"/>
                <a:cs typeface="Arial" panose="020B0604020202020204" pitchFamily="34" charset="0"/>
              </a:rPr>
              <a:t>Levelisation</a:t>
            </a:r>
            <a:r>
              <a:rPr lang="en-GB">
                <a:solidFill>
                  <a:srgbClr val="70ADA3"/>
                </a:solidFill>
                <a:latin typeface="Arial" panose="020B0604020202020204" pitchFamily="34" charset="0"/>
                <a:cs typeface="Arial" panose="020B0604020202020204" pitchFamily="34" charset="0"/>
              </a:rPr>
              <a:t> - Contacts Update</a:t>
            </a:r>
            <a:endParaRPr lang="en-GB"/>
          </a:p>
        </p:txBody>
      </p:sp>
      <p:graphicFrame>
        <p:nvGraphicFramePr>
          <p:cNvPr id="4" name="Content Placeholder 3">
            <a:extLst>
              <a:ext uri="{FF2B5EF4-FFF2-40B4-BE49-F238E27FC236}">
                <a16:creationId xmlns:a16="http://schemas.microsoft.com/office/drawing/2014/main" id="{E91348DC-B550-BD7C-F0A6-9BCE8C873A4D}"/>
              </a:ext>
            </a:extLst>
          </p:cNvPr>
          <p:cNvGraphicFramePr>
            <a:graphicFrameLocks noGrp="1"/>
          </p:cNvGraphicFramePr>
          <p:nvPr>
            <p:ph sz="quarter" idx="10"/>
            <p:extLst>
              <p:ext uri="{D42A27DB-BD31-4B8C-83A1-F6EECF244321}">
                <p14:modId xmlns:p14="http://schemas.microsoft.com/office/powerpoint/2010/main" val="655066890"/>
              </p:ext>
            </p:extLst>
          </p:nvPr>
        </p:nvGraphicFramePr>
        <p:xfrm>
          <a:off x="539496" y="2437527"/>
          <a:ext cx="5556504" cy="4033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Rounded Corners 5">
            <a:extLst>
              <a:ext uri="{FF2B5EF4-FFF2-40B4-BE49-F238E27FC236}">
                <a16:creationId xmlns:a16="http://schemas.microsoft.com/office/drawing/2014/main" id="{6519325C-EFE1-692A-3054-461DE518E516}"/>
              </a:ext>
            </a:extLst>
          </p:cNvPr>
          <p:cNvSpPr/>
          <p:nvPr/>
        </p:nvSpPr>
        <p:spPr>
          <a:xfrm>
            <a:off x="539496" y="1401326"/>
            <a:ext cx="10274300" cy="66011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Suppliers – Please provide refreshed contacts used in the Payment Method </a:t>
            </a:r>
            <a:r>
              <a:rPr lang="en-GB" err="1"/>
              <a:t>Levelisation</a:t>
            </a:r>
            <a:r>
              <a:rPr lang="en-GB"/>
              <a:t> system to the </a:t>
            </a:r>
            <a:r>
              <a:rPr lang="en-GB" err="1"/>
              <a:t>RECCo</a:t>
            </a:r>
            <a:r>
              <a:rPr lang="en-GB"/>
              <a:t> Finance team (</a:t>
            </a:r>
            <a:r>
              <a:rPr lang="en-GB" b="1">
                <a:hlinkClick r:id="rId7"/>
              </a:rPr>
              <a:t>Finance@retailenergycode.co.uk</a:t>
            </a:r>
            <a:r>
              <a:rPr lang="en-GB"/>
              <a:t>). </a:t>
            </a:r>
          </a:p>
        </p:txBody>
      </p:sp>
      <p:graphicFrame>
        <p:nvGraphicFramePr>
          <p:cNvPr id="8" name="Table 7">
            <a:extLst>
              <a:ext uri="{FF2B5EF4-FFF2-40B4-BE49-F238E27FC236}">
                <a16:creationId xmlns:a16="http://schemas.microsoft.com/office/drawing/2014/main" id="{D810620B-01BB-62CF-6BE2-FBD5B19627C6}"/>
              </a:ext>
            </a:extLst>
          </p:cNvPr>
          <p:cNvGraphicFramePr>
            <a:graphicFrameLocks noGrp="1"/>
          </p:cNvGraphicFramePr>
          <p:nvPr>
            <p:extLst>
              <p:ext uri="{D42A27DB-BD31-4B8C-83A1-F6EECF244321}">
                <p14:modId xmlns:p14="http://schemas.microsoft.com/office/powerpoint/2010/main" val="886102633"/>
              </p:ext>
            </p:extLst>
          </p:nvPr>
        </p:nvGraphicFramePr>
        <p:xfrm>
          <a:off x="6571996" y="2334735"/>
          <a:ext cx="4241800" cy="4286250"/>
        </p:xfrm>
        <a:graphic>
          <a:graphicData uri="http://schemas.openxmlformats.org/drawingml/2006/table">
            <a:tbl>
              <a:tblPr/>
              <a:tblGrid>
                <a:gridCol w="2507996">
                  <a:extLst>
                    <a:ext uri="{9D8B030D-6E8A-4147-A177-3AD203B41FA5}">
                      <a16:colId xmlns:a16="http://schemas.microsoft.com/office/drawing/2014/main" val="1609145845"/>
                    </a:ext>
                  </a:extLst>
                </a:gridCol>
                <a:gridCol w="1733804">
                  <a:extLst>
                    <a:ext uri="{9D8B030D-6E8A-4147-A177-3AD203B41FA5}">
                      <a16:colId xmlns:a16="http://schemas.microsoft.com/office/drawing/2014/main" val="1774178880"/>
                    </a:ext>
                  </a:extLst>
                </a:gridCol>
              </a:tblGrid>
              <a:tr h="238125">
                <a:tc gridSpan="2">
                  <a:txBody>
                    <a:bodyPr/>
                    <a:lstStyle/>
                    <a:p>
                      <a:pPr algn="l" rtl="0" fontAlgn="b">
                        <a:buNone/>
                      </a:pPr>
                      <a:r>
                        <a:rPr lang="en-GB" sz="1400" b="1" i="0" u="none" strike="noStrike">
                          <a:solidFill>
                            <a:srgbClr val="000000"/>
                          </a:solidFill>
                          <a:effectLst/>
                          <a:latin typeface="Roboto" panose="02000000000000000000" pitchFamily="2" charset="0"/>
                        </a:rPr>
                        <a:t>Supplier Name: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467212094"/>
                  </a:ext>
                </a:extLst>
              </a:tr>
              <a:tr h="238125">
                <a:tc>
                  <a:txBody>
                    <a:bodyPr/>
                    <a:lstStyle/>
                    <a:p>
                      <a:pPr algn="l" rtl="0" fontAlgn="b">
                        <a:buNone/>
                      </a:pPr>
                      <a:r>
                        <a:rPr lang="en-GB" sz="1400" b="1" i="0" u="none" strike="noStrike">
                          <a:solidFill>
                            <a:srgbClr val="000000"/>
                          </a:solidFill>
                          <a:effectLst/>
                          <a:latin typeface="Roboto" panose="02000000000000000000" pitchFamily="2" charset="0"/>
                        </a:rPr>
                        <a:t>Billing Contacts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1" i="0" u="none" strike="noStrike">
                          <a:solidFill>
                            <a:srgbClr val="000000"/>
                          </a:solidFill>
                          <a:effectLst/>
                          <a:latin typeface="Roboto" panose="02000000000000000000" pitchFamily="2" charset="0"/>
                        </a:rPr>
                        <a:t>Email Address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3874154"/>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Shared Mailbox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5980511"/>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4822710"/>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0061267"/>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7284022"/>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715600"/>
                  </a:ext>
                </a:extLst>
              </a:tr>
              <a:tr h="476250">
                <a:tc>
                  <a:txBody>
                    <a:bodyPr/>
                    <a:lstStyle/>
                    <a:p>
                      <a:pPr algn="l" rtl="0" fontAlgn="b">
                        <a:buNone/>
                      </a:pPr>
                      <a:r>
                        <a:rPr lang="en-GB" sz="1400" b="1" i="0" u="none" strike="noStrike">
                          <a:solidFill>
                            <a:srgbClr val="000000"/>
                          </a:solidFill>
                          <a:effectLst/>
                          <a:latin typeface="Roboto" panose="02000000000000000000" pitchFamily="2" charset="0"/>
                        </a:rPr>
                        <a:t>Operational/Submission Contacts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281028"/>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Shared Mailbox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4632835"/>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5461174"/>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Direct Contact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7857214"/>
                  </a:ext>
                </a:extLst>
              </a:tr>
              <a:tr h="476250">
                <a:tc>
                  <a:txBody>
                    <a:bodyPr/>
                    <a:lstStyle/>
                    <a:p>
                      <a:pPr algn="l" rtl="0" fontAlgn="b">
                        <a:buNone/>
                      </a:pPr>
                      <a:r>
                        <a:rPr lang="en-GB" sz="1400" b="1" i="0" u="none" strike="noStrike">
                          <a:solidFill>
                            <a:srgbClr val="000000"/>
                          </a:solidFill>
                          <a:effectLst/>
                          <a:latin typeface="Roboto" panose="02000000000000000000" pitchFamily="2" charset="0"/>
                        </a:rPr>
                        <a:t>Sharepoint Access Permission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180809"/>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Email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8507470"/>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Email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6739965"/>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Email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6257250"/>
                  </a:ext>
                </a:extLst>
              </a:tr>
              <a:tr h="238125">
                <a:tc>
                  <a:txBody>
                    <a:bodyPr/>
                    <a:lstStyle/>
                    <a:p>
                      <a:pPr algn="r" rtl="0" fontAlgn="b">
                        <a:buNone/>
                      </a:pPr>
                      <a:r>
                        <a:rPr lang="en-GB" sz="1400" b="0" i="0" u="none" strike="noStrike">
                          <a:solidFill>
                            <a:srgbClr val="000000"/>
                          </a:solidFill>
                          <a:effectLst/>
                          <a:latin typeface="Roboto" panose="02000000000000000000" pitchFamily="2" charset="0"/>
                        </a:rPr>
                        <a:t>Email 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Roboto" panose="02000000000000000000" pitchFamily="2"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9214890"/>
                  </a:ext>
                </a:extLst>
              </a:tr>
            </a:tbl>
          </a:graphicData>
        </a:graphic>
      </p:graphicFrame>
    </p:spTree>
    <p:extLst>
      <p:ext uri="{BB962C8B-B14F-4D97-AF65-F5344CB8AC3E}">
        <p14:creationId xmlns:p14="http://schemas.microsoft.com/office/powerpoint/2010/main" val="394692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0B46B-5E2D-026D-61AE-E079087647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9C444-AADC-62FE-0C3B-2A3D66F13FC7}"/>
              </a:ext>
            </a:extLst>
          </p:cNvPr>
          <p:cNvSpPr>
            <a:spLocks noGrp="1"/>
          </p:cNvSpPr>
          <p:nvPr>
            <p:ph type="title"/>
          </p:nvPr>
        </p:nvSpPr>
        <p:spPr/>
        <p:txBody>
          <a:bodyPr>
            <a:normAutofit fontScale="90000"/>
          </a:bodyPr>
          <a:lstStyle/>
          <a:p>
            <a:r>
              <a:rPr lang="en-GB">
                <a:solidFill>
                  <a:srgbClr val="70ADA3"/>
                </a:solidFill>
                <a:latin typeface="Arial" panose="020B0604020202020204" pitchFamily="34" charset="0"/>
                <a:cs typeface="Arial" panose="020B0604020202020204" pitchFamily="34" charset="0"/>
              </a:rPr>
              <a:t>Collective </a:t>
            </a:r>
            <a:r>
              <a:rPr lang="en-GB" err="1">
                <a:solidFill>
                  <a:srgbClr val="70ADA3"/>
                </a:solidFill>
                <a:latin typeface="Arial" panose="020B0604020202020204" pitchFamily="34" charset="0"/>
                <a:cs typeface="Arial" panose="020B0604020202020204" pitchFamily="34" charset="0"/>
              </a:rPr>
              <a:t>RECCo</a:t>
            </a:r>
            <a:r>
              <a:rPr lang="en-GB">
                <a:solidFill>
                  <a:srgbClr val="70ADA3"/>
                </a:solidFill>
                <a:latin typeface="Arial" panose="020B0604020202020204" pitchFamily="34" charset="0"/>
                <a:cs typeface="Arial" panose="020B0604020202020204" pitchFamily="34" charset="0"/>
              </a:rPr>
              <a:t> Team Engagement Day 2025 </a:t>
            </a:r>
            <a:endParaRPr lang="en-GB"/>
          </a:p>
        </p:txBody>
      </p:sp>
      <p:sp>
        <p:nvSpPr>
          <p:cNvPr id="8" name="TextBox 7">
            <a:extLst>
              <a:ext uri="{FF2B5EF4-FFF2-40B4-BE49-F238E27FC236}">
                <a16:creationId xmlns:a16="http://schemas.microsoft.com/office/drawing/2014/main" id="{05B758FA-6268-A6BC-CBB7-BEAF7838B495}"/>
              </a:ext>
            </a:extLst>
          </p:cNvPr>
          <p:cNvSpPr txBox="1"/>
          <p:nvPr/>
        </p:nvSpPr>
        <p:spPr>
          <a:xfrm>
            <a:off x="649224" y="1395906"/>
            <a:ext cx="4910328" cy="4355038"/>
          </a:xfrm>
          <a:prstGeom prst="rect">
            <a:avLst/>
          </a:prstGeom>
          <a:noFill/>
          <a:ln w="76200">
            <a:solidFill>
              <a:srgbClr val="70ADA3"/>
            </a:solidFill>
          </a:ln>
        </p:spPr>
        <p:txBody>
          <a:bodyPr wrap="square">
            <a:spAutoFit/>
          </a:bodyPr>
          <a:lstStyle/>
          <a:p>
            <a:pPr>
              <a:buNone/>
            </a:pP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This in-person event will take place on </a:t>
            </a:r>
            <a:r>
              <a:rPr lang="en-GB" sz="1800" b="1">
                <a:solidFill>
                  <a:srgbClr val="000000"/>
                </a:solidFill>
                <a:effectLst/>
                <a:latin typeface="Roboto" panose="02000000000000000000" pitchFamily="2" charset="0"/>
                <a:ea typeface="Times New Roman" panose="02020603050405020304" pitchFamily="18" charset="0"/>
                <a:cs typeface="Aptos" panose="020B0004020202020204" pitchFamily="34" charset="0"/>
              </a:rPr>
              <a:t>30 September 2025 </a:t>
            </a: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(09:30 - 15:30).</a:t>
            </a:r>
            <a:endParaRPr lang="en-GB">
              <a:latin typeface="Aptos" panose="020B0004020202020204" pitchFamily="34" charset="0"/>
              <a:ea typeface="Times New Roman" panose="02020603050405020304" pitchFamily="18" charset="0"/>
              <a:cs typeface="Aptos" panose="020B0004020202020204" pitchFamily="34" charset="0"/>
            </a:endParaRPr>
          </a:p>
          <a:p>
            <a:pPr>
              <a:buNone/>
            </a:pPr>
            <a:endParaRPr lang="en-GB" sz="900">
              <a:solidFill>
                <a:srgbClr val="000000"/>
              </a:solidFill>
              <a:effectLst/>
              <a:latin typeface="Roboto" panose="02000000000000000000" pitchFamily="2" charset="0"/>
              <a:ea typeface="Times New Roman" panose="02020603050405020304" pitchFamily="18" charset="0"/>
              <a:cs typeface="Aptos" panose="020B0004020202020204" pitchFamily="34" charset="0"/>
            </a:endParaRPr>
          </a:p>
          <a:p>
            <a:pPr>
              <a:buNone/>
            </a:pPr>
            <a:r>
              <a:rPr lang="en-GB">
                <a:solidFill>
                  <a:srgbClr val="70ADA3"/>
                </a:solidFill>
                <a:latin typeface="Roboto" panose="02000000000000000000" pitchFamily="2" charset="0"/>
                <a:ea typeface="Times New Roman" panose="02020603050405020304" pitchFamily="18" charset="0"/>
                <a:cs typeface="Aptos" panose="020B0004020202020204" pitchFamily="34" charset="0"/>
                <a:hlinkClick r:id="rId2">
                  <a:extLst>
                    <a:ext uri="{A12FA001-AC4F-418D-AE19-62706E023703}">
                      <ahyp:hlinkClr xmlns:ahyp="http://schemas.microsoft.com/office/drawing/2018/hyperlinkcolor" val="tx"/>
                    </a:ext>
                  </a:extLst>
                </a:hlinkClick>
              </a:rPr>
              <a:t>Registration is now open</a:t>
            </a:r>
            <a:r>
              <a:rPr lang="en-GB">
                <a:solidFill>
                  <a:srgbClr val="000000"/>
                </a:solidFill>
                <a:latin typeface="Roboto" panose="02000000000000000000" pitchFamily="2" charset="0"/>
                <a:ea typeface="Times New Roman" panose="02020603050405020304" pitchFamily="18" charset="0"/>
                <a:cs typeface="Aptos" panose="020B0004020202020204" pitchFamily="34" charset="0"/>
              </a:rPr>
              <a:t>.</a:t>
            </a:r>
          </a:p>
          <a:p>
            <a:pPr>
              <a:buNone/>
            </a:pPr>
            <a:endParaRPr lang="en-GB">
              <a:effectLst/>
              <a:latin typeface="Aptos" panose="020B0004020202020204" pitchFamily="34" charset="0"/>
              <a:ea typeface="Aptos" panose="020B0004020202020204" pitchFamily="34" charset="0"/>
              <a:cs typeface="Aptos" panose="020B0004020202020204" pitchFamily="34" charset="0"/>
            </a:endParaRPr>
          </a:p>
          <a:p>
            <a:pPr>
              <a:buNone/>
            </a:pP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This is a live, in-person event that will not be recorded, so please join us on the day to participate in the discussions and networking. </a:t>
            </a:r>
            <a:endParaRPr lang="en-GB" sz="1800">
              <a:effectLst/>
              <a:latin typeface="Aptos" panose="020B0004020202020204" pitchFamily="34" charset="0"/>
              <a:ea typeface="Aptos" panose="020B0004020202020204" pitchFamily="34" charset="0"/>
              <a:cs typeface="Aptos" panose="020B0004020202020204" pitchFamily="34" charset="0"/>
            </a:endParaRPr>
          </a:p>
          <a:p>
            <a:pPr>
              <a:buNone/>
            </a:pPr>
            <a:endParaRPr lang="en-GB" sz="1200">
              <a:effectLst/>
              <a:latin typeface="Aptos" panose="020B0004020202020204" pitchFamily="34" charset="0"/>
              <a:ea typeface="Aptos" panose="020B0004020202020204" pitchFamily="34" charset="0"/>
              <a:cs typeface="Aptos" panose="020B0004020202020204" pitchFamily="34" charset="0"/>
            </a:endParaRPr>
          </a:p>
          <a:p>
            <a:pPr>
              <a:buNone/>
            </a:pPr>
            <a:endParaRPr lang="en-GB" sz="1200">
              <a:effectLst/>
              <a:latin typeface="Aptos" panose="020B0004020202020204" pitchFamily="34" charset="0"/>
              <a:ea typeface="Aptos" panose="020B0004020202020204" pitchFamily="34" charset="0"/>
              <a:cs typeface="Aptos" panose="020B0004020202020204" pitchFamily="34" charset="0"/>
            </a:endParaRPr>
          </a:p>
          <a:p>
            <a:pPr>
              <a:buNone/>
            </a:pP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Already registered? </a:t>
            </a:r>
          </a:p>
          <a:p>
            <a:pPr>
              <a:buNone/>
            </a:pP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We’d love your input to ensure the session reflects what matters most to you. </a:t>
            </a:r>
            <a:r>
              <a:rPr lang="en-GB" sz="1800">
                <a:solidFill>
                  <a:srgbClr val="70ADA3"/>
                </a:solidFill>
                <a:effectLst/>
                <a:latin typeface="Roboto" panose="02000000000000000000" pitchFamily="2" charset="0"/>
                <a:ea typeface="Times New Roman" panose="02020603050405020304" pitchFamily="18" charset="0"/>
                <a:cs typeface="Aptos" panose="020B0004020202020204" pitchFamily="34" charset="0"/>
                <a:hlinkClick r:id="rId3">
                  <a:extLst>
                    <a:ext uri="{A12FA001-AC4F-418D-AE19-62706E023703}">
                      <ahyp:hlinkClr xmlns:ahyp="http://schemas.microsoft.com/office/drawing/2018/hyperlinkcolor" val="tx"/>
                    </a:ext>
                  </a:extLst>
                </a:hlinkClick>
              </a:rPr>
              <a:t>Take our short survey </a:t>
            </a: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to help us tailor </a:t>
            </a:r>
            <a:r>
              <a:rPr lang="en-GB" sz="1800" err="1">
                <a:solidFill>
                  <a:srgbClr val="000000"/>
                </a:solidFill>
                <a:effectLst/>
                <a:latin typeface="Roboto" panose="02000000000000000000" pitchFamily="2" charset="0"/>
                <a:ea typeface="Times New Roman" panose="02020603050405020304" pitchFamily="18" charset="0"/>
                <a:cs typeface="Aptos" panose="020B0004020202020204" pitchFamily="34" charset="0"/>
              </a:rPr>
              <a:t>contenton</a:t>
            </a: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 the </a:t>
            </a:r>
            <a:r>
              <a:rPr lang="en-GB">
                <a:solidFill>
                  <a:srgbClr val="000000"/>
                </a:solidFill>
                <a:latin typeface="Roboto" panose="02000000000000000000" pitchFamily="2" charset="0"/>
                <a:ea typeface="Times New Roman" panose="02020603050405020304" pitchFamily="18" charset="0"/>
                <a:cs typeface="Aptos" panose="020B0004020202020204" pitchFamily="34" charset="0"/>
              </a:rPr>
              <a:t>Consumer Consent Solution programme </a:t>
            </a:r>
            <a:r>
              <a:rPr lang="en-GB" sz="1800">
                <a:solidFill>
                  <a:srgbClr val="000000"/>
                </a:solidFill>
                <a:effectLst/>
                <a:latin typeface="Roboto" panose="02000000000000000000" pitchFamily="2" charset="0"/>
                <a:ea typeface="Times New Roman" panose="02020603050405020304" pitchFamily="18" charset="0"/>
                <a:cs typeface="Aptos" panose="020B0004020202020204" pitchFamily="34" charset="0"/>
              </a:rPr>
              <a:t>to your needs.</a:t>
            </a:r>
          </a:p>
          <a:p>
            <a:pPr>
              <a:buNone/>
            </a:pPr>
            <a:endParaRPr lang="en-GB" sz="500">
              <a:solidFill>
                <a:srgbClr val="000000"/>
              </a:solidFill>
              <a:effectLst/>
              <a:latin typeface="Roboto" panose="02000000000000000000" pitchFamily="2" charset="0"/>
              <a:ea typeface="Times New Roman" panose="02020603050405020304" pitchFamily="18" charset="0"/>
              <a:cs typeface="Aptos" panose="020B0004020202020204" pitchFamily="34" charset="0"/>
            </a:endParaRPr>
          </a:p>
          <a:p>
            <a:pPr>
              <a:buNone/>
            </a:pPr>
            <a:endParaRPr lang="en-GB" sz="500"/>
          </a:p>
        </p:txBody>
      </p:sp>
      <p:sp>
        <p:nvSpPr>
          <p:cNvPr id="10" name="TextBox 9">
            <a:extLst>
              <a:ext uri="{FF2B5EF4-FFF2-40B4-BE49-F238E27FC236}">
                <a16:creationId xmlns:a16="http://schemas.microsoft.com/office/drawing/2014/main" id="{73DBE482-E5DE-CF62-C16A-8BBD24D4FE36}"/>
              </a:ext>
            </a:extLst>
          </p:cNvPr>
          <p:cNvSpPr txBox="1"/>
          <p:nvPr/>
        </p:nvSpPr>
        <p:spPr>
          <a:xfrm>
            <a:off x="5925312" y="1403600"/>
            <a:ext cx="5541264" cy="4339650"/>
          </a:xfrm>
          <a:prstGeom prst="rect">
            <a:avLst/>
          </a:prstGeom>
          <a:noFill/>
          <a:ln w="76200">
            <a:solidFill>
              <a:srgbClr val="70ADA3"/>
            </a:solidFill>
          </a:ln>
        </p:spPr>
        <p:txBody>
          <a:bodyPr wrap="square">
            <a:spAutoFit/>
          </a:bodyPr>
          <a:lstStyle/>
          <a:p>
            <a:pPr algn="l" fontAlgn="base">
              <a:spcBef>
                <a:spcPts val="1200"/>
              </a:spcBef>
              <a:spcAft>
                <a:spcPts val="1200"/>
              </a:spcAft>
            </a:pPr>
            <a:r>
              <a:rPr lang="en-GB" b="1" i="0">
                <a:solidFill>
                  <a:srgbClr val="4A4A4A"/>
                </a:solidFill>
                <a:effectLst/>
                <a:latin typeface="Roboto" panose="02000000000000000000" pitchFamily="2" charset="0"/>
                <a:ea typeface="Roboto" panose="02000000000000000000" pitchFamily="2" charset="0"/>
                <a:cs typeface="Roboto" panose="02000000000000000000" pitchFamily="2" charset="0"/>
              </a:rPr>
              <a:t>Energy Code Reform &amp; Code Manager Licence</a:t>
            </a:r>
            <a:r>
              <a:rPr lang="en-GB" b="0" i="0">
                <a:solidFill>
                  <a:srgbClr val="4A4A4A"/>
                </a:solidFill>
                <a:effectLst/>
                <a:latin typeface="Roboto" panose="02000000000000000000" pitchFamily="2" charset="0"/>
                <a:ea typeface="Roboto" panose="02000000000000000000" pitchFamily="2" charset="0"/>
                <a:cs typeface="Roboto" panose="02000000000000000000" pitchFamily="2" charset="0"/>
              </a:rPr>
              <a:t>: hear an overview of current developments and potential impacts for stakeholders</a:t>
            </a:r>
          </a:p>
          <a:p>
            <a:pPr algn="l" fontAlgn="base">
              <a:spcBef>
                <a:spcPts val="1200"/>
              </a:spcBef>
              <a:spcAft>
                <a:spcPts val="1200"/>
              </a:spcAft>
            </a:pPr>
            <a:r>
              <a:rPr lang="en-GB" b="1" i="0">
                <a:solidFill>
                  <a:srgbClr val="4A4A4A"/>
                </a:solidFill>
                <a:effectLst/>
                <a:latin typeface="Roboto" panose="02000000000000000000" pitchFamily="2" charset="0"/>
                <a:ea typeface="Roboto" panose="02000000000000000000" pitchFamily="2" charset="0"/>
                <a:cs typeface="Roboto" panose="02000000000000000000" pitchFamily="2" charset="0"/>
              </a:rPr>
              <a:t>Consumer Consent Solution</a:t>
            </a:r>
            <a:r>
              <a:rPr lang="en-GB" b="0" i="0">
                <a:solidFill>
                  <a:srgbClr val="4A4A4A"/>
                </a:solidFill>
                <a:effectLst/>
                <a:latin typeface="Roboto" panose="02000000000000000000" pitchFamily="2" charset="0"/>
                <a:ea typeface="Roboto" panose="02000000000000000000" pitchFamily="2" charset="0"/>
                <a:cs typeface="Roboto" panose="02000000000000000000" pitchFamily="2" charset="0"/>
              </a:rPr>
              <a:t>: get the latest on progress, timelines, and opportunities to get involved</a:t>
            </a:r>
          </a:p>
          <a:p>
            <a:pPr algn="l" fontAlgn="base">
              <a:spcBef>
                <a:spcPts val="1200"/>
              </a:spcBef>
              <a:spcAft>
                <a:spcPts val="1200"/>
              </a:spcAft>
            </a:pPr>
            <a:r>
              <a:rPr lang="en-GB" b="1" i="0">
                <a:solidFill>
                  <a:srgbClr val="4A4A4A"/>
                </a:solidFill>
                <a:effectLst/>
                <a:latin typeface="Roboto" panose="02000000000000000000" pitchFamily="2" charset="0"/>
                <a:ea typeface="Roboto" panose="02000000000000000000" pitchFamily="2" charset="0"/>
                <a:cs typeface="Roboto" panose="02000000000000000000" pitchFamily="2" charset="0"/>
              </a:rPr>
              <a:t>Afternoon surgeries</a:t>
            </a:r>
            <a:r>
              <a:rPr lang="en-GB" b="0" i="0">
                <a:solidFill>
                  <a:srgbClr val="4A4A4A"/>
                </a:solidFill>
                <a:effectLst/>
                <a:latin typeface="Roboto" panose="02000000000000000000" pitchFamily="2" charset="0"/>
                <a:ea typeface="Roboto" panose="02000000000000000000" pitchFamily="2" charset="0"/>
                <a:cs typeface="Roboto" panose="02000000000000000000" pitchFamily="2" charset="0"/>
              </a:rPr>
              <a:t>: drop in for informal chats on topics including our Forward Work Plan 2026–29, Metering Services, Market-wide Half-Hourly Settlement, and more</a:t>
            </a:r>
          </a:p>
          <a:p>
            <a:pPr algn="l" fontAlgn="base">
              <a:spcBef>
                <a:spcPts val="1200"/>
              </a:spcBef>
              <a:spcAft>
                <a:spcPts val="1200"/>
              </a:spcAft>
            </a:pPr>
            <a:r>
              <a:rPr lang="en-GB" b="1" i="0">
                <a:solidFill>
                  <a:srgbClr val="4A4A4A"/>
                </a:solidFill>
                <a:effectLst/>
                <a:latin typeface="Roboto" panose="02000000000000000000" pitchFamily="2" charset="0"/>
                <a:ea typeface="Roboto" panose="02000000000000000000" pitchFamily="2" charset="0"/>
                <a:cs typeface="Roboto" panose="02000000000000000000" pitchFamily="2" charset="0"/>
              </a:rPr>
              <a:t>Meet Operational Account Managers</a:t>
            </a:r>
            <a:r>
              <a:rPr lang="en-GB" b="0" i="0">
                <a:solidFill>
                  <a:srgbClr val="4A4A4A"/>
                </a:solidFill>
                <a:effectLst/>
                <a:latin typeface="Roboto" panose="02000000000000000000" pitchFamily="2" charset="0"/>
                <a:ea typeface="Roboto" panose="02000000000000000000" pitchFamily="2" charset="0"/>
                <a:cs typeface="Roboto" panose="02000000000000000000" pitchFamily="2" charset="0"/>
              </a:rPr>
              <a:t>: connect with team members on hand throughout the day to help and advise</a:t>
            </a:r>
          </a:p>
        </p:txBody>
      </p:sp>
    </p:spTree>
    <p:extLst>
      <p:ext uri="{BB962C8B-B14F-4D97-AF65-F5344CB8AC3E}">
        <p14:creationId xmlns:p14="http://schemas.microsoft.com/office/powerpoint/2010/main" val="867006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err="1">
                <a:latin typeface="Roboto"/>
                <a:ea typeface="Roboto"/>
                <a:cs typeface="Roboto"/>
              </a:rPr>
              <a:t>tHAnks</a:t>
            </a:r>
            <a:r>
              <a:rPr lang="en-GB">
                <a:latin typeface="Roboto"/>
                <a:ea typeface="Roboto"/>
                <a:cs typeface="Roboto"/>
              </a:rPr>
              <a:t>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10 </a:t>
            </a:r>
            <a:r>
              <a:rPr lang="en-GB" sz="3600" err="1">
                <a:latin typeface="Roboto"/>
                <a:ea typeface="Roboto"/>
                <a:cs typeface="Roboto"/>
              </a:rPr>
              <a:t>october</a:t>
            </a:r>
            <a:r>
              <a:rPr lang="en-GB" sz="3600">
                <a:latin typeface="Roboto"/>
                <a:ea typeface="Roboto"/>
                <a:cs typeface="Roboto"/>
              </a:rPr>
              <a:t> 2025</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6.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386A2EDD-7F28-462E-9EC0-09B67534705A}">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20</Slides>
  <Notes>4</Notes>
  <HiddenSlides>0</HiddenSlides>
  <ScaleCrop>false</ScaleCrop>
  <HeadingPairs>
    <vt:vector size="4" baseType="variant">
      <vt:variant>
        <vt:lpstr>Theme</vt:lpstr>
      </vt:variant>
      <vt:variant>
        <vt:i4>6</vt:i4>
      </vt:variant>
      <vt:variant>
        <vt:lpstr>Slide Titles</vt:lpstr>
      </vt:variant>
      <vt:variant>
        <vt:i4>20</vt:i4>
      </vt:variant>
    </vt:vector>
  </HeadingPairs>
  <TitlesOfParts>
    <vt:vector size="26" baseType="lpstr">
      <vt:lpstr>REC Light Event Theme</vt:lpstr>
      <vt:lpstr>REC Alternative Event Theme</vt:lpstr>
      <vt:lpstr>2_CONTENT SLIDE</vt:lpstr>
      <vt:lpstr>1_REC Alternative Event Theme</vt:lpstr>
      <vt:lpstr>3_REC Light Event Theme</vt:lpstr>
      <vt:lpstr>1_Smart DCC</vt:lpstr>
      <vt:lpstr>REC Issues group</vt:lpstr>
      <vt:lpstr>Housekeeping</vt:lpstr>
      <vt:lpstr>1. Introduction and agreement of agenda</vt:lpstr>
      <vt:lpstr>Agenda For today</vt:lpstr>
      <vt:lpstr>Performance Assurance update at the REC Issues Group</vt:lpstr>
      <vt:lpstr>For Input: Data Cleanse</vt:lpstr>
      <vt:lpstr>Update on Data Cleanse</vt:lpstr>
      <vt:lpstr>Data Cleanse – Sprint 5 Planning</vt:lpstr>
      <vt:lpstr>Data Cleanse – Sprint 5 Planning</vt:lpstr>
      <vt:lpstr>For Information: PErformance Assurance Update</vt:lpstr>
      <vt:lpstr>PErformance Assurance</vt:lpstr>
      <vt:lpstr>3. Registration Service (CRS) Improvements Plan:  Address data Quality  </vt:lpstr>
      <vt:lpstr>PowerPoint Presentation</vt:lpstr>
      <vt:lpstr>PowerPoint Presentation</vt:lpstr>
      <vt:lpstr>4. AOB </vt:lpstr>
      <vt:lpstr>Electricity Enquiry Service (EES) MHHS Cutover activity</vt:lpstr>
      <vt:lpstr>Change Working Group - How can the SOLR process be improved?</vt:lpstr>
      <vt:lpstr>Payment Method Levelisation - Contacts Update</vt:lpstr>
      <vt:lpstr>Collective RECCo Team Engagement Day 2025 </vt:lpstr>
      <vt:lpstr>  tHAnks for attending  Next meeting:  10 october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2025-09-12T08:53:04Z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