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4100" r:id="rId6"/>
    <p:sldMasterId id="2147484106" r:id="rId7"/>
    <p:sldMasterId id="2147484133" r:id="rId8"/>
    <p:sldMasterId id="2147484147" r:id="rId9"/>
    <p:sldMasterId id="2147484149" r:id="rId10"/>
  </p:sldMasterIdLst>
  <p:notesMasterIdLst>
    <p:notesMasterId r:id="rId31"/>
  </p:notesMasterIdLst>
  <p:handoutMasterIdLst>
    <p:handoutMasterId r:id="rId32"/>
  </p:handoutMasterIdLst>
  <p:sldIdLst>
    <p:sldId id="256" r:id="rId11"/>
    <p:sldId id="269" r:id="rId12"/>
    <p:sldId id="2147478960" r:id="rId13"/>
    <p:sldId id="263" r:id="rId14"/>
    <p:sldId id="2147475708" r:id="rId15"/>
    <p:sldId id="2147475718" r:id="rId16"/>
    <p:sldId id="2147478919" r:id="rId17"/>
    <p:sldId id="2147478920" r:id="rId18"/>
    <p:sldId id="291" r:id="rId19"/>
    <p:sldId id="290" r:id="rId20"/>
    <p:sldId id="2147478954" r:id="rId21"/>
    <p:sldId id="2147478962" r:id="rId22"/>
    <p:sldId id="2147478964" r:id="rId23"/>
    <p:sldId id="2147478968" r:id="rId24"/>
    <p:sldId id="2147478966" r:id="rId25"/>
    <p:sldId id="2147478969" r:id="rId26"/>
    <p:sldId id="2147478961" r:id="rId27"/>
    <p:sldId id="2147472659" r:id="rId28"/>
    <p:sldId id="2147478963" r:id="rId29"/>
    <p:sldId id="25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  <p188:author id="{8069C0CD-5205-13AF-C2F7-70458D9F7F1A}" name="Kev Duddy" initials="KD" userId="S::Kev.Duddy@gemserv.com::cde52982-0761-44ae-bbd2-4e521d27f0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A3"/>
    <a:srgbClr val="CFE3DF"/>
    <a:srgbClr val="68A495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2D1DDB-8D9C-492C-A340-9D7A714B6902}" v="50" dt="2025-11-07T16:37:49.038"/>
    <p1510:client id="{5FD994DF-FA73-4A38-B963-6A1C671D9AE6}" v="35" dt="2025-11-07T16:40:35.039"/>
    <p1510:client id="{68B148BF-5441-4073-9405-375282C2EF8F}" v="257" dt="2025-11-07T16:50:56.433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microsoft.com/office/2018/10/relationships/authors" Target="authors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Duddy" userId="9a0f5a45-083f-4ac9-8cbf-65f891190f65" providerId="ADAL" clId="{12A70689-6CF3-49DB-8329-D6C9EEACB829}"/>
    <pc:docChg chg="custSel addSld delSld modSld">
      <pc:chgData name="Kevin Duddy" userId="9a0f5a45-083f-4ac9-8cbf-65f891190f65" providerId="ADAL" clId="{12A70689-6CF3-49DB-8329-D6C9EEACB829}" dt="2025-11-07T16:50:56.433" v="258" actId="2711"/>
      <pc:docMkLst>
        <pc:docMk/>
      </pc:docMkLst>
      <pc:sldChg chg="modSp mod">
        <pc:chgData name="Kevin Duddy" userId="9a0f5a45-083f-4ac9-8cbf-65f891190f65" providerId="ADAL" clId="{12A70689-6CF3-49DB-8329-D6C9EEACB829}" dt="2025-11-07T15:49:06.436" v="4" actId="403"/>
        <pc:sldMkLst>
          <pc:docMk/>
          <pc:sldMk cId="1116783212" sldId="263"/>
        </pc:sldMkLst>
        <pc:spChg chg="mod">
          <ac:chgData name="Kevin Duddy" userId="9a0f5a45-083f-4ac9-8cbf-65f891190f65" providerId="ADAL" clId="{12A70689-6CF3-49DB-8329-D6C9EEACB829}" dt="2025-11-07T15:49:06.436" v="4" actId="403"/>
          <ac:spMkLst>
            <pc:docMk/>
            <pc:sldMk cId="1116783212" sldId="263"/>
            <ac:spMk id="2" creationId="{5E69F552-98A8-7B6D-CDB0-DB93F5EA3A07}"/>
          </ac:spMkLst>
        </pc:spChg>
      </pc:sldChg>
      <pc:sldChg chg="modSp mod modClrScheme chgLayout">
        <pc:chgData name="Kevin Duddy" userId="9a0f5a45-083f-4ac9-8cbf-65f891190f65" providerId="ADAL" clId="{12A70689-6CF3-49DB-8329-D6C9EEACB829}" dt="2025-11-07T15:52:22.145" v="39" actId="20577"/>
        <pc:sldMkLst>
          <pc:docMk/>
          <pc:sldMk cId="3590593119" sldId="290"/>
        </pc:sldMkLst>
        <pc:spChg chg="mod ord">
          <ac:chgData name="Kevin Duddy" userId="9a0f5a45-083f-4ac9-8cbf-65f891190f65" providerId="ADAL" clId="{12A70689-6CF3-49DB-8329-D6C9EEACB829}" dt="2025-11-07T15:49:10.104" v="5" actId="403"/>
          <ac:spMkLst>
            <pc:docMk/>
            <pc:sldMk cId="3590593119" sldId="290"/>
            <ac:spMk id="2" creationId="{A97C5C68-7964-E293-672B-D82C0B2C2F67}"/>
          </ac:spMkLst>
        </pc:spChg>
        <pc:spChg chg="mod ord">
          <ac:chgData name="Kevin Duddy" userId="9a0f5a45-083f-4ac9-8cbf-65f891190f65" providerId="ADAL" clId="{12A70689-6CF3-49DB-8329-D6C9EEACB829}" dt="2025-11-07T15:51:18.798" v="26" actId="1076"/>
          <ac:spMkLst>
            <pc:docMk/>
            <pc:sldMk cId="3590593119" sldId="290"/>
            <ac:spMk id="3" creationId="{B33A6992-7E6D-B19E-EA07-EC15ACA00F19}"/>
          </ac:spMkLst>
        </pc:spChg>
        <pc:spChg chg="mod">
          <ac:chgData name="Kevin Duddy" userId="9a0f5a45-083f-4ac9-8cbf-65f891190f65" providerId="ADAL" clId="{12A70689-6CF3-49DB-8329-D6C9EEACB829}" dt="2025-11-07T15:52:22.145" v="39" actId="20577"/>
          <ac:spMkLst>
            <pc:docMk/>
            <pc:sldMk cId="3590593119" sldId="290"/>
            <ac:spMk id="4" creationId="{D6FDFFDF-1967-B9C8-6590-F1F9355B9315}"/>
          </ac:spMkLst>
        </pc:spChg>
      </pc:sldChg>
      <pc:sldChg chg="modSp del mod modClrScheme chgLayout">
        <pc:chgData name="Kevin Duddy" userId="9a0f5a45-083f-4ac9-8cbf-65f891190f65" providerId="ADAL" clId="{12A70689-6CF3-49DB-8329-D6C9EEACB829}" dt="2025-11-07T16:34:15.640" v="113" actId="47"/>
        <pc:sldMkLst>
          <pc:docMk/>
          <pc:sldMk cId="1919293365" sldId="292"/>
        </pc:sldMkLst>
        <pc:spChg chg="mod ord">
          <ac:chgData name="Kevin Duddy" userId="9a0f5a45-083f-4ac9-8cbf-65f891190f65" providerId="ADAL" clId="{12A70689-6CF3-49DB-8329-D6C9EEACB829}" dt="2025-11-07T15:52:52.026" v="45" actId="255"/>
          <ac:spMkLst>
            <pc:docMk/>
            <pc:sldMk cId="1919293365" sldId="292"/>
            <ac:spMk id="2" creationId="{ADA64835-5A55-2A0C-4241-834E86AA38F0}"/>
          </ac:spMkLst>
        </pc:spChg>
        <pc:spChg chg="mod ord">
          <ac:chgData name="Kevin Duddy" userId="9a0f5a45-083f-4ac9-8cbf-65f891190f65" providerId="ADAL" clId="{12A70689-6CF3-49DB-8329-D6C9EEACB829}" dt="2025-11-07T16:28:06.332" v="72" actId="21"/>
          <ac:spMkLst>
            <pc:docMk/>
            <pc:sldMk cId="1919293365" sldId="292"/>
            <ac:spMk id="3" creationId="{43DF3478-4283-DFF6-DB4A-35E85E2FADC0}"/>
          </ac:spMkLst>
        </pc:spChg>
      </pc:sldChg>
      <pc:sldChg chg="modSp mod modClrScheme chgLayout">
        <pc:chgData name="Kevin Duddy" userId="9a0f5a45-083f-4ac9-8cbf-65f891190f65" providerId="ADAL" clId="{12A70689-6CF3-49DB-8329-D6C9EEACB829}" dt="2025-11-07T16:36:58.496" v="141" actId="2711"/>
        <pc:sldMkLst>
          <pc:docMk/>
          <pc:sldMk cId="4040688651" sldId="2147478962"/>
        </pc:sldMkLst>
        <pc:spChg chg="mod ord">
          <ac:chgData name="Kevin Duddy" userId="9a0f5a45-083f-4ac9-8cbf-65f891190f65" providerId="ADAL" clId="{12A70689-6CF3-49DB-8329-D6C9EEACB829}" dt="2025-11-07T16:35:47.082" v="131" actId="20577"/>
          <ac:spMkLst>
            <pc:docMk/>
            <pc:sldMk cId="4040688651" sldId="2147478962"/>
            <ac:spMk id="2" creationId="{A97C5C68-7964-E293-672B-D82C0B2C2F67}"/>
          </ac:spMkLst>
        </pc:spChg>
        <pc:spChg chg="mod ord">
          <ac:chgData name="Kevin Duddy" userId="9a0f5a45-083f-4ac9-8cbf-65f891190f65" providerId="ADAL" clId="{12A70689-6CF3-49DB-8329-D6C9EEACB829}" dt="2025-11-07T16:36:58.496" v="141" actId="2711"/>
          <ac:spMkLst>
            <pc:docMk/>
            <pc:sldMk cId="4040688651" sldId="2147478962"/>
            <ac:spMk id="3" creationId="{B33A6992-7E6D-B19E-EA07-EC15ACA00F19}"/>
          </ac:spMkLst>
        </pc:spChg>
        <pc:spChg chg="mod">
          <ac:chgData name="Kevin Duddy" userId="9a0f5a45-083f-4ac9-8cbf-65f891190f65" providerId="ADAL" clId="{12A70689-6CF3-49DB-8329-D6C9EEACB829}" dt="2025-11-07T15:52:37.438" v="41" actId="1076"/>
          <ac:spMkLst>
            <pc:docMk/>
            <pc:sldMk cId="4040688651" sldId="2147478962"/>
            <ac:spMk id="4" creationId="{D6FDFFDF-1967-B9C8-6590-F1F9355B9315}"/>
          </ac:spMkLst>
        </pc:spChg>
      </pc:sldChg>
      <pc:sldChg chg="addSp delSp modSp add mod">
        <pc:chgData name="Kevin Duddy" userId="9a0f5a45-083f-4ac9-8cbf-65f891190f65" providerId="ADAL" clId="{12A70689-6CF3-49DB-8329-D6C9EEACB829}" dt="2025-11-07T16:35:54.790" v="140" actId="20577"/>
        <pc:sldMkLst>
          <pc:docMk/>
          <pc:sldMk cId="329041037" sldId="2147478964"/>
        </pc:sldMkLst>
        <pc:spChg chg="mod">
          <ac:chgData name="Kevin Duddy" userId="9a0f5a45-083f-4ac9-8cbf-65f891190f65" providerId="ADAL" clId="{12A70689-6CF3-49DB-8329-D6C9EEACB829}" dt="2025-11-07T16:35:54.790" v="140" actId="20577"/>
          <ac:spMkLst>
            <pc:docMk/>
            <pc:sldMk cId="329041037" sldId="2147478964"/>
            <ac:spMk id="2" creationId="{1E9E9615-55CE-A995-2266-E30B4EF1DABF}"/>
          </ac:spMkLst>
        </pc:spChg>
        <pc:spChg chg="del mod">
          <ac:chgData name="Kevin Duddy" userId="9a0f5a45-083f-4ac9-8cbf-65f891190f65" providerId="ADAL" clId="{12A70689-6CF3-49DB-8329-D6C9EEACB829}" dt="2025-11-07T16:25:29.898" v="49" actId="1032"/>
          <ac:spMkLst>
            <pc:docMk/>
            <pc:sldMk cId="329041037" sldId="2147478964"/>
            <ac:spMk id="3" creationId="{CC2D634B-84D8-280C-75BD-BBA7CE0F9C06}"/>
          </ac:spMkLst>
        </pc:spChg>
        <pc:spChg chg="add del mod">
          <ac:chgData name="Kevin Duddy" userId="9a0f5a45-083f-4ac9-8cbf-65f891190f65" providerId="ADAL" clId="{12A70689-6CF3-49DB-8329-D6C9EEACB829}" dt="2025-11-07T16:26:41.818" v="64"/>
          <ac:spMkLst>
            <pc:docMk/>
            <pc:sldMk cId="329041037" sldId="2147478964"/>
            <ac:spMk id="6" creationId="{4A004B1C-1DEA-226B-56C3-3357C16E6969}"/>
          </ac:spMkLst>
        </pc:spChg>
        <pc:spChg chg="add mod">
          <ac:chgData name="Kevin Duddy" userId="9a0f5a45-083f-4ac9-8cbf-65f891190f65" providerId="ADAL" clId="{12A70689-6CF3-49DB-8329-D6C9EEACB829}" dt="2025-11-07T16:35:18.970" v="116" actId="207"/>
          <ac:spMkLst>
            <pc:docMk/>
            <pc:sldMk cId="329041037" sldId="2147478964"/>
            <ac:spMk id="7" creationId="{0293140F-46E8-64C6-0580-266142F250D1}"/>
          </ac:spMkLst>
        </pc:spChg>
        <pc:spChg chg="add del mod">
          <ac:chgData name="Kevin Duddy" userId="9a0f5a45-083f-4ac9-8cbf-65f891190f65" providerId="ADAL" clId="{12A70689-6CF3-49DB-8329-D6C9EEACB829}" dt="2025-11-07T16:28:04.265" v="71"/>
          <ac:spMkLst>
            <pc:docMk/>
            <pc:sldMk cId="329041037" sldId="2147478964"/>
            <ac:spMk id="8" creationId="{78415B4C-001C-3029-3724-482369D158D3}"/>
          </ac:spMkLst>
        </pc:spChg>
        <pc:spChg chg="add del mod">
          <ac:chgData name="Kevin Duddy" userId="9a0f5a45-083f-4ac9-8cbf-65f891190f65" providerId="ADAL" clId="{12A70689-6CF3-49DB-8329-D6C9EEACB829}" dt="2025-11-07T16:30:32.889" v="87"/>
          <ac:spMkLst>
            <pc:docMk/>
            <pc:sldMk cId="329041037" sldId="2147478964"/>
            <ac:spMk id="9" creationId="{C1D49278-B56F-C749-850A-900DBF7E518C}"/>
          </ac:spMkLst>
        </pc:spChg>
        <pc:graphicFrameChg chg="add mod modGraphic">
          <ac:chgData name="Kevin Duddy" userId="9a0f5a45-083f-4ac9-8cbf-65f891190f65" providerId="ADAL" clId="{12A70689-6CF3-49DB-8329-D6C9EEACB829}" dt="2025-11-07T16:34:02.541" v="110" actId="478"/>
          <ac:graphicFrameMkLst>
            <pc:docMk/>
            <pc:sldMk cId="329041037" sldId="2147478964"/>
            <ac:graphicFrameMk id="4" creationId="{6E950EC1-07EF-BF23-A443-08957C4642A0}"/>
          </ac:graphicFrameMkLst>
        </pc:graphicFrameChg>
        <pc:picChg chg="add del mod">
          <ac:chgData name="Kevin Duddy" userId="9a0f5a45-083f-4ac9-8cbf-65f891190f65" providerId="ADAL" clId="{12A70689-6CF3-49DB-8329-D6C9EEACB829}" dt="2025-11-07T16:33:34.567" v="105" actId="478"/>
          <ac:picMkLst>
            <pc:docMk/>
            <pc:sldMk cId="329041037" sldId="2147478964"/>
            <ac:picMk id="11" creationId="{9A4D7710-D4E0-0E87-549D-A9E6E30A58BB}"/>
          </ac:picMkLst>
        </pc:picChg>
        <pc:picChg chg="add mod">
          <ac:chgData name="Kevin Duddy" userId="9a0f5a45-083f-4ac9-8cbf-65f891190f65" providerId="ADAL" clId="{12A70689-6CF3-49DB-8329-D6C9EEACB829}" dt="2025-11-07T16:34:37.244" v="115" actId="2085"/>
          <ac:picMkLst>
            <pc:docMk/>
            <pc:sldMk cId="329041037" sldId="2147478964"/>
            <ac:picMk id="13" creationId="{BA5F8C37-42EB-C2D8-0F3E-011538377B7F}"/>
          </ac:picMkLst>
        </pc:picChg>
        <pc:picChg chg="add mod">
          <ac:chgData name="Kevin Duddy" userId="9a0f5a45-083f-4ac9-8cbf-65f891190f65" providerId="ADAL" clId="{12A70689-6CF3-49DB-8329-D6C9EEACB829}" dt="2025-11-07T16:34:09.247" v="112" actId="1076"/>
          <ac:picMkLst>
            <pc:docMk/>
            <pc:sldMk cId="329041037" sldId="2147478964"/>
            <ac:picMk id="14" creationId="{98822AE9-7A15-EC98-FF96-18F48AE371B7}"/>
          </ac:picMkLst>
        </pc:picChg>
      </pc:sldChg>
      <pc:sldChg chg="addSp modSp mod modClrScheme chgLayout">
        <pc:chgData name="Kevin Duddy" userId="9a0f5a45-083f-4ac9-8cbf-65f891190f65" providerId="ADAL" clId="{12A70689-6CF3-49DB-8329-D6C9EEACB829}" dt="2025-11-07T16:50:56.433" v="258" actId="2711"/>
        <pc:sldMkLst>
          <pc:docMk/>
          <pc:sldMk cId="3783288007" sldId="2147478966"/>
        </pc:sldMkLst>
        <pc:spChg chg="mod ord">
          <ac:chgData name="Kevin Duddy" userId="9a0f5a45-083f-4ac9-8cbf-65f891190f65" providerId="ADAL" clId="{12A70689-6CF3-49DB-8329-D6C9EEACB829}" dt="2025-11-07T16:50:47.329" v="256" actId="2711"/>
          <ac:spMkLst>
            <pc:docMk/>
            <pc:sldMk cId="3783288007" sldId="2147478966"/>
            <ac:spMk id="2" creationId="{A97C5C68-7964-E293-672B-D82C0B2C2F67}"/>
          </ac:spMkLst>
        </pc:spChg>
        <pc:spChg chg="mod ord">
          <ac:chgData name="Kevin Duddy" userId="9a0f5a45-083f-4ac9-8cbf-65f891190f65" providerId="ADAL" clId="{12A70689-6CF3-49DB-8329-D6C9EEACB829}" dt="2025-11-07T16:50:56.433" v="258" actId="2711"/>
          <ac:spMkLst>
            <pc:docMk/>
            <pc:sldMk cId="3783288007" sldId="2147478966"/>
            <ac:spMk id="3" creationId="{B33A6992-7E6D-B19E-EA07-EC15ACA00F19}"/>
          </ac:spMkLst>
        </pc:spChg>
        <pc:spChg chg="add mod">
          <ac:chgData name="Kevin Duddy" userId="9a0f5a45-083f-4ac9-8cbf-65f891190f65" providerId="ADAL" clId="{12A70689-6CF3-49DB-8329-D6C9EEACB829}" dt="2025-11-07T16:50:52.064" v="257" actId="2711"/>
          <ac:spMkLst>
            <pc:docMk/>
            <pc:sldMk cId="3783288007" sldId="2147478966"/>
            <ac:spMk id="4" creationId="{FD4BC829-0E5E-C7E5-019B-A7A6A146A326}"/>
          </ac:spMkLst>
        </pc:spChg>
      </pc:sldChg>
      <pc:sldChg chg="modSp del mod modClrScheme chgLayout">
        <pc:chgData name="Kevin Duddy" userId="9a0f5a45-083f-4ac9-8cbf-65f891190f65" providerId="ADAL" clId="{12A70689-6CF3-49DB-8329-D6C9EEACB829}" dt="2025-11-07T16:46:26.094" v="242" actId="47"/>
        <pc:sldMkLst>
          <pc:docMk/>
          <pc:sldMk cId="270203871" sldId="2147478967"/>
        </pc:sldMkLst>
        <pc:spChg chg="mod ord">
          <ac:chgData name="Kevin Duddy" userId="9a0f5a45-083f-4ac9-8cbf-65f891190f65" providerId="ADAL" clId="{12A70689-6CF3-49DB-8329-D6C9EEACB829}" dt="2025-11-07T16:39:37.146" v="151" actId="403"/>
          <ac:spMkLst>
            <pc:docMk/>
            <pc:sldMk cId="270203871" sldId="2147478967"/>
            <ac:spMk id="2" creationId="{2A910CE4-43ED-39CF-275A-3034E2A9F27D}"/>
          </ac:spMkLst>
        </pc:spChg>
        <pc:spChg chg="mod ord">
          <ac:chgData name="Kevin Duddy" userId="9a0f5a45-083f-4ac9-8cbf-65f891190f65" providerId="ADAL" clId="{12A70689-6CF3-49DB-8329-D6C9EEACB829}" dt="2025-11-07T16:45:06.835" v="169" actId="21"/>
          <ac:spMkLst>
            <pc:docMk/>
            <pc:sldMk cId="270203871" sldId="2147478967"/>
            <ac:spMk id="3" creationId="{8C4BA380-0BD9-C6B8-8D82-E99B1C34B194}"/>
          </ac:spMkLst>
        </pc:spChg>
      </pc:sldChg>
      <pc:sldChg chg="addSp delSp modSp add mod">
        <pc:chgData name="Kevin Duddy" userId="9a0f5a45-083f-4ac9-8cbf-65f891190f65" providerId="ADAL" clId="{12A70689-6CF3-49DB-8329-D6C9EEACB829}" dt="2025-11-07T16:46:15.591" v="241" actId="20577"/>
        <pc:sldMkLst>
          <pc:docMk/>
          <pc:sldMk cId="3441763484" sldId="2147478969"/>
        </pc:sldMkLst>
        <pc:spChg chg="del">
          <ac:chgData name="Kevin Duddy" userId="9a0f5a45-083f-4ac9-8cbf-65f891190f65" providerId="ADAL" clId="{12A70689-6CF3-49DB-8329-D6C9EEACB829}" dt="2025-11-07T16:44:23.001" v="161" actId="21"/>
          <ac:spMkLst>
            <pc:docMk/>
            <pc:sldMk cId="3441763484" sldId="2147478969"/>
            <ac:spMk id="3" creationId="{12ACE1D3-E226-8ECA-9977-5CE6D07102E9}"/>
          </ac:spMkLst>
        </pc:spChg>
        <pc:spChg chg="add del mod">
          <ac:chgData name="Kevin Duddy" userId="9a0f5a45-083f-4ac9-8cbf-65f891190f65" providerId="ADAL" clId="{12A70689-6CF3-49DB-8329-D6C9EEACB829}" dt="2025-11-07T16:44:32.941" v="162" actId="1032"/>
          <ac:spMkLst>
            <pc:docMk/>
            <pc:sldMk cId="3441763484" sldId="2147478969"/>
            <ac:spMk id="5" creationId="{248AF7FA-3C68-85D0-5D5F-3F9B233F20EE}"/>
          </ac:spMkLst>
        </pc:spChg>
        <pc:graphicFrameChg chg="add mod modGraphic">
          <ac:chgData name="Kevin Duddy" userId="9a0f5a45-083f-4ac9-8cbf-65f891190f65" providerId="ADAL" clId="{12A70689-6CF3-49DB-8329-D6C9EEACB829}" dt="2025-11-07T16:46:15.591" v="241" actId="20577"/>
          <ac:graphicFrameMkLst>
            <pc:docMk/>
            <pc:sldMk cId="3441763484" sldId="2147478969"/>
            <ac:graphicFrameMk id="6" creationId="{C48D8C53-B6E5-4CD8-ADC0-C551E20B4083}"/>
          </ac:graphicFrameMkLst>
        </pc:graphicFrameChg>
      </pc:sldChg>
    </pc:docChg>
  </pc:docChgLst>
  <pc:docChgLst>
    <pc:chgData name="James Rees" userId="ae747685-59f7-4046-8ccf-98b152de0327" providerId="ADAL" clId="{AA69CD2D-9C26-4E2E-9B71-84B07BFFC68B}"/>
    <pc:docChg chg="custSel addSld delSld modSld delMainMaster">
      <pc:chgData name="James Rees" userId="ae747685-59f7-4046-8ccf-98b152de0327" providerId="ADAL" clId="{AA69CD2D-9C26-4E2E-9B71-84B07BFFC68B}" dt="2025-11-07T16:40:35.039" v="663" actId="20577"/>
      <pc:docMkLst>
        <pc:docMk/>
      </pc:docMkLst>
      <pc:sldChg chg="modSp mod">
        <pc:chgData name="James Rees" userId="ae747685-59f7-4046-8ccf-98b152de0327" providerId="ADAL" clId="{AA69CD2D-9C26-4E2E-9B71-84B07BFFC68B}" dt="2025-11-07T08:56:17.280" v="18" actId="20577"/>
        <pc:sldMkLst>
          <pc:docMk/>
          <pc:sldMk cId="424965022" sldId="256"/>
        </pc:sldMkLst>
        <pc:spChg chg="mod">
          <ac:chgData name="James Rees" userId="ae747685-59f7-4046-8ccf-98b152de0327" providerId="ADAL" clId="{AA69CD2D-9C26-4E2E-9B71-84B07BFFC68B}" dt="2025-11-07T08:56:17.280" v="18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James Rees" userId="ae747685-59f7-4046-8ccf-98b152de0327" providerId="ADAL" clId="{AA69CD2D-9C26-4E2E-9B71-84B07BFFC68B}" dt="2025-11-07T09:13:54.376" v="603" actId="313"/>
        <pc:sldMkLst>
          <pc:docMk/>
          <pc:sldMk cId="1876557297" sldId="257"/>
        </pc:sldMkLst>
        <pc:spChg chg="mod">
          <ac:chgData name="James Rees" userId="ae747685-59f7-4046-8ccf-98b152de0327" providerId="ADAL" clId="{AA69CD2D-9C26-4E2E-9B71-84B07BFFC68B}" dt="2025-11-07T09:13:54.376" v="603" actId="313"/>
          <ac:spMkLst>
            <pc:docMk/>
            <pc:sldMk cId="1876557297" sldId="257"/>
            <ac:spMk id="2" creationId="{5B02A7D5-1EE1-44B5-DC76-072639BE3655}"/>
          </ac:spMkLst>
        </pc:spChg>
      </pc:sldChg>
      <pc:sldChg chg="modSp mod">
        <pc:chgData name="James Rees" userId="ae747685-59f7-4046-8ccf-98b152de0327" providerId="ADAL" clId="{AA69CD2D-9C26-4E2E-9B71-84B07BFFC68B}" dt="2025-11-07T16:40:35.039" v="663" actId="20577"/>
        <pc:sldMkLst>
          <pc:docMk/>
          <pc:sldMk cId="1116783212" sldId="263"/>
        </pc:sldMkLst>
        <pc:graphicFrameChg chg="modGraphic">
          <ac:chgData name="James Rees" userId="ae747685-59f7-4046-8ccf-98b152de0327" providerId="ADAL" clId="{AA69CD2D-9C26-4E2E-9B71-84B07BFFC68B}" dt="2025-11-07T16:40:35.039" v="663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modSp add mod">
        <pc:chgData name="James Rees" userId="ae747685-59f7-4046-8ccf-98b152de0327" providerId="ADAL" clId="{AA69CD2D-9C26-4E2E-9B71-84B07BFFC68B}" dt="2025-11-07T09:13:28.805" v="601" actId="2711"/>
        <pc:sldMkLst>
          <pc:docMk/>
          <pc:sldMk cId="3590593119" sldId="290"/>
        </pc:sldMkLst>
        <pc:spChg chg="mod">
          <ac:chgData name="James Rees" userId="ae747685-59f7-4046-8ccf-98b152de0327" providerId="ADAL" clId="{AA69CD2D-9C26-4E2E-9B71-84B07BFFC68B}" dt="2025-11-07T09:13:28.805" v="601" actId="2711"/>
          <ac:spMkLst>
            <pc:docMk/>
            <pc:sldMk cId="3590593119" sldId="290"/>
            <ac:spMk id="3" creationId="{B33A6992-7E6D-B19E-EA07-EC15ACA00F19}"/>
          </ac:spMkLst>
        </pc:spChg>
      </pc:sldChg>
      <pc:sldChg chg="modSp mod">
        <pc:chgData name="James Rees" userId="ae747685-59f7-4046-8ccf-98b152de0327" providerId="ADAL" clId="{AA69CD2D-9C26-4E2E-9B71-84B07BFFC68B}" dt="2025-11-07T09:30:01.510" v="626" actId="20577"/>
        <pc:sldMkLst>
          <pc:docMk/>
          <pc:sldMk cId="504630360" sldId="291"/>
        </pc:sldMkLst>
        <pc:spChg chg="mod">
          <ac:chgData name="James Rees" userId="ae747685-59f7-4046-8ccf-98b152de0327" providerId="ADAL" clId="{AA69CD2D-9C26-4E2E-9B71-84B07BFFC68B}" dt="2025-11-07T09:13:12.782" v="600" actId="14100"/>
          <ac:spMkLst>
            <pc:docMk/>
            <pc:sldMk cId="504630360" sldId="291"/>
            <ac:spMk id="2" creationId="{A36F6ADC-A5B4-47C0-A39B-F4DC98FAAA19}"/>
          </ac:spMkLst>
        </pc:spChg>
        <pc:spChg chg="mod">
          <ac:chgData name="James Rees" userId="ae747685-59f7-4046-8ccf-98b152de0327" providerId="ADAL" clId="{AA69CD2D-9C26-4E2E-9B71-84B07BFFC68B}" dt="2025-11-07T09:30:01.510" v="626" actId="20577"/>
          <ac:spMkLst>
            <pc:docMk/>
            <pc:sldMk cId="504630360" sldId="291"/>
            <ac:spMk id="5" creationId="{65172FE4-1BC2-E555-1F24-2052F2B47335}"/>
          </ac:spMkLst>
        </pc:spChg>
      </pc:sldChg>
      <pc:sldChg chg="del">
        <pc:chgData name="James Rees" userId="ae747685-59f7-4046-8ccf-98b152de0327" providerId="ADAL" clId="{AA69CD2D-9C26-4E2E-9B71-84B07BFFC68B}" dt="2025-11-07T08:58:15.359" v="128" actId="47"/>
        <pc:sldMkLst>
          <pc:docMk/>
          <pc:sldMk cId="1917393291" sldId="292"/>
        </pc:sldMkLst>
      </pc:sldChg>
      <pc:sldChg chg="modSp add mod">
        <pc:chgData name="James Rees" userId="ae747685-59f7-4046-8ccf-98b152de0327" providerId="ADAL" clId="{AA69CD2D-9C26-4E2E-9B71-84B07BFFC68B}" dt="2025-11-07T09:38:55.220" v="631" actId="20577"/>
        <pc:sldMkLst>
          <pc:docMk/>
          <pc:sldMk cId="1919293365" sldId="292"/>
        </pc:sldMkLst>
        <pc:spChg chg="mod">
          <ac:chgData name="James Rees" userId="ae747685-59f7-4046-8ccf-98b152de0327" providerId="ADAL" clId="{AA69CD2D-9C26-4E2E-9B71-84B07BFFC68B}" dt="2025-11-07T09:38:55.220" v="631" actId="20577"/>
          <ac:spMkLst>
            <pc:docMk/>
            <pc:sldMk cId="1919293365" sldId="292"/>
            <ac:spMk id="3" creationId="{43DF3478-4283-DFF6-DB4A-35E85E2FADC0}"/>
          </ac:spMkLst>
        </pc:spChg>
      </pc:sldChg>
      <pc:sldChg chg="del">
        <pc:chgData name="James Rees" userId="ae747685-59f7-4046-8ccf-98b152de0327" providerId="ADAL" clId="{AA69CD2D-9C26-4E2E-9B71-84B07BFFC68B}" dt="2025-11-07T09:02:00.118" v="241" actId="47"/>
        <pc:sldMkLst>
          <pc:docMk/>
          <pc:sldMk cId="2602023086" sldId="1346"/>
        </pc:sldMkLst>
      </pc:sldChg>
      <pc:sldChg chg="del">
        <pc:chgData name="James Rees" userId="ae747685-59f7-4046-8ccf-98b152de0327" providerId="ADAL" clId="{AA69CD2D-9C26-4E2E-9B71-84B07BFFC68B}" dt="2025-11-07T09:02:01.743" v="249" actId="47"/>
        <pc:sldMkLst>
          <pc:docMk/>
          <pc:sldMk cId="695221717" sldId="2146846612"/>
        </pc:sldMkLst>
      </pc:sldChg>
      <pc:sldChg chg="del">
        <pc:chgData name="James Rees" userId="ae747685-59f7-4046-8ccf-98b152de0327" providerId="ADAL" clId="{AA69CD2D-9C26-4E2E-9B71-84B07BFFC68B}" dt="2025-11-07T09:02:01.545" v="248" actId="47"/>
        <pc:sldMkLst>
          <pc:docMk/>
          <pc:sldMk cId="3458929322" sldId="2146846628"/>
        </pc:sldMkLst>
      </pc:sldChg>
      <pc:sldChg chg="del">
        <pc:chgData name="James Rees" userId="ae747685-59f7-4046-8ccf-98b152de0327" providerId="ADAL" clId="{AA69CD2D-9C26-4E2E-9B71-84B07BFFC68B}" dt="2025-11-07T09:02:01.966" v="250" actId="47"/>
        <pc:sldMkLst>
          <pc:docMk/>
          <pc:sldMk cId="3328554322" sldId="2146846629"/>
        </pc:sldMkLst>
      </pc:sldChg>
      <pc:sldChg chg="del">
        <pc:chgData name="James Rees" userId="ae747685-59f7-4046-8ccf-98b152de0327" providerId="ADAL" clId="{AA69CD2D-9C26-4E2E-9B71-84B07BFFC68B}" dt="2025-11-07T09:02:01.341" v="247" actId="47"/>
        <pc:sldMkLst>
          <pc:docMk/>
          <pc:sldMk cId="3624570311" sldId="2146846632"/>
        </pc:sldMkLst>
      </pc:sldChg>
      <pc:sldChg chg="del">
        <pc:chgData name="James Rees" userId="ae747685-59f7-4046-8ccf-98b152de0327" providerId="ADAL" clId="{AA69CD2D-9C26-4E2E-9B71-84B07BFFC68B}" dt="2025-11-07T09:02:02.126" v="251" actId="47"/>
        <pc:sldMkLst>
          <pc:docMk/>
          <pc:sldMk cId="3432429712" sldId="2146846633"/>
        </pc:sldMkLst>
      </pc:sldChg>
      <pc:sldChg chg="del">
        <pc:chgData name="James Rees" userId="ae747685-59f7-4046-8ccf-98b152de0327" providerId="ADAL" clId="{AA69CD2D-9C26-4E2E-9B71-84B07BFFC68B}" dt="2025-11-07T09:02:00.408" v="242" actId="47"/>
        <pc:sldMkLst>
          <pc:docMk/>
          <pc:sldMk cId="2602786469" sldId="2146846637"/>
        </pc:sldMkLst>
      </pc:sldChg>
      <pc:sldChg chg="del">
        <pc:chgData name="James Rees" userId="ae747685-59f7-4046-8ccf-98b152de0327" providerId="ADAL" clId="{AA69CD2D-9C26-4E2E-9B71-84B07BFFC68B}" dt="2025-11-07T09:02:00.942" v="245" actId="47"/>
        <pc:sldMkLst>
          <pc:docMk/>
          <pc:sldMk cId="1050850688" sldId="2146846639"/>
        </pc:sldMkLst>
      </pc:sldChg>
      <pc:sldChg chg="del">
        <pc:chgData name="James Rees" userId="ae747685-59f7-4046-8ccf-98b152de0327" providerId="ADAL" clId="{AA69CD2D-9C26-4E2E-9B71-84B07BFFC68B}" dt="2025-11-07T09:02:02.323" v="252" actId="47"/>
        <pc:sldMkLst>
          <pc:docMk/>
          <pc:sldMk cId="3620680535" sldId="2146846640"/>
        </pc:sldMkLst>
      </pc:sldChg>
      <pc:sldChg chg="del">
        <pc:chgData name="James Rees" userId="ae747685-59f7-4046-8ccf-98b152de0327" providerId="ADAL" clId="{AA69CD2D-9C26-4E2E-9B71-84B07BFFC68B}" dt="2025-11-07T09:02:03.961" v="256" actId="47"/>
        <pc:sldMkLst>
          <pc:docMk/>
          <pc:sldMk cId="492827588" sldId="2146846641"/>
        </pc:sldMkLst>
      </pc:sldChg>
      <pc:sldChg chg="del">
        <pc:chgData name="James Rees" userId="ae747685-59f7-4046-8ccf-98b152de0327" providerId="ADAL" clId="{AA69CD2D-9C26-4E2E-9B71-84B07BFFC68B}" dt="2025-11-07T09:02:01.106" v="246" actId="47"/>
        <pc:sldMkLst>
          <pc:docMk/>
          <pc:sldMk cId="3121549216" sldId="2146846642"/>
        </pc:sldMkLst>
      </pc:sldChg>
      <pc:sldChg chg="del">
        <pc:chgData name="James Rees" userId="ae747685-59f7-4046-8ccf-98b152de0327" providerId="ADAL" clId="{AA69CD2D-9C26-4E2E-9B71-84B07BFFC68B}" dt="2025-11-07T09:02:02.731" v="253" actId="47"/>
        <pc:sldMkLst>
          <pc:docMk/>
          <pc:sldMk cId="2011349580" sldId="2146846643"/>
        </pc:sldMkLst>
      </pc:sldChg>
      <pc:sldChg chg="del">
        <pc:chgData name="James Rees" userId="ae747685-59f7-4046-8ccf-98b152de0327" providerId="ADAL" clId="{AA69CD2D-9C26-4E2E-9B71-84B07BFFC68B}" dt="2025-11-07T09:02:03.153" v="254" actId="47"/>
        <pc:sldMkLst>
          <pc:docMk/>
          <pc:sldMk cId="324932593" sldId="2146846644"/>
        </pc:sldMkLst>
      </pc:sldChg>
      <pc:sldChg chg="del">
        <pc:chgData name="James Rees" userId="ae747685-59f7-4046-8ccf-98b152de0327" providerId="ADAL" clId="{AA69CD2D-9C26-4E2E-9B71-84B07BFFC68B}" dt="2025-11-07T09:02:03.574" v="255" actId="47"/>
        <pc:sldMkLst>
          <pc:docMk/>
          <pc:sldMk cId="1233648302" sldId="2146846645"/>
        </pc:sldMkLst>
      </pc:sldChg>
      <pc:sldChg chg="del">
        <pc:chgData name="James Rees" userId="ae747685-59f7-4046-8ccf-98b152de0327" providerId="ADAL" clId="{AA69CD2D-9C26-4E2E-9B71-84B07BFFC68B}" dt="2025-11-07T09:02:00.682" v="243" actId="47"/>
        <pc:sldMkLst>
          <pc:docMk/>
          <pc:sldMk cId="4023462530" sldId="2146846646"/>
        </pc:sldMkLst>
      </pc:sldChg>
      <pc:sldChg chg="del">
        <pc:chgData name="James Rees" userId="ae747685-59f7-4046-8ccf-98b152de0327" providerId="ADAL" clId="{AA69CD2D-9C26-4E2E-9B71-84B07BFFC68B}" dt="2025-11-07T09:02:00.785" v="244" actId="47"/>
        <pc:sldMkLst>
          <pc:docMk/>
          <pc:sldMk cId="424904289" sldId="2146846647"/>
        </pc:sldMkLst>
      </pc:sldChg>
      <pc:sldChg chg="add">
        <pc:chgData name="James Rees" userId="ae747685-59f7-4046-8ccf-98b152de0327" providerId="ADAL" clId="{AA69CD2D-9C26-4E2E-9B71-84B07BFFC68B}" dt="2025-11-07T09:08:33.076" v="514"/>
        <pc:sldMkLst>
          <pc:docMk/>
          <pc:sldMk cId="3094379077" sldId="2147472659"/>
        </pc:sldMkLst>
      </pc:sldChg>
      <pc:sldChg chg="modSp mod">
        <pc:chgData name="James Rees" userId="ae747685-59f7-4046-8ccf-98b152de0327" providerId="ADAL" clId="{AA69CD2D-9C26-4E2E-9B71-84B07BFFC68B}" dt="2025-11-07T16:35:17.407" v="650" actId="2711"/>
        <pc:sldMkLst>
          <pc:docMk/>
          <pc:sldMk cId="316604801" sldId="2147475708"/>
        </pc:sldMkLst>
        <pc:spChg chg="mod">
          <ac:chgData name="James Rees" userId="ae747685-59f7-4046-8ccf-98b152de0327" providerId="ADAL" clId="{AA69CD2D-9C26-4E2E-9B71-84B07BFFC68B}" dt="2025-11-07T09:29:51.798" v="621" actId="313"/>
          <ac:spMkLst>
            <pc:docMk/>
            <pc:sldMk cId="316604801" sldId="2147475708"/>
            <ac:spMk id="2" creationId="{4310DABB-9296-FDB0-E562-D1B45488F158}"/>
          </ac:spMkLst>
        </pc:spChg>
        <pc:spChg chg="mod">
          <ac:chgData name="James Rees" userId="ae747685-59f7-4046-8ccf-98b152de0327" providerId="ADAL" clId="{AA69CD2D-9C26-4E2E-9B71-84B07BFFC68B}" dt="2025-11-07T16:35:17.407" v="650" actId="2711"/>
          <ac:spMkLst>
            <pc:docMk/>
            <pc:sldMk cId="316604801" sldId="2147475708"/>
            <ac:spMk id="5" creationId="{9A4CA232-73BF-8448-1F04-F77A7C47EBAA}"/>
          </ac:spMkLst>
        </pc:spChg>
      </pc:sldChg>
      <pc:sldChg chg="add del">
        <pc:chgData name="James Rees" userId="ae747685-59f7-4046-8ccf-98b152de0327" providerId="ADAL" clId="{AA69CD2D-9C26-4E2E-9B71-84B07BFFC68B}" dt="2025-11-07T16:34:56.781" v="633" actId="47"/>
        <pc:sldMkLst>
          <pc:docMk/>
          <pc:sldMk cId="3467255204" sldId="2147475709"/>
        </pc:sldMkLst>
      </pc:sldChg>
      <pc:sldChg chg="add">
        <pc:chgData name="James Rees" userId="ae747685-59f7-4046-8ccf-98b152de0327" providerId="ADAL" clId="{AA69CD2D-9C26-4E2E-9B71-84B07BFFC68B}" dt="2025-11-07T16:34:50.350" v="632"/>
        <pc:sldMkLst>
          <pc:docMk/>
          <pc:sldMk cId="3943219978" sldId="2147475718"/>
        </pc:sldMkLst>
      </pc:sldChg>
      <pc:sldChg chg="add del">
        <pc:chgData name="James Rees" userId="ae747685-59f7-4046-8ccf-98b152de0327" providerId="ADAL" clId="{AA69CD2D-9C26-4E2E-9B71-84B07BFFC68B}" dt="2025-11-07T16:34:58.871" v="634" actId="47"/>
        <pc:sldMkLst>
          <pc:docMk/>
          <pc:sldMk cId="162423740" sldId="2147478918"/>
        </pc:sldMkLst>
      </pc:sldChg>
      <pc:sldChg chg="add">
        <pc:chgData name="James Rees" userId="ae747685-59f7-4046-8ccf-98b152de0327" providerId="ADAL" clId="{AA69CD2D-9C26-4E2E-9B71-84B07BFFC68B}" dt="2025-11-07T16:34:50.350" v="632"/>
        <pc:sldMkLst>
          <pc:docMk/>
          <pc:sldMk cId="300269602" sldId="2147478919"/>
        </pc:sldMkLst>
      </pc:sldChg>
      <pc:sldChg chg="del">
        <pc:chgData name="James Rees" userId="ae747685-59f7-4046-8ccf-98b152de0327" providerId="ADAL" clId="{AA69CD2D-9C26-4E2E-9B71-84B07BFFC68B}" dt="2025-11-07T08:58:06.037" v="117" actId="47"/>
        <pc:sldMkLst>
          <pc:docMk/>
          <pc:sldMk cId="2409992255" sldId="2147478919"/>
        </pc:sldMkLst>
      </pc:sldChg>
      <pc:sldChg chg="add">
        <pc:chgData name="James Rees" userId="ae747685-59f7-4046-8ccf-98b152de0327" providerId="ADAL" clId="{AA69CD2D-9C26-4E2E-9B71-84B07BFFC68B}" dt="2025-11-07T16:34:50.350" v="632"/>
        <pc:sldMkLst>
          <pc:docMk/>
          <pc:sldMk cId="3446647170" sldId="2147478920"/>
        </pc:sldMkLst>
      </pc:sldChg>
      <pc:sldChg chg="del">
        <pc:chgData name="James Rees" userId="ae747685-59f7-4046-8ccf-98b152de0327" providerId="ADAL" clId="{AA69CD2D-9C26-4E2E-9B71-84B07BFFC68B}" dt="2025-11-07T08:58:06.623" v="118" actId="47"/>
        <pc:sldMkLst>
          <pc:docMk/>
          <pc:sldMk cId="1491113240" sldId="2147478921"/>
        </pc:sldMkLst>
      </pc:sldChg>
      <pc:sldChg chg="del">
        <pc:chgData name="James Rees" userId="ae747685-59f7-4046-8ccf-98b152de0327" providerId="ADAL" clId="{AA69CD2D-9C26-4E2E-9B71-84B07BFFC68B}" dt="2025-11-07T08:58:07.207" v="119" actId="47"/>
        <pc:sldMkLst>
          <pc:docMk/>
          <pc:sldMk cId="1906169347" sldId="2147478922"/>
        </pc:sldMkLst>
      </pc:sldChg>
      <pc:sldChg chg="del">
        <pc:chgData name="James Rees" userId="ae747685-59f7-4046-8ccf-98b152de0327" providerId="ADAL" clId="{AA69CD2D-9C26-4E2E-9B71-84B07BFFC68B}" dt="2025-11-07T08:58:11.212" v="124" actId="47"/>
        <pc:sldMkLst>
          <pc:docMk/>
          <pc:sldMk cId="1228751783" sldId="2147478943"/>
        </pc:sldMkLst>
      </pc:sldChg>
      <pc:sldChg chg="del">
        <pc:chgData name="James Rees" userId="ae747685-59f7-4046-8ccf-98b152de0327" providerId="ADAL" clId="{AA69CD2D-9C26-4E2E-9B71-84B07BFFC68B}" dt="2025-11-07T08:58:12.026" v="125" actId="47"/>
        <pc:sldMkLst>
          <pc:docMk/>
          <pc:sldMk cId="1694677041" sldId="2147478948"/>
        </pc:sldMkLst>
      </pc:sldChg>
      <pc:sldChg chg="del">
        <pc:chgData name="James Rees" userId="ae747685-59f7-4046-8ccf-98b152de0327" providerId="ADAL" clId="{AA69CD2D-9C26-4E2E-9B71-84B07BFFC68B}" dt="2025-11-07T08:58:12.837" v="126" actId="47"/>
        <pc:sldMkLst>
          <pc:docMk/>
          <pc:sldMk cId="3309010346" sldId="2147478951"/>
        </pc:sldMkLst>
      </pc:sldChg>
      <pc:sldChg chg="modSp mod">
        <pc:chgData name="James Rees" userId="ae747685-59f7-4046-8ccf-98b152de0327" providerId="ADAL" clId="{AA69CD2D-9C26-4E2E-9B71-84B07BFFC68B}" dt="2025-11-07T09:06:08.533" v="453" actId="20577"/>
        <pc:sldMkLst>
          <pc:docMk/>
          <pc:sldMk cId="3974885491" sldId="2147478954"/>
        </pc:sldMkLst>
        <pc:spChg chg="mod">
          <ac:chgData name="James Rees" userId="ae747685-59f7-4046-8ccf-98b152de0327" providerId="ADAL" clId="{AA69CD2D-9C26-4E2E-9B71-84B07BFFC68B}" dt="2025-11-07T09:06:08.533" v="453" actId="20577"/>
          <ac:spMkLst>
            <pc:docMk/>
            <pc:sldMk cId="3974885491" sldId="2147478954"/>
            <ac:spMk id="2" creationId="{CB30A4FB-FB37-F54B-0CE9-9AB9ACC59188}"/>
          </ac:spMkLst>
        </pc:spChg>
        <pc:spChg chg="mod">
          <ac:chgData name="James Rees" userId="ae747685-59f7-4046-8ccf-98b152de0327" providerId="ADAL" clId="{AA69CD2D-9C26-4E2E-9B71-84B07BFFC68B}" dt="2025-11-07T09:04:52.971" v="434" actId="20577"/>
          <ac:spMkLst>
            <pc:docMk/>
            <pc:sldMk cId="3974885491" sldId="2147478954"/>
            <ac:spMk id="5" creationId="{64B4B7E2-32F6-41DD-F493-011D91DBE0AB}"/>
          </ac:spMkLst>
        </pc:spChg>
      </pc:sldChg>
      <pc:sldChg chg="del">
        <pc:chgData name="James Rees" userId="ae747685-59f7-4046-8ccf-98b152de0327" providerId="ADAL" clId="{AA69CD2D-9C26-4E2E-9B71-84B07BFFC68B}" dt="2025-11-07T09:01:59.628" v="240" actId="47"/>
        <pc:sldMkLst>
          <pc:docMk/>
          <pc:sldMk cId="454432499" sldId="2147478957"/>
        </pc:sldMkLst>
      </pc:sldChg>
      <pc:sldChg chg="modSp add mod">
        <pc:chgData name="James Rees" userId="ae747685-59f7-4046-8ccf-98b152de0327" providerId="ADAL" clId="{AA69CD2D-9C26-4E2E-9B71-84B07BFFC68B}" dt="2025-11-07T09:08:17.572" v="513" actId="20577"/>
        <pc:sldMkLst>
          <pc:docMk/>
          <pc:sldMk cId="2208645751" sldId="2147478961"/>
        </pc:sldMkLst>
        <pc:spChg chg="mod">
          <ac:chgData name="James Rees" userId="ae747685-59f7-4046-8ccf-98b152de0327" providerId="ADAL" clId="{AA69CD2D-9C26-4E2E-9B71-84B07BFFC68B}" dt="2025-11-07T09:08:13.843" v="505" actId="20577"/>
          <ac:spMkLst>
            <pc:docMk/>
            <pc:sldMk cId="2208645751" sldId="2147478961"/>
            <ac:spMk id="2" creationId="{7D90BE8B-CF8A-1FD2-50D2-96F463A879C1}"/>
          </ac:spMkLst>
        </pc:spChg>
        <pc:spChg chg="mod">
          <ac:chgData name="James Rees" userId="ae747685-59f7-4046-8ccf-98b152de0327" providerId="ADAL" clId="{AA69CD2D-9C26-4E2E-9B71-84B07BFFC68B}" dt="2025-11-07T09:08:17.572" v="513" actId="20577"/>
          <ac:spMkLst>
            <pc:docMk/>
            <pc:sldMk cId="2208645751" sldId="2147478961"/>
            <ac:spMk id="5" creationId="{43283591-9219-EF37-6B74-5BD56177E48D}"/>
          </ac:spMkLst>
        </pc:spChg>
      </pc:sldChg>
      <pc:sldChg chg="modSp add mod">
        <pc:chgData name="James Rees" userId="ae747685-59f7-4046-8ccf-98b152de0327" providerId="ADAL" clId="{AA69CD2D-9C26-4E2E-9B71-84B07BFFC68B}" dt="2025-11-07T16:38:35.570" v="651" actId="2711"/>
        <pc:sldMkLst>
          <pc:docMk/>
          <pc:sldMk cId="4040688651" sldId="2147478962"/>
        </pc:sldMkLst>
        <pc:spChg chg="mod">
          <ac:chgData name="James Rees" userId="ae747685-59f7-4046-8ccf-98b152de0327" providerId="ADAL" clId="{AA69CD2D-9C26-4E2E-9B71-84B07BFFC68B}" dt="2025-11-07T16:38:35.570" v="651" actId="2711"/>
          <ac:spMkLst>
            <pc:docMk/>
            <pc:sldMk cId="4040688651" sldId="2147478962"/>
            <ac:spMk id="3" creationId="{B33A6992-7E6D-B19E-EA07-EC15ACA00F19}"/>
          </ac:spMkLst>
        </pc:spChg>
      </pc:sldChg>
      <pc:sldChg chg="modSp add mod">
        <pc:chgData name="James Rees" userId="ae747685-59f7-4046-8ccf-98b152de0327" providerId="ADAL" clId="{AA69CD2D-9C26-4E2E-9B71-84B07BFFC68B}" dt="2025-11-07T09:08:37.614" v="516" actId="20577"/>
        <pc:sldMkLst>
          <pc:docMk/>
          <pc:sldMk cId="2067308071" sldId="2147478963"/>
        </pc:sldMkLst>
        <pc:spChg chg="mod">
          <ac:chgData name="James Rees" userId="ae747685-59f7-4046-8ccf-98b152de0327" providerId="ADAL" clId="{AA69CD2D-9C26-4E2E-9B71-84B07BFFC68B}" dt="2025-11-07T09:08:37.614" v="516" actId="20577"/>
          <ac:spMkLst>
            <pc:docMk/>
            <pc:sldMk cId="2067308071" sldId="2147478963"/>
            <ac:spMk id="2" creationId="{FA965B57-B82A-E84D-BC22-F2E06D71E84F}"/>
          </ac:spMkLst>
        </pc:spChg>
      </pc:sldChg>
      <pc:sldChg chg="del">
        <pc:chgData name="James Rees" userId="ae747685-59f7-4046-8ccf-98b152de0327" providerId="ADAL" clId="{AA69CD2D-9C26-4E2E-9B71-84B07BFFC68B}" dt="2025-11-07T09:02:11.953" v="257" actId="47"/>
        <pc:sldMkLst>
          <pc:docMk/>
          <pc:sldMk cId="934954985" sldId="2147478964"/>
        </pc:sldMkLst>
      </pc:sldChg>
      <pc:sldChg chg="del">
        <pc:chgData name="James Rees" userId="ae747685-59f7-4046-8ccf-98b152de0327" providerId="ADAL" clId="{AA69CD2D-9C26-4E2E-9B71-84B07BFFC68B}" dt="2025-11-07T09:01:56.458" v="236" actId="47"/>
        <pc:sldMkLst>
          <pc:docMk/>
          <pc:sldMk cId="361607284" sldId="2147478965"/>
        </pc:sldMkLst>
      </pc:sldChg>
      <pc:sldChg chg="del">
        <pc:chgData name="James Rees" userId="ae747685-59f7-4046-8ccf-98b152de0327" providerId="ADAL" clId="{AA69CD2D-9C26-4E2E-9B71-84B07BFFC68B}" dt="2025-11-07T09:01:57.153" v="237" actId="47"/>
        <pc:sldMkLst>
          <pc:docMk/>
          <pc:sldMk cId="2627753710" sldId="2147478966"/>
        </pc:sldMkLst>
      </pc:sldChg>
      <pc:sldChg chg="modSp mod">
        <pc:chgData name="James Rees" userId="ae747685-59f7-4046-8ccf-98b152de0327" providerId="ADAL" clId="{AA69CD2D-9C26-4E2E-9B71-84B07BFFC68B}" dt="2025-11-07T16:39:47.090" v="657" actId="14100"/>
        <pc:sldMkLst>
          <pc:docMk/>
          <pc:sldMk cId="3783288007" sldId="2147478966"/>
        </pc:sldMkLst>
        <pc:spChg chg="mod">
          <ac:chgData name="James Rees" userId="ae747685-59f7-4046-8ccf-98b152de0327" providerId="ADAL" clId="{AA69CD2D-9C26-4E2E-9B71-84B07BFFC68B}" dt="2025-11-07T16:39:47.090" v="657" actId="14100"/>
          <ac:spMkLst>
            <pc:docMk/>
            <pc:sldMk cId="3783288007" sldId="2147478966"/>
            <ac:spMk id="3" creationId="{B33A6992-7E6D-B19E-EA07-EC15ACA00F19}"/>
          </ac:spMkLst>
        </pc:spChg>
      </pc:sldChg>
      <pc:sldChg chg="modSp mod">
        <pc:chgData name="James Rees" userId="ae747685-59f7-4046-8ccf-98b152de0327" providerId="ADAL" clId="{AA69CD2D-9C26-4E2E-9B71-84B07BFFC68B}" dt="2025-11-07T16:39:30.174" v="654" actId="14100"/>
        <pc:sldMkLst>
          <pc:docMk/>
          <pc:sldMk cId="270203871" sldId="2147478967"/>
        </pc:sldMkLst>
        <pc:spChg chg="mod">
          <ac:chgData name="James Rees" userId="ae747685-59f7-4046-8ccf-98b152de0327" providerId="ADAL" clId="{AA69CD2D-9C26-4E2E-9B71-84B07BFFC68B}" dt="2025-11-07T16:39:30.174" v="654" actId="14100"/>
          <ac:spMkLst>
            <pc:docMk/>
            <pc:sldMk cId="270203871" sldId="2147478967"/>
            <ac:spMk id="3" creationId="{8C4BA380-0BD9-C6B8-8D82-E99B1C34B194}"/>
          </ac:spMkLst>
        </pc:spChg>
      </pc:sldChg>
      <pc:sldChg chg="del">
        <pc:chgData name="James Rees" userId="ae747685-59f7-4046-8ccf-98b152de0327" providerId="ADAL" clId="{AA69CD2D-9C26-4E2E-9B71-84B07BFFC68B}" dt="2025-11-07T09:01:57.842" v="238" actId="47"/>
        <pc:sldMkLst>
          <pc:docMk/>
          <pc:sldMk cId="1085568099" sldId="2147478967"/>
        </pc:sldMkLst>
      </pc:sldChg>
      <pc:sldChg chg="del">
        <pc:chgData name="James Rees" userId="ae747685-59f7-4046-8ccf-98b152de0327" providerId="ADAL" clId="{AA69CD2D-9C26-4E2E-9B71-84B07BFFC68B}" dt="2025-11-07T09:01:58.547" v="239" actId="47"/>
        <pc:sldMkLst>
          <pc:docMk/>
          <pc:sldMk cId="468443979" sldId="2147478968"/>
        </pc:sldMkLst>
      </pc:sldChg>
      <pc:sldChg chg="del">
        <pc:chgData name="James Rees" userId="ae747685-59f7-4046-8ccf-98b152de0327" providerId="ADAL" clId="{AA69CD2D-9C26-4E2E-9B71-84B07BFFC68B}" dt="2025-11-07T09:01:55.741" v="235" actId="47"/>
        <pc:sldMkLst>
          <pc:docMk/>
          <pc:sldMk cId="4026422263" sldId="2147478969"/>
        </pc:sldMkLst>
      </pc:sldChg>
      <pc:sldChg chg="del">
        <pc:chgData name="James Rees" userId="ae747685-59f7-4046-8ccf-98b152de0327" providerId="ADAL" clId="{AA69CD2D-9C26-4E2E-9B71-84B07BFFC68B}" dt="2025-11-07T08:58:10.425" v="123" actId="47"/>
        <pc:sldMkLst>
          <pc:docMk/>
          <pc:sldMk cId="3223947992" sldId="2147478972"/>
        </pc:sldMkLst>
      </pc:sldChg>
      <pc:sldChg chg="del">
        <pc:chgData name="James Rees" userId="ae747685-59f7-4046-8ccf-98b152de0327" providerId="ADAL" clId="{AA69CD2D-9C26-4E2E-9B71-84B07BFFC68B}" dt="2025-11-07T08:58:13.645" v="127" actId="47"/>
        <pc:sldMkLst>
          <pc:docMk/>
          <pc:sldMk cId="3594627242" sldId="2147478974"/>
        </pc:sldMkLst>
      </pc:sldChg>
      <pc:sldChg chg="del">
        <pc:chgData name="James Rees" userId="ae747685-59f7-4046-8ccf-98b152de0327" providerId="ADAL" clId="{AA69CD2D-9C26-4E2E-9B71-84B07BFFC68B}" dt="2025-11-07T08:58:09.048" v="121" actId="47"/>
        <pc:sldMkLst>
          <pc:docMk/>
          <pc:sldMk cId="4161828422" sldId="2147479006"/>
        </pc:sldMkLst>
      </pc:sldChg>
      <pc:sldChg chg="del">
        <pc:chgData name="James Rees" userId="ae747685-59f7-4046-8ccf-98b152de0327" providerId="ADAL" clId="{AA69CD2D-9C26-4E2E-9B71-84B07BFFC68B}" dt="2025-11-07T08:58:09.607" v="122" actId="47"/>
        <pc:sldMkLst>
          <pc:docMk/>
          <pc:sldMk cId="3794908089" sldId="2147479007"/>
        </pc:sldMkLst>
      </pc:sldChg>
      <pc:sldMasterChg chg="del delSldLayout">
        <pc:chgData name="James Rees" userId="ae747685-59f7-4046-8ccf-98b152de0327" providerId="ADAL" clId="{AA69CD2D-9C26-4E2E-9B71-84B07BFFC68B}" dt="2025-11-07T09:02:03.961" v="256" actId="47"/>
        <pc:sldMasterMkLst>
          <pc:docMk/>
          <pc:sldMasterMk cId="837348332" sldId="2147484135"/>
        </pc:sldMasterMkLst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993534355" sldId="2147484136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1478201014" sldId="2147484137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23226388" sldId="2147484138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558011735" sldId="2147484139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2291068685" sldId="2147484140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900979677" sldId="2147484141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4190705100" sldId="2147484142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976998301" sldId="2147484143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309615273" sldId="2147484144"/>
          </pc:sldLayoutMkLst>
        </pc:sldLayoutChg>
        <pc:sldLayoutChg chg="del">
          <pc:chgData name="James Rees" userId="ae747685-59f7-4046-8ccf-98b152de0327" providerId="ADAL" clId="{AA69CD2D-9C26-4E2E-9B71-84B07BFFC68B}" dt="2025-11-07T09:02:03.961" v="256" actId="47"/>
          <pc:sldLayoutMkLst>
            <pc:docMk/>
            <pc:sldMasterMk cId="837348332" sldId="2147484135"/>
            <pc:sldLayoutMk cId="1371420567" sldId="2147484145"/>
          </pc:sldLayoutMkLst>
        </pc:sldLayoutChg>
      </pc:sldMasterChg>
      <pc:sldMasterChg chg="del delSldLayout">
        <pc:chgData name="James Rees" userId="ae747685-59f7-4046-8ccf-98b152de0327" providerId="ADAL" clId="{AA69CD2D-9C26-4E2E-9B71-84B07BFFC68B}" dt="2025-11-07T08:58:13.645" v="127" actId="47"/>
        <pc:sldMasterMkLst>
          <pc:docMk/>
          <pc:sldMasterMk cId="1342947553" sldId="2147484149"/>
        </pc:sldMasterMkLst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46410475" sldId="214748415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252133212" sldId="214748415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355796428" sldId="214748415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67311513" sldId="214748415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67754215" sldId="2147484154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579266633" sldId="2147484155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34527687" sldId="2147484156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153904084" sldId="2147484157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228748862" sldId="2147484158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034047880" sldId="2147484159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306809954" sldId="214748416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64852148" sldId="214748416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857203341" sldId="214748416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467106167" sldId="214748416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4111928906" sldId="2147484164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938107548" sldId="2147484165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304962381" sldId="2147484166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698826340" sldId="2147484167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766388300" sldId="2147484168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47046353" sldId="2147484169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578707722" sldId="214748417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047356410" sldId="214748417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046674492" sldId="214748417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857188962" sldId="214748417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4215217881" sldId="2147484174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775736135" sldId="2147484175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518295133" sldId="2147484176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764450048" sldId="2147484177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047877061" sldId="2147484178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224337891" sldId="2147484179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116108611" sldId="2147484180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2001665370" sldId="2147484181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3061127108" sldId="2147484182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617914148" sldId="2147484183"/>
          </pc:sldLayoutMkLst>
        </pc:sldLayoutChg>
        <pc:sldLayoutChg chg="del">
          <pc:chgData name="James Rees" userId="ae747685-59f7-4046-8ccf-98b152de0327" providerId="ADAL" clId="{AA69CD2D-9C26-4E2E-9B71-84B07BFFC68B}" dt="2025-11-07T08:58:13.645" v="127" actId="47"/>
          <pc:sldLayoutMkLst>
            <pc:docMk/>
            <pc:sldMasterMk cId="1342947553" sldId="2147484149"/>
            <pc:sldLayoutMk cId="1390416193" sldId="2147484184"/>
          </pc:sldLayoutMkLst>
        </pc:sldLayoutChg>
      </pc:sldMasterChg>
    </pc:docChg>
  </pc:docChgLst>
  <pc:docChgLst>
    <pc:chgData name="Carl Dennis" userId="1a216647-f50c-4c3a-b4d5-2a262d38319a" providerId="ADAL" clId="{516F9FA8-CDBF-4776-A3AB-415EA4004578}"/>
    <pc:docChg chg="addSld delSld modSld sldOrd">
      <pc:chgData name="Carl Dennis" userId="1a216647-f50c-4c3a-b4d5-2a262d38319a" providerId="ADAL" clId="{516F9FA8-CDBF-4776-A3AB-415EA4004578}" dt="2025-11-07T16:37:49.038" v="50" actId="20577"/>
      <pc:docMkLst>
        <pc:docMk/>
      </pc:docMkLst>
      <pc:sldChg chg="modSp mod">
        <pc:chgData name="Carl Dennis" userId="1a216647-f50c-4c3a-b4d5-2a262d38319a" providerId="ADAL" clId="{516F9FA8-CDBF-4776-A3AB-415EA4004578}" dt="2025-11-07T16:37:35.326" v="46" actId="20577"/>
        <pc:sldMkLst>
          <pc:docMk/>
          <pc:sldMk cId="1116783212" sldId="263"/>
        </pc:sldMkLst>
        <pc:graphicFrameChg chg="mod modGraphic">
          <ac:chgData name="Carl Dennis" userId="1a216647-f50c-4c3a-b4d5-2a262d38319a" providerId="ADAL" clId="{516F9FA8-CDBF-4776-A3AB-415EA4004578}" dt="2025-11-07T16:37:35.326" v="46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modSp mod">
        <pc:chgData name="Carl Dennis" userId="1a216647-f50c-4c3a-b4d5-2a262d38319a" providerId="ADAL" clId="{516F9FA8-CDBF-4776-A3AB-415EA4004578}" dt="2025-11-07T16:34:18.677" v="25" actId="20577"/>
        <pc:sldMkLst>
          <pc:docMk/>
          <pc:sldMk cId="2208645751" sldId="2147478961"/>
        </pc:sldMkLst>
        <pc:spChg chg="mod">
          <ac:chgData name="Carl Dennis" userId="1a216647-f50c-4c3a-b4d5-2a262d38319a" providerId="ADAL" clId="{516F9FA8-CDBF-4776-A3AB-415EA4004578}" dt="2025-11-07T16:34:18.677" v="25" actId="20577"/>
          <ac:spMkLst>
            <pc:docMk/>
            <pc:sldMk cId="2208645751" sldId="2147478961"/>
            <ac:spMk id="2" creationId="{7D90BE8B-CF8A-1FD2-50D2-96F463A879C1}"/>
          </ac:spMkLst>
        </pc:spChg>
      </pc:sldChg>
      <pc:sldChg chg="modSp mod">
        <pc:chgData name="Carl Dennis" userId="1a216647-f50c-4c3a-b4d5-2a262d38319a" providerId="ADAL" clId="{516F9FA8-CDBF-4776-A3AB-415EA4004578}" dt="2025-11-07T16:34:31.559" v="26" actId="20577"/>
        <pc:sldMkLst>
          <pc:docMk/>
          <pc:sldMk cId="2067308071" sldId="2147478963"/>
        </pc:sldMkLst>
        <pc:spChg chg="mod">
          <ac:chgData name="Carl Dennis" userId="1a216647-f50c-4c3a-b4d5-2a262d38319a" providerId="ADAL" clId="{516F9FA8-CDBF-4776-A3AB-415EA4004578}" dt="2025-11-07T16:34:31.559" v="26" actId="20577"/>
          <ac:spMkLst>
            <pc:docMk/>
            <pc:sldMk cId="2067308071" sldId="2147478963"/>
            <ac:spMk id="2" creationId="{FA965B57-B82A-E84D-BC22-F2E06D71E84F}"/>
          </ac:spMkLst>
        </pc:spChg>
      </pc:sldChg>
      <pc:sldChg chg="add del">
        <pc:chgData name="Carl Dennis" userId="1a216647-f50c-4c3a-b4d5-2a262d38319a" providerId="ADAL" clId="{516F9FA8-CDBF-4776-A3AB-415EA4004578}" dt="2025-11-07T16:34:05.636" v="23" actId="47"/>
        <pc:sldMkLst>
          <pc:docMk/>
          <pc:sldMk cId="2395195572" sldId="2147478965"/>
        </pc:sldMkLst>
      </pc:sldChg>
      <pc:sldChg chg="add">
        <pc:chgData name="Carl Dennis" userId="1a216647-f50c-4c3a-b4d5-2a262d38319a" providerId="ADAL" clId="{516F9FA8-CDBF-4776-A3AB-415EA4004578}" dt="2025-11-07T16:32:46.668" v="0"/>
        <pc:sldMkLst>
          <pc:docMk/>
          <pc:sldMk cId="3783288007" sldId="2147478966"/>
        </pc:sldMkLst>
      </pc:sldChg>
      <pc:sldChg chg="add">
        <pc:chgData name="Carl Dennis" userId="1a216647-f50c-4c3a-b4d5-2a262d38319a" providerId="ADAL" clId="{516F9FA8-CDBF-4776-A3AB-415EA4004578}" dt="2025-11-07T16:32:46.668" v="0"/>
        <pc:sldMkLst>
          <pc:docMk/>
          <pc:sldMk cId="270203871" sldId="2147478967"/>
        </pc:sldMkLst>
      </pc:sldChg>
      <pc:sldChg chg="modSp add mod ord">
        <pc:chgData name="Carl Dennis" userId="1a216647-f50c-4c3a-b4d5-2a262d38319a" providerId="ADAL" clId="{516F9FA8-CDBF-4776-A3AB-415EA4004578}" dt="2025-11-07T16:37:49.038" v="50" actId="20577"/>
        <pc:sldMkLst>
          <pc:docMk/>
          <pc:sldMk cId="575533446" sldId="2147478968"/>
        </pc:sldMkLst>
        <pc:spChg chg="mod">
          <ac:chgData name="Carl Dennis" userId="1a216647-f50c-4c3a-b4d5-2a262d38319a" providerId="ADAL" clId="{516F9FA8-CDBF-4776-A3AB-415EA4004578}" dt="2025-11-07T16:33:46.608" v="6"/>
          <ac:spMkLst>
            <pc:docMk/>
            <pc:sldMk cId="575533446" sldId="2147478968"/>
            <ac:spMk id="2" creationId="{716FC001-3E9F-5E9B-C215-4409F21D3864}"/>
          </ac:spMkLst>
        </pc:spChg>
        <pc:spChg chg="mod">
          <ac:chgData name="Carl Dennis" userId="1a216647-f50c-4c3a-b4d5-2a262d38319a" providerId="ADAL" clId="{516F9FA8-CDBF-4776-A3AB-415EA4004578}" dt="2025-11-07T16:37:49.038" v="50" actId="20577"/>
          <ac:spMkLst>
            <pc:docMk/>
            <pc:sldMk cId="575533446" sldId="2147478968"/>
            <ac:spMk id="5" creationId="{08A4BC55-F8D6-B5FC-FDD2-252E6A124FD6}"/>
          </ac:spMkLst>
        </pc:spChg>
      </pc:sldChg>
      <pc:sldChg chg="add del">
        <pc:chgData name="Carl Dennis" userId="1a216647-f50c-4c3a-b4d5-2a262d38319a" providerId="ADAL" clId="{516F9FA8-CDBF-4776-A3AB-415EA4004578}" dt="2025-11-07T16:33:06.642" v="2" actId="47"/>
        <pc:sldMkLst>
          <pc:docMk/>
          <pc:sldMk cId="1052524879" sldId="2147478968"/>
        </pc:sldMkLst>
      </pc:sldChg>
      <pc:sldMasterChg chg="delSldLayout">
        <pc:chgData name="Carl Dennis" userId="1a216647-f50c-4c3a-b4d5-2a262d38319a" providerId="ADAL" clId="{516F9FA8-CDBF-4776-A3AB-415EA4004578}" dt="2025-11-07T16:34:05.636" v="23" actId="47"/>
        <pc:sldMasterMkLst>
          <pc:docMk/>
          <pc:sldMasterMk cId="2033014776" sldId="2147483785"/>
        </pc:sldMasterMkLst>
        <pc:sldLayoutChg chg="del">
          <pc:chgData name="Carl Dennis" userId="1a216647-f50c-4c3a-b4d5-2a262d38319a" providerId="ADAL" clId="{516F9FA8-CDBF-4776-A3AB-415EA4004578}" dt="2025-11-07T16:34:05.636" v="23" actId="47"/>
          <pc:sldLayoutMkLst>
            <pc:docMk/>
            <pc:sldMasterMk cId="2033014776" sldId="2147483785"/>
            <pc:sldLayoutMk cId="3197542732" sldId="2147483670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381BDC-6041-4C2E-8B95-ABF296F8BEB6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2FAA94-764B-440D-9394-7891826FBB32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Competition Act compliance</a:t>
          </a:r>
        </a:p>
      </dgm:t>
    </dgm:pt>
    <dgm:pt modelId="{2950F5FA-5D11-4B75-BBAA-CFE9AE48DE1F}" type="parTrans" cxnId="{6347D33C-57AE-4A4A-9C4D-C06F735A7448}">
      <dgm:prSet/>
      <dgm:spPr/>
      <dgm:t>
        <a:bodyPr/>
        <a:lstStyle/>
        <a:p>
          <a:endParaRPr lang="en-GB"/>
        </a:p>
      </dgm:t>
    </dgm:pt>
    <dgm:pt modelId="{9DE17E2D-E943-4159-9211-BEF80B7F28A7}" type="sibTrans" cxnId="{6347D33C-57AE-4A4A-9C4D-C06F735A7448}">
      <dgm:prSet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Scales of justice outline"/>
        </a:ext>
      </dgm:extLst>
    </dgm:pt>
    <dgm:pt modelId="{E0A71D11-C6AB-4428-B4D6-A95F796C7439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Meeting is recorded</a:t>
          </a:r>
        </a:p>
      </dgm:t>
    </dgm:pt>
    <dgm:pt modelId="{56A7AEC0-9B60-472B-AB44-647FAB1FDF6E}" type="parTrans" cxnId="{79B8DEEC-818B-4437-BB19-BE6776AEA6F1}">
      <dgm:prSet/>
      <dgm:spPr/>
      <dgm:t>
        <a:bodyPr/>
        <a:lstStyle/>
        <a:p>
          <a:endParaRPr lang="en-GB"/>
        </a:p>
      </dgm:t>
    </dgm:pt>
    <dgm:pt modelId="{AC9EAADA-317E-47F1-A49F-06681F8B02DE}" type="sibTrans" cxnId="{79B8DEEC-818B-4437-BB19-BE6776AEA6F1}">
      <dgm:prSet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Video camera outline"/>
        </a:ext>
      </dgm:extLst>
    </dgm:pt>
    <dgm:pt modelId="{299D4A12-D5E0-428C-8110-9AFF25CE94D6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Free discussion of ideas</a:t>
          </a:r>
        </a:p>
      </dgm:t>
    </dgm:pt>
    <dgm:pt modelId="{E64609DA-E0A0-41FD-8423-DAA4DFD6C87C}" type="parTrans" cxnId="{35D2DAB8-2287-4DF9-8692-E149B6B59573}">
      <dgm:prSet/>
      <dgm:spPr/>
      <dgm:t>
        <a:bodyPr/>
        <a:lstStyle/>
        <a:p>
          <a:endParaRPr lang="en-GB"/>
        </a:p>
      </dgm:t>
    </dgm:pt>
    <dgm:pt modelId="{F9789AAB-3A66-44FD-9C63-66B363F12422}" type="sibTrans" cxnId="{35D2DAB8-2287-4DF9-8692-E149B6B59573}">
      <dgm:prSet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Chat outline"/>
        </a:ext>
      </dgm:extLst>
    </dgm:pt>
    <dgm:pt modelId="{B50C4451-FF36-4988-90F2-2447E20149AB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Any other AOB? </a:t>
          </a:r>
        </a:p>
      </dgm:t>
    </dgm:pt>
    <dgm:pt modelId="{222572DE-9403-443C-BBB9-CB886DD769A8}" type="parTrans" cxnId="{ED73ADE5-14B8-42EF-81B9-86200F1DF00C}">
      <dgm:prSet/>
      <dgm:spPr/>
      <dgm:t>
        <a:bodyPr/>
        <a:lstStyle/>
        <a:p>
          <a:endParaRPr lang="en-GB"/>
        </a:p>
      </dgm:t>
    </dgm:pt>
    <dgm:pt modelId="{C0AAA80D-B6E0-4A14-97D3-BEB5DAEC6B50}" type="sibTrans" cxnId="{ED73ADE5-14B8-42EF-81B9-86200F1DF00C}">
      <dgm:prSet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Questions outline"/>
        </a:ext>
      </dgm:extLst>
    </dgm:pt>
    <dgm:pt modelId="{D484EA55-1A46-40F9-9CF4-F4847BB97535}" type="pres">
      <dgm:prSet presAssocID="{FF381BDC-6041-4C2E-8B95-ABF296F8BEB6}" presName="Name0" presStyleCnt="0">
        <dgm:presLayoutVars>
          <dgm:chMax val="21"/>
          <dgm:chPref val="21"/>
        </dgm:presLayoutVars>
      </dgm:prSet>
      <dgm:spPr/>
    </dgm:pt>
    <dgm:pt modelId="{0FC713F1-5B45-4307-8A47-730ADDABE695}" type="pres">
      <dgm:prSet presAssocID="{E92FAA94-764B-440D-9394-7891826FBB32}" presName="text1" presStyleCnt="0"/>
      <dgm:spPr/>
    </dgm:pt>
    <dgm:pt modelId="{B5F0AAD7-B568-43E4-B702-51486FDED824}" type="pres">
      <dgm:prSet presAssocID="{E92FAA94-764B-440D-9394-7891826FBB32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14BA912-B37C-4AFD-A3F7-5F8F8DACDE8C}" type="pres">
      <dgm:prSet presAssocID="{E92FAA94-764B-440D-9394-7891826FBB32}" presName="textaccent1" presStyleCnt="0"/>
      <dgm:spPr/>
    </dgm:pt>
    <dgm:pt modelId="{C7132D7A-88E4-483F-8E0D-236470AD8517}" type="pres">
      <dgm:prSet presAssocID="{E92FAA94-764B-440D-9394-7891826FBB32}" presName="accentRepeatNode" presStyleLbl="solidAlignAcc1" presStyleIdx="0" presStyleCnt="8"/>
      <dgm:spPr/>
    </dgm:pt>
    <dgm:pt modelId="{F476C466-3758-4286-B50E-58C8B7B03C3E}" type="pres">
      <dgm:prSet presAssocID="{9DE17E2D-E943-4159-9211-BEF80B7F28A7}" presName="image1" presStyleCnt="0"/>
      <dgm:spPr/>
    </dgm:pt>
    <dgm:pt modelId="{6866FACC-1DC0-47AF-A4BE-8E91614FD5A0}" type="pres">
      <dgm:prSet presAssocID="{9DE17E2D-E943-4159-9211-BEF80B7F28A7}" presName="imageRepeatNode" presStyleLbl="alignAcc1" presStyleIdx="0" presStyleCnt="4"/>
      <dgm:spPr/>
    </dgm:pt>
    <dgm:pt modelId="{52F32C79-2E8B-430A-996C-CB980D1F5258}" type="pres">
      <dgm:prSet presAssocID="{9DE17E2D-E943-4159-9211-BEF80B7F28A7}" presName="imageaccent1" presStyleCnt="0"/>
      <dgm:spPr/>
    </dgm:pt>
    <dgm:pt modelId="{B76FD6DD-E497-405D-9A87-2145BFEDB764}" type="pres">
      <dgm:prSet presAssocID="{9DE17E2D-E943-4159-9211-BEF80B7F28A7}" presName="accentRepeatNode" presStyleLbl="solidAlignAcc1" presStyleIdx="1" presStyleCnt="8"/>
      <dgm:spPr/>
    </dgm:pt>
    <dgm:pt modelId="{2F01953A-7537-464D-A9E4-66FADCFC5A5F}" type="pres">
      <dgm:prSet presAssocID="{E0A71D11-C6AB-4428-B4D6-A95F796C7439}" presName="text2" presStyleCnt="0"/>
      <dgm:spPr/>
    </dgm:pt>
    <dgm:pt modelId="{7A83BD7F-8C88-461E-8151-5B8FD132B44E}" type="pres">
      <dgm:prSet presAssocID="{E0A71D11-C6AB-4428-B4D6-A95F796C7439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F34F077-5E5B-4B8D-BEFA-EC5246F62A35}" type="pres">
      <dgm:prSet presAssocID="{E0A71D11-C6AB-4428-B4D6-A95F796C7439}" presName="textaccent2" presStyleCnt="0"/>
      <dgm:spPr/>
    </dgm:pt>
    <dgm:pt modelId="{4EFDA3EF-F358-4BA7-9EE3-C164F5A028D1}" type="pres">
      <dgm:prSet presAssocID="{E0A71D11-C6AB-4428-B4D6-A95F796C7439}" presName="accentRepeatNode" presStyleLbl="solidAlignAcc1" presStyleIdx="2" presStyleCnt="8"/>
      <dgm:spPr/>
    </dgm:pt>
    <dgm:pt modelId="{230A12AD-1604-46D3-822B-DB9900061E33}" type="pres">
      <dgm:prSet presAssocID="{AC9EAADA-317E-47F1-A49F-06681F8B02DE}" presName="image2" presStyleCnt="0"/>
      <dgm:spPr/>
    </dgm:pt>
    <dgm:pt modelId="{BAE0ED9D-DC34-468C-BDE2-8F606813CD23}" type="pres">
      <dgm:prSet presAssocID="{AC9EAADA-317E-47F1-A49F-06681F8B02DE}" presName="imageRepeatNode" presStyleLbl="alignAcc1" presStyleIdx="1" presStyleCnt="4"/>
      <dgm:spPr/>
    </dgm:pt>
    <dgm:pt modelId="{96D83AF7-20A1-4880-84F8-B6BEB9D59716}" type="pres">
      <dgm:prSet presAssocID="{AC9EAADA-317E-47F1-A49F-06681F8B02DE}" presName="imageaccent2" presStyleCnt="0"/>
      <dgm:spPr/>
    </dgm:pt>
    <dgm:pt modelId="{8A33625C-16A6-4E35-BD84-9E625C401BDF}" type="pres">
      <dgm:prSet presAssocID="{AC9EAADA-317E-47F1-A49F-06681F8B02DE}" presName="accentRepeatNode" presStyleLbl="solidAlignAcc1" presStyleIdx="3" presStyleCnt="8"/>
      <dgm:spPr/>
    </dgm:pt>
    <dgm:pt modelId="{79A5506D-98C9-4BA6-BE0B-48C011CA1968}" type="pres">
      <dgm:prSet presAssocID="{299D4A12-D5E0-428C-8110-9AFF25CE94D6}" presName="text3" presStyleCnt="0"/>
      <dgm:spPr/>
    </dgm:pt>
    <dgm:pt modelId="{FB3B063F-C0BE-47B3-B1DC-1DF9FC59F0B8}" type="pres">
      <dgm:prSet presAssocID="{299D4A12-D5E0-428C-8110-9AFF25CE94D6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08AF779D-E5BA-4BC0-A7CB-14786A014E4A}" type="pres">
      <dgm:prSet presAssocID="{299D4A12-D5E0-428C-8110-9AFF25CE94D6}" presName="textaccent3" presStyleCnt="0"/>
      <dgm:spPr/>
    </dgm:pt>
    <dgm:pt modelId="{3E2033B2-418D-47D6-B3FE-39E4243964D0}" type="pres">
      <dgm:prSet presAssocID="{299D4A12-D5E0-428C-8110-9AFF25CE94D6}" presName="accentRepeatNode" presStyleLbl="solidAlignAcc1" presStyleIdx="4" presStyleCnt="8"/>
      <dgm:spPr/>
    </dgm:pt>
    <dgm:pt modelId="{5F676F25-3180-44FB-9B32-A8C4CC85AE6A}" type="pres">
      <dgm:prSet presAssocID="{F9789AAB-3A66-44FD-9C63-66B363F12422}" presName="image3" presStyleCnt="0"/>
      <dgm:spPr/>
    </dgm:pt>
    <dgm:pt modelId="{187119CB-0218-42D0-97D4-A4EE1C7B9294}" type="pres">
      <dgm:prSet presAssocID="{F9789AAB-3A66-44FD-9C63-66B363F12422}" presName="imageRepeatNode" presStyleLbl="alignAcc1" presStyleIdx="2" presStyleCnt="4"/>
      <dgm:spPr/>
    </dgm:pt>
    <dgm:pt modelId="{E3B4CF12-D31A-46F0-A87B-D47C4F8F8B66}" type="pres">
      <dgm:prSet presAssocID="{F9789AAB-3A66-44FD-9C63-66B363F12422}" presName="imageaccent3" presStyleCnt="0"/>
      <dgm:spPr/>
    </dgm:pt>
    <dgm:pt modelId="{0B46CEEC-24C0-40F5-A4D1-0DD14B818063}" type="pres">
      <dgm:prSet presAssocID="{F9789AAB-3A66-44FD-9C63-66B363F12422}" presName="accentRepeatNode" presStyleLbl="solidAlignAcc1" presStyleIdx="5" presStyleCnt="8"/>
      <dgm:spPr/>
    </dgm:pt>
    <dgm:pt modelId="{4CD363AC-CD21-44FD-AEC9-BF94A90C2A42}" type="pres">
      <dgm:prSet presAssocID="{B50C4451-FF36-4988-90F2-2447E20149AB}" presName="text4" presStyleCnt="0"/>
      <dgm:spPr/>
    </dgm:pt>
    <dgm:pt modelId="{5860C7C3-868C-47DA-BC76-52ACEA64746D}" type="pres">
      <dgm:prSet presAssocID="{B50C4451-FF36-4988-90F2-2447E20149AB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91D00946-9C23-43E9-8E76-264CE74CF6DE}" type="pres">
      <dgm:prSet presAssocID="{B50C4451-FF36-4988-90F2-2447E20149AB}" presName="textaccent4" presStyleCnt="0"/>
      <dgm:spPr/>
    </dgm:pt>
    <dgm:pt modelId="{80B90063-0305-4582-BC66-8D8E17EDF900}" type="pres">
      <dgm:prSet presAssocID="{B50C4451-FF36-4988-90F2-2447E20149AB}" presName="accentRepeatNode" presStyleLbl="solidAlignAcc1" presStyleIdx="6" presStyleCnt="8"/>
      <dgm:spPr/>
    </dgm:pt>
    <dgm:pt modelId="{634AD9DB-C65C-496D-97A3-5936B1298272}" type="pres">
      <dgm:prSet presAssocID="{C0AAA80D-B6E0-4A14-97D3-BEB5DAEC6B50}" presName="image4" presStyleCnt="0"/>
      <dgm:spPr/>
    </dgm:pt>
    <dgm:pt modelId="{CF645966-A6D8-4BC9-A368-9613341EF878}" type="pres">
      <dgm:prSet presAssocID="{C0AAA80D-B6E0-4A14-97D3-BEB5DAEC6B50}" presName="imageRepeatNode" presStyleLbl="alignAcc1" presStyleIdx="3" presStyleCnt="4"/>
      <dgm:spPr/>
    </dgm:pt>
    <dgm:pt modelId="{D819407A-1F72-4D25-8E10-8B6B60789A40}" type="pres">
      <dgm:prSet presAssocID="{C0AAA80D-B6E0-4A14-97D3-BEB5DAEC6B50}" presName="imageaccent4" presStyleCnt="0"/>
      <dgm:spPr/>
    </dgm:pt>
    <dgm:pt modelId="{8CD3D7DC-4C1D-4209-B603-761DDDEB68FA}" type="pres">
      <dgm:prSet presAssocID="{C0AAA80D-B6E0-4A14-97D3-BEB5DAEC6B50}" presName="accentRepeatNode" presStyleLbl="solidAlignAcc1" presStyleIdx="7" presStyleCnt="8"/>
      <dgm:spPr/>
    </dgm:pt>
  </dgm:ptLst>
  <dgm:cxnLst>
    <dgm:cxn modelId="{471C751A-B52F-4B09-A3AF-25EC35697E0B}" type="presOf" srcId="{9DE17E2D-E943-4159-9211-BEF80B7F28A7}" destId="{6866FACC-1DC0-47AF-A4BE-8E91614FD5A0}" srcOrd="0" destOrd="0" presId="urn:microsoft.com/office/officeart/2008/layout/HexagonCluster"/>
    <dgm:cxn modelId="{5B8A6F22-2A97-4F75-AAD0-71FBB7290963}" type="presOf" srcId="{AC9EAADA-317E-47F1-A49F-06681F8B02DE}" destId="{BAE0ED9D-DC34-468C-BDE2-8F606813CD23}" srcOrd="0" destOrd="0" presId="urn:microsoft.com/office/officeart/2008/layout/HexagonCluster"/>
    <dgm:cxn modelId="{6347D33C-57AE-4A4A-9C4D-C06F735A7448}" srcId="{FF381BDC-6041-4C2E-8B95-ABF296F8BEB6}" destId="{E92FAA94-764B-440D-9394-7891826FBB32}" srcOrd="0" destOrd="0" parTransId="{2950F5FA-5D11-4B75-BBAA-CFE9AE48DE1F}" sibTransId="{9DE17E2D-E943-4159-9211-BEF80B7F28A7}"/>
    <dgm:cxn modelId="{6E70D65C-DA53-4F78-8368-8C6EBE66225F}" type="presOf" srcId="{F9789AAB-3A66-44FD-9C63-66B363F12422}" destId="{187119CB-0218-42D0-97D4-A4EE1C7B9294}" srcOrd="0" destOrd="0" presId="urn:microsoft.com/office/officeart/2008/layout/HexagonCluster"/>
    <dgm:cxn modelId="{39817C7A-91E7-47DB-9BD6-07E0204E157B}" type="presOf" srcId="{FF381BDC-6041-4C2E-8B95-ABF296F8BEB6}" destId="{D484EA55-1A46-40F9-9CF4-F4847BB97535}" srcOrd="0" destOrd="0" presId="urn:microsoft.com/office/officeart/2008/layout/HexagonCluster"/>
    <dgm:cxn modelId="{A886728E-FC41-4E72-87A0-D251A810888B}" type="presOf" srcId="{299D4A12-D5E0-428C-8110-9AFF25CE94D6}" destId="{FB3B063F-C0BE-47B3-B1DC-1DF9FC59F0B8}" srcOrd="0" destOrd="0" presId="urn:microsoft.com/office/officeart/2008/layout/HexagonCluster"/>
    <dgm:cxn modelId="{33282B92-5ABA-425E-804B-D6D265164657}" type="presOf" srcId="{B50C4451-FF36-4988-90F2-2447E20149AB}" destId="{5860C7C3-868C-47DA-BC76-52ACEA64746D}" srcOrd="0" destOrd="0" presId="urn:microsoft.com/office/officeart/2008/layout/HexagonCluster"/>
    <dgm:cxn modelId="{D7DE4C93-FFE2-49BF-A51B-98637870C4B9}" type="presOf" srcId="{C0AAA80D-B6E0-4A14-97D3-BEB5DAEC6B50}" destId="{CF645966-A6D8-4BC9-A368-9613341EF878}" srcOrd="0" destOrd="0" presId="urn:microsoft.com/office/officeart/2008/layout/HexagonCluster"/>
    <dgm:cxn modelId="{1D5595B0-3557-4FF7-95D1-5215CEF307FC}" type="presOf" srcId="{E92FAA94-764B-440D-9394-7891826FBB32}" destId="{B5F0AAD7-B568-43E4-B702-51486FDED824}" srcOrd="0" destOrd="0" presId="urn:microsoft.com/office/officeart/2008/layout/HexagonCluster"/>
    <dgm:cxn modelId="{35D2DAB8-2287-4DF9-8692-E149B6B59573}" srcId="{FF381BDC-6041-4C2E-8B95-ABF296F8BEB6}" destId="{299D4A12-D5E0-428C-8110-9AFF25CE94D6}" srcOrd="2" destOrd="0" parTransId="{E64609DA-E0A0-41FD-8423-DAA4DFD6C87C}" sibTransId="{F9789AAB-3A66-44FD-9C63-66B363F12422}"/>
    <dgm:cxn modelId="{036C99C3-0207-47A7-9599-DAD454B74EC2}" type="presOf" srcId="{E0A71D11-C6AB-4428-B4D6-A95F796C7439}" destId="{7A83BD7F-8C88-461E-8151-5B8FD132B44E}" srcOrd="0" destOrd="0" presId="urn:microsoft.com/office/officeart/2008/layout/HexagonCluster"/>
    <dgm:cxn modelId="{ED73ADE5-14B8-42EF-81B9-86200F1DF00C}" srcId="{FF381BDC-6041-4C2E-8B95-ABF296F8BEB6}" destId="{B50C4451-FF36-4988-90F2-2447E20149AB}" srcOrd="3" destOrd="0" parTransId="{222572DE-9403-443C-BBB9-CB886DD769A8}" sibTransId="{C0AAA80D-B6E0-4A14-97D3-BEB5DAEC6B50}"/>
    <dgm:cxn modelId="{79B8DEEC-818B-4437-BB19-BE6776AEA6F1}" srcId="{FF381BDC-6041-4C2E-8B95-ABF296F8BEB6}" destId="{E0A71D11-C6AB-4428-B4D6-A95F796C7439}" srcOrd="1" destOrd="0" parTransId="{56A7AEC0-9B60-472B-AB44-647FAB1FDF6E}" sibTransId="{AC9EAADA-317E-47F1-A49F-06681F8B02DE}"/>
    <dgm:cxn modelId="{733A3E1A-8034-4903-98E8-95F73B499543}" type="presParOf" srcId="{D484EA55-1A46-40F9-9CF4-F4847BB97535}" destId="{0FC713F1-5B45-4307-8A47-730ADDABE695}" srcOrd="0" destOrd="0" presId="urn:microsoft.com/office/officeart/2008/layout/HexagonCluster"/>
    <dgm:cxn modelId="{DF3ED9D2-4A9D-49B7-98F9-153EBFBF8E4F}" type="presParOf" srcId="{0FC713F1-5B45-4307-8A47-730ADDABE695}" destId="{B5F0AAD7-B568-43E4-B702-51486FDED824}" srcOrd="0" destOrd="0" presId="urn:microsoft.com/office/officeart/2008/layout/HexagonCluster"/>
    <dgm:cxn modelId="{08D68B94-FB27-422C-BA0E-79CE7C606CCF}" type="presParOf" srcId="{D484EA55-1A46-40F9-9CF4-F4847BB97535}" destId="{814BA912-B37C-4AFD-A3F7-5F8F8DACDE8C}" srcOrd="1" destOrd="0" presId="urn:microsoft.com/office/officeart/2008/layout/HexagonCluster"/>
    <dgm:cxn modelId="{E19B72C5-B528-4373-8768-54E357C02131}" type="presParOf" srcId="{814BA912-B37C-4AFD-A3F7-5F8F8DACDE8C}" destId="{C7132D7A-88E4-483F-8E0D-236470AD8517}" srcOrd="0" destOrd="0" presId="urn:microsoft.com/office/officeart/2008/layout/HexagonCluster"/>
    <dgm:cxn modelId="{569AC545-66A3-4228-B310-1B430A6FC59A}" type="presParOf" srcId="{D484EA55-1A46-40F9-9CF4-F4847BB97535}" destId="{F476C466-3758-4286-B50E-58C8B7B03C3E}" srcOrd="2" destOrd="0" presId="urn:microsoft.com/office/officeart/2008/layout/HexagonCluster"/>
    <dgm:cxn modelId="{6979B583-5375-4FC4-9024-43C68939D94F}" type="presParOf" srcId="{F476C466-3758-4286-B50E-58C8B7B03C3E}" destId="{6866FACC-1DC0-47AF-A4BE-8E91614FD5A0}" srcOrd="0" destOrd="0" presId="urn:microsoft.com/office/officeart/2008/layout/HexagonCluster"/>
    <dgm:cxn modelId="{BA110044-8F4A-462B-A34F-03A0E3EC3E7C}" type="presParOf" srcId="{D484EA55-1A46-40F9-9CF4-F4847BB97535}" destId="{52F32C79-2E8B-430A-996C-CB980D1F5258}" srcOrd="3" destOrd="0" presId="urn:microsoft.com/office/officeart/2008/layout/HexagonCluster"/>
    <dgm:cxn modelId="{2835D008-6723-4795-8E20-0CC84D507DCE}" type="presParOf" srcId="{52F32C79-2E8B-430A-996C-CB980D1F5258}" destId="{B76FD6DD-E497-405D-9A87-2145BFEDB764}" srcOrd="0" destOrd="0" presId="urn:microsoft.com/office/officeart/2008/layout/HexagonCluster"/>
    <dgm:cxn modelId="{CA91876C-CBDA-4D81-96C5-95BA835CAF36}" type="presParOf" srcId="{D484EA55-1A46-40F9-9CF4-F4847BB97535}" destId="{2F01953A-7537-464D-A9E4-66FADCFC5A5F}" srcOrd="4" destOrd="0" presId="urn:microsoft.com/office/officeart/2008/layout/HexagonCluster"/>
    <dgm:cxn modelId="{B28880BB-BBC1-4ECD-957E-BD38CB4D72B2}" type="presParOf" srcId="{2F01953A-7537-464D-A9E4-66FADCFC5A5F}" destId="{7A83BD7F-8C88-461E-8151-5B8FD132B44E}" srcOrd="0" destOrd="0" presId="urn:microsoft.com/office/officeart/2008/layout/HexagonCluster"/>
    <dgm:cxn modelId="{1050A8BE-A227-47EE-B304-835509525E52}" type="presParOf" srcId="{D484EA55-1A46-40F9-9CF4-F4847BB97535}" destId="{0F34F077-5E5B-4B8D-BEFA-EC5246F62A35}" srcOrd="5" destOrd="0" presId="urn:microsoft.com/office/officeart/2008/layout/HexagonCluster"/>
    <dgm:cxn modelId="{05439944-51CF-4AEE-B047-74FD7E20DBBA}" type="presParOf" srcId="{0F34F077-5E5B-4B8D-BEFA-EC5246F62A35}" destId="{4EFDA3EF-F358-4BA7-9EE3-C164F5A028D1}" srcOrd="0" destOrd="0" presId="urn:microsoft.com/office/officeart/2008/layout/HexagonCluster"/>
    <dgm:cxn modelId="{68DBC406-1D7C-413F-80B9-DBD10A9A3C47}" type="presParOf" srcId="{D484EA55-1A46-40F9-9CF4-F4847BB97535}" destId="{230A12AD-1604-46D3-822B-DB9900061E33}" srcOrd="6" destOrd="0" presId="urn:microsoft.com/office/officeart/2008/layout/HexagonCluster"/>
    <dgm:cxn modelId="{EE1F67E3-CCC9-4BFF-9279-19CC478BA6B1}" type="presParOf" srcId="{230A12AD-1604-46D3-822B-DB9900061E33}" destId="{BAE0ED9D-DC34-468C-BDE2-8F606813CD23}" srcOrd="0" destOrd="0" presId="urn:microsoft.com/office/officeart/2008/layout/HexagonCluster"/>
    <dgm:cxn modelId="{15A503E5-2E2E-4991-8C11-E63FA1F7CFDF}" type="presParOf" srcId="{D484EA55-1A46-40F9-9CF4-F4847BB97535}" destId="{96D83AF7-20A1-4880-84F8-B6BEB9D59716}" srcOrd="7" destOrd="0" presId="urn:microsoft.com/office/officeart/2008/layout/HexagonCluster"/>
    <dgm:cxn modelId="{EA38D755-C23E-407C-B51E-19E92DD1CE31}" type="presParOf" srcId="{96D83AF7-20A1-4880-84F8-B6BEB9D59716}" destId="{8A33625C-16A6-4E35-BD84-9E625C401BDF}" srcOrd="0" destOrd="0" presId="urn:microsoft.com/office/officeart/2008/layout/HexagonCluster"/>
    <dgm:cxn modelId="{DFC63BD4-2585-4EB2-B7E3-4B09D30F8C7F}" type="presParOf" srcId="{D484EA55-1A46-40F9-9CF4-F4847BB97535}" destId="{79A5506D-98C9-4BA6-BE0B-48C011CA1968}" srcOrd="8" destOrd="0" presId="urn:microsoft.com/office/officeart/2008/layout/HexagonCluster"/>
    <dgm:cxn modelId="{A499D0F5-D4A8-4CEE-B006-1479803604A0}" type="presParOf" srcId="{79A5506D-98C9-4BA6-BE0B-48C011CA1968}" destId="{FB3B063F-C0BE-47B3-B1DC-1DF9FC59F0B8}" srcOrd="0" destOrd="0" presId="urn:microsoft.com/office/officeart/2008/layout/HexagonCluster"/>
    <dgm:cxn modelId="{5479A073-D3B1-4763-82DB-B0AA261BE90B}" type="presParOf" srcId="{D484EA55-1A46-40F9-9CF4-F4847BB97535}" destId="{08AF779D-E5BA-4BC0-A7CB-14786A014E4A}" srcOrd="9" destOrd="0" presId="urn:microsoft.com/office/officeart/2008/layout/HexagonCluster"/>
    <dgm:cxn modelId="{C01DCFD9-2C3F-4697-A703-F03C8A49E0EF}" type="presParOf" srcId="{08AF779D-E5BA-4BC0-A7CB-14786A014E4A}" destId="{3E2033B2-418D-47D6-B3FE-39E4243964D0}" srcOrd="0" destOrd="0" presId="urn:microsoft.com/office/officeart/2008/layout/HexagonCluster"/>
    <dgm:cxn modelId="{0F16C9A1-306B-4307-A0C7-479FD7B55787}" type="presParOf" srcId="{D484EA55-1A46-40F9-9CF4-F4847BB97535}" destId="{5F676F25-3180-44FB-9B32-A8C4CC85AE6A}" srcOrd="10" destOrd="0" presId="urn:microsoft.com/office/officeart/2008/layout/HexagonCluster"/>
    <dgm:cxn modelId="{E388BB8A-07F1-4D1F-9661-13958A6A03BC}" type="presParOf" srcId="{5F676F25-3180-44FB-9B32-A8C4CC85AE6A}" destId="{187119CB-0218-42D0-97D4-A4EE1C7B9294}" srcOrd="0" destOrd="0" presId="urn:microsoft.com/office/officeart/2008/layout/HexagonCluster"/>
    <dgm:cxn modelId="{5A8769E2-97E8-4A36-95B1-E534045B94DA}" type="presParOf" srcId="{D484EA55-1A46-40F9-9CF4-F4847BB97535}" destId="{E3B4CF12-D31A-46F0-A87B-D47C4F8F8B66}" srcOrd="11" destOrd="0" presId="urn:microsoft.com/office/officeart/2008/layout/HexagonCluster"/>
    <dgm:cxn modelId="{C2EA18DD-A0B2-4D00-9632-CE677C189C75}" type="presParOf" srcId="{E3B4CF12-D31A-46F0-A87B-D47C4F8F8B66}" destId="{0B46CEEC-24C0-40F5-A4D1-0DD14B818063}" srcOrd="0" destOrd="0" presId="urn:microsoft.com/office/officeart/2008/layout/HexagonCluster"/>
    <dgm:cxn modelId="{5D7B80A8-DDAB-4F5D-BBE1-9B8E5E562115}" type="presParOf" srcId="{D484EA55-1A46-40F9-9CF4-F4847BB97535}" destId="{4CD363AC-CD21-44FD-AEC9-BF94A90C2A42}" srcOrd="12" destOrd="0" presId="urn:microsoft.com/office/officeart/2008/layout/HexagonCluster"/>
    <dgm:cxn modelId="{8378D76D-912E-45DF-877C-CADBA36F3EFC}" type="presParOf" srcId="{4CD363AC-CD21-44FD-AEC9-BF94A90C2A42}" destId="{5860C7C3-868C-47DA-BC76-52ACEA64746D}" srcOrd="0" destOrd="0" presId="urn:microsoft.com/office/officeart/2008/layout/HexagonCluster"/>
    <dgm:cxn modelId="{4B4300B3-ACAA-4437-BB18-08071B1A05BB}" type="presParOf" srcId="{D484EA55-1A46-40F9-9CF4-F4847BB97535}" destId="{91D00946-9C23-43E9-8E76-264CE74CF6DE}" srcOrd="13" destOrd="0" presId="urn:microsoft.com/office/officeart/2008/layout/HexagonCluster"/>
    <dgm:cxn modelId="{AEBA6296-CF94-41FD-853E-EEAF41059F7E}" type="presParOf" srcId="{91D00946-9C23-43E9-8E76-264CE74CF6DE}" destId="{80B90063-0305-4582-BC66-8D8E17EDF900}" srcOrd="0" destOrd="0" presId="urn:microsoft.com/office/officeart/2008/layout/HexagonCluster"/>
    <dgm:cxn modelId="{FCF89A23-1AC4-402D-91CD-687B377C4DBA}" type="presParOf" srcId="{D484EA55-1A46-40F9-9CF4-F4847BB97535}" destId="{634AD9DB-C65C-496D-97A3-5936B1298272}" srcOrd="14" destOrd="0" presId="urn:microsoft.com/office/officeart/2008/layout/HexagonCluster"/>
    <dgm:cxn modelId="{096F70DC-1B4E-48E6-A257-246BF99E43EE}" type="presParOf" srcId="{634AD9DB-C65C-496D-97A3-5936B1298272}" destId="{CF645966-A6D8-4BC9-A368-9613341EF878}" srcOrd="0" destOrd="0" presId="urn:microsoft.com/office/officeart/2008/layout/HexagonCluster"/>
    <dgm:cxn modelId="{5F1E1189-1C0E-4609-9401-56E4A772D2B6}" type="presParOf" srcId="{D484EA55-1A46-40F9-9CF4-F4847BB97535}" destId="{D819407A-1F72-4D25-8E10-8B6B60789A40}" srcOrd="15" destOrd="0" presId="urn:microsoft.com/office/officeart/2008/layout/HexagonCluster"/>
    <dgm:cxn modelId="{3DC44F80-0983-4DF2-B0E1-E15BC0A69F17}" type="presParOf" srcId="{D819407A-1F72-4D25-8E10-8B6B60789A40}" destId="{8CD3D7DC-4C1D-4209-B603-761DDDEB68F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A99718-3023-418E-BC78-26E2B5C1CAD1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D0A4B94A-9286-429E-BE45-16699BE77E44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?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How are Suppliers intending to manage this scenario?</a:t>
          </a:r>
          <a:endParaRPr lang="en-GB"/>
        </a:p>
      </dgm:t>
    </dgm:pt>
    <dgm:pt modelId="{4207689D-31D3-4627-A32A-45005235C080}" type="parTrans" cxnId="{122AC382-048F-44C2-963A-21C09B959E5B}">
      <dgm:prSet/>
      <dgm:spPr/>
      <dgm:t>
        <a:bodyPr/>
        <a:lstStyle/>
        <a:p>
          <a:endParaRPr lang="en-GB"/>
        </a:p>
      </dgm:t>
    </dgm:pt>
    <dgm:pt modelId="{B62E17D4-4D21-457B-9723-2D32A3FE422E}" type="sibTrans" cxnId="{122AC382-048F-44C2-963A-21C09B959E5B}">
      <dgm:prSet/>
      <dgm:spPr/>
      <dgm:t>
        <a:bodyPr/>
        <a:lstStyle/>
        <a:p>
          <a:endParaRPr lang="en-GB"/>
        </a:p>
      </dgm:t>
    </dgm:pt>
    <dgm:pt modelId="{84C048F1-51D9-419B-9354-5A9D26FBFB26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?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Do you support that the Code Manager should raise and progress this issue?</a:t>
          </a:r>
          <a:endParaRPr lang="en-GB"/>
        </a:p>
      </dgm:t>
    </dgm:pt>
    <dgm:pt modelId="{ECD0B308-E148-486D-A91E-E807804F2C2B}" type="parTrans" cxnId="{2F7F7F7E-938C-4323-9136-4E0000066467}">
      <dgm:prSet/>
      <dgm:spPr/>
      <dgm:t>
        <a:bodyPr/>
        <a:lstStyle/>
        <a:p>
          <a:endParaRPr lang="en-GB"/>
        </a:p>
      </dgm:t>
    </dgm:pt>
    <dgm:pt modelId="{5CC8567E-E172-448B-A7B3-94E6AB999F58}" type="sibTrans" cxnId="{2F7F7F7E-938C-4323-9136-4E0000066467}">
      <dgm:prSet/>
      <dgm:spPr/>
      <dgm:t>
        <a:bodyPr/>
        <a:lstStyle/>
        <a:p>
          <a:endParaRPr lang="en-GB"/>
        </a:p>
      </dgm:t>
    </dgm:pt>
    <dgm:pt modelId="{BB20F077-73C6-4507-9F3B-F93385EC9D78}" type="pres">
      <dgm:prSet presAssocID="{08A99718-3023-418E-BC78-26E2B5C1CAD1}" presName="Name0" presStyleCnt="0">
        <dgm:presLayoutVars>
          <dgm:chMax val="7"/>
          <dgm:chPref val="7"/>
          <dgm:dir/>
        </dgm:presLayoutVars>
      </dgm:prSet>
      <dgm:spPr/>
    </dgm:pt>
    <dgm:pt modelId="{CB08E36A-8A13-4BD0-8D64-D551F9694DE1}" type="pres">
      <dgm:prSet presAssocID="{08A99718-3023-418E-BC78-26E2B5C1CAD1}" presName="Name1" presStyleCnt="0"/>
      <dgm:spPr/>
    </dgm:pt>
    <dgm:pt modelId="{5AD7FF23-AC1D-46AA-95DD-C1BFBD72D7DE}" type="pres">
      <dgm:prSet presAssocID="{08A99718-3023-418E-BC78-26E2B5C1CAD1}" presName="cycle" presStyleCnt="0"/>
      <dgm:spPr/>
    </dgm:pt>
    <dgm:pt modelId="{C85E6B7A-3772-4C3C-842A-01B2A0958BCD}" type="pres">
      <dgm:prSet presAssocID="{08A99718-3023-418E-BC78-26E2B5C1CAD1}" presName="srcNode" presStyleLbl="node1" presStyleIdx="0" presStyleCnt="2"/>
      <dgm:spPr/>
    </dgm:pt>
    <dgm:pt modelId="{989297BC-173E-4739-8EDA-1606F265E92D}" type="pres">
      <dgm:prSet presAssocID="{08A99718-3023-418E-BC78-26E2B5C1CAD1}" presName="conn" presStyleLbl="parChTrans1D2" presStyleIdx="0" presStyleCnt="1"/>
      <dgm:spPr/>
    </dgm:pt>
    <dgm:pt modelId="{83783A33-E78F-4142-BEFB-744B3B938064}" type="pres">
      <dgm:prSet presAssocID="{08A99718-3023-418E-BC78-26E2B5C1CAD1}" presName="extraNode" presStyleLbl="node1" presStyleIdx="0" presStyleCnt="2"/>
      <dgm:spPr/>
    </dgm:pt>
    <dgm:pt modelId="{A5E92F80-5A26-4489-BAE9-523D2C5358FD}" type="pres">
      <dgm:prSet presAssocID="{08A99718-3023-418E-BC78-26E2B5C1CAD1}" presName="dstNode" presStyleLbl="node1" presStyleIdx="0" presStyleCnt="2"/>
      <dgm:spPr/>
    </dgm:pt>
    <dgm:pt modelId="{2F0A3440-FEF6-4D32-81F1-E0A43E3E6B97}" type="pres">
      <dgm:prSet presAssocID="{D0A4B94A-9286-429E-BE45-16699BE77E44}" presName="text_1" presStyleLbl="node1" presStyleIdx="0" presStyleCnt="2">
        <dgm:presLayoutVars>
          <dgm:bulletEnabled val="1"/>
        </dgm:presLayoutVars>
      </dgm:prSet>
      <dgm:spPr/>
    </dgm:pt>
    <dgm:pt modelId="{78559763-F9F8-40E1-94EB-B0E5E538649E}" type="pres">
      <dgm:prSet presAssocID="{D0A4B94A-9286-429E-BE45-16699BE77E44}" presName="accent_1" presStyleCnt="0"/>
      <dgm:spPr/>
    </dgm:pt>
    <dgm:pt modelId="{A7BC2C50-C232-4941-A6D9-89BBB7D9ED90}" type="pres">
      <dgm:prSet presAssocID="{D0A4B94A-9286-429E-BE45-16699BE77E44}" presName="accentRepeatNode" presStyleLbl="solidFgAcc1" presStyleIdx="0" presStyleCnt="2"/>
      <dgm:spPr/>
    </dgm:pt>
    <dgm:pt modelId="{522F9354-9EA1-4B82-BA70-4862F7A1639C}" type="pres">
      <dgm:prSet presAssocID="{84C048F1-51D9-419B-9354-5A9D26FBFB26}" presName="text_2" presStyleLbl="node1" presStyleIdx="1" presStyleCnt="2">
        <dgm:presLayoutVars>
          <dgm:bulletEnabled val="1"/>
        </dgm:presLayoutVars>
      </dgm:prSet>
      <dgm:spPr/>
    </dgm:pt>
    <dgm:pt modelId="{D98A4DE4-07A8-45F3-955D-A3BBC261BEE3}" type="pres">
      <dgm:prSet presAssocID="{84C048F1-51D9-419B-9354-5A9D26FBFB26}" presName="accent_2" presStyleCnt="0"/>
      <dgm:spPr/>
    </dgm:pt>
    <dgm:pt modelId="{B251F7E9-A342-4FA9-9BFD-770C321676DB}" type="pres">
      <dgm:prSet presAssocID="{84C048F1-51D9-419B-9354-5A9D26FBFB26}" presName="accentRepeatNode" presStyleLbl="solidFgAcc1" presStyleIdx="1" presStyleCnt="2"/>
      <dgm:spPr/>
    </dgm:pt>
  </dgm:ptLst>
  <dgm:cxnLst>
    <dgm:cxn modelId="{517A7304-786B-4874-AA1A-A0EA26B2DA79}" type="presOf" srcId="{D0A4B94A-9286-429E-BE45-16699BE77E44}" destId="{2F0A3440-FEF6-4D32-81F1-E0A43E3E6B97}" srcOrd="0" destOrd="0" presId="urn:microsoft.com/office/officeart/2008/layout/VerticalCurvedList"/>
    <dgm:cxn modelId="{FA3DCA0E-6282-48C8-815F-CA793B87D920}" type="presOf" srcId="{B62E17D4-4D21-457B-9723-2D32A3FE422E}" destId="{989297BC-173E-4739-8EDA-1606F265E92D}" srcOrd="0" destOrd="0" presId="urn:microsoft.com/office/officeart/2008/layout/VerticalCurvedList"/>
    <dgm:cxn modelId="{2F7F7F7E-938C-4323-9136-4E0000066467}" srcId="{08A99718-3023-418E-BC78-26E2B5C1CAD1}" destId="{84C048F1-51D9-419B-9354-5A9D26FBFB26}" srcOrd="1" destOrd="0" parTransId="{ECD0B308-E148-486D-A91E-E807804F2C2B}" sibTransId="{5CC8567E-E172-448B-A7B3-94E6AB999F58}"/>
    <dgm:cxn modelId="{122AC382-048F-44C2-963A-21C09B959E5B}" srcId="{08A99718-3023-418E-BC78-26E2B5C1CAD1}" destId="{D0A4B94A-9286-429E-BE45-16699BE77E44}" srcOrd="0" destOrd="0" parTransId="{4207689D-31D3-4627-A32A-45005235C080}" sibTransId="{B62E17D4-4D21-457B-9723-2D32A3FE422E}"/>
    <dgm:cxn modelId="{23763C8C-E19A-48C4-9D41-ABF5A96184F7}" type="presOf" srcId="{84C048F1-51D9-419B-9354-5A9D26FBFB26}" destId="{522F9354-9EA1-4B82-BA70-4862F7A1639C}" srcOrd="0" destOrd="0" presId="urn:microsoft.com/office/officeart/2008/layout/VerticalCurvedList"/>
    <dgm:cxn modelId="{0CC713C5-7C84-40BA-985A-E64735CD6C8F}" type="presOf" srcId="{08A99718-3023-418E-BC78-26E2B5C1CAD1}" destId="{BB20F077-73C6-4507-9F3B-F93385EC9D78}" srcOrd="0" destOrd="0" presId="urn:microsoft.com/office/officeart/2008/layout/VerticalCurvedList"/>
    <dgm:cxn modelId="{C478F09F-EF71-4635-8FE3-D9B7F5607B63}" type="presParOf" srcId="{BB20F077-73C6-4507-9F3B-F93385EC9D78}" destId="{CB08E36A-8A13-4BD0-8D64-D551F9694DE1}" srcOrd="0" destOrd="0" presId="urn:microsoft.com/office/officeart/2008/layout/VerticalCurvedList"/>
    <dgm:cxn modelId="{C8E37FA7-0E18-4DAC-9797-3468C8826E4D}" type="presParOf" srcId="{CB08E36A-8A13-4BD0-8D64-D551F9694DE1}" destId="{5AD7FF23-AC1D-46AA-95DD-C1BFBD72D7DE}" srcOrd="0" destOrd="0" presId="urn:microsoft.com/office/officeart/2008/layout/VerticalCurvedList"/>
    <dgm:cxn modelId="{66D79A6A-2FDE-4C24-8382-43D58DB322D4}" type="presParOf" srcId="{5AD7FF23-AC1D-46AA-95DD-C1BFBD72D7DE}" destId="{C85E6B7A-3772-4C3C-842A-01B2A0958BCD}" srcOrd="0" destOrd="0" presId="urn:microsoft.com/office/officeart/2008/layout/VerticalCurvedList"/>
    <dgm:cxn modelId="{90AD5DE9-C9C7-48D1-B2E7-20AE68F0629F}" type="presParOf" srcId="{5AD7FF23-AC1D-46AA-95DD-C1BFBD72D7DE}" destId="{989297BC-173E-4739-8EDA-1606F265E92D}" srcOrd="1" destOrd="0" presId="urn:microsoft.com/office/officeart/2008/layout/VerticalCurvedList"/>
    <dgm:cxn modelId="{BDA14CFC-2E41-4CF9-91C3-12B3F9B65D49}" type="presParOf" srcId="{5AD7FF23-AC1D-46AA-95DD-C1BFBD72D7DE}" destId="{83783A33-E78F-4142-BEFB-744B3B938064}" srcOrd="2" destOrd="0" presId="urn:microsoft.com/office/officeart/2008/layout/VerticalCurvedList"/>
    <dgm:cxn modelId="{12CC2FAB-9BCB-4121-A788-B65D68B216CB}" type="presParOf" srcId="{5AD7FF23-AC1D-46AA-95DD-C1BFBD72D7DE}" destId="{A5E92F80-5A26-4489-BAE9-523D2C5358FD}" srcOrd="3" destOrd="0" presId="urn:microsoft.com/office/officeart/2008/layout/VerticalCurvedList"/>
    <dgm:cxn modelId="{7EC8CDB7-4844-4D94-BB56-A8473789B0C2}" type="presParOf" srcId="{CB08E36A-8A13-4BD0-8D64-D551F9694DE1}" destId="{2F0A3440-FEF6-4D32-81F1-E0A43E3E6B97}" srcOrd="1" destOrd="0" presId="urn:microsoft.com/office/officeart/2008/layout/VerticalCurvedList"/>
    <dgm:cxn modelId="{9CBA41C1-EE45-42A4-A3FC-CE93B0F2A5D9}" type="presParOf" srcId="{CB08E36A-8A13-4BD0-8D64-D551F9694DE1}" destId="{78559763-F9F8-40E1-94EB-B0E5E538649E}" srcOrd="2" destOrd="0" presId="urn:microsoft.com/office/officeart/2008/layout/VerticalCurvedList"/>
    <dgm:cxn modelId="{A5724B5D-C5D0-4CFF-A201-733761B16078}" type="presParOf" srcId="{78559763-F9F8-40E1-94EB-B0E5E538649E}" destId="{A7BC2C50-C232-4941-A6D9-89BBB7D9ED90}" srcOrd="0" destOrd="0" presId="urn:microsoft.com/office/officeart/2008/layout/VerticalCurvedList"/>
    <dgm:cxn modelId="{ABCD5F3C-D3BB-4CA9-88B4-B4B99E9FB6F7}" type="presParOf" srcId="{CB08E36A-8A13-4BD0-8D64-D551F9694DE1}" destId="{522F9354-9EA1-4B82-BA70-4862F7A1639C}" srcOrd="3" destOrd="0" presId="urn:microsoft.com/office/officeart/2008/layout/VerticalCurvedList"/>
    <dgm:cxn modelId="{C5A6CD31-4A85-4BF1-9CED-06C100D0D772}" type="presParOf" srcId="{CB08E36A-8A13-4BD0-8D64-D551F9694DE1}" destId="{D98A4DE4-07A8-45F3-955D-A3BBC261BEE3}" srcOrd="4" destOrd="0" presId="urn:microsoft.com/office/officeart/2008/layout/VerticalCurvedList"/>
    <dgm:cxn modelId="{3F99D1AB-7C80-46BF-B703-906C875AD7C4}" type="presParOf" srcId="{D98A4DE4-07A8-45F3-955D-A3BBC261BEE3}" destId="{B251F7E9-A342-4FA9-9BFD-770C321676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DF5E53-61B9-481A-ABE3-68C2DE36F63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DF9ECCB-3195-4B84-8118-EF9CD561F486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•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The General Data Protection Regulation (GDPR) became applicable and fully enforceable on May 25, 2018. </a:t>
          </a:r>
          <a:endParaRPr lang="en-GB"/>
        </a:p>
      </dgm:t>
    </dgm:pt>
    <dgm:pt modelId="{D74C1501-E998-46F4-92A2-FD79648CB91E}" type="parTrans" cxnId="{76AFD8B5-E555-4939-A8EF-857D93D91F7C}">
      <dgm:prSet/>
      <dgm:spPr/>
      <dgm:t>
        <a:bodyPr/>
        <a:lstStyle/>
        <a:p>
          <a:endParaRPr lang="en-GB"/>
        </a:p>
      </dgm:t>
    </dgm:pt>
    <dgm:pt modelId="{D79F6364-8852-4F0E-A818-8D3B13A8676E}" type="sibTrans" cxnId="{76AFD8B5-E555-4939-A8EF-857D93D91F7C}">
      <dgm:prSet/>
      <dgm:spPr/>
      <dgm:t>
        <a:bodyPr/>
        <a:lstStyle/>
        <a:p>
          <a:endParaRPr lang="en-GB"/>
        </a:p>
      </dgm:t>
    </dgm:pt>
    <dgm:pt modelId="{BA220E55-0BDD-4548-B6F2-0A35F90B1970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•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The MRA Issue Resolution Expert Group (IREG) considered email escalations containing Personal Data, including </a:t>
          </a:r>
          <a:r>
            <a:rPr lang="en-GB" err="1">
              <a:latin typeface="Arial" panose="020B0604020202020204" pitchFamily="34" charset="0"/>
              <a:cs typeface="Arial" panose="020B0604020202020204" pitchFamily="34" charset="0"/>
            </a:rPr>
            <a:t>MPxNs</a:t>
          </a:r>
          <a:endParaRPr lang="en-GB"/>
        </a:p>
      </dgm:t>
    </dgm:pt>
    <dgm:pt modelId="{CF5540E5-2C23-44B5-B9C4-251C54A685E4}" type="parTrans" cxnId="{5705D39E-961C-4E18-87ED-AEF3B0887870}">
      <dgm:prSet/>
      <dgm:spPr/>
      <dgm:t>
        <a:bodyPr/>
        <a:lstStyle/>
        <a:p>
          <a:endParaRPr lang="en-GB"/>
        </a:p>
      </dgm:t>
    </dgm:pt>
    <dgm:pt modelId="{B8161AAA-C519-47D4-B395-F825E0D132E5}" type="sibTrans" cxnId="{5705D39E-961C-4E18-87ED-AEF3B0887870}">
      <dgm:prSet/>
      <dgm:spPr/>
      <dgm:t>
        <a:bodyPr/>
        <a:lstStyle/>
        <a:p>
          <a:endParaRPr lang="en-GB"/>
        </a:p>
      </dgm:t>
    </dgm:pt>
    <dgm:pt modelId="{D32C9701-3EE7-466F-BDEF-DE641E0E28DF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•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Determined that </a:t>
          </a:r>
          <a:r>
            <a:rPr lang="en-GB" err="1">
              <a:latin typeface="Arial" panose="020B0604020202020204" pitchFamily="34" charset="0"/>
              <a:cs typeface="Arial" panose="020B0604020202020204" pitchFamily="34" charset="0"/>
            </a:rPr>
            <a:t>MPxNs</a:t>
          </a: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 should be viewed as Personal Data </a:t>
          </a:r>
          <a:endParaRPr lang="en-GB"/>
        </a:p>
      </dgm:t>
    </dgm:pt>
    <dgm:pt modelId="{6FBCB586-E7AC-40A7-80D1-04EA16662D74}" type="parTrans" cxnId="{7F55063B-B6E1-46D3-BD17-26EE902EAF7C}">
      <dgm:prSet/>
      <dgm:spPr/>
      <dgm:t>
        <a:bodyPr/>
        <a:lstStyle/>
        <a:p>
          <a:endParaRPr lang="en-GB"/>
        </a:p>
      </dgm:t>
    </dgm:pt>
    <dgm:pt modelId="{E379EAC3-FCA7-43E6-8725-32B80C24D72B}" type="sibTrans" cxnId="{7F55063B-B6E1-46D3-BD17-26EE902EAF7C}">
      <dgm:prSet/>
      <dgm:spPr/>
      <dgm:t>
        <a:bodyPr/>
        <a:lstStyle/>
        <a:p>
          <a:endParaRPr lang="en-GB"/>
        </a:p>
      </dgm:t>
    </dgm:pt>
    <dgm:pt modelId="{F5C399E2-9210-4FD3-A311-998E24894E76}">
      <dgm:prSet phldrT="[Text]"/>
      <dgm:spPr/>
      <dgm:t>
        <a:bodyPr/>
        <a:lstStyle/>
        <a:p>
          <a:pPr>
            <a:buClr>
              <a:srgbClr val="68A495"/>
            </a:buClr>
            <a:buSzPct val="104000"/>
            <a:buFont typeface="Arial" panose="020B0604020202020204" pitchFamily="34" charset="0"/>
            <a:buChar char="•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The Secure Data Exchange Portal (SDEP) introduced for that data to be transferred securely between Parties in a GDPR compliant manner.</a:t>
          </a:r>
          <a:endParaRPr lang="en-GB"/>
        </a:p>
      </dgm:t>
    </dgm:pt>
    <dgm:pt modelId="{B213E6F0-4823-40F6-812E-06EF27293938}" type="parTrans" cxnId="{60D85444-7073-42BB-8B44-92C2113D73EA}">
      <dgm:prSet/>
      <dgm:spPr/>
      <dgm:t>
        <a:bodyPr/>
        <a:lstStyle/>
        <a:p>
          <a:endParaRPr lang="en-GB"/>
        </a:p>
      </dgm:t>
    </dgm:pt>
    <dgm:pt modelId="{C9DD4CE4-DCC2-4A22-9403-B662B2F95AE6}" type="sibTrans" cxnId="{60D85444-7073-42BB-8B44-92C2113D73EA}">
      <dgm:prSet/>
      <dgm:spPr/>
      <dgm:t>
        <a:bodyPr/>
        <a:lstStyle/>
        <a:p>
          <a:endParaRPr lang="en-GB"/>
        </a:p>
      </dgm:t>
    </dgm:pt>
    <dgm:pt modelId="{94A91BAB-AFD5-401F-8363-062F8DA0F4EA}" type="pres">
      <dgm:prSet presAssocID="{42DF5E53-61B9-481A-ABE3-68C2DE36F63E}" presName="Name0" presStyleCnt="0">
        <dgm:presLayoutVars>
          <dgm:dir/>
          <dgm:resizeHandles val="exact"/>
        </dgm:presLayoutVars>
      </dgm:prSet>
      <dgm:spPr/>
    </dgm:pt>
    <dgm:pt modelId="{BDEED9B7-8015-4AEF-AC58-B3B4775C5156}" type="pres">
      <dgm:prSet presAssocID="{42DF5E53-61B9-481A-ABE3-68C2DE36F63E}" presName="arrow" presStyleLbl="bgShp" presStyleIdx="0" presStyleCnt="1"/>
      <dgm:spPr/>
    </dgm:pt>
    <dgm:pt modelId="{3C313B48-D6A0-40B3-A007-BD6652060521}" type="pres">
      <dgm:prSet presAssocID="{42DF5E53-61B9-481A-ABE3-68C2DE36F63E}" presName="points" presStyleCnt="0"/>
      <dgm:spPr/>
    </dgm:pt>
    <dgm:pt modelId="{7302672D-CA7A-42B5-BAEC-403491F2C118}" type="pres">
      <dgm:prSet presAssocID="{5DF9ECCB-3195-4B84-8118-EF9CD561F486}" presName="compositeA" presStyleCnt="0"/>
      <dgm:spPr/>
    </dgm:pt>
    <dgm:pt modelId="{D4EE8BAE-5EA3-45C5-9A89-18851FBBF699}" type="pres">
      <dgm:prSet presAssocID="{5DF9ECCB-3195-4B84-8118-EF9CD561F486}" presName="textA" presStyleLbl="revTx" presStyleIdx="0" presStyleCnt="4">
        <dgm:presLayoutVars>
          <dgm:bulletEnabled val="1"/>
        </dgm:presLayoutVars>
      </dgm:prSet>
      <dgm:spPr/>
    </dgm:pt>
    <dgm:pt modelId="{D4A42DAC-A4B6-49B9-962D-6548FC9E51B0}" type="pres">
      <dgm:prSet presAssocID="{5DF9ECCB-3195-4B84-8118-EF9CD561F486}" presName="circleA" presStyleLbl="node1" presStyleIdx="0" presStyleCnt="4"/>
      <dgm:spPr/>
    </dgm:pt>
    <dgm:pt modelId="{73E118BC-E8EF-4B82-97EF-8B68531C356E}" type="pres">
      <dgm:prSet presAssocID="{5DF9ECCB-3195-4B84-8118-EF9CD561F486}" presName="spaceA" presStyleCnt="0"/>
      <dgm:spPr/>
    </dgm:pt>
    <dgm:pt modelId="{FA704DB4-541A-4BFB-9BC6-FBAE1CE32AFF}" type="pres">
      <dgm:prSet presAssocID="{D79F6364-8852-4F0E-A818-8D3B13A8676E}" presName="space" presStyleCnt="0"/>
      <dgm:spPr/>
    </dgm:pt>
    <dgm:pt modelId="{630631A3-85A8-4384-8069-5D8EAF85E5E8}" type="pres">
      <dgm:prSet presAssocID="{BA220E55-0BDD-4548-B6F2-0A35F90B1970}" presName="compositeB" presStyleCnt="0"/>
      <dgm:spPr/>
    </dgm:pt>
    <dgm:pt modelId="{F21D6681-A470-4F8A-B12D-E3A83A9FD556}" type="pres">
      <dgm:prSet presAssocID="{BA220E55-0BDD-4548-B6F2-0A35F90B1970}" presName="textB" presStyleLbl="revTx" presStyleIdx="1" presStyleCnt="4">
        <dgm:presLayoutVars>
          <dgm:bulletEnabled val="1"/>
        </dgm:presLayoutVars>
      </dgm:prSet>
      <dgm:spPr/>
    </dgm:pt>
    <dgm:pt modelId="{C5317230-0FAB-4190-A92A-3C9BC2F1E403}" type="pres">
      <dgm:prSet presAssocID="{BA220E55-0BDD-4548-B6F2-0A35F90B1970}" presName="circleB" presStyleLbl="node1" presStyleIdx="1" presStyleCnt="4"/>
      <dgm:spPr/>
    </dgm:pt>
    <dgm:pt modelId="{CB6E7807-C101-4FEB-800D-23E06DCF850D}" type="pres">
      <dgm:prSet presAssocID="{BA220E55-0BDD-4548-B6F2-0A35F90B1970}" presName="spaceB" presStyleCnt="0"/>
      <dgm:spPr/>
    </dgm:pt>
    <dgm:pt modelId="{3930CB17-EC0A-44F7-A6F1-93D0A1426D0E}" type="pres">
      <dgm:prSet presAssocID="{B8161AAA-C519-47D4-B395-F825E0D132E5}" presName="space" presStyleCnt="0"/>
      <dgm:spPr/>
    </dgm:pt>
    <dgm:pt modelId="{00030BDB-FC63-42F2-B5CA-AEC4FFB9928F}" type="pres">
      <dgm:prSet presAssocID="{D32C9701-3EE7-466F-BDEF-DE641E0E28DF}" presName="compositeA" presStyleCnt="0"/>
      <dgm:spPr/>
    </dgm:pt>
    <dgm:pt modelId="{A0EB9831-1A7E-4EBC-9CA5-555BC1A5B2C7}" type="pres">
      <dgm:prSet presAssocID="{D32C9701-3EE7-466F-BDEF-DE641E0E28DF}" presName="textA" presStyleLbl="revTx" presStyleIdx="2" presStyleCnt="4">
        <dgm:presLayoutVars>
          <dgm:bulletEnabled val="1"/>
        </dgm:presLayoutVars>
      </dgm:prSet>
      <dgm:spPr/>
    </dgm:pt>
    <dgm:pt modelId="{A4FD61E8-5E60-4E8F-BFF9-306F516084CF}" type="pres">
      <dgm:prSet presAssocID="{D32C9701-3EE7-466F-BDEF-DE641E0E28DF}" presName="circleA" presStyleLbl="node1" presStyleIdx="2" presStyleCnt="4"/>
      <dgm:spPr/>
    </dgm:pt>
    <dgm:pt modelId="{75BCC5BE-0E7A-44CA-BA8F-CA237F40C716}" type="pres">
      <dgm:prSet presAssocID="{D32C9701-3EE7-466F-BDEF-DE641E0E28DF}" presName="spaceA" presStyleCnt="0"/>
      <dgm:spPr/>
    </dgm:pt>
    <dgm:pt modelId="{8F4F87C6-C857-4DC1-A594-A24211D87EC5}" type="pres">
      <dgm:prSet presAssocID="{E379EAC3-FCA7-43E6-8725-32B80C24D72B}" presName="space" presStyleCnt="0"/>
      <dgm:spPr/>
    </dgm:pt>
    <dgm:pt modelId="{D32898F8-6638-4428-A48F-6A8CC1822A43}" type="pres">
      <dgm:prSet presAssocID="{F5C399E2-9210-4FD3-A311-998E24894E76}" presName="compositeB" presStyleCnt="0"/>
      <dgm:spPr/>
    </dgm:pt>
    <dgm:pt modelId="{E133EA4A-1A45-4FD6-8995-78CBDDE7A39D}" type="pres">
      <dgm:prSet presAssocID="{F5C399E2-9210-4FD3-A311-998E24894E76}" presName="textB" presStyleLbl="revTx" presStyleIdx="3" presStyleCnt="4">
        <dgm:presLayoutVars>
          <dgm:bulletEnabled val="1"/>
        </dgm:presLayoutVars>
      </dgm:prSet>
      <dgm:spPr/>
    </dgm:pt>
    <dgm:pt modelId="{3053F4FD-26C6-4FBA-9283-D26AA864FF63}" type="pres">
      <dgm:prSet presAssocID="{F5C399E2-9210-4FD3-A311-998E24894E76}" presName="circleB" presStyleLbl="node1" presStyleIdx="3" presStyleCnt="4"/>
      <dgm:spPr/>
    </dgm:pt>
    <dgm:pt modelId="{1ECEEB0E-7D48-435A-9501-EFA504DFDBA8}" type="pres">
      <dgm:prSet presAssocID="{F5C399E2-9210-4FD3-A311-998E24894E76}" presName="spaceB" presStyleCnt="0"/>
      <dgm:spPr/>
    </dgm:pt>
  </dgm:ptLst>
  <dgm:cxnLst>
    <dgm:cxn modelId="{7F55063B-B6E1-46D3-BD17-26EE902EAF7C}" srcId="{42DF5E53-61B9-481A-ABE3-68C2DE36F63E}" destId="{D32C9701-3EE7-466F-BDEF-DE641E0E28DF}" srcOrd="2" destOrd="0" parTransId="{6FBCB586-E7AC-40A7-80D1-04EA16662D74}" sibTransId="{E379EAC3-FCA7-43E6-8725-32B80C24D72B}"/>
    <dgm:cxn modelId="{60D85444-7073-42BB-8B44-92C2113D73EA}" srcId="{42DF5E53-61B9-481A-ABE3-68C2DE36F63E}" destId="{F5C399E2-9210-4FD3-A311-998E24894E76}" srcOrd="3" destOrd="0" parTransId="{B213E6F0-4823-40F6-812E-06EF27293938}" sibTransId="{C9DD4CE4-DCC2-4A22-9403-B662B2F95AE6}"/>
    <dgm:cxn modelId="{2E970F6C-07E4-42B0-B9CC-9A2906711F6F}" type="presOf" srcId="{BA220E55-0BDD-4548-B6F2-0A35F90B1970}" destId="{F21D6681-A470-4F8A-B12D-E3A83A9FD556}" srcOrd="0" destOrd="0" presId="urn:microsoft.com/office/officeart/2005/8/layout/hProcess11"/>
    <dgm:cxn modelId="{D0FB4952-A45C-4540-9092-B9EC1E6F2808}" type="presOf" srcId="{42DF5E53-61B9-481A-ABE3-68C2DE36F63E}" destId="{94A91BAB-AFD5-401F-8363-062F8DA0F4EA}" srcOrd="0" destOrd="0" presId="urn:microsoft.com/office/officeart/2005/8/layout/hProcess11"/>
    <dgm:cxn modelId="{4806AE92-5A62-4986-B748-035114EB213D}" type="presOf" srcId="{F5C399E2-9210-4FD3-A311-998E24894E76}" destId="{E133EA4A-1A45-4FD6-8995-78CBDDE7A39D}" srcOrd="0" destOrd="0" presId="urn:microsoft.com/office/officeart/2005/8/layout/hProcess11"/>
    <dgm:cxn modelId="{5705D39E-961C-4E18-87ED-AEF3B0887870}" srcId="{42DF5E53-61B9-481A-ABE3-68C2DE36F63E}" destId="{BA220E55-0BDD-4548-B6F2-0A35F90B1970}" srcOrd="1" destOrd="0" parTransId="{CF5540E5-2C23-44B5-B9C4-251C54A685E4}" sibTransId="{B8161AAA-C519-47D4-B395-F825E0D132E5}"/>
    <dgm:cxn modelId="{76AFD8B5-E555-4939-A8EF-857D93D91F7C}" srcId="{42DF5E53-61B9-481A-ABE3-68C2DE36F63E}" destId="{5DF9ECCB-3195-4B84-8118-EF9CD561F486}" srcOrd="0" destOrd="0" parTransId="{D74C1501-E998-46F4-92A2-FD79648CB91E}" sibTransId="{D79F6364-8852-4F0E-A818-8D3B13A8676E}"/>
    <dgm:cxn modelId="{195C98EB-04E8-4AEE-B2C6-D4D7C86CA82B}" type="presOf" srcId="{5DF9ECCB-3195-4B84-8118-EF9CD561F486}" destId="{D4EE8BAE-5EA3-45C5-9A89-18851FBBF699}" srcOrd="0" destOrd="0" presId="urn:microsoft.com/office/officeart/2005/8/layout/hProcess11"/>
    <dgm:cxn modelId="{281521EF-8B6D-4786-A2B3-1FB577DF995D}" type="presOf" srcId="{D32C9701-3EE7-466F-BDEF-DE641E0E28DF}" destId="{A0EB9831-1A7E-4EBC-9CA5-555BC1A5B2C7}" srcOrd="0" destOrd="0" presId="urn:microsoft.com/office/officeart/2005/8/layout/hProcess11"/>
    <dgm:cxn modelId="{5FD83770-79D0-4E4C-BFA1-10543613AB35}" type="presParOf" srcId="{94A91BAB-AFD5-401F-8363-062F8DA0F4EA}" destId="{BDEED9B7-8015-4AEF-AC58-B3B4775C5156}" srcOrd="0" destOrd="0" presId="urn:microsoft.com/office/officeart/2005/8/layout/hProcess11"/>
    <dgm:cxn modelId="{F0FAAA3E-6B85-4AC5-8A0C-95B59BA67CFE}" type="presParOf" srcId="{94A91BAB-AFD5-401F-8363-062F8DA0F4EA}" destId="{3C313B48-D6A0-40B3-A007-BD6652060521}" srcOrd="1" destOrd="0" presId="urn:microsoft.com/office/officeart/2005/8/layout/hProcess11"/>
    <dgm:cxn modelId="{D35A042D-8261-4ADC-B8AA-B53B24EF1D69}" type="presParOf" srcId="{3C313B48-D6A0-40B3-A007-BD6652060521}" destId="{7302672D-CA7A-42B5-BAEC-403491F2C118}" srcOrd="0" destOrd="0" presId="urn:microsoft.com/office/officeart/2005/8/layout/hProcess11"/>
    <dgm:cxn modelId="{577431AB-FA42-415F-B116-A5CAD3FFA476}" type="presParOf" srcId="{7302672D-CA7A-42B5-BAEC-403491F2C118}" destId="{D4EE8BAE-5EA3-45C5-9A89-18851FBBF699}" srcOrd="0" destOrd="0" presId="urn:microsoft.com/office/officeart/2005/8/layout/hProcess11"/>
    <dgm:cxn modelId="{6CE8F077-5B35-472F-8AEE-DC052BF787A9}" type="presParOf" srcId="{7302672D-CA7A-42B5-BAEC-403491F2C118}" destId="{D4A42DAC-A4B6-49B9-962D-6548FC9E51B0}" srcOrd="1" destOrd="0" presId="urn:microsoft.com/office/officeart/2005/8/layout/hProcess11"/>
    <dgm:cxn modelId="{43F26CD3-62F9-40DC-A5CC-746DC7F12364}" type="presParOf" srcId="{7302672D-CA7A-42B5-BAEC-403491F2C118}" destId="{73E118BC-E8EF-4B82-97EF-8B68531C356E}" srcOrd="2" destOrd="0" presId="urn:microsoft.com/office/officeart/2005/8/layout/hProcess11"/>
    <dgm:cxn modelId="{A0CDCC52-934F-4A3B-AEE7-CD38B2672F45}" type="presParOf" srcId="{3C313B48-D6A0-40B3-A007-BD6652060521}" destId="{FA704DB4-541A-4BFB-9BC6-FBAE1CE32AFF}" srcOrd="1" destOrd="0" presId="urn:microsoft.com/office/officeart/2005/8/layout/hProcess11"/>
    <dgm:cxn modelId="{C801C598-9D6C-4E19-87DD-9FA5BBF5F595}" type="presParOf" srcId="{3C313B48-D6A0-40B3-A007-BD6652060521}" destId="{630631A3-85A8-4384-8069-5D8EAF85E5E8}" srcOrd="2" destOrd="0" presId="urn:microsoft.com/office/officeart/2005/8/layout/hProcess11"/>
    <dgm:cxn modelId="{D8515E3E-B20C-495B-9243-0868F9D85AFA}" type="presParOf" srcId="{630631A3-85A8-4384-8069-5D8EAF85E5E8}" destId="{F21D6681-A470-4F8A-B12D-E3A83A9FD556}" srcOrd="0" destOrd="0" presId="urn:microsoft.com/office/officeart/2005/8/layout/hProcess11"/>
    <dgm:cxn modelId="{6307C3FD-0849-46E0-A6A3-DA4AAE899078}" type="presParOf" srcId="{630631A3-85A8-4384-8069-5D8EAF85E5E8}" destId="{C5317230-0FAB-4190-A92A-3C9BC2F1E403}" srcOrd="1" destOrd="0" presId="urn:microsoft.com/office/officeart/2005/8/layout/hProcess11"/>
    <dgm:cxn modelId="{E51C4689-B14C-4899-BE77-50D0F4C27F59}" type="presParOf" srcId="{630631A3-85A8-4384-8069-5D8EAF85E5E8}" destId="{CB6E7807-C101-4FEB-800D-23E06DCF850D}" srcOrd="2" destOrd="0" presId="urn:microsoft.com/office/officeart/2005/8/layout/hProcess11"/>
    <dgm:cxn modelId="{33913E74-0497-4410-8269-FA7C9EBBBD07}" type="presParOf" srcId="{3C313B48-D6A0-40B3-A007-BD6652060521}" destId="{3930CB17-EC0A-44F7-A6F1-93D0A1426D0E}" srcOrd="3" destOrd="0" presId="urn:microsoft.com/office/officeart/2005/8/layout/hProcess11"/>
    <dgm:cxn modelId="{38CF95B3-E3AC-4608-9131-B691964E9C71}" type="presParOf" srcId="{3C313B48-D6A0-40B3-A007-BD6652060521}" destId="{00030BDB-FC63-42F2-B5CA-AEC4FFB9928F}" srcOrd="4" destOrd="0" presId="urn:microsoft.com/office/officeart/2005/8/layout/hProcess11"/>
    <dgm:cxn modelId="{8D6B381A-9F68-4A93-9BA9-02A417F0267C}" type="presParOf" srcId="{00030BDB-FC63-42F2-B5CA-AEC4FFB9928F}" destId="{A0EB9831-1A7E-4EBC-9CA5-555BC1A5B2C7}" srcOrd="0" destOrd="0" presId="urn:microsoft.com/office/officeart/2005/8/layout/hProcess11"/>
    <dgm:cxn modelId="{EBF84707-C73D-48DB-B6A6-1B42F307F5DA}" type="presParOf" srcId="{00030BDB-FC63-42F2-B5CA-AEC4FFB9928F}" destId="{A4FD61E8-5E60-4E8F-BFF9-306F516084CF}" srcOrd="1" destOrd="0" presId="urn:microsoft.com/office/officeart/2005/8/layout/hProcess11"/>
    <dgm:cxn modelId="{0D740F6B-CAF5-44A6-8910-33197AF41B38}" type="presParOf" srcId="{00030BDB-FC63-42F2-B5CA-AEC4FFB9928F}" destId="{75BCC5BE-0E7A-44CA-BA8F-CA237F40C716}" srcOrd="2" destOrd="0" presId="urn:microsoft.com/office/officeart/2005/8/layout/hProcess11"/>
    <dgm:cxn modelId="{6852D6E2-4156-4FF7-9A7A-807644593225}" type="presParOf" srcId="{3C313B48-D6A0-40B3-A007-BD6652060521}" destId="{8F4F87C6-C857-4DC1-A594-A24211D87EC5}" srcOrd="5" destOrd="0" presId="urn:microsoft.com/office/officeart/2005/8/layout/hProcess11"/>
    <dgm:cxn modelId="{FAF8EA41-FD61-4CC7-AC08-E8DB62E5333C}" type="presParOf" srcId="{3C313B48-D6A0-40B3-A007-BD6652060521}" destId="{D32898F8-6638-4428-A48F-6A8CC1822A43}" srcOrd="6" destOrd="0" presId="urn:microsoft.com/office/officeart/2005/8/layout/hProcess11"/>
    <dgm:cxn modelId="{F6FB7124-AA06-46AD-87E2-B5B2696FCC81}" type="presParOf" srcId="{D32898F8-6638-4428-A48F-6A8CC1822A43}" destId="{E133EA4A-1A45-4FD6-8995-78CBDDE7A39D}" srcOrd="0" destOrd="0" presId="urn:microsoft.com/office/officeart/2005/8/layout/hProcess11"/>
    <dgm:cxn modelId="{BAE2B92D-1084-492D-B007-3E56779023AE}" type="presParOf" srcId="{D32898F8-6638-4428-A48F-6A8CC1822A43}" destId="{3053F4FD-26C6-4FBA-9283-D26AA864FF63}" srcOrd="1" destOrd="0" presId="urn:microsoft.com/office/officeart/2005/8/layout/hProcess11"/>
    <dgm:cxn modelId="{9F8C5CE4-F794-4DE3-9E68-9DAF193B8CED}" type="presParOf" srcId="{D32898F8-6638-4428-A48F-6A8CC1822A43}" destId="{1ECEEB0E-7D48-435A-9501-EFA504DFDBA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0AAD7-B568-43E4-B702-51486FDED824}">
      <dsp:nvSpPr>
        <dsp:cNvPr id="0" name=""/>
        <dsp:cNvSpPr/>
      </dsp:nvSpPr>
      <dsp:spPr>
        <a:xfrm>
          <a:off x="1798971" y="2780221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Competition Act compliance</a:t>
          </a:r>
        </a:p>
      </dsp:txBody>
      <dsp:txXfrm>
        <a:off x="2104577" y="3042548"/>
        <a:ext cx="1362151" cy="1169250"/>
      </dsp:txXfrm>
    </dsp:sp>
    <dsp:sp modelId="{C7132D7A-88E4-483F-8E0D-236470AD8517}">
      <dsp:nvSpPr>
        <dsp:cNvPr id="0" name=""/>
        <dsp:cNvSpPr/>
      </dsp:nvSpPr>
      <dsp:spPr>
        <a:xfrm>
          <a:off x="1860693" y="3528743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66FACC-1DC0-47AF-A4BE-8E91614FD5A0}">
      <dsp:nvSpPr>
        <dsp:cNvPr id="0" name=""/>
        <dsp:cNvSpPr/>
      </dsp:nvSpPr>
      <dsp:spPr>
        <a:xfrm>
          <a:off x="123786" y="1859446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FD6DD-E497-405D-9A87-2145BFEDB764}">
      <dsp:nvSpPr>
        <dsp:cNvPr id="0" name=""/>
        <dsp:cNvSpPr/>
      </dsp:nvSpPr>
      <dsp:spPr>
        <a:xfrm>
          <a:off x="1459935" y="3318459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BD7F-8C88-461E-8151-5B8FD132B44E}">
      <dsp:nvSpPr>
        <dsp:cNvPr id="0" name=""/>
        <dsp:cNvSpPr/>
      </dsp:nvSpPr>
      <dsp:spPr>
        <a:xfrm>
          <a:off x="3472417" y="1846471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Meeting is recorded</a:t>
          </a:r>
        </a:p>
      </dsp:txBody>
      <dsp:txXfrm>
        <a:off x="3778023" y="2108798"/>
        <a:ext cx="1362151" cy="1169250"/>
      </dsp:txXfrm>
    </dsp:sp>
    <dsp:sp modelId="{4EFDA3EF-F358-4BA7-9EE3-C164F5A028D1}">
      <dsp:nvSpPr>
        <dsp:cNvPr id="0" name=""/>
        <dsp:cNvSpPr/>
      </dsp:nvSpPr>
      <dsp:spPr>
        <a:xfrm>
          <a:off x="4824214" y="3303694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0ED9D-DC34-468C-BDE2-8F606813CD23}">
      <dsp:nvSpPr>
        <dsp:cNvPr id="0" name=""/>
        <dsp:cNvSpPr/>
      </dsp:nvSpPr>
      <dsp:spPr>
        <a:xfrm>
          <a:off x="5154556" y="2777537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3625C-16A6-4E35-BD84-9E625C401BDF}">
      <dsp:nvSpPr>
        <dsp:cNvPr id="0" name=""/>
        <dsp:cNvSpPr/>
      </dsp:nvSpPr>
      <dsp:spPr>
        <a:xfrm>
          <a:off x="5199761" y="3536349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B063F-C0BE-47B3-B1DC-1DF9FC59F0B8}">
      <dsp:nvSpPr>
        <dsp:cNvPr id="0" name=""/>
        <dsp:cNvSpPr/>
      </dsp:nvSpPr>
      <dsp:spPr>
        <a:xfrm>
          <a:off x="1798971" y="933750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Free discussion of ideas</a:t>
          </a:r>
        </a:p>
      </dsp:txBody>
      <dsp:txXfrm>
        <a:off x="2104577" y="1196077"/>
        <a:ext cx="1362151" cy="1169250"/>
      </dsp:txXfrm>
    </dsp:sp>
    <dsp:sp modelId="{3E2033B2-418D-47D6-B3FE-39E4243964D0}">
      <dsp:nvSpPr>
        <dsp:cNvPr id="0" name=""/>
        <dsp:cNvSpPr/>
      </dsp:nvSpPr>
      <dsp:spPr>
        <a:xfrm>
          <a:off x="3142074" y="968648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119CB-0218-42D0-97D4-A4EE1C7B9294}">
      <dsp:nvSpPr>
        <dsp:cNvPr id="0" name=""/>
        <dsp:cNvSpPr/>
      </dsp:nvSpPr>
      <dsp:spPr>
        <a:xfrm>
          <a:off x="3472417" y="0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46CEEC-24C0-40F5-A4D1-0DD14B818063}">
      <dsp:nvSpPr>
        <dsp:cNvPr id="0" name=""/>
        <dsp:cNvSpPr/>
      </dsp:nvSpPr>
      <dsp:spPr>
        <a:xfrm>
          <a:off x="3517622" y="750758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0C7C3-868C-47DA-BC76-52ACEA64746D}">
      <dsp:nvSpPr>
        <dsp:cNvPr id="0" name=""/>
        <dsp:cNvSpPr/>
      </dsp:nvSpPr>
      <dsp:spPr>
        <a:xfrm>
          <a:off x="5154556" y="931065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Any other AOB? </a:t>
          </a:r>
        </a:p>
      </dsp:txBody>
      <dsp:txXfrm>
        <a:off x="5460162" y="1193392"/>
        <a:ext cx="1362151" cy="1169250"/>
      </dsp:txXfrm>
    </dsp:sp>
    <dsp:sp modelId="{80B90063-0305-4582-BC66-8D8E17EDF900}">
      <dsp:nvSpPr>
        <dsp:cNvPr id="0" name=""/>
        <dsp:cNvSpPr/>
      </dsp:nvSpPr>
      <dsp:spPr>
        <a:xfrm>
          <a:off x="6851474" y="1678692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45966-A6D8-4BC9-A368-9613341EF878}">
      <dsp:nvSpPr>
        <dsp:cNvPr id="0" name=""/>
        <dsp:cNvSpPr/>
      </dsp:nvSpPr>
      <dsp:spPr>
        <a:xfrm>
          <a:off x="6843650" y="1862131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D3D7DC-4C1D-4209-B603-761DDDEB68FA}">
      <dsp:nvSpPr>
        <dsp:cNvPr id="0" name=""/>
        <dsp:cNvSpPr/>
      </dsp:nvSpPr>
      <dsp:spPr>
        <a:xfrm>
          <a:off x="7241800" y="1892107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297BC-173E-4739-8EDA-1606F265E92D}">
      <dsp:nvSpPr>
        <dsp:cNvPr id="0" name=""/>
        <dsp:cNvSpPr/>
      </dsp:nvSpPr>
      <dsp:spPr>
        <a:xfrm>
          <a:off x="-2900505" y="-449663"/>
          <a:ext cx="3482252" cy="3482252"/>
        </a:xfrm>
        <a:prstGeom prst="blockArc">
          <a:avLst>
            <a:gd name="adj1" fmla="val 18900000"/>
            <a:gd name="adj2" fmla="val 2700000"/>
            <a:gd name="adj3" fmla="val 620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A3440-FEF6-4D32-81F1-E0A43E3E6B97}">
      <dsp:nvSpPr>
        <dsp:cNvPr id="0" name=""/>
        <dsp:cNvSpPr/>
      </dsp:nvSpPr>
      <dsp:spPr>
        <a:xfrm>
          <a:off x="474806" y="368996"/>
          <a:ext cx="7575802" cy="7378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70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2200" kern="1200">
              <a:latin typeface="Arial" panose="020B0604020202020204" pitchFamily="34" charset="0"/>
              <a:cs typeface="Arial" panose="020B0604020202020204" pitchFamily="34" charset="0"/>
            </a:rPr>
            <a:t>How are Suppliers intending to manage this scenario?</a:t>
          </a:r>
          <a:endParaRPr lang="en-GB" sz="2200" kern="1200"/>
        </a:p>
      </dsp:txBody>
      <dsp:txXfrm>
        <a:off x="474806" y="368996"/>
        <a:ext cx="7575802" cy="737890"/>
      </dsp:txXfrm>
    </dsp:sp>
    <dsp:sp modelId="{A7BC2C50-C232-4941-A6D9-89BBB7D9ED90}">
      <dsp:nvSpPr>
        <dsp:cNvPr id="0" name=""/>
        <dsp:cNvSpPr/>
      </dsp:nvSpPr>
      <dsp:spPr>
        <a:xfrm>
          <a:off x="13624" y="276760"/>
          <a:ext cx="922362" cy="922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F9354-9EA1-4B82-BA70-4862F7A1639C}">
      <dsp:nvSpPr>
        <dsp:cNvPr id="0" name=""/>
        <dsp:cNvSpPr/>
      </dsp:nvSpPr>
      <dsp:spPr>
        <a:xfrm>
          <a:off x="474806" y="1476038"/>
          <a:ext cx="7575802" cy="7378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570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2200" kern="1200">
              <a:latin typeface="Arial" panose="020B0604020202020204" pitchFamily="34" charset="0"/>
              <a:cs typeface="Arial" panose="020B0604020202020204" pitchFamily="34" charset="0"/>
            </a:rPr>
            <a:t>Do you support that the Code Manager should raise and progress this issue?</a:t>
          </a:r>
          <a:endParaRPr lang="en-GB" sz="2200" kern="1200"/>
        </a:p>
      </dsp:txBody>
      <dsp:txXfrm>
        <a:off x="474806" y="1476038"/>
        <a:ext cx="7575802" cy="737890"/>
      </dsp:txXfrm>
    </dsp:sp>
    <dsp:sp modelId="{B251F7E9-A342-4FA9-9BFD-770C321676DB}">
      <dsp:nvSpPr>
        <dsp:cNvPr id="0" name=""/>
        <dsp:cNvSpPr/>
      </dsp:nvSpPr>
      <dsp:spPr>
        <a:xfrm>
          <a:off x="13624" y="1383802"/>
          <a:ext cx="922362" cy="9223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ED9B7-8015-4AEF-AC58-B3B4775C5156}">
      <dsp:nvSpPr>
        <dsp:cNvPr id="0" name=""/>
        <dsp:cNvSpPr/>
      </dsp:nvSpPr>
      <dsp:spPr>
        <a:xfrm>
          <a:off x="0" y="1380096"/>
          <a:ext cx="10029761" cy="1840128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E8BAE-5EA3-45C5-9A89-18851FBBF699}">
      <dsp:nvSpPr>
        <dsp:cNvPr id="0" name=""/>
        <dsp:cNvSpPr/>
      </dsp:nvSpPr>
      <dsp:spPr>
        <a:xfrm>
          <a:off x="4517" y="0"/>
          <a:ext cx="2172951" cy="1840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1500" kern="1200">
              <a:latin typeface="Arial" panose="020B0604020202020204" pitchFamily="34" charset="0"/>
              <a:cs typeface="Arial" panose="020B0604020202020204" pitchFamily="34" charset="0"/>
            </a:rPr>
            <a:t>The General Data Protection Regulation (GDPR) became applicable and fully enforceable on May 25, 2018. </a:t>
          </a:r>
          <a:endParaRPr lang="en-GB" sz="1500" kern="1200"/>
        </a:p>
      </dsp:txBody>
      <dsp:txXfrm>
        <a:off x="4517" y="0"/>
        <a:ext cx="2172951" cy="1840128"/>
      </dsp:txXfrm>
    </dsp:sp>
    <dsp:sp modelId="{D4A42DAC-A4B6-49B9-962D-6548FC9E51B0}">
      <dsp:nvSpPr>
        <dsp:cNvPr id="0" name=""/>
        <dsp:cNvSpPr/>
      </dsp:nvSpPr>
      <dsp:spPr>
        <a:xfrm>
          <a:off x="860977" y="2070144"/>
          <a:ext cx="460032" cy="46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D6681-A470-4F8A-B12D-E3A83A9FD556}">
      <dsp:nvSpPr>
        <dsp:cNvPr id="0" name=""/>
        <dsp:cNvSpPr/>
      </dsp:nvSpPr>
      <dsp:spPr>
        <a:xfrm>
          <a:off x="2286117" y="2760192"/>
          <a:ext cx="2172951" cy="1840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1500" kern="1200">
              <a:latin typeface="Arial" panose="020B0604020202020204" pitchFamily="34" charset="0"/>
              <a:cs typeface="Arial" panose="020B0604020202020204" pitchFamily="34" charset="0"/>
            </a:rPr>
            <a:t>The MRA Issue Resolution Expert Group (IREG) considered email escalations containing Personal Data, including </a:t>
          </a:r>
          <a:r>
            <a:rPr lang="en-GB" sz="1500" kern="1200" err="1">
              <a:latin typeface="Arial" panose="020B0604020202020204" pitchFamily="34" charset="0"/>
              <a:cs typeface="Arial" panose="020B0604020202020204" pitchFamily="34" charset="0"/>
            </a:rPr>
            <a:t>MPxNs</a:t>
          </a:r>
          <a:endParaRPr lang="en-GB" sz="1500" kern="1200"/>
        </a:p>
      </dsp:txBody>
      <dsp:txXfrm>
        <a:off x="2286117" y="2760192"/>
        <a:ext cx="2172951" cy="1840128"/>
      </dsp:txXfrm>
    </dsp:sp>
    <dsp:sp modelId="{C5317230-0FAB-4190-A92A-3C9BC2F1E403}">
      <dsp:nvSpPr>
        <dsp:cNvPr id="0" name=""/>
        <dsp:cNvSpPr/>
      </dsp:nvSpPr>
      <dsp:spPr>
        <a:xfrm>
          <a:off x="3142576" y="2070144"/>
          <a:ext cx="460032" cy="46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B9831-1A7E-4EBC-9CA5-555BC1A5B2C7}">
      <dsp:nvSpPr>
        <dsp:cNvPr id="0" name=""/>
        <dsp:cNvSpPr/>
      </dsp:nvSpPr>
      <dsp:spPr>
        <a:xfrm>
          <a:off x="4567716" y="0"/>
          <a:ext cx="2172951" cy="1840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1500" kern="1200">
              <a:latin typeface="Arial" panose="020B0604020202020204" pitchFamily="34" charset="0"/>
              <a:cs typeface="Arial" panose="020B0604020202020204" pitchFamily="34" charset="0"/>
            </a:rPr>
            <a:t>Determined that </a:t>
          </a:r>
          <a:r>
            <a:rPr lang="en-GB" sz="1500" kern="1200" err="1">
              <a:latin typeface="Arial" panose="020B0604020202020204" pitchFamily="34" charset="0"/>
              <a:cs typeface="Arial" panose="020B0604020202020204" pitchFamily="34" charset="0"/>
            </a:rPr>
            <a:t>MPxNs</a:t>
          </a:r>
          <a:r>
            <a:rPr lang="en-GB" sz="1500" kern="1200">
              <a:latin typeface="Arial" panose="020B0604020202020204" pitchFamily="34" charset="0"/>
              <a:cs typeface="Arial" panose="020B0604020202020204" pitchFamily="34" charset="0"/>
            </a:rPr>
            <a:t> should be viewed as Personal Data </a:t>
          </a:r>
          <a:endParaRPr lang="en-GB" sz="1500" kern="1200"/>
        </a:p>
      </dsp:txBody>
      <dsp:txXfrm>
        <a:off x="4567716" y="0"/>
        <a:ext cx="2172951" cy="1840128"/>
      </dsp:txXfrm>
    </dsp:sp>
    <dsp:sp modelId="{A4FD61E8-5E60-4E8F-BFF9-306F516084CF}">
      <dsp:nvSpPr>
        <dsp:cNvPr id="0" name=""/>
        <dsp:cNvSpPr/>
      </dsp:nvSpPr>
      <dsp:spPr>
        <a:xfrm>
          <a:off x="5424176" y="2070144"/>
          <a:ext cx="460032" cy="46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33EA4A-1A45-4FD6-8995-78CBDDE7A39D}">
      <dsp:nvSpPr>
        <dsp:cNvPr id="0" name=""/>
        <dsp:cNvSpPr/>
      </dsp:nvSpPr>
      <dsp:spPr>
        <a:xfrm>
          <a:off x="6849315" y="2760192"/>
          <a:ext cx="2172951" cy="1840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68A495"/>
            </a:buClr>
            <a:buSzPct val="104000"/>
            <a:buFont typeface="Arial" panose="020B0604020202020204" pitchFamily="34" charset="0"/>
            <a:buNone/>
          </a:pPr>
          <a:r>
            <a:rPr lang="en-GB" sz="1500" kern="1200">
              <a:latin typeface="Arial" panose="020B0604020202020204" pitchFamily="34" charset="0"/>
              <a:cs typeface="Arial" panose="020B0604020202020204" pitchFamily="34" charset="0"/>
            </a:rPr>
            <a:t>The Secure Data Exchange Portal (SDEP) introduced for that data to be transferred securely between Parties in a GDPR compliant manner.</a:t>
          </a:r>
          <a:endParaRPr lang="en-GB" sz="1500" kern="1200"/>
        </a:p>
      </dsp:txBody>
      <dsp:txXfrm>
        <a:off x="6849315" y="2760192"/>
        <a:ext cx="2172951" cy="1840128"/>
      </dsp:txXfrm>
    </dsp:sp>
    <dsp:sp modelId="{3053F4FD-26C6-4FBA-9283-D26AA864FF63}">
      <dsp:nvSpPr>
        <dsp:cNvPr id="0" name=""/>
        <dsp:cNvSpPr/>
      </dsp:nvSpPr>
      <dsp:spPr>
        <a:xfrm>
          <a:off x="7705775" y="2070144"/>
          <a:ext cx="460032" cy="460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9CE9-D17F-474A-8A2C-2DD36CAF63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923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62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715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20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640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258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93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657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06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450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695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07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68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886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3559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43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35040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28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1407679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074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821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8940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885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8308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89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81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1756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838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2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944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946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068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0863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687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89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3C092D7-3C9B-1D4F-85B2-6C6ACE0B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6482648"/>
            <a:ext cx="10897879" cy="143408"/>
          </a:xfrm>
        </p:spPr>
        <p:txBody>
          <a:bodyPr/>
          <a:lstStyle>
            <a:lvl1pPr>
              <a:defRPr>
                <a:solidFill>
                  <a:srgbClr val="F5F5F5"/>
                </a:solidFill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November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690308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3C092D7-3C9B-1D4F-85B2-6C6ACE0B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6482648"/>
            <a:ext cx="10897879" cy="143408"/>
          </a:xfrm>
        </p:spPr>
        <p:txBody>
          <a:bodyPr/>
          <a:lstStyle>
            <a:lvl1pPr>
              <a:defRPr>
                <a:solidFill>
                  <a:srgbClr val="F5F5F5"/>
                </a:solidFill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November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647184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372001-D4FE-0C50-1137-42C29B0A690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Google Shape;56;p13">
            <a:extLst>
              <a:ext uri="{FF2B5EF4-FFF2-40B4-BE49-F238E27FC236}">
                <a16:creationId xmlns:a16="http://schemas.microsoft.com/office/drawing/2014/main" id="{1A38750B-6CE5-9835-32BE-A5BF0C88DB3B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F33B97-487E-39FF-EC86-5796E5E720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382" y="3131391"/>
            <a:ext cx="3115235" cy="60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A3144A-66A4-D978-7FCA-22DC8B23A3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0.1 – Slide Title – The Title of The Presentation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FE51D3-B8A9-3579-93CA-FD81669EF89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16917" y="4023472"/>
            <a:ext cx="8158163" cy="606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This is the title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0981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39FC3-1117-4240-8275-D38991E5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60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2E8AE-8F4F-75AF-D95C-BA4000476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0627"/>
            <a:ext cx="10515600" cy="34863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ECD10-6938-E522-D3BF-4074616E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7092B3-D0CB-439B-8009-7CE4B203BCFE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643E-626E-85C1-CABA-D1560697B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C3DFE-69EC-1A3F-E37E-166E7DD4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D0AB5-148A-4E35-9210-E7D935B4AB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oogle Shape;63;p14">
            <a:extLst>
              <a:ext uri="{FF2B5EF4-FFF2-40B4-BE49-F238E27FC236}">
                <a16:creationId xmlns:a16="http://schemas.microsoft.com/office/drawing/2014/main" id="{77697226-3246-EFAA-3C2A-02C1A3E3659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5880" b="5880"/>
          <a:stretch/>
        </p:blipFill>
        <p:spPr>
          <a:xfrm>
            <a:off x="0" y="806476"/>
            <a:ext cx="12192000" cy="6051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F656214D-4FEE-E50A-2C64-03D18C0DB1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6917" y="3998539"/>
            <a:ext cx="8158163" cy="6074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This is the title of the presentation</a:t>
            </a:r>
            <a:endParaRPr lang="en-GB"/>
          </a:p>
        </p:txBody>
      </p:sp>
      <p:pic>
        <p:nvPicPr>
          <p:cNvPr id="11" name="Google Shape;64;p14">
            <a:extLst>
              <a:ext uri="{FF2B5EF4-FFF2-40B4-BE49-F238E27FC236}">
                <a16:creationId xmlns:a16="http://schemas.microsoft.com/office/drawing/2014/main" id="{637DAFC3-1C96-B684-FA78-CE60802102D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3218" b="3209"/>
          <a:stretch/>
        </p:blipFill>
        <p:spPr>
          <a:xfrm>
            <a:off x="4467518" y="3115820"/>
            <a:ext cx="3256960" cy="6263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29C0DD5-00BE-0127-5F49-6C8418B56A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785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24F416-DB07-48AF-EAFC-F15BCF613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59" b="39965"/>
          <a:stretch/>
        </p:blipFill>
        <p:spPr>
          <a:xfrm>
            <a:off x="0" y="768350"/>
            <a:ext cx="12192000" cy="2216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9646023" y="1999130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Agenda</a:t>
            </a:r>
            <a:endParaRPr lang="en-GB"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28896-F90A-96BB-192B-FF4DE4066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8711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519952" y="1228165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/>
                </a:solidFill>
                <a:latin typeface="+mj-lt"/>
              </a:rPr>
              <a:t>Agenda</a:t>
            </a:r>
            <a:endParaRPr lang="en-GB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591C09-AC2B-237C-0104-E2A213DF2F17}"/>
              </a:ext>
            </a:extLst>
          </p:cNvPr>
          <p:cNvSpPr/>
          <p:nvPr userDrawn="1"/>
        </p:nvSpPr>
        <p:spPr>
          <a:xfrm>
            <a:off x="9192909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8.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A1AC49-1772-7295-1071-20D1854DAD32}"/>
              </a:ext>
            </a:extLst>
          </p:cNvPr>
          <p:cNvSpPr/>
          <p:nvPr userDrawn="1"/>
        </p:nvSpPr>
        <p:spPr>
          <a:xfrm>
            <a:off x="3413072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6.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8034628-C898-D0B4-60C2-4DF7996DFD32}"/>
              </a:ext>
            </a:extLst>
          </p:cNvPr>
          <p:cNvSpPr/>
          <p:nvPr userDrawn="1"/>
        </p:nvSpPr>
        <p:spPr>
          <a:xfrm>
            <a:off x="6308673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7.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D4B085-6A1D-587D-0E65-A63191A672B2}"/>
              </a:ext>
            </a:extLst>
          </p:cNvPr>
          <p:cNvSpPr/>
          <p:nvPr userDrawn="1"/>
        </p:nvSpPr>
        <p:spPr>
          <a:xfrm>
            <a:off x="517471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5.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8C9E6E5-C0C4-DFD8-5780-DAEBAFF08286}"/>
              </a:ext>
            </a:extLst>
          </p:cNvPr>
          <p:cNvSpPr/>
          <p:nvPr userDrawn="1"/>
        </p:nvSpPr>
        <p:spPr>
          <a:xfrm>
            <a:off x="9192909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4.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239B5E9-5E35-8448-D399-7EE15A2C4B29}"/>
              </a:ext>
            </a:extLst>
          </p:cNvPr>
          <p:cNvSpPr/>
          <p:nvPr userDrawn="1"/>
        </p:nvSpPr>
        <p:spPr>
          <a:xfrm>
            <a:off x="6297308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3.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F9808CB-69F9-C18D-DEDA-84971DE8D631}"/>
              </a:ext>
            </a:extLst>
          </p:cNvPr>
          <p:cNvSpPr/>
          <p:nvPr userDrawn="1"/>
        </p:nvSpPr>
        <p:spPr>
          <a:xfrm>
            <a:off x="3401707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2.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03EF2D-7B83-D88B-DE7D-4FB0A8B7A511}"/>
              </a:ext>
            </a:extLst>
          </p:cNvPr>
          <p:cNvSpPr/>
          <p:nvPr userDrawn="1"/>
        </p:nvSpPr>
        <p:spPr>
          <a:xfrm>
            <a:off x="506105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1.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97FC2AF-3BA7-B7BF-21E0-1516700525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1755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8917DC5-D28A-D16B-A5CE-0D50CF1AB5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489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EAC3A48-1118-9E4A-8E47-33A0EE2979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9802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077508"/>
            <a:ext cx="10796587" cy="976593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11F739-0BE6-19DA-29A1-B645FA2207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98" y="4298296"/>
            <a:ext cx="12025402" cy="2568163"/>
          </a:xfrm>
          <a:prstGeom prst="rect">
            <a:avLst/>
          </a:prstGeom>
        </p:spPr>
      </p:pic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3E3EC-8A78-3427-F1AD-F32A37E8C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0945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D3246E1-A93A-0E40-0495-952E701BC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7324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99AE0-5E6D-0209-F4AA-E30993165D43}"/>
              </a:ext>
            </a:extLst>
          </p:cNvPr>
          <p:cNvSpPr/>
          <p:nvPr userDrawn="1"/>
        </p:nvSpPr>
        <p:spPr>
          <a:xfrm>
            <a:off x="8642838" y="2478108"/>
            <a:ext cx="2920079" cy="3828312"/>
          </a:xfrm>
          <a:prstGeom prst="roundRect">
            <a:avLst/>
          </a:prstGeom>
          <a:solidFill>
            <a:srgbClr val="021E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FB8F2F0-EEB3-98AE-380D-DC4099EDFCE3}"/>
              </a:ext>
            </a:extLst>
          </p:cNvPr>
          <p:cNvSpPr/>
          <p:nvPr userDrawn="1"/>
        </p:nvSpPr>
        <p:spPr>
          <a:xfrm>
            <a:off x="9669102" y="2010769"/>
            <a:ext cx="867550" cy="870880"/>
          </a:xfrm>
          <a:prstGeom prst="flowChartConnector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D83B6C-7B21-4828-05A7-4DE4F90CF644}"/>
              </a:ext>
            </a:extLst>
          </p:cNvPr>
          <p:cNvSpPr txBox="1"/>
          <p:nvPr userDrawn="1"/>
        </p:nvSpPr>
        <p:spPr>
          <a:xfrm>
            <a:off x="9731621" y="1985279"/>
            <a:ext cx="7425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>
                <a:solidFill>
                  <a:srgbClr val="F8F8F8"/>
                </a:solidFill>
                <a:latin typeface="Playfair Display Black" panose="00000A00000000000000" pitchFamily="2" charset="0"/>
              </a:rPr>
              <a:t>“</a:t>
            </a:r>
            <a:endParaRPr lang="en-GB" sz="8800">
              <a:solidFill>
                <a:srgbClr val="F8F8F8"/>
              </a:solidFill>
              <a:latin typeface="Playfair Display Black" panose="00000A00000000000000" pitchFamily="2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FB41DF-07CE-62AE-B41B-1F9A30F248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86863" y="3507232"/>
            <a:ext cx="2232025" cy="1770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Insert a quote here that supports your point.</a:t>
            </a: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2000029-0FB9-7F3F-2E3B-6DECFA7C37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9C1B8E7-ED9E-D8F9-FAB1-3438DA38BB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9310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This is paragraph text split across one column. The font size is 14. Headings within the paragraph text are highlighted in blue.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Include only essential points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6A5C057-A49A-27B9-057C-180B9C9199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3374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4948425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2588" y="2304304"/>
            <a:ext cx="5907649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03B44F8-B21C-BE77-D566-49451EFAD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7283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timeline slide</a:t>
            </a:r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71C399A-5045-B78C-D26A-0327EE0BF3E0}"/>
              </a:ext>
            </a:extLst>
          </p:cNvPr>
          <p:cNvCxnSpPr>
            <a:cxnSpLocks/>
          </p:cNvCxnSpPr>
          <p:nvPr userDrawn="1"/>
        </p:nvCxnSpPr>
        <p:spPr>
          <a:xfrm>
            <a:off x="1670237" y="4370054"/>
            <a:ext cx="8851525" cy="15154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9DBE39F-7099-5834-1473-CD4E768BDA61}"/>
              </a:ext>
            </a:extLst>
          </p:cNvPr>
          <p:cNvSpPr/>
          <p:nvPr userDrawn="1"/>
        </p:nvSpPr>
        <p:spPr>
          <a:xfrm>
            <a:off x="1237129" y="4159250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580000-AF47-3346-5A4A-374A5DD65FA0}"/>
              </a:ext>
            </a:extLst>
          </p:cNvPr>
          <p:cNvSpPr/>
          <p:nvPr userDrawn="1"/>
        </p:nvSpPr>
        <p:spPr>
          <a:xfrm>
            <a:off x="10524565" y="4159249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EC19843-FB64-51FF-E15A-A48CBC57ED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52871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048F49A4-864C-0B19-486B-96C654D58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52870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633C8A9-3FB6-EE0A-FE92-932EB5106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69294" y="3764974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2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A2F0AD60-FBD0-C410-2713-E39A058D4D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9293" y="3333105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22503D6-8BC4-E9C5-8024-4F2A9EE0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235" y="4889340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3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EFD01E0-34A3-C794-8563-3147AE1D45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234" y="4457471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659D86D-3BAA-D3BA-E5BD-C03F555EC2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50555" y="3764653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4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023601C-FE0D-DB7B-6251-3956B93FFF1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0554" y="3332784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0BD5720F-0F8D-91C7-EE45-2D58FFAA8B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3670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5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88ECAC62-2A77-96A9-B5CF-5DD2260F98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53669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128E1C9-4B17-9511-21C9-496DB4FC01A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4382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a clock tower&#10;&#10;Description automatically generated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8" b="5262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E2E41C-2546-4AEB-30F7-D5B155808E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7621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Vari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0" b="4310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19D7B18-E5E8-8177-D10E-91D70916AB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7536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250"/>
            <a:ext cx="11160124" cy="12144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07/11/2025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23B09AED-CFD9-856E-8BB1-512EF5EC6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62" y="404040"/>
            <a:ext cx="1080000" cy="20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78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4077" r:id="rId20"/>
    <p:sldLayoutId id="2147484078" r:id="rId21"/>
    <p:sldLayoutId id="2147484079" r:id="rId22"/>
    <p:sldLayoutId id="2147484080" r:id="rId23"/>
    <p:sldLayoutId id="2147484081" r:id="rId24"/>
    <p:sldLayoutId id="2147484082" r:id="rId25"/>
    <p:sldLayoutId id="2147484083" r:id="rId26"/>
    <p:sldLayoutId id="2147484084" r:id="rId27"/>
    <p:sldLayoutId id="2147484085" r:id="rId28"/>
    <p:sldLayoutId id="2147484086" r:id="rId29"/>
    <p:sldLayoutId id="2147484087" r:id="rId30"/>
    <p:sldLayoutId id="2147484088" r:id="rId31"/>
    <p:sldLayoutId id="2147484089" r:id="rId32"/>
    <p:sldLayoutId id="2147484090" r:id="rId33"/>
    <p:sldLayoutId id="2147484091" r:id="rId34"/>
    <p:sldLayoutId id="2147484092" r:id="rId35"/>
    <p:sldLayoutId id="2147484093" r:id="rId36"/>
    <p:sldLayoutId id="2147484094" r:id="rId37"/>
    <p:sldLayoutId id="2147484095" r:id="rId38"/>
    <p:sldLayoutId id="2147484096" r:id="rId39"/>
    <p:sldLayoutId id="2147484097" r:id="rId40"/>
    <p:sldLayoutId id="2147484098" r:id="rId41"/>
    <p:sldLayoutId id="2147484099" r:id="rId42"/>
    <p:sldLayoutId id="2147484165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08744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483600"/>
            <a:ext cx="10897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900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FBAA5-A0DF-2D0E-4536-48C55F7D16D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489700"/>
            <a:ext cx="12009438" cy="3048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165854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483600"/>
            <a:ext cx="10897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900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FBAA5-A0DF-2D0E-4536-48C55F7D16D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489700"/>
            <a:ext cx="12009438" cy="3048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155800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1;p15">
            <a:extLst>
              <a:ext uri="{FF2B5EF4-FFF2-40B4-BE49-F238E27FC236}">
                <a16:creationId xmlns:a16="http://schemas.microsoft.com/office/drawing/2014/main" id="{E1E4F62E-E12C-57C8-5561-2F455C570E7F}"/>
              </a:ext>
            </a:extLst>
          </p:cNvPr>
          <p:cNvSpPr/>
          <p:nvPr userDrawn="1"/>
        </p:nvSpPr>
        <p:spPr>
          <a:xfrm>
            <a:off x="0" y="0"/>
            <a:ext cx="12192000" cy="781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73;p15">
            <a:extLst>
              <a:ext uri="{FF2B5EF4-FFF2-40B4-BE49-F238E27FC236}">
                <a16:creationId xmlns:a16="http://schemas.microsoft.com/office/drawing/2014/main" id="{8A4AEC5D-46BA-16C9-77A6-66535EB49E8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477669" y="260616"/>
            <a:ext cx="1374253" cy="264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59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  <p:sldLayoutId id="21474841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2.xml"/><Relationship Id="rId7" Type="http://schemas.openxmlformats.org/officeDocument/2006/relationships/hyperlink" Target="https://recportal.co.uk/group/guest/-/sharing-of-ssc-and-tpr-information-for-mhhs-smart-and-advanced-meters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1.snapsurveys.com/l9blyt?Q1a=RI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REC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14 November 2025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1. </a:t>
            </a:r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Kev Duddy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3EC5A-6C7B-87E0-5075-76B4C44B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Housekeeping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84CC548-6539-A98C-DB0A-12ACE497A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402117"/>
              </p:ext>
            </p:extLst>
          </p:nvPr>
        </p:nvGraphicFramePr>
        <p:xfrm>
          <a:off x="1529080" y="1432899"/>
          <a:ext cx="8940800" cy="447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9013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>
                <a:cs typeface="Roboto" panose="02000000000000000000" pitchFamily="2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242749"/>
              </p:ext>
            </p:extLst>
          </p:nvPr>
        </p:nvGraphicFramePr>
        <p:xfrm>
          <a:off x="1143000" y="1445860"/>
          <a:ext cx="9528049" cy="400259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75354">
                <a:tc>
                  <a:txBody>
                    <a:bodyPr/>
                    <a:lstStyle/>
                    <a:p>
                      <a:pPr fontAlgn="ctr"/>
                      <a:endParaRPr lang="en-GB" sz="10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500978">
                <a:tc>
                  <a:txBody>
                    <a:bodyPr/>
                    <a:lstStyle/>
                    <a:p>
                      <a:pPr fontAlgn="ctr"/>
                      <a:endParaRPr lang="en-GB" sz="10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Assurance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 Half-Hourly Meter Technical Details following Reverse Migration from Advanced Market Segment 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RECCo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433989276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Potential Consumer Detriment for Smart Economy 7 under MHHS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10:55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430869461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MPXN as a Personal Data Item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11:15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022920288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RECCo Annual Stakeholder Satisfaction Survey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RECCo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06567330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11:40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80972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/>
                <a:ea typeface="Roboto"/>
                <a:cs typeface="Arial"/>
              </a:rPr>
              <a:t>2. For Information: Performance Assurance Update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CA232-73BF-8448-1F04-F77A7C47EB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Andrew </a:t>
            </a:r>
            <a:r>
              <a:rPr lang="en-GB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waghorn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04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E31AAD-F233-EA7B-C5AF-77D3D339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We will Cover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6A903D-5418-AB19-67F3-21CB70A8BC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Data Cleanse:</a:t>
            </a:r>
          </a:p>
          <a:p>
            <a:pPr lvl="1"/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Sprint 5 – Confirmation of Scope and Targets</a:t>
            </a:r>
          </a:p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TTM for 2026-27</a:t>
            </a:r>
          </a:p>
        </p:txBody>
      </p:sp>
    </p:spTree>
    <p:extLst>
      <p:ext uri="{BB962C8B-B14F-4D97-AF65-F5344CB8AC3E}">
        <p14:creationId xmlns:p14="http://schemas.microsoft.com/office/powerpoint/2010/main" val="3943219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49DA1-B15C-FD0C-F6A3-6FED4A3F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Cleanse sprint 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7C4219-CA44-87D8-B56D-BF51558DE9C2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838200" y="1521940"/>
          <a:ext cx="9656700" cy="444227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811482">
                  <a:extLst>
                    <a:ext uri="{9D8B030D-6E8A-4147-A177-3AD203B41FA5}">
                      <a16:colId xmlns:a16="http://schemas.microsoft.com/office/drawing/2014/main" val="4200795106"/>
                    </a:ext>
                  </a:extLst>
                </a:gridCol>
                <a:gridCol w="1095841">
                  <a:extLst>
                    <a:ext uri="{9D8B030D-6E8A-4147-A177-3AD203B41FA5}">
                      <a16:colId xmlns:a16="http://schemas.microsoft.com/office/drawing/2014/main" val="332663809"/>
                    </a:ext>
                  </a:extLst>
                </a:gridCol>
                <a:gridCol w="1169377">
                  <a:extLst>
                    <a:ext uri="{9D8B030D-6E8A-4147-A177-3AD203B41FA5}">
                      <a16:colId xmlns:a16="http://schemas.microsoft.com/office/drawing/2014/main" val="2245068299"/>
                    </a:ext>
                  </a:extLst>
                </a:gridCol>
                <a:gridCol w="5580000">
                  <a:extLst>
                    <a:ext uri="{9D8B030D-6E8A-4147-A177-3AD203B41FA5}">
                      <a16:colId xmlns:a16="http://schemas.microsoft.com/office/drawing/2014/main" val="3355728079"/>
                    </a:ext>
                  </a:extLst>
                </a:gridCol>
              </a:tblGrid>
              <a:tr h="143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 / 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Party Responsible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Approved Target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058977934"/>
                  </a:ext>
                </a:extLst>
              </a:tr>
              <a:tr h="2134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Meter Details (ESME ID / Location)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10% of meter installations (measured using the date of meter installation recorded in EES) that are less than a month old should have an exception included in the Data Cleanse Report.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5% of meter installations (measured using the date of meter installation recorded in EES) that are more than a month old should have an exception included in the Data Cleanse Report.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meter points with a date of meter installation over six months old should have an ESME ID or Meter Location not populated (however meter location ‘Unknown’ is acceptable).</a:t>
                      </a:r>
                      <a:endParaRPr lang="en-GB" sz="14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2031768"/>
                  </a:ext>
                </a:extLst>
              </a:tr>
              <a:tr h="612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Energised no Meter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Reduction of pot value to zero, excluding MPANs that have been energised within one month of the close of the sprint (</a:t>
                      </a:r>
                      <a:r>
                        <a:rPr lang="en-GB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based on date first reported on the data cleanse report</a:t>
                      </a: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921638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6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4BEC1-3738-D3B7-8E73-B595E6EEB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6092-FBDA-E282-1EAE-19F88D2D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 Cleanse sprint 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179B34-1C62-93EE-5E95-D14117DDA8E0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838200" y="1521940"/>
          <a:ext cx="9656700" cy="425615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811482">
                  <a:extLst>
                    <a:ext uri="{9D8B030D-6E8A-4147-A177-3AD203B41FA5}">
                      <a16:colId xmlns:a16="http://schemas.microsoft.com/office/drawing/2014/main" val="4200795106"/>
                    </a:ext>
                  </a:extLst>
                </a:gridCol>
                <a:gridCol w="1095841">
                  <a:extLst>
                    <a:ext uri="{9D8B030D-6E8A-4147-A177-3AD203B41FA5}">
                      <a16:colId xmlns:a16="http://schemas.microsoft.com/office/drawing/2014/main" val="332663809"/>
                    </a:ext>
                  </a:extLst>
                </a:gridCol>
                <a:gridCol w="1169377">
                  <a:extLst>
                    <a:ext uri="{9D8B030D-6E8A-4147-A177-3AD203B41FA5}">
                      <a16:colId xmlns:a16="http://schemas.microsoft.com/office/drawing/2014/main" val="2245068299"/>
                    </a:ext>
                  </a:extLst>
                </a:gridCol>
                <a:gridCol w="5580000">
                  <a:extLst>
                    <a:ext uri="{9D8B030D-6E8A-4147-A177-3AD203B41FA5}">
                      <a16:colId xmlns:a16="http://schemas.microsoft.com/office/drawing/2014/main" val="3355728079"/>
                    </a:ext>
                  </a:extLst>
                </a:gridCol>
              </a:tblGrid>
              <a:tr h="143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 / 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Party Responsible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Approved Target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058977934"/>
                  </a:ext>
                </a:extLst>
              </a:tr>
              <a:tr h="299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Related MPAN with inconsistent Domestic Premises Indicator (DPI)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Reduction to zero of exceptions over one month old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01307314"/>
                  </a:ext>
                </a:extLst>
              </a:tr>
              <a:tr h="143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Unmeasured MPAN with Domestic DPI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Reduction to zero of exceptions over one month old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79325823"/>
                  </a:ext>
                </a:extLst>
              </a:tr>
              <a:tr h="591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Invalid Topline Report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Amended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Supplier and DNO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 items over two months old.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20% of the report items over one month old.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762373332"/>
                  </a:ext>
                </a:extLst>
              </a:tr>
              <a:tr h="455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 CDSP Reconciliation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MAM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 reduction in the number of MPRNs with a difference in meter manufacturer, model and serial number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278550574"/>
                  </a:ext>
                </a:extLst>
              </a:tr>
              <a:tr h="591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MEM-EES Reconciliation Differences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MOA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 items over two months old.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more than 20% of the report items over one month old.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970181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647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1072-BE00-5926-F50A-3C474F29A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6ADC-A5B4-47C0-A39B-F4DC98FAA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392" y="2766219"/>
            <a:ext cx="7535808" cy="1550194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3. Non Half-hourly meter technical details following reverse migration from advanced market segment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72FE4-1BC2-E555-1F24-2052F2B47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recco</a:t>
            </a:r>
          </a:p>
        </p:txBody>
      </p:sp>
    </p:spTree>
    <p:extLst>
      <p:ext uri="{BB962C8B-B14F-4D97-AF65-F5344CB8AC3E}">
        <p14:creationId xmlns:p14="http://schemas.microsoft.com/office/powerpoint/2010/main" val="50463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/>
              <a:t>NHH MTDS following Reverse migration from Advanced Market Segment</a:t>
            </a:r>
            <a:endParaRPr lang="en-GB">
              <a:solidFill>
                <a:srgbClr val="70AD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A6992-7E6D-B19E-EA07-EC15ACA00F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78259" y="3106505"/>
            <a:ext cx="9217025" cy="4178330"/>
          </a:xfrm>
        </p:spPr>
        <p:txBody>
          <a:bodyPr>
            <a:normAutofit/>
          </a:bodyPr>
          <a:lstStyle/>
          <a:p>
            <a:pPr marL="7429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Discussed at </a:t>
            </a:r>
            <a:r>
              <a:rPr lang="en-GB" sz="1600" err="1">
                <a:latin typeface="Arial" panose="020B0604020202020204" pitchFamily="34" charset="0"/>
                <a:cs typeface="Arial" panose="020B0604020202020204" pitchFamily="34" charset="0"/>
              </a:rPr>
              <a:t>Elexon’s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 MHHS Expert Group on 23 October 2025</a:t>
            </a:r>
          </a:p>
          <a:p>
            <a:pPr marL="7429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Agreed REC guidance to be developed on how to populate the NHH Market Messages:</a:t>
            </a:r>
          </a:p>
          <a:p>
            <a:pPr marL="12001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D0149 ‘Notification of Mapping Details’, </a:t>
            </a:r>
          </a:p>
          <a:p>
            <a:pPr marL="12001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D0150 ‘Traditional Meter Technical Details’ </a:t>
            </a:r>
          </a:p>
          <a:p>
            <a:pPr marL="12001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D0313 ‘Auxiliary Meter Technical Details’ </a:t>
            </a:r>
          </a:p>
          <a:p>
            <a:pPr marL="7429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‘Advanced to NHH MTD Guidance v0.1’ shared with RIG papers on 07 November </a:t>
            </a:r>
          </a:p>
          <a:p>
            <a:pPr lvl="1" algn="l">
              <a:buClr>
                <a:srgbClr val="68A495"/>
              </a:buClr>
              <a:buSzPct val="104000"/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buClr>
                <a:srgbClr val="68A495"/>
              </a:buClr>
              <a:buSzPct val="104000"/>
            </a:pPr>
            <a:r>
              <a:rPr lang="en-GB" sz="1800" b="1">
                <a:solidFill>
                  <a:srgbClr val="68A495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Opportunity for questions and/or feedback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FDFFDF-1967-B9C8-6590-F1F9355B9315}"/>
              </a:ext>
            </a:extLst>
          </p:cNvPr>
          <p:cNvSpPr/>
          <p:nvPr/>
        </p:nvSpPr>
        <p:spPr>
          <a:xfrm>
            <a:off x="1453573" y="1486400"/>
            <a:ext cx="9284854" cy="14573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Issue raised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to convert Meter Technical Details (MTD) from a D0268 when a Supplier has instructed that the Metering Point will operate under Non-Half Hourly (NHH) following a Reverse Migration from the Advanced Meter Segment. (Schedule 34 - MHHS Migration, Clause 3.8.11 )</a:t>
            </a:r>
          </a:p>
        </p:txBody>
      </p:sp>
    </p:spTree>
    <p:extLst>
      <p:ext uri="{BB962C8B-B14F-4D97-AF65-F5344CB8AC3E}">
        <p14:creationId xmlns:p14="http://schemas.microsoft.com/office/powerpoint/2010/main" val="359059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630D5-F405-1348-BA64-1A2D140C5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0A4FB-FB37-F54B-0CE9-9AB9ACC5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4. Potential consumer detriment from smart economy 7 under </a:t>
            </a:r>
            <a:r>
              <a:rPr lang="en-GB" sz="240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mhhs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B4B7E2-32F6-41DD-F493-011D91DBE0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Code manager</a:t>
            </a:r>
          </a:p>
        </p:txBody>
      </p:sp>
    </p:spTree>
    <p:extLst>
      <p:ext uri="{BB962C8B-B14F-4D97-AF65-F5344CB8AC3E}">
        <p14:creationId xmlns:p14="http://schemas.microsoft.com/office/powerpoint/2010/main" val="3974885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>
                <a:solidFill>
                  <a:srgbClr val="70ADA3"/>
                </a:solidFill>
                <a:cs typeface="Roboto" panose="02000000000000000000" pitchFamily="2" charset="0"/>
              </a:rPr>
              <a:t>Potential Consumer detriment for Smart Economy 7 under MHHS (1/2)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A6992-7E6D-B19E-EA07-EC15ACA00F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29973" y="2873806"/>
            <a:ext cx="9217025" cy="4178330"/>
          </a:xfrm>
        </p:spPr>
        <p:txBody>
          <a:bodyPr>
            <a:normAutofit fontScale="62500" lnSpcReduction="20000"/>
          </a:bodyPr>
          <a:lstStyle/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Not uncommon for customers to not fully understand their home metering / electrical heating set-up and therefore for Smart E7 customers there is a risk that some may not select the most favourable tariff for them 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Non-MHHS is managed using Profile Class (PC) 2 and knowing it’s Smart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In MHHS arrangements, the PC is not necessarily maintained and there is no visibility of the active registers from the Losing Supplier</a:t>
            </a:r>
          </a:p>
          <a:p>
            <a:pPr marL="742950" lvl="2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Note: It is mandatory for Suppliers to populate the Profile Class for Traditional meters in MHHS, but not Smart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2500">
                <a:latin typeface="Arial" panose="020B0604020202020204" pitchFamily="34" charset="0"/>
                <a:cs typeface="Arial" panose="020B0604020202020204" pitchFamily="34" charset="0"/>
              </a:rPr>
              <a:t>No opportunity for Gaining Supplier to make switching customer aware of potential detriment and suggestion of more relevant tariff.</a:t>
            </a:r>
          </a:p>
          <a:p>
            <a:pPr marL="0" indent="0">
              <a:buNone/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FDFFDF-1967-B9C8-6590-F1F9355B9315}"/>
              </a:ext>
            </a:extLst>
          </p:cNvPr>
          <p:cNvSpPr/>
          <p:nvPr/>
        </p:nvSpPr>
        <p:spPr>
          <a:xfrm>
            <a:off x="1256638" y="1479737"/>
            <a:ext cx="9363693" cy="1266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Issue raised</a:t>
            </a:r>
          </a:p>
          <a:p>
            <a:pPr marL="3619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Potential for Consumer detriment where a customer unknowingly selects a tariff (i.e. single rate) where they have an E7 type configuration on a Smart meter for storage heating. </a:t>
            </a:r>
          </a:p>
        </p:txBody>
      </p:sp>
    </p:spTree>
    <p:extLst>
      <p:ext uri="{BB962C8B-B14F-4D97-AF65-F5344CB8AC3E}">
        <p14:creationId xmlns:p14="http://schemas.microsoft.com/office/powerpoint/2010/main" val="4040688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93979-6868-36CE-1CB8-1E9D91708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9615-55CE-A995-2266-E30B4EF1D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>
                <a:solidFill>
                  <a:srgbClr val="70ADA3"/>
                </a:solidFill>
                <a:cs typeface="Roboto" panose="02000000000000000000" pitchFamily="2" charset="0"/>
              </a:rPr>
              <a:t>Potential Consumer detriment for Smart Economy 7 under MHHS (2/2)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950EC1-07EF-BF23-A443-08957C4642A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648438882"/>
              </p:ext>
            </p:extLst>
          </p:nvPr>
        </p:nvGraphicFramePr>
        <p:xfrm>
          <a:off x="1730902" y="1793032"/>
          <a:ext cx="8064234" cy="258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93140F-46E8-64C6-0580-266142F250D1}"/>
              </a:ext>
            </a:extLst>
          </p:cNvPr>
          <p:cNvSpPr/>
          <p:nvPr/>
        </p:nvSpPr>
        <p:spPr>
          <a:xfrm>
            <a:off x="960895" y="5354701"/>
            <a:ext cx="9604248" cy="73583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This issue is partially linked 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I0273 - Sharing of SSC and TPR Information for MHHS Smart and Advanced Meters</a:t>
            </a:r>
            <a:r>
              <a:rPr lang="en-GB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It could feed into requirements on sharing SSC and TPR for Smart meters, to support a solution to this issue. 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5F8C37-42EB-C2D8-0F3E-011538377B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2400" y="2199802"/>
            <a:ext cx="660111" cy="660111"/>
          </a:xfrm>
          <a:prstGeom prst="rect">
            <a:avLst/>
          </a:prstGeom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822AE9-7A15-EC98-FF96-18F48AE371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2400" y="3299242"/>
            <a:ext cx="660111" cy="66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1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00BB-27DD-2461-FFD3-429FBD270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FC001-3E9F-5E9B-C215-4409F21D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 </a:t>
            </a:r>
            <a:r>
              <a:rPr lang="pt-BR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MPXN as a personal data item</a:t>
            </a:r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	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4BC55-F8D6-B5FC-FDD2-252E6A124F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Code Manager</a:t>
            </a:r>
          </a:p>
        </p:txBody>
      </p:sp>
    </p:spTree>
    <p:extLst>
      <p:ext uri="{BB962C8B-B14F-4D97-AF65-F5344CB8AC3E}">
        <p14:creationId xmlns:p14="http://schemas.microsoft.com/office/powerpoint/2010/main" val="575533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MPXN as a personal data item</a:t>
            </a:r>
            <a:endParaRPr lang="en-GB" sz="2800">
              <a:solidFill>
                <a:srgbClr val="70AD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A6992-7E6D-B19E-EA07-EC15ACA00F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39368" y="2845151"/>
            <a:ext cx="9797715" cy="3345338"/>
          </a:xfrm>
        </p:spPr>
        <p:txBody>
          <a:bodyPr>
            <a:noAutofit/>
          </a:bodyPr>
          <a:lstStyle/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 Party has raised an issue around </a:t>
            </a:r>
            <a:r>
              <a:rPr lang="en-GB" sz="1800" err="1">
                <a:latin typeface="Arial" panose="020B0604020202020204" pitchFamily="34" charset="0"/>
                <a:cs typeface="Arial" panose="020B0604020202020204" pitchFamily="34" charset="0"/>
              </a:rPr>
              <a:t>MPxNs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being considered Personal Data.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Data extract requests to enhance Consumer Experience and operational efficiencies have been refused because of this.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ICO Potentially views Consumption Data as Personal Data, not the </a:t>
            </a:r>
            <a:r>
              <a:rPr lang="en-GB" sz="1800" err="1">
                <a:latin typeface="Arial" panose="020B0604020202020204" pitchFamily="34" charset="0"/>
                <a:cs typeface="Arial" panose="020B0604020202020204" pitchFamily="34" charset="0"/>
              </a:rPr>
              <a:t>MPxN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directly (view shared to OFGEM), and would only do so for Domestic and Microbusiness Consumers.</a:t>
            </a:r>
          </a:p>
          <a:p>
            <a:pPr marL="285750" lvl="1" indent="-285750" algn="l">
              <a:lnSpc>
                <a:spcPct val="160000"/>
              </a:lnSpc>
              <a:buClr>
                <a:srgbClr val="68A495"/>
              </a:buClr>
              <a:buSzPct val="104000"/>
              <a:buFont typeface="Arial" panose="020B0604020202020204" pitchFamily="34" charset="0"/>
              <a:buChar char="•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Other Codes follow the same rule, again causing process inefficiencies and poorer Consumer outcomes.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FD4BC829-0E5E-C7E5-019B-A7A6A146A326}"/>
              </a:ext>
            </a:extLst>
          </p:cNvPr>
          <p:cNvSpPr/>
          <p:nvPr/>
        </p:nvSpPr>
        <p:spPr>
          <a:xfrm>
            <a:off x="1170432" y="1536192"/>
            <a:ext cx="9153144" cy="1115568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Should REC continue to consider </a:t>
            </a:r>
            <a:r>
              <a:rPr lang="en-GB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MPxN</a:t>
            </a:r>
            <a:r>
              <a:rPr lang="en-GB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as Personal Data in the absence of other identifying items?</a:t>
            </a:r>
          </a:p>
        </p:txBody>
      </p:sp>
    </p:spTree>
    <p:extLst>
      <p:ext uri="{BB962C8B-B14F-4D97-AF65-F5344CB8AC3E}">
        <p14:creationId xmlns:p14="http://schemas.microsoft.com/office/powerpoint/2010/main" val="3783288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26E39-39BB-7731-1B6E-95D660D2A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9F3A7-3018-BC65-AAFF-CD1D9FF5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>
                <a:solidFill>
                  <a:srgbClr val="70ADA3"/>
                </a:solidFill>
                <a:cs typeface="Roboto" panose="02000000000000000000" pitchFamily="2" charset="0"/>
              </a:rPr>
              <a:t>Background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48D8C53-B6E5-4CD8-ADC0-C551E20B4083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994910884"/>
              </p:ext>
            </p:extLst>
          </p:nvPr>
        </p:nvGraphicFramePr>
        <p:xfrm>
          <a:off x="906463" y="1517904"/>
          <a:ext cx="10029761" cy="4600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1763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A4B19-412C-699A-2714-378D34320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BE8B-CF8A-1FD2-50D2-96F463A87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6. Recco annual stakeholder satisfaction survey	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283591-9219-EF37-6B74-5BD56177E4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recco</a:t>
            </a:r>
          </a:p>
        </p:txBody>
      </p:sp>
    </p:spTree>
    <p:extLst>
      <p:ext uri="{BB962C8B-B14F-4D97-AF65-F5344CB8AC3E}">
        <p14:creationId xmlns:p14="http://schemas.microsoft.com/office/powerpoint/2010/main" val="2208645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ur approach">
            <a:extLst>
              <a:ext uri="{FF2B5EF4-FFF2-40B4-BE49-F238E27FC236}">
                <a16:creationId xmlns:a16="http://schemas.microsoft.com/office/drawing/2014/main" id="{4B8C4614-5026-F6F2-B4B7-08C00D03AD77}"/>
              </a:ext>
            </a:extLst>
          </p:cNvPr>
          <p:cNvSpPr/>
          <p:nvPr/>
        </p:nvSpPr>
        <p:spPr>
          <a:xfrm>
            <a:off x="407329" y="990027"/>
            <a:ext cx="11377341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Have your say: our Annual Stakeholder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1EF395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Satisfaction Survey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is Live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 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 SemiBold" pitchFamily="2" charset="0"/>
              <a:ea typeface="+mn-ea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723EB-9CF2-33D7-96C9-721C9012DA38}"/>
              </a:ext>
            </a:extLst>
          </p:cNvPr>
          <p:cNvSpPr txBox="1"/>
          <p:nvPr/>
        </p:nvSpPr>
        <p:spPr>
          <a:xfrm>
            <a:off x="321065" y="2235980"/>
            <a:ext cx="7289012" cy="43205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Your voice matters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.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 Our Annual Stakeholder Satisfaction Survey is now open, allowing you to share direct feedback on how we’re managing the Retail Energy Code (REC) Services. 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Calibri"/>
                <a:cs typeface="Calibri"/>
                <a:sym typeface="Arial"/>
              </a:rPr>
              <a:t>Why participate?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This is your chance to tell us what’s working well in how the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REC Issues Group 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operates, and where we need to improve. </a:t>
            </a: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Your feedback will directly shape our priorities for 2026–27.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Our main Annual Satisfaction Survey has also been launched. Please look out for an email from Researchcraft in your mailbox (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researchcraft@qrs-research.net)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All responses are completely confidential, and results will be shared in early 2026.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</p:txBody>
      </p:sp>
      <p:pic>
        <p:nvPicPr>
          <p:cNvPr id="1032" name="Picture 8" descr="A qr code with black dots&#10;&#10;AI-generated content may be incorrect.">
            <a:extLst>
              <a:ext uri="{FF2B5EF4-FFF2-40B4-BE49-F238E27FC236}">
                <a16:creationId xmlns:a16="http://schemas.microsoft.com/office/drawing/2014/main" id="{FB260511-4193-668F-F03E-89D623FE3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577" y="2235980"/>
            <a:ext cx="3336145" cy="333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084809E-F0BC-6C9C-825C-2F519BF5F67F}"/>
              </a:ext>
            </a:extLst>
          </p:cNvPr>
          <p:cNvSpPr txBox="1"/>
          <p:nvPr/>
        </p:nvSpPr>
        <p:spPr>
          <a:xfrm>
            <a:off x="7982935" y="5706005"/>
            <a:ext cx="3888000" cy="2883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https://online1.snapsurveys.com/l9blyt?Q1a=RIG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</p:txBody>
      </p:sp>
      <p:sp>
        <p:nvSpPr>
          <p:cNvPr id="2" name="Our approach">
            <a:extLst>
              <a:ext uri="{FF2B5EF4-FFF2-40B4-BE49-F238E27FC236}">
                <a16:creationId xmlns:a16="http://schemas.microsoft.com/office/drawing/2014/main" id="{AE272DCA-E6C0-7A79-AAED-00B67DE6ED8F}"/>
              </a:ext>
            </a:extLst>
          </p:cNvPr>
          <p:cNvSpPr/>
          <p:nvPr/>
        </p:nvSpPr>
        <p:spPr>
          <a:xfrm>
            <a:off x="214533" y="90316"/>
            <a:ext cx="1019302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EF395">
                    <a:lumMod val="60000"/>
                    <a:lumOff val="40000"/>
                  </a:srgbClr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*Deadline extended to 18 November *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206E">
                    <a:lumMod val="76000"/>
                  </a:srgbClr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 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206E">
                  <a:lumMod val="76000"/>
                </a:srgbClr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 SemiBold" pitchFamily="2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4379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8EBF-D1B2-7126-AEF6-6FEE7E4DC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5B57-B82A-E84D-BC22-F2E06D71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7. AOB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78819B-20FB-E2EA-146A-122670D31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2067308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br>
              <a:rPr lang="en-GB" sz="2000">
                <a:latin typeface="Roboto"/>
                <a:ea typeface="Roboto"/>
                <a:cs typeface="Roboto"/>
              </a:rPr>
            </a:br>
            <a:br>
              <a:rPr lang="en-GB" sz="2200">
                <a:cs typeface="Roboto"/>
              </a:rPr>
            </a:br>
            <a:r>
              <a:rPr lang="en-GB">
                <a:latin typeface="Roboto"/>
                <a:ea typeface="Roboto"/>
                <a:cs typeface="Roboto"/>
              </a:rPr>
              <a:t>thanks for attending</a:t>
            </a:r>
            <a:br>
              <a:rPr lang="en-GB">
                <a:latin typeface="Roboto"/>
                <a:ea typeface="Roboto"/>
                <a:cs typeface="Roboto"/>
              </a:rPr>
            </a:br>
            <a:br>
              <a:rPr lang="en-GB">
                <a:latin typeface="Roboto"/>
                <a:ea typeface="Roboto"/>
                <a:cs typeface="Roboto"/>
              </a:rPr>
            </a:br>
            <a:r>
              <a:rPr lang="en-GB" sz="3200">
                <a:latin typeface="Roboto"/>
                <a:ea typeface="Roboto"/>
                <a:cs typeface="Roboto"/>
              </a:rPr>
              <a:t>Next meeting:</a:t>
            </a:r>
            <a:br>
              <a:rPr lang="en-GB" sz="3200">
                <a:latin typeface="Roboto"/>
                <a:ea typeface="Roboto"/>
                <a:cs typeface="Roboto"/>
              </a:rPr>
            </a:br>
            <a:br>
              <a:rPr lang="en-GB" sz="3600">
                <a:latin typeface="Roboto"/>
                <a:ea typeface="Roboto"/>
                <a:cs typeface="Roboto"/>
              </a:rPr>
            </a:br>
            <a:r>
              <a:rPr lang="en-GB" sz="3600">
                <a:latin typeface="Roboto"/>
                <a:ea typeface="Roboto"/>
                <a:cs typeface="Roboto"/>
              </a:rPr>
              <a:t>12 December 2025</a:t>
            </a:r>
            <a:endParaRPr lang="en-GB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4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5.xml><?xml version="1.0" encoding="utf-8"?>
<a:theme xmlns:a="http://schemas.openxmlformats.org/drawingml/2006/main" name="1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024 RECCo Slide Master">
  <a:themeElements>
    <a:clrScheme name="RECCO2024">
      <a:dk1>
        <a:srgbClr val="201E2E"/>
      </a:dk1>
      <a:lt1>
        <a:srgbClr val="F8F8F8"/>
      </a:lt1>
      <a:dk2>
        <a:srgbClr val="021E5E"/>
      </a:dk2>
      <a:lt2>
        <a:srgbClr val="F1BB67"/>
      </a:lt2>
      <a:accent1>
        <a:srgbClr val="4D38F5"/>
      </a:accent1>
      <a:accent2>
        <a:srgbClr val="F1BB67"/>
      </a:accent2>
      <a:accent3>
        <a:srgbClr val="FF206E"/>
      </a:accent3>
      <a:accent4>
        <a:srgbClr val="1EF395"/>
      </a:accent4>
      <a:accent5>
        <a:srgbClr val="F8F8F8"/>
      </a:accent5>
      <a:accent6>
        <a:srgbClr val="021E5E"/>
      </a:accent6>
      <a:hlink>
        <a:srgbClr val="FF206E"/>
      </a:hlink>
      <a:folHlink>
        <a:srgbClr val="4D38F5"/>
      </a:folHlink>
    </a:clrScheme>
    <a:fontScheme name="RECCoFonts">
      <a:majorFont>
        <a:latin typeface="Outfit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Co 2024 Presentation Template" id="{77D4752B-8F6B-4390-8812-336923C2AA5D}" vid="{4F2B26B5-6957-42F9-BFE5-4671AD60B468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26a060909a927e807929f4116cb2269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5f395aec4343a6fda5e8cb4046e3de62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7F3447-4B93-44BA-86EC-08F1999C5A12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20799B-E34F-4FCE-9221-96CB173DB863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0</TotalTime>
  <Words>1190</Words>
  <Application>Microsoft Office PowerPoint</Application>
  <PresentationFormat>Widescreen</PresentationFormat>
  <Paragraphs>162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8" baseType="lpstr">
      <vt:lpstr>Arial</vt:lpstr>
      <vt:lpstr>Calibri</vt:lpstr>
      <vt:lpstr>Lato</vt:lpstr>
      <vt:lpstr>Outfit</vt:lpstr>
      <vt:lpstr>Outfit SemiBold</vt:lpstr>
      <vt:lpstr>Playfair Display</vt:lpstr>
      <vt:lpstr>Playfair Display Black</vt:lpstr>
      <vt:lpstr>Roboto</vt:lpstr>
      <vt:lpstr>Roboto Slab</vt:lpstr>
      <vt:lpstr>Symbol</vt:lpstr>
      <vt:lpstr>Wingdings</vt:lpstr>
      <vt:lpstr>REC Light Event Theme</vt:lpstr>
      <vt:lpstr>REC Alternative Event Theme</vt:lpstr>
      <vt:lpstr>2_CONTENT SLIDE</vt:lpstr>
      <vt:lpstr>1_REC Alternative Event Theme</vt:lpstr>
      <vt:lpstr>1_Smart DCC</vt:lpstr>
      <vt:lpstr>2_Smart DCC</vt:lpstr>
      <vt:lpstr>2024 RECCo Slide Master</vt:lpstr>
      <vt:lpstr>REC Issues group</vt:lpstr>
      <vt:lpstr>1. Introduction and agreement of agenda</vt:lpstr>
      <vt:lpstr>Housekeeping</vt:lpstr>
      <vt:lpstr>Agenda For today</vt:lpstr>
      <vt:lpstr>2. For Information: Performance Assurance Update</vt:lpstr>
      <vt:lpstr>We will Cover</vt:lpstr>
      <vt:lpstr>Data Cleanse sprint 5</vt:lpstr>
      <vt:lpstr>Data Cleanse sprint 5</vt:lpstr>
      <vt:lpstr>3. Non Half-hourly meter technical details following reverse migration from advanced market segment</vt:lpstr>
      <vt:lpstr>NHH MTDS following Reverse migration from Advanced Market Segment</vt:lpstr>
      <vt:lpstr>4. Potential consumer detriment from smart economy 7 under mhhs </vt:lpstr>
      <vt:lpstr>Potential Consumer detriment for Smart Economy 7 under MHHS (1/2) </vt:lpstr>
      <vt:lpstr>Potential Consumer detriment for Smart Economy 7 under MHHS (2/2) </vt:lpstr>
      <vt:lpstr>5. MPXN as a personal data item  </vt:lpstr>
      <vt:lpstr>MPXN as a personal data item</vt:lpstr>
      <vt:lpstr>Background</vt:lpstr>
      <vt:lpstr>6. Recco annual stakeholder satisfaction survey  </vt:lpstr>
      <vt:lpstr>PowerPoint Presentation</vt:lpstr>
      <vt:lpstr>7. AOB </vt:lpstr>
      <vt:lpstr>  thanks for attending  Next meeting:  12 December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1</cp:revision>
  <dcterms:created xsi:type="dcterms:W3CDTF">2022-06-08T15:31:29Z</dcterms:created>
  <dcterms:modified xsi:type="dcterms:W3CDTF">2025-11-07T16:51:09Z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2d7f055f-5347-41d4-8cbe-c035e83f4f3c_Enabled">
    <vt:lpwstr>true</vt:lpwstr>
  </property>
  <property fmtid="{D5CDD505-2E9C-101B-9397-08002B2CF9AE}" pid="4" name="MSIP_Label_2d7f055f-5347-41d4-8cbe-c035e83f4f3c_SetDate">
    <vt:lpwstr>2023-08-02T11:31:15Z</vt:lpwstr>
  </property>
  <property fmtid="{D5CDD505-2E9C-101B-9397-08002B2CF9AE}" pid="5" name="MSIP_Label_2d7f055f-5347-41d4-8cbe-c035e83f4f3c_Method">
    <vt:lpwstr>Standard</vt:lpwstr>
  </property>
  <property fmtid="{D5CDD505-2E9C-101B-9397-08002B2CF9AE}" pid="6" name="MSIP_Label_2d7f055f-5347-41d4-8cbe-c035e83f4f3c_Name">
    <vt:lpwstr>defa4170-0d19-0005-0004-bc88714345d2</vt:lpwstr>
  </property>
  <property fmtid="{D5CDD505-2E9C-101B-9397-08002B2CF9AE}" pid="7" name="MSIP_Label_2d7f055f-5347-41d4-8cbe-c035e83f4f3c_SiteId">
    <vt:lpwstr>883dbbc0-a334-4b54-87cf-04fa94aeafb8</vt:lpwstr>
  </property>
  <property fmtid="{D5CDD505-2E9C-101B-9397-08002B2CF9AE}" pid="8" name="MSIP_Label_2d7f055f-5347-41d4-8cbe-c035e83f4f3c_ActionId">
    <vt:lpwstr>0a902a3f-598b-4e9a-bccb-4b5ca5920939</vt:lpwstr>
  </property>
  <property fmtid="{D5CDD505-2E9C-101B-9397-08002B2CF9AE}" pid="9" name="MSIP_Label_2d7f055f-5347-41d4-8cbe-c035e83f4f3c_ContentBits">
    <vt:lpwstr>0</vt:lpwstr>
  </property>
  <property fmtid="{D5CDD505-2E9C-101B-9397-08002B2CF9AE}" pid="10" name="ContentTypeId">
    <vt:lpwstr>0x010100E3F83C56C950074FBBC1FEEA0F1826A8</vt:lpwstr>
  </property>
</Properties>
</file>