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 id="2147484133" r:id="rId8"/>
    <p:sldMasterId id="2147484147" r:id="rId9"/>
  </p:sldMasterIdLst>
  <p:notesMasterIdLst>
    <p:notesMasterId r:id="rId23"/>
  </p:notesMasterIdLst>
  <p:handoutMasterIdLst>
    <p:handoutMasterId r:id="rId24"/>
  </p:handoutMasterIdLst>
  <p:sldIdLst>
    <p:sldId id="256" r:id="rId10"/>
    <p:sldId id="269" r:id="rId11"/>
    <p:sldId id="263" r:id="rId12"/>
    <p:sldId id="2147478960" r:id="rId13"/>
    <p:sldId id="291" r:id="rId14"/>
    <p:sldId id="2147478965" r:id="rId15"/>
    <p:sldId id="2147478966" r:id="rId16"/>
    <p:sldId id="2147475708" r:id="rId17"/>
    <p:sldId id="2147478954" r:id="rId18"/>
    <p:sldId id="2147478969" r:id="rId19"/>
    <p:sldId id="2147478968" r:id="rId20"/>
    <p:sldId id="2147478963" r:id="rId21"/>
    <p:sldId id="25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17DD049F-73E6-8563-B5E1-B616CEA6E832}" name="Kevin Duddy" initials="KD" userId="S::kev.duddy@talan.com::9a0f5a45-083f-4ac9-8cbf-65f891190f65"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CFE3D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0B094A-2AFD-4A51-95E4-E737C0E5E969}" v="24" dt="2025-12-12T09:59:56.78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Duddy" userId="9a0f5a45-083f-4ac9-8cbf-65f891190f65" providerId="ADAL" clId="{12A70689-6CF3-49DB-8329-D6C9EEACB829}"/>
    <pc:docChg chg="undo custSel addSld delSld modSld sldOrd delMainMaster">
      <pc:chgData name="Kevin Duddy" userId="9a0f5a45-083f-4ac9-8cbf-65f891190f65" providerId="ADAL" clId="{12A70689-6CF3-49DB-8329-D6C9EEACB829}" dt="2025-12-12T09:59:56.784" v="3087" actId="20577"/>
      <pc:docMkLst>
        <pc:docMk/>
      </pc:docMkLst>
      <pc:sldChg chg="addSp modSp mod">
        <pc:chgData name="Kevin Duddy" userId="9a0f5a45-083f-4ac9-8cbf-65f891190f65" providerId="ADAL" clId="{12A70689-6CF3-49DB-8329-D6C9EEACB829}" dt="2025-12-11T08:52:00.969" v="2991" actId="1076"/>
        <pc:sldMkLst>
          <pc:docMk/>
          <pc:sldMk cId="424965022" sldId="256"/>
        </pc:sldMkLst>
        <pc:spChg chg="mod">
          <ac:chgData name="Kevin Duddy" userId="9a0f5a45-083f-4ac9-8cbf-65f891190f65" providerId="ADAL" clId="{12A70689-6CF3-49DB-8329-D6C9EEACB829}" dt="2025-12-04T14:07:21.353" v="546" actId="6549"/>
          <ac:spMkLst>
            <pc:docMk/>
            <pc:sldMk cId="424965022" sldId="256"/>
            <ac:spMk id="3" creationId="{CA510E5E-697D-4331-038A-BC23DF000C2A}"/>
          </ac:spMkLst>
        </pc:spChg>
        <pc:picChg chg="add mod">
          <ac:chgData name="Kevin Duddy" userId="9a0f5a45-083f-4ac9-8cbf-65f891190f65" providerId="ADAL" clId="{12A70689-6CF3-49DB-8329-D6C9EEACB829}" dt="2025-12-11T08:52:00.969" v="2991" actId="1076"/>
          <ac:picMkLst>
            <pc:docMk/>
            <pc:sldMk cId="424965022" sldId="256"/>
            <ac:picMk id="4" creationId="{AE0192BA-7C33-765A-BD0B-FFEFA78256F8}"/>
          </ac:picMkLst>
        </pc:picChg>
      </pc:sldChg>
      <pc:sldChg chg="addSp modSp add del mod">
        <pc:chgData name="Kevin Duddy" userId="9a0f5a45-083f-4ac9-8cbf-65f891190f65" providerId="ADAL" clId="{12A70689-6CF3-49DB-8329-D6C9EEACB829}" dt="2025-12-04T17:16:08.528" v="1491" actId="1076"/>
        <pc:sldMkLst>
          <pc:docMk/>
          <pc:sldMk cId="1876557297" sldId="257"/>
        </pc:sldMkLst>
        <pc:spChg chg="mod">
          <ac:chgData name="Kevin Duddy" userId="9a0f5a45-083f-4ac9-8cbf-65f891190f65" providerId="ADAL" clId="{12A70689-6CF3-49DB-8329-D6C9EEACB829}" dt="2025-12-04T17:16:08.528" v="1491" actId="1076"/>
          <ac:spMkLst>
            <pc:docMk/>
            <pc:sldMk cId="1876557297" sldId="257"/>
            <ac:spMk id="2" creationId="{5B02A7D5-1EE1-44B5-DC76-072639BE3655}"/>
          </ac:spMkLst>
        </pc:spChg>
        <pc:picChg chg="add mod">
          <ac:chgData name="Kevin Duddy" userId="9a0f5a45-083f-4ac9-8cbf-65f891190f65" providerId="ADAL" clId="{12A70689-6CF3-49DB-8329-D6C9EEACB829}" dt="2025-12-04T17:16:06.273" v="1490" actId="1076"/>
          <ac:picMkLst>
            <pc:docMk/>
            <pc:sldMk cId="1876557297" sldId="257"/>
            <ac:picMk id="3" creationId="{6AA62CD5-535C-A52A-AA43-52A054367024}"/>
          </ac:picMkLst>
        </pc:picChg>
      </pc:sldChg>
      <pc:sldChg chg="addSp modSp mod">
        <pc:chgData name="Kevin Duddy" userId="9a0f5a45-083f-4ac9-8cbf-65f891190f65" providerId="ADAL" clId="{12A70689-6CF3-49DB-8329-D6C9EEACB829}" dt="2025-12-12T09:59:56.784" v="3087" actId="20577"/>
        <pc:sldMkLst>
          <pc:docMk/>
          <pc:sldMk cId="1116783212" sldId="263"/>
        </pc:sldMkLst>
        <pc:graphicFrameChg chg="mod ord modGraphic">
          <ac:chgData name="Kevin Duddy" userId="9a0f5a45-083f-4ac9-8cbf-65f891190f65" providerId="ADAL" clId="{12A70689-6CF3-49DB-8329-D6C9EEACB829}" dt="2025-12-12T09:59:56.784" v="3087" actId="20577"/>
          <ac:graphicFrameMkLst>
            <pc:docMk/>
            <pc:sldMk cId="1116783212" sldId="263"/>
            <ac:graphicFrameMk id="3" creationId="{ADE9F281-2DB4-898F-0D79-1AE200709F3A}"/>
          </ac:graphicFrameMkLst>
        </pc:graphicFrameChg>
        <pc:picChg chg="add mod">
          <ac:chgData name="Kevin Duddy" userId="9a0f5a45-083f-4ac9-8cbf-65f891190f65" providerId="ADAL" clId="{12A70689-6CF3-49DB-8329-D6C9EEACB829}" dt="2025-12-04T16:16:33.203" v="898"/>
          <ac:picMkLst>
            <pc:docMk/>
            <pc:sldMk cId="1116783212" sldId="263"/>
            <ac:picMk id="4" creationId="{6A90681D-A6BA-F794-4198-18D0A0ABC1ED}"/>
          </ac:picMkLst>
        </pc:picChg>
      </pc:sldChg>
      <pc:sldChg chg="modSp mod ord">
        <pc:chgData name="Kevin Duddy" userId="9a0f5a45-083f-4ac9-8cbf-65f891190f65" providerId="ADAL" clId="{12A70689-6CF3-49DB-8329-D6C9EEACB829}" dt="2025-12-12T09:59:50.865" v="3078" actId="20577"/>
        <pc:sldMkLst>
          <pc:docMk/>
          <pc:sldMk cId="504630360" sldId="291"/>
        </pc:sldMkLst>
        <pc:spChg chg="mod">
          <ac:chgData name="Kevin Duddy" userId="9a0f5a45-083f-4ac9-8cbf-65f891190f65" providerId="ADAL" clId="{12A70689-6CF3-49DB-8329-D6C9EEACB829}" dt="2025-12-12T09:59:50.865" v="3078" actId="20577"/>
          <ac:spMkLst>
            <pc:docMk/>
            <pc:sldMk cId="504630360" sldId="291"/>
            <ac:spMk id="2" creationId="{A36F6ADC-A5B4-47C0-A39B-F4DC98FAAA19}"/>
          </ac:spMkLst>
        </pc:spChg>
      </pc:sldChg>
      <pc:sldChg chg="modSp mod">
        <pc:chgData name="Kevin Duddy" userId="9a0f5a45-083f-4ac9-8cbf-65f891190f65" providerId="ADAL" clId="{12A70689-6CF3-49DB-8329-D6C9EEACB829}" dt="2025-12-12T08:34:46.443" v="2997" actId="20577"/>
        <pc:sldMkLst>
          <pc:docMk/>
          <pc:sldMk cId="316604801" sldId="2147475708"/>
        </pc:sldMkLst>
        <pc:spChg chg="mod">
          <ac:chgData name="Kevin Duddy" userId="9a0f5a45-083f-4ac9-8cbf-65f891190f65" providerId="ADAL" clId="{12A70689-6CF3-49DB-8329-D6C9EEACB829}" dt="2025-12-12T08:34:46.443" v="2997" actId="20577"/>
          <ac:spMkLst>
            <pc:docMk/>
            <pc:sldMk cId="316604801" sldId="2147475708"/>
            <ac:spMk id="2" creationId="{4310DABB-9296-FDB0-E562-D1B45488F158}"/>
          </ac:spMkLst>
        </pc:spChg>
      </pc:sldChg>
      <pc:sldChg chg="modSp mod">
        <pc:chgData name="Kevin Duddy" userId="9a0f5a45-083f-4ac9-8cbf-65f891190f65" providerId="ADAL" clId="{12A70689-6CF3-49DB-8329-D6C9EEACB829}" dt="2025-12-04T14:10:14.574" v="797" actId="6549"/>
        <pc:sldMkLst>
          <pc:docMk/>
          <pc:sldMk cId="3974885491" sldId="2147478954"/>
        </pc:sldMkLst>
        <pc:spChg chg="mod">
          <ac:chgData name="Kevin Duddy" userId="9a0f5a45-083f-4ac9-8cbf-65f891190f65" providerId="ADAL" clId="{12A70689-6CF3-49DB-8329-D6C9EEACB829}" dt="2025-12-04T14:10:14.574" v="797" actId="6549"/>
          <ac:spMkLst>
            <pc:docMk/>
            <pc:sldMk cId="3974885491" sldId="2147478954"/>
            <ac:spMk id="2" creationId="{CB30A4FB-FB37-F54B-0CE9-9AB9ACC59188}"/>
          </ac:spMkLst>
        </pc:spChg>
      </pc:sldChg>
      <pc:sldChg chg="addSp modSp">
        <pc:chgData name="Kevin Duddy" userId="9a0f5a45-083f-4ac9-8cbf-65f891190f65" providerId="ADAL" clId="{12A70689-6CF3-49DB-8329-D6C9EEACB829}" dt="2025-12-04T16:17:05.545" v="903"/>
        <pc:sldMkLst>
          <pc:docMk/>
          <pc:sldMk cId="2569013051" sldId="2147478960"/>
        </pc:sldMkLst>
        <pc:picChg chg="add mod">
          <ac:chgData name="Kevin Duddy" userId="9a0f5a45-083f-4ac9-8cbf-65f891190f65" providerId="ADAL" clId="{12A70689-6CF3-49DB-8329-D6C9EEACB829}" dt="2025-12-04T16:17:05.545" v="903"/>
          <ac:picMkLst>
            <pc:docMk/>
            <pc:sldMk cId="2569013051" sldId="2147478960"/>
            <ac:picMk id="3" creationId="{9909FFF5-1933-586E-1720-98418021E417}"/>
          </ac:picMkLst>
        </pc:picChg>
      </pc:sldChg>
      <pc:sldChg chg="modSp mod ord">
        <pc:chgData name="Kevin Duddy" userId="9a0f5a45-083f-4ac9-8cbf-65f891190f65" providerId="ADAL" clId="{12A70689-6CF3-49DB-8329-D6C9EEACB829}" dt="2025-12-12T08:36:34.602" v="3069" actId="1076"/>
        <pc:sldMkLst>
          <pc:docMk/>
          <pc:sldMk cId="3210057348" sldId="2147478965"/>
        </pc:sldMkLst>
        <pc:spChg chg="mod">
          <ac:chgData name="Kevin Duddy" userId="9a0f5a45-083f-4ac9-8cbf-65f891190f65" providerId="ADAL" clId="{12A70689-6CF3-49DB-8329-D6C9EEACB829}" dt="2025-12-12T08:36:34.602" v="3069" actId="1076"/>
          <ac:spMkLst>
            <pc:docMk/>
            <pc:sldMk cId="3210057348" sldId="2147478965"/>
            <ac:spMk id="4" creationId="{4868E017-A91A-40AE-B8CE-CF2DE5D191D5}"/>
          </ac:spMkLst>
        </pc:spChg>
      </pc:sldChg>
      <pc:sldChg chg="ord">
        <pc:chgData name="Kevin Duddy" userId="9a0f5a45-083f-4ac9-8cbf-65f891190f65" providerId="ADAL" clId="{12A70689-6CF3-49DB-8329-D6C9EEACB829}" dt="2025-12-12T08:34:38.074" v="2993"/>
        <pc:sldMkLst>
          <pc:docMk/>
          <pc:sldMk cId="2845403084" sldId="2147478966"/>
        </pc:sldMkLst>
      </pc:sldChg>
    </pc:docChg>
  </pc:docChgLst>
  <pc:docChgLst>
    <pc:chgData name="James Rees" userId="ae747685-59f7-4046-8ccf-98b152de0327" providerId="ADAL" clId="{AA69CD2D-9C26-4E2E-9B71-84B07BFFC68B}"/>
    <pc:docChg chg="custSel addSld delSld modSld sldOrd delMainMaster">
      <pc:chgData name="James Rees" userId="ae747685-59f7-4046-8ccf-98b152de0327" providerId="ADAL" clId="{AA69CD2D-9C26-4E2E-9B71-84B07BFFC68B}" dt="2025-12-12T09:20:56.253" v="767" actId="33524"/>
      <pc:docMkLst>
        <pc:docMk/>
      </pc:docMkLst>
      <pc:sldChg chg="modSp mod">
        <pc:chgData name="James Rees" userId="ae747685-59f7-4046-8ccf-98b152de0327" providerId="ADAL" clId="{AA69CD2D-9C26-4E2E-9B71-84B07BFFC68B}" dt="2025-12-05T13:30:57.242" v="757" actId="20577"/>
        <pc:sldMkLst>
          <pc:docMk/>
          <pc:sldMk cId="1876557297" sldId="257"/>
        </pc:sldMkLst>
        <pc:spChg chg="mod">
          <ac:chgData name="James Rees" userId="ae747685-59f7-4046-8ccf-98b152de0327" providerId="ADAL" clId="{AA69CD2D-9C26-4E2E-9B71-84B07BFFC68B}" dt="2025-12-05T13:30:57.242" v="757" actId="20577"/>
          <ac:spMkLst>
            <pc:docMk/>
            <pc:sldMk cId="1876557297" sldId="257"/>
            <ac:spMk id="2" creationId="{5B02A7D5-1EE1-44B5-DC76-072639BE3655}"/>
          </ac:spMkLst>
        </pc:spChg>
      </pc:sldChg>
      <pc:sldChg chg="modSp mod ord">
        <pc:chgData name="James Rees" userId="ae747685-59f7-4046-8ccf-98b152de0327" providerId="ADAL" clId="{AA69CD2D-9C26-4E2E-9B71-84B07BFFC68B}" dt="2025-12-05T14:41:08.911" v="759"/>
        <pc:sldMkLst>
          <pc:docMk/>
          <pc:sldMk cId="1116783212" sldId="263"/>
        </pc:sldMkLst>
        <pc:graphicFrameChg chg="modGraphic">
          <ac:chgData name="James Rees" userId="ae747685-59f7-4046-8ccf-98b152de0327" providerId="ADAL" clId="{AA69CD2D-9C26-4E2E-9B71-84B07BFFC68B}" dt="2025-12-05T13:29:53.922" v="750" actId="20577"/>
          <ac:graphicFrameMkLst>
            <pc:docMk/>
            <pc:sldMk cId="1116783212" sldId="263"/>
            <ac:graphicFrameMk id="3" creationId="{ADE9F281-2DB4-898F-0D79-1AE200709F3A}"/>
          </ac:graphicFrameMkLst>
        </pc:graphicFrameChg>
      </pc:sldChg>
      <pc:sldChg chg="modSp add mod">
        <pc:chgData name="James Rees" userId="ae747685-59f7-4046-8ccf-98b152de0327" providerId="ADAL" clId="{AA69CD2D-9C26-4E2E-9B71-84B07BFFC68B}" dt="2025-12-09T14:50:58.501" v="764" actId="14100"/>
        <pc:sldMkLst>
          <pc:docMk/>
          <pc:sldMk cId="1426599431" sldId="350"/>
        </pc:sldMkLst>
      </pc:sldChg>
      <pc:sldChg chg="modSp add mod">
        <pc:chgData name="James Rees" userId="ae747685-59f7-4046-8ccf-98b152de0327" providerId="ADAL" clId="{AA69CD2D-9C26-4E2E-9B71-84B07BFFC68B}" dt="2025-12-09T14:51:15.005" v="765" actId="255"/>
        <pc:sldMkLst>
          <pc:docMk/>
          <pc:sldMk cId="816811235" sldId="351"/>
        </pc:sldMkLst>
      </pc:sldChg>
      <pc:sldChg chg="modSp mod">
        <pc:chgData name="James Rees" userId="ae747685-59f7-4046-8ccf-98b152de0327" providerId="ADAL" clId="{AA69CD2D-9C26-4E2E-9B71-84B07BFFC68B}" dt="2025-12-05T14:43:53.464" v="760" actId="14100"/>
        <pc:sldMkLst>
          <pc:docMk/>
          <pc:sldMk cId="3974885491" sldId="2147478954"/>
        </pc:sldMkLst>
        <pc:spChg chg="mod">
          <ac:chgData name="James Rees" userId="ae747685-59f7-4046-8ccf-98b152de0327" providerId="ADAL" clId="{AA69CD2D-9C26-4E2E-9B71-84B07BFFC68B}" dt="2025-12-05T14:43:53.464" v="760" actId="14100"/>
          <ac:spMkLst>
            <pc:docMk/>
            <pc:sldMk cId="3974885491" sldId="2147478954"/>
            <ac:spMk id="2" creationId="{CB30A4FB-FB37-F54B-0CE9-9AB9ACC59188}"/>
          </ac:spMkLst>
        </pc:spChg>
      </pc:sldChg>
      <pc:sldChg chg="modSp add mod">
        <pc:chgData name="James Rees" userId="ae747685-59f7-4046-8ccf-98b152de0327" providerId="ADAL" clId="{AA69CD2D-9C26-4E2E-9B71-84B07BFFC68B}" dt="2025-12-05T13:30:08.250" v="756" actId="20577"/>
        <pc:sldMkLst>
          <pc:docMk/>
          <pc:sldMk cId="2067308071" sldId="2147478963"/>
        </pc:sldMkLst>
        <pc:spChg chg="mod">
          <ac:chgData name="James Rees" userId="ae747685-59f7-4046-8ccf-98b152de0327" providerId="ADAL" clId="{AA69CD2D-9C26-4E2E-9B71-84B07BFFC68B}" dt="2025-12-05T13:30:08.250" v="756" actId="20577"/>
          <ac:spMkLst>
            <pc:docMk/>
            <pc:sldMk cId="2067308071" sldId="2147478963"/>
            <ac:spMk id="2" creationId="{FA965B57-B82A-E84D-BC22-F2E06D71E84F}"/>
          </ac:spMkLst>
        </pc:spChg>
      </pc:sldChg>
      <pc:sldChg chg="modSp mod">
        <pc:chgData name="James Rees" userId="ae747685-59f7-4046-8ccf-98b152de0327" providerId="ADAL" clId="{AA69CD2D-9C26-4E2E-9B71-84B07BFFC68B}" dt="2025-12-12T09:20:26.244" v="766" actId="2711"/>
        <pc:sldMkLst>
          <pc:docMk/>
          <pc:sldMk cId="2845403084" sldId="2147478966"/>
        </pc:sldMkLst>
        <pc:spChg chg="mod">
          <ac:chgData name="James Rees" userId="ae747685-59f7-4046-8ccf-98b152de0327" providerId="ADAL" clId="{AA69CD2D-9C26-4E2E-9B71-84B07BFFC68B}" dt="2025-12-12T09:20:26.244" v="766" actId="2711"/>
          <ac:spMkLst>
            <pc:docMk/>
            <pc:sldMk cId="2845403084" sldId="2147478966"/>
            <ac:spMk id="4" creationId="{D351022F-C542-69D3-CA50-B11798CE0DC9}"/>
          </ac:spMkLst>
        </pc:spChg>
      </pc:sldChg>
      <pc:sldChg chg="modSp mod">
        <pc:chgData name="James Rees" userId="ae747685-59f7-4046-8ccf-98b152de0327" providerId="ADAL" clId="{AA69CD2D-9C26-4E2E-9B71-84B07BFFC68B}" dt="2025-12-12T09:20:56.253" v="767" actId="33524"/>
        <pc:sldMkLst>
          <pc:docMk/>
          <pc:sldMk cId="3342736060" sldId="2147478968"/>
        </pc:sldMkLst>
        <pc:spChg chg="mod">
          <ac:chgData name="James Rees" userId="ae747685-59f7-4046-8ccf-98b152de0327" providerId="ADAL" clId="{AA69CD2D-9C26-4E2E-9B71-84B07BFFC68B}" dt="2025-12-12T09:20:56.253" v="767" actId="33524"/>
          <ac:spMkLst>
            <pc:docMk/>
            <pc:sldMk cId="3342736060" sldId="2147478968"/>
            <ac:spMk id="8" creationId="{D32F9D32-035E-1B2C-004C-8D3FCDA0492B}"/>
          </ac:spMkLst>
        </pc:spChg>
      </pc:sldChg>
    </pc:docChg>
  </pc:docChgLst>
  <pc:docChgLst>
    <pc:chgData name="Carl Dennis" userId="1a216647-f50c-4c3a-b4d5-2a262d38319a" providerId="ADAL" clId="{516F9FA8-CDBF-4776-A3AB-415EA4004578}"/>
    <pc:docChg chg="undo custSel addSld delSld modSld sldOrd">
      <pc:chgData name="Carl Dennis" userId="1a216647-f50c-4c3a-b4d5-2a262d38319a" providerId="ADAL" clId="{516F9FA8-CDBF-4776-A3AB-415EA4004578}" dt="2025-12-10T13:41:03.691" v="119"/>
      <pc:docMkLst>
        <pc:docMk/>
      </pc:docMkLst>
      <pc:sldChg chg="del">
        <pc:chgData name="Carl Dennis" userId="1a216647-f50c-4c3a-b4d5-2a262d38319a" providerId="ADAL" clId="{516F9FA8-CDBF-4776-A3AB-415EA4004578}" dt="2025-12-10T13:33:50.526" v="60" actId="47"/>
        <pc:sldMkLst>
          <pc:docMk/>
          <pc:sldMk cId="1426599431" sldId="350"/>
        </pc:sldMkLst>
      </pc:sldChg>
      <pc:sldChg chg="modSp del mod">
        <pc:chgData name="Carl Dennis" userId="1a216647-f50c-4c3a-b4d5-2a262d38319a" providerId="ADAL" clId="{516F9FA8-CDBF-4776-A3AB-415EA4004578}" dt="2025-12-10T13:36:47.044" v="81" actId="47"/>
        <pc:sldMkLst>
          <pc:docMk/>
          <pc:sldMk cId="816811235" sldId="351"/>
        </pc:sldMkLst>
      </pc:sldChg>
      <pc:sldChg chg="add del">
        <pc:chgData name="Carl Dennis" userId="1a216647-f50c-4c3a-b4d5-2a262d38319a" providerId="ADAL" clId="{516F9FA8-CDBF-4776-A3AB-415EA4004578}" dt="2025-12-10T13:33:17.014" v="55" actId="47"/>
        <pc:sldMkLst>
          <pc:docMk/>
          <pc:sldMk cId="3945013714" sldId="2147478964"/>
        </pc:sldMkLst>
      </pc:sldChg>
      <pc:sldChg chg="addSp delSp modSp add mod">
        <pc:chgData name="Carl Dennis" userId="1a216647-f50c-4c3a-b4d5-2a262d38319a" providerId="ADAL" clId="{516F9FA8-CDBF-4776-A3AB-415EA4004578}" dt="2025-12-10T13:36:10.411" v="76" actId="20577"/>
        <pc:sldMkLst>
          <pc:docMk/>
          <pc:sldMk cId="3210057348" sldId="2147478965"/>
        </pc:sldMkLst>
        <pc:spChg chg="mod">
          <ac:chgData name="Carl Dennis" userId="1a216647-f50c-4c3a-b4d5-2a262d38319a" providerId="ADAL" clId="{516F9FA8-CDBF-4776-A3AB-415EA4004578}" dt="2025-12-10T13:36:10.411" v="76" actId="20577"/>
          <ac:spMkLst>
            <pc:docMk/>
            <pc:sldMk cId="3210057348" sldId="2147478965"/>
            <ac:spMk id="2" creationId="{4D1F3735-1791-5D43-6C25-AAB216A42CCD}"/>
          </ac:spMkLst>
        </pc:spChg>
        <pc:spChg chg="add mod">
          <ac:chgData name="Carl Dennis" userId="1a216647-f50c-4c3a-b4d5-2a262d38319a" providerId="ADAL" clId="{516F9FA8-CDBF-4776-A3AB-415EA4004578}" dt="2025-12-10T13:33:46.184" v="59"/>
          <ac:spMkLst>
            <pc:docMk/>
            <pc:sldMk cId="3210057348" sldId="2147478965"/>
            <ac:spMk id="4" creationId="{4868E017-A91A-40AE-B8CE-CF2DE5D191D5}"/>
          </ac:spMkLst>
        </pc:spChg>
      </pc:sldChg>
      <pc:sldChg chg="addSp delSp modSp add mod">
        <pc:chgData name="Carl Dennis" userId="1a216647-f50c-4c3a-b4d5-2a262d38319a" providerId="ADAL" clId="{516F9FA8-CDBF-4776-A3AB-415EA4004578}" dt="2025-12-10T13:36:39.105" v="80" actId="14100"/>
        <pc:sldMkLst>
          <pc:docMk/>
          <pc:sldMk cId="2845403084" sldId="2147478966"/>
        </pc:sldMkLst>
        <pc:spChg chg="mod">
          <ac:chgData name="Carl Dennis" userId="1a216647-f50c-4c3a-b4d5-2a262d38319a" providerId="ADAL" clId="{516F9FA8-CDBF-4776-A3AB-415EA4004578}" dt="2025-12-10T13:34:23.813" v="62"/>
          <ac:spMkLst>
            <pc:docMk/>
            <pc:sldMk cId="2845403084" sldId="2147478966"/>
            <ac:spMk id="2" creationId="{CCDD4DA1-53D3-B213-8AE1-A0B558D8C721}"/>
          </ac:spMkLst>
        </pc:spChg>
        <pc:spChg chg="add del mod">
          <ac:chgData name="Carl Dennis" userId="1a216647-f50c-4c3a-b4d5-2a262d38319a" providerId="ADAL" clId="{516F9FA8-CDBF-4776-A3AB-415EA4004578}" dt="2025-12-10T13:36:39.105" v="80" actId="14100"/>
          <ac:spMkLst>
            <pc:docMk/>
            <pc:sldMk cId="2845403084" sldId="2147478966"/>
            <ac:spMk id="4" creationId="{D351022F-C542-69D3-CA50-B11798CE0DC9}"/>
          </ac:spMkLst>
        </pc:spChg>
      </pc:sldChg>
      <pc:sldChg chg="modSp add del mod">
        <pc:chgData name="Carl Dennis" userId="1a216647-f50c-4c3a-b4d5-2a262d38319a" providerId="ADAL" clId="{516F9FA8-CDBF-4776-A3AB-415EA4004578}" dt="2025-12-10T13:37:03.843" v="87" actId="47"/>
        <pc:sldMkLst>
          <pc:docMk/>
          <pc:sldMk cId="1858726691" sldId="2147478967"/>
        </pc:sldMkLst>
      </pc:sldChg>
      <pc:sldChg chg="addSp delSp modSp add mod ord">
        <pc:chgData name="Carl Dennis" userId="1a216647-f50c-4c3a-b4d5-2a262d38319a" providerId="ADAL" clId="{516F9FA8-CDBF-4776-A3AB-415EA4004578}" dt="2025-12-10T13:40:12.819" v="115" actId="20577"/>
        <pc:sldMkLst>
          <pc:docMk/>
          <pc:sldMk cId="3342736060" sldId="2147478968"/>
        </pc:sldMkLst>
        <pc:spChg chg="mod">
          <ac:chgData name="Carl Dennis" userId="1a216647-f50c-4c3a-b4d5-2a262d38319a" providerId="ADAL" clId="{516F9FA8-CDBF-4776-A3AB-415EA4004578}" dt="2025-12-10T13:40:12.819" v="115" actId="20577"/>
          <ac:spMkLst>
            <pc:docMk/>
            <pc:sldMk cId="3342736060" sldId="2147478968"/>
            <ac:spMk id="2" creationId="{4AAF19B7-D282-814C-DA0A-2BD33D5EB641}"/>
          </ac:spMkLst>
        </pc:spChg>
        <pc:spChg chg="add mod">
          <ac:chgData name="Carl Dennis" userId="1a216647-f50c-4c3a-b4d5-2a262d38319a" providerId="ADAL" clId="{516F9FA8-CDBF-4776-A3AB-415EA4004578}" dt="2025-12-10T13:39:24.171" v="106"/>
          <ac:spMkLst>
            <pc:docMk/>
            <pc:sldMk cId="3342736060" sldId="2147478968"/>
            <ac:spMk id="8" creationId="{D32F9D32-035E-1B2C-004C-8D3FCDA0492B}"/>
          </ac:spMkLst>
        </pc:spChg>
        <pc:spChg chg="add mod">
          <ac:chgData name="Carl Dennis" userId="1a216647-f50c-4c3a-b4d5-2a262d38319a" providerId="ADAL" clId="{516F9FA8-CDBF-4776-A3AB-415EA4004578}" dt="2025-12-10T13:39:53.147" v="109"/>
          <ac:spMkLst>
            <pc:docMk/>
            <pc:sldMk cId="3342736060" sldId="2147478968"/>
            <ac:spMk id="12" creationId="{87DFC76D-CE36-06F7-618C-8FDAA9BBDF52}"/>
          </ac:spMkLst>
        </pc:spChg>
        <pc:picChg chg="add mod">
          <ac:chgData name="Carl Dennis" userId="1a216647-f50c-4c3a-b4d5-2a262d38319a" providerId="ADAL" clId="{516F9FA8-CDBF-4776-A3AB-415EA4004578}" dt="2025-12-10T13:39:34.987" v="107"/>
          <ac:picMkLst>
            <pc:docMk/>
            <pc:sldMk cId="3342736060" sldId="2147478968"/>
            <ac:picMk id="9" creationId="{2EB6346F-8BE6-4757-957A-193C1C9D712D}"/>
          </ac:picMkLst>
        </pc:picChg>
        <pc:picChg chg="add mod">
          <ac:chgData name="Carl Dennis" userId="1a216647-f50c-4c3a-b4d5-2a262d38319a" providerId="ADAL" clId="{516F9FA8-CDBF-4776-A3AB-415EA4004578}" dt="2025-12-10T13:39:41.283" v="108"/>
          <ac:picMkLst>
            <pc:docMk/>
            <pc:sldMk cId="3342736060" sldId="2147478968"/>
            <ac:picMk id="11" creationId="{C22D4E36-5AC1-8059-7E4C-3AD3515014E9}"/>
          </ac:picMkLst>
        </pc:picChg>
      </pc:sldChg>
      <pc:sldChg chg="addSp delSp modSp add mod ord">
        <pc:chgData name="Carl Dennis" userId="1a216647-f50c-4c3a-b4d5-2a262d38319a" providerId="ADAL" clId="{516F9FA8-CDBF-4776-A3AB-415EA4004578}" dt="2025-12-10T13:41:03.691" v="119"/>
        <pc:sldMkLst>
          <pc:docMk/>
          <pc:sldMk cId="1891697346" sldId="2147478969"/>
        </pc:sldMkLst>
        <pc:spChg chg="mod">
          <ac:chgData name="Carl Dennis" userId="1a216647-f50c-4c3a-b4d5-2a262d38319a" providerId="ADAL" clId="{516F9FA8-CDBF-4776-A3AB-415EA4004578}" dt="2025-12-10T13:40:07.287" v="113" actId="20577"/>
          <ac:spMkLst>
            <pc:docMk/>
            <pc:sldMk cId="1891697346" sldId="2147478969"/>
            <ac:spMk id="2" creationId="{6039CC90-2E2B-F3B0-BA1E-5EB2B29C05FF}"/>
          </ac:spMkLst>
        </pc:spChg>
        <pc:spChg chg="add mod">
          <ac:chgData name="Carl Dennis" userId="1a216647-f50c-4c3a-b4d5-2a262d38319a" providerId="ADAL" clId="{516F9FA8-CDBF-4776-A3AB-415EA4004578}" dt="2025-12-10T13:40:50.486" v="118"/>
          <ac:spMkLst>
            <pc:docMk/>
            <pc:sldMk cId="1891697346" sldId="2147478969"/>
            <ac:spMk id="6" creationId="{9F314FE7-AF63-5E7B-5DD2-3D996895D3AF}"/>
          </ac:spMkLst>
        </pc:spChg>
        <pc:graphicFrameChg chg="add mod">
          <ac:chgData name="Carl Dennis" userId="1a216647-f50c-4c3a-b4d5-2a262d38319a" providerId="ADAL" clId="{516F9FA8-CDBF-4776-A3AB-415EA4004578}" dt="2025-12-10T13:41:03.691" v="119"/>
          <ac:graphicFrameMkLst>
            <pc:docMk/>
            <pc:sldMk cId="1891697346" sldId="2147478969"/>
            <ac:graphicFrameMk id="7" creationId="{A408D0F1-85E6-5733-2556-3FA664E3018E}"/>
          </ac:graphicFrameMkLst>
        </pc:graphicFrameChg>
      </pc:sldChg>
      <pc:sldMasterChg chg="delSldLayout">
        <pc:chgData name="Carl Dennis" userId="1a216647-f50c-4c3a-b4d5-2a262d38319a" providerId="ADAL" clId="{516F9FA8-CDBF-4776-A3AB-415EA4004578}" dt="2025-12-10T13:37:03.843" v="87" actId="47"/>
        <pc:sldMasterMkLst>
          <pc:docMk/>
          <pc:sldMasterMk cId="3384269000" sldId="2147483666"/>
        </pc:sldMasterMkLst>
        <pc:sldLayoutChg chg="del">
          <pc:chgData name="Carl Dennis" userId="1a216647-f50c-4c3a-b4d5-2a262d38319a" providerId="ADAL" clId="{516F9FA8-CDBF-4776-A3AB-415EA4004578}" dt="2025-12-10T13:33:17.014" v="55" actId="47"/>
          <pc:sldLayoutMkLst>
            <pc:docMk/>
            <pc:sldMasterMk cId="3384269000" sldId="2147483666"/>
            <pc:sldLayoutMk cId="2004795326" sldId="2147484166"/>
          </pc:sldLayoutMkLst>
        </pc:sldLayoutChg>
        <pc:sldLayoutChg chg="del">
          <pc:chgData name="Carl Dennis" userId="1a216647-f50c-4c3a-b4d5-2a262d38319a" providerId="ADAL" clId="{516F9FA8-CDBF-4776-A3AB-415EA4004578}" dt="2025-12-10T13:37:03.843" v="87" actId="47"/>
          <pc:sldLayoutMkLst>
            <pc:docMk/>
            <pc:sldMasterMk cId="3384269000" sldId="2147483666"/>
            <pc:sldLayoutMk cId="3358203213" sldId="2147484166"/>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C56819-4B35-447E-8038-1C5381BCDA97}" type="doc">
      <dgm:prSet loTypeId="urn:microsoft.com/office/officeart/2005/8/layout/vProcess5" loCatId="process" qsTypeId="urn:microsoft.com/office/officeart/2005/8/quickstyle/simple1" qsCatId="simple" csTypeId="urn:microsoft.com/office/officeart/2005/8/colors/accent3_2" csCatId="accent3" phldr="1"/>
      <dgm:spPr/>
      <dgm:t>
        <a:bodyPr/>
        <a:lstStyle/>
        <a:p>
          <a:endParaRPr lang="en-GB"/>
        </a:p>
      </dgm:t>
    </dgm:pt>
    <dgm:pt modelId="{4C38F965-8E30-449B-860C-0859E6F51518}">
      <dgm:prSet phldrT="[Text]" phldr="0" custT="1"/>
      <dgm:spPr/>
      <dgm:t>
        <a:bodyPr/>
        <a:lstStyle/>
        <a:p>
          <a:r>
            <a:rPr lang="en-GB" sz="1600">
              <a:latin typeface="Arial" panose="020B0604020202020204" pitchFamily="34" charset="0"/>
              <a:cs typeface="Arial" panose="020B0604020202020204" pitchFamily="34" charset="0"/>
            </a:rPr>
            <a:t>Failed Metering Appointments cause…</a:t>
          </a:r>
        </a:p>
      </dgm:t>
    </dgm:pt>
    <dgm:pt modelId="{3DB1AA38-B122-41E4-80E0-4C2F4AF649B2}" type="parTrans" cxnId="{99AD30D9-7448-4FE8-B2CF-DB8AB4CA71F3}">
      <dgm:prSet/>
      <dgm:spPr/>
      <dgm:t>
        <a:bodyPr/>
        <a:lstStyle/>
        <a:p>
          <a:endParaRPr lang="en-GB"/>
        </a:p>
      </dgm:t>
    </dgm:pt>
    <dgm:pt modelId="{3B6B9D2E-F770-46EA-AC5C-794E3595474F}" type="sibTrans" cxnId="{99AD30D9-7448-4FE8-B2CF-DB8AB4CA71F3}">
      <dgm:prSet/>
      <dgm:spPr/>
      <dgm:t>
        <a:bodyPr/>
        <a:lstStyle/>
        <a:p>
          <a:endParaRPr lang="en-GB"/>
        </a:p>
      </dgm:t>
    </dgm:pt>
    <dgm:pt modelId="{FE725C42-D553-4727-A0E1-42F6D4226C1A}">
      <dgm:prSet phldrT="[Text]" phldr="0" custT="1"/>
      <dgm:spPr/>
      <dgm:t>
        <a:bodyPr/>
        <a:lstStyle/>
        <a:p>
          <a:r>
            <a:rPr lang="en-GB" sz="1600">
              <a:latin typeface="Arial" panose="020B0604020202020204" pitchFamily="34" charset="0"/>
              <a:cs typeface="Arial" panose="020B0604020202020204" pitchFamily="34" charset="0"/>
            </a:rPr>
            <a:t>Increased time and effort</a:t>
          </a:r>
        </a:p>
      </dgm:t>
    </dgm:pt>
    <dgm:pt modelId="{07F12D9D-44DC-43F4-9A2A-90B098D7FE66}" type="parTrans" cxnId="{0FFCF113-AA4D-450F-94B7-55E804EFB8EF}">
      <dgm:prSet/>
      <dgm:spPr/>
      <dgm:t>
        <a:bodyPr/>
        <a:lstStyle/>
        <a:p>
          <a:endParaRPr lang="en-GB"/>
        </a:p>
      </dgm:t>
    </dgm:pt>
    <dgm:pt modelId="{C7F37D68-4EAD-478F-8EB0-695CF252638C}" type="sibTrans" cxnId="{0FFCF113-AA4D-450F-94B7-55E804EFB8EF}">
      <dgm:prSet/>
      <dgm:spPr/>
      <dgm:t>
        <a:bodyPr/>
        <a:lstStyle/>
        <a:p>
          <a:endParaRPr lang="en-GB"/>
        </a:p>
      </dgm:t>
    </dgm:pt>
    <dgm:pt modelId="{6DC02DCF-67B4-43D5-8533-417FCDB3ADF2}">
      <dgm:prSet phldrT="[Text]" phldr="0" custT="1"/>
      <dgm:spPr/>
      <dgm:t>
        <a:bodyPr/>
        <a:lstStyle/>
        <a:p>
          <a:r>
            <a:rPr lang="en-GB" sz="1600">
              <a:latin typeface="Arial" panose="020B0604020202020204" pitchFamily="34" charset="0"/>
              <a:cs typeface="Arial" panose="020B0604020202020204" pitchFamily="34" charset="0"/>
            </a:rPr>
            <a:t>Negative customer experience</a:t>
          </a:r>
        </a:p>
      </dgm:t>
    </dgm:pt>
    <dgm:pt modelId="{BCCBBECB-BDF9-4FA9-996E-D09DC24799BD}" type="parTrans" cxnId="{60EF1ED6-EA29-4CBE-9A40-A16E9496FC2D}">
      <dgm:prSet/>
      <dgm:spPr/>
      <dgm:t>
        <a:bodyPr/>
        <a:lstStyle/>
        <a:p>
          <a:endParaRPr lang="en-GB"/>
        </a:p>
      </dgm:t>
    </dgm:pt>
    <dgm:pt modelId="{EAC2A0BB-E214-48D6-B018-23A710FCA572}" type="sibTrans" cxnId="{60EF1ED6-EA29-4CBE-9A40-A16E9496FC2D}">
      <dgm:prSet/>
      <dgm:spPr/>
      <dgm:t>
        <a:bodyPr/>
        <a:lstStyle/>
        <a:p>
          <a:endParaRPr lang="en-GB"/>
        </a:p>
      </dgm:t>
    </dgm:pt>
    <dgm:pt modelId="{0046D874-0351-410D-8E11-33621FCF1DC5}">
      <dgm:prSet phldrT="[Text]" phldr="0" custT="1"/>
      <dgm:spPr/>
      <dgm:t>
        <a:bodyPr/>
        <a:lstStyle/>
        <a:p>
          <a:r>
            <a:rPr lang="en-GB" sz="1600">
              <a:latin typeface="Arial" panose="020B0604020202020204" pitchFamily="34" charset="0"/>
              <a:cs typeface="Arial" panose="020B0604020202020204" pitchFamily="34" charset="0"/>
            </a:rPr>
            <a:t>Additional cost</a:t>
          </a:r>
        </a:p>
      </dgm:t>
    </dgm:pt>
    <dgm:pt modelId="{361F7852-D632-42B2-91E2-3BBC7EABCBBD}" type="parTrans" cxnId="{994A87AB-7BC7-4723-A596-6208FF0C133E}">
      <dgm:prSet/>
      <dgm:spPr/>
      <dgm:t>
        <a:bodyPr/>
        <a:lstStyle/>
        <a:p>
          <a:endParaRPr lang="en-GB"/>
        </a:p>
      </dgm:t>
    </dgm:pt>
    <dgm:pt modelId="{A15BFBF9-7C1B-486F-BF0C-4D571C189E56}" type="sibTrans" cxnId="{994A87AB-7BC7-4723-A596-6208FF0C133E}">
      <dgm:prSet/>
      <dgm:spPr/>
      <dgm:t>
        <a:bodyPr/>
        <a:lstStyle/>
        <a:p>
          <a:endParaRPr lang="en-GB"/>
        </a:p>
      </dgm:t>
    </dgm:pt>
    <dgm:pt modelId="{45D8DB98-F84C-41C0-8ED0-FAD91C30AB5B}" type="pres">
      <dgm:prSet presAssocID="{A1C56819-4B35-447E-8038-1C5381BCDA97}" presName="outerComposite" presStyleCnt="0">
        <dgm:presLayoutVars>
          <dgm:chMax val="5"/>
          <dgm:dir/>
          <dgm:resizeHandles val="exact"/>
        </dgm:presLayoutVars>
      </dgm:prSet>
      <dgm:spPr/>
    </dgm:pt>
    <dgm:pt modelId="{47A8CC22-55D4-43EF-933D-2D3672CE4AF2}" type="pres">
      <dgm:prSet presAssocID="{A1C56819-4B35-447E-8038-1C5381BCDA97}" presName="dummyMaxCanvas" presStyleCnt="0">
        <dgm:presLayoutVars/>
      </dgm:prSet>
      <dgm:spPr/>
    </dgm:pt>
    <dgm:pt modelId="{A87B7A11-C0CD-4CF8-845F-4A5770B6576B}" type="pres">
      <dgm:prSet presAssocID="{A1C56819-4B35-447E-8038-1C5381BCDA97}" presName="FourNodes_1" presStyleLbl="node1" presStyleIdx="0" presStyleCnt="4">
        <dgm:presLayoutVars>
          <dgm:bulletEnabled val="1"/>
        </dgm:presLayoutVars>
      </dgm:prSet>
      <dgm:spPr/>
    </dgm:pt>
    <dgm:pt modelId="{DD083987-FAD7-4A02-8DF9-853F22D3BA97}" type="pres">
      <dgm:prSet presAssocID="{A1C56819-4B35-447E-8038-1C5381BCDA97}" presName="FourNodes_2" presStyleLbl="node1" presStyleIdx="1" presStyleCnt="4">
        <dgm:presLayoutVars>
          <dgm:bulletEnabled val="1"/>
        </dgm:presLayoutVars>
      </dgm:prSet>
      <dgm:spPr/>
    </dgm:pt>
    <dgm:pt modelId="{DE1B3264-3A36-4AAA-9C09-B7512F67DC74}" type="pres">
      <dgm:prSet presAssocID="{A1C56819-4B35-447E-8038-1C5381BCDA97}" presName="FourNodes_3" presStyleLbl="node1" presStyleIdx="2" presStyleCnt="4">
        <dgm:presLayoutVars>
          <dgm:bulletEnabled val="1"/>
        </dgm:presLayoutVars>
      </dgm:prSet>
      <dgm:spPr/>
    </dgm:pt>
    <dgm:pt modelId="{353D69FC-BFBC-4171-911E-2C38ACB65174}" type="pres">
      <dgm:prSet presAssocID="{A1C56819-4B35-447E-8038-1C5381BCDA97}" presName="FourNodes_4" presStyleLbl="node1" presStyleIdx="3" presStyleCnt="4">
        <dgm:presLayoutVars>
          <dgm:bulletEnabled val="1"/>
        </dgm:presLayoutVars>
      </dgm:prSet>
      <dgm:spPr/>
    </dgm:pt>
    <dgm:pt modelId="{903F74B5-0574-475E-8917-51A72D60F53B}" type="pres">
      <dgm:prSet presAssocID="{A1C56819-4B35-447E-8038-1C5381BCDA97}" presName="FourConn_1-2" presStyleLbl="fgAccFollowNode1" presStyleIdx="0" presStyleCnt="3">
        <dgm:presLayoutVars>
          <dgm:bulletEnabled val="1"/>
        </dgm:presLayoutVars>
      </dgm:prSet>
      <dgm:spPr/>
    </dgm:pt>
    <dgm:pt modelId="{E14EC0B2-0025-4456-97F0-D6B75A9319C8}" type="pres">
      <dgm:prSet presAssocID="{A1C56819-4B35-447E-8038-1C5381BCDA97}" presName="FourConn_2-3" presStyleLbl="fgAccFollowNode1" presStyleIdx="1" presStyleCnt="3">
        <dgm:presLayoutVars>
          <dgm:bulletEnabled val="1"/>
        </dgm:presLayoutVars>
      </dgm:prSet>
      <dgm:spPr/>
    </dgm:pt>
    <dgm:pt modelId="{A3C14A83-0BB1-4769-A922-596E082FDB37}" type="pres">
      <dgm:prSet presAssocID="{A1C56819-4B35-447E-8038-1C5381BCDA97}" presName="FourConn_3-4" presStyleLbl="fgAccFollowNode1" presStyleIdx="2" presStyleCnt="3">
        <dgm:presLayoutVars>
          <dgm:bulletEnabled val="1"/>
        </dgm:presLayoutVars>
      </dgm:prSet>
      <dgm:spPr/>
    </dgm:pt>
    <dgm:pt modelId="{5AA80E6E-F17E-43BE-8259-D9A641AC2191}" type="pres">
      <dgm:prSet presAssocID="{A1C56819-4B35-447E-8038-1C5381BCDA97}" presName="FourNodes_1_text" presStyleLbl="node1" presStyleIdx="3" presStyleCnt="4">
        <dgm:presLayoutVars>
          <dgm:bulletEnabled val="1"/>
        </dgm:presLayoutVars>
      </dgm:prSet>
      <dgm:spPr/>
    </dgm:pt>
    <dgm:pt modelId="{E2CDC7DD-3C9F-45F8-A909-65F4713C9D34}" type="pres">
      <dgm:prSet presAssocID="{A1C56819-4B35-447E-8038-1C5381BCDA97}" presName="FourNodes_2_text" presStyleLbl="node1" presStyleIdx="3" presStyleCnt="4">
        <dgm:presLayoutVars>
          <dgm:bulletEnabled val="1"/>
        </dgm:presLayoutVars>
      </dgm:prSet>
      <dgm:spPr/>
    </dgm:pt>
    <dgm:pt modelId="{E514D0B6-019C-4BFF-B78C-1596E5DCAAEC}" type="pres">
      <dgm:prSet presAssocID="{A1C56819-4B35-447E-8038-1C5381BCDA97}" presName="FourNodes_3_text" presStyleLbl="node1" presStyleIdx="3" presStyleCnt="4">
        <dgm:presLayoutVars>
          <dgm:bulletEnabled val="1"/>
        </dgm:presLayoutVars>
      </dgm:prSet>
      <dgm:spPr/>
    </dgm:pt>
    <dgm:pt modelId="{A23BE7DB-C78E-4893-B46A-5C5E475B7B55}" type="pres">
      <dgm:prSet presAssocID="{A1C56819-4B35-447E-8038-1C5381BCDA97}" presName="FourNodes_4_text" presStyleLbl="node1" presStyleIdx="3" presStyleCnt="4">
        <dgm:presLayoutVars>
          <dgm:bulletEnabled val="1"/>
        </dgm:presLayoutVars>
      </dgm:prSet>
      <dgm:spPr/>
    </dgm:pt>
  </dgm:ptLst>
  <dgm:cxnLst>
    <dgm:cxn modelId="{0FFCF113-AA4D-450F-94B7-55E804EFB8EF}" srcId="{A1C56819-4B35-447E-8038-1C5381BCDA97}" destId="{FE725C42-D553-4727-A0E1-42F6D4226C1A}" srcOrd="2" destOrd="0" parTransId="{07F12D9D-44DC-43F4-9A2A-90B098D7FE66}" sibTransId="{C7F37D68-4EAD-478F-8EB0-695CF252638C}"/>
    <dgm:cxn modelId="{DA0A2114-8C45-4787-838E-0C9160B45C3F}" type="presOf" srcId="{FE725C42-D553-4727-A0E1-42F6D4226C1A}" destId="{DE1B3264-3A36-4AAA-9C09-B7512F67DC74}" srcOrd="0" destOrd="0" presId="urn:microsoft.com/office/officeart/2005/8/layout/vProcess5"/>
    <dgm:cxn modelId="{724B4C1B-D900-4A6E-AB51-EFDCD8E783FC}" type="presOf" srcId="{3B6B9D2E-F770-46EA-AC5C-794E3595474F}" destId="{903F74B5-0574-475E-8917-51A72D60F53B}" srcOrd="0" destOrd="0" presId="urn:microsoft.com/office/officeart/2005/8/layout/vProcess5"/>
    <dgm:cxn modelId="{B8513932-826D-4FB9-AB2E-748071CDB4AC}" type="presOf" srcId="{0046D874-0351-410D-8E11-33621FCF1DC5}" destId="{DD083987-FAD7-4A02-8DF9-853F22D3BA97}" srcOrd="0" destOrd="0" presId="urn:microsoft.com/office/officeart/2005/8/layout/vProcess5"/>
    <dgm:cxn modelId="{4967A868-33F5-4B8F-A96D-A0F231D0D8EA}" type="presOf" srcId="{C7F37D68-4EAD-478F-8EB0-695CF252638C}" destId="{A3C14A83-0BB1-4769-A922-596E082FDB37}" srcOrd="0" destOrd="0" presId="urn:microsoft.com/office/officeart/2005/8/layout/vProcess5"/>
    <dgm:cxn modelId="{7FF80C74-5BA2-44CA-9D61-721503FA8286}" type="presOf" srcId="{A15BFBF9-7C1B-486F-BF0C-4D571C189E56}" destId="{E14EC0B2-0025-4456-97F0-D6B75A9319C8}" srcOrd="0" destOrd="0" presId="urn:microsoft.com/office/officeart/2005/8/layout/vProcess5"/>
    <dgm:cxn modelId="{18FD1F75-CB03-4271-A022-75DCF5244113}" type="presOf" srcId="{A1C56819-4B35-447E-8038-1C5381BCDA97}" destId="{45D8DB98-F84C-41C0-8ED0-FAD91C30AB5B}" srcOrd="0" destOrd="0" presId="urn:microsoft.com/office/officeart/2005/8/layout/vProcess5"/>
    <dgm:cxn modelId="{7A999292-56FE-4199-9124-5DF35897BB57}" type="presOf" srcId="{4C38F965-8E30-449B-860C-0859E6F51518}" destId="{A87B7A11-C0CD-4CF8-845F-4A5770B6576B}" srcOrd="0" destOrd="0" presId="urn:microsoft.com/office/officeart/2005/8/layout/vProcess5"/>
    <dgm:cxn modelId="{E8BD8794-D213-49F8-9FF2-395DAEA55E38}" type="presOf" srcId="{6DC02DCF-67B4-43D5-8533-417FCDB3ADF2}" destId="{353D69FC-BFBC-4171-911E-2C38ACB65174}" srcOrd="0" destOrd="0" presId="urn:microsoft.com/office/officeart/2005/8/layout/vProcess5"/>
    <dgm:cxn modelId="{7E29DA98-B51C-4B3C-9068-10225E7C7C7D}" type="presOf" srcId="{4C38F965-8E30-449B-860C-0859E6F51518}" destId="{5AA80E6E-F17E-43BE-8259-D9A641AC2191}" srcOrd="1" destOrd="0" presId="urn:microsoft.com/office/officeart/2005/8/layout/vProcess5"/>
    <dgm:cxn modelId="{994A87AB-7BC7-4723-A596-6208FF0C133E}" srcId="{A1C56819-4B35-447E-8038-1C5381BCDA97}" destId="{0046D874-0351-410D-8E11-33621FCF1DC5}" srcOrd="1" destOrd="0" parTransId="{361F7852-D632-42B2-91E2-3BBC7EABCBBD}" sibTransId="{A15BFBF9-7C1B-486F-BF0C-4D571C189E56}"/>
    <dgm:cxn modelId="{8548E7B7-EC4A-436B-B1D3-AFCA22C64061}" type="presOf" srcId="{0046D874-0351-410D-8E11-33621FCF1DC5}" destId="{E2CDC7DD-3C9F-45F8-A909-65F4713C9D34}" srcOrd="1" destOrd="0" presId="urn:microsoft.com/office/officeart/2005/8/layout/vProcess5"/>
    <dgm:cxn modelId="{60EF1ED6-EA29-4CBE-9A40-A16E9496FC2D}" srcId="{A1C56819-4B35-447E-8038-1C5381BCDA97}" destId="{6DC02DCF-67B4-43D5-8533-417FCDB3ADF2}" srcOrd="3" destOrd="0" parTransId="{BCCBBECB-BDF9-4FA9-996E-D09DC24799BD}" sibTransId="{EAC2A0BB-E214-48D6-B018-23A710FCA572}"/>
    <dgm:cxn modelId="{99AD30D9-7448-4FE8-B2CF-DB8AB4CA71F3}" srcId="{A1C56819-4B35-447E-8038-1C5381BCDA97}" destId="{4C38F965-8E30-449B-860C-0859E6F51518}" srcOrd="0" destOrd="0" parTransId="{3DB1AA38-B122-41E4-80E0-4C2F4AF649B2}" sibTransId="{3B6B9D2E-F770-46EA-AC5C-794E3595474F}"/>
    <dgm:cxn modelId="{037C3ADC-33F5-4888-9AAF-153779A328B6}" type="presOf" srcId="{FE725C42-D553-4727-A0E1-42F6D4226C1A}" destId="{E514D0B6-019C-4BFF-B78C-1596E5DCAAEC}" srcOrd="1" destOrd="0" presId="urn:microsoft.com/office/officeart/2005/8/layout/vProcess5"/>
    <dgm:cxn modelId="{EA3294F2-AE09-4044-BAA7-4898731A848C}" type="presOf" srcId="{6DC02DCF-67B4-43D5-8533-417FCDB3ADF2}" destId="{A23BE7DB-C78E-4893-B46A-5C5E475B7B55}" srcOrd="1" destOrd="0" presId="urn:microsoft.com/office/officeart/2005/8/layout/vProcess5"/>
    <dgm:cxn modelId="{FBB6BB79-032A-490E-AF09-6E192B7F679B}" type="presParOf" srcId="{45D8DB98-F84C-41C0-8ED0-FAD91C30AB5B}" destId="{47A8CC22-55D4-43EF-933D-2D3672CE4AF2}" srcOrd="0" destOrd="0" presId="urn:microsoft.com/office/officeart/2005/8/layout/vProcess5"/>
    <dgm:cxn modelId="{AAE62895-0F7D-432B-BE7C-8C98A9E3121F}" type="presParOf" srcId="{45D8DB98-F84C-41C0-8ED0-FAD91C30AB5B}" destId="{A87B7A11-C0CD-4CF8-845F-4A5770B6576B}" srcOrd="1" destOrd="0" presId="urn:microsoft.com/office/officeart/2005/8/layout/vProcess5"/>
    <dgm:cxn modelId="{404A26D5-AF1B-4EDB-8FA5-D526BCBA1137}" type="presParOf" srcId="{45D8DB98-F84C-41C0-8ED0-FAD91C30AB5B}" destId="{DD083987-FAD7-4A02-8DF9-853F22D3BA97}" srcOrd="2" destOrd="0" presId="urn:microsoft.com/office/officeart/2005/8/layout/vProcess5"/>
    <dgm:cxn modelId="{E0926FC9-1056-431A-951F-C3DBB9AEC7A3}" type="presParOf" srcId="{45D8DB98-F84C-41C0-8ED0-FAD91C30AB5B}" destId="{DE1B3264-3A36-4AAA-9C09-B7512F67DC74}" srcOrd="3" destOrd="0" presId="urn:microsoft.com/office/officeart/2005/8/layout/vProcess5"/>
    <dgm:cxn modelId="{B9F71820-5A3A-41AB-B067-B18131A4EF59}" type="presParOf" srcId="{45D8DB98-F84C-41C0-8ED0-FAD91C30AB5B}" destId="{353D69FC-BFBC-4171-911E-2C38ACB65174}" srcOrd="4" destOrd="0" presId="urn:microsoft.com/office/officeart/2005/8/layout/vProcess5"/>
    <dgm:cxn modelId="{F070DD62-C60C-4340-94E4-12162A04CC7D}" type="presParOf" srcId="{45D8DB98-F84C-41C0-8ED0-FAD91C30AB5B}" destId="{903F74B5-0574-475E-8917-51A72D60F53B}" srcOrd="5" destOrd="0" presId="urn:microsoft.com/office/officeart/2005/8/layout/vProcess5"/>
    <dgm:cxn modelId="{1C640914-9A70-4DF4-BED8-A16A0DF863DE}" type="presParOf" srcId="{45D8DB98-F84C-41C0-8ED0-FAD91C30AB5B}" destId="{E14EC0B2-0025-4456-97F0-D6B75A9319C8}" srcOrd="6" destOrd="0" presId="urn:microsoft.com/office/officeart/2005/8/layout/vProcess5"/>
    <dgm:cxn modelId="{EF0A74DD-7341-45CC-9D1F-FA24069CE2C0}" type="presParOf" srcId="{45D8DB98-F84C-41C0-8ED0-FAD91C30AB5B}" destId="{A3C14A83-0BB1-4769-A922-596E082FDB37}" srcOrd="7" destOrd="0" presId="urn:microsoft.com/office/officeart/2005/8/layout/vProcess5"/>
    <dgm:cxn modelId="{73C23C8A-2EF6-448D-80D7-A22331980404}" type="presParOf" srcId="{45D8DB98-F84C-41C0-8ED0-FAD91C30AB5B}" destId="{5AA80E6E-F17E-43BE-8259-D9A641AC2191}" srcOrd="8" destOrd="0" presId="urn:microsoft.com/office/officeart/2005/8/layout/vProcess5"/>
    <dgm:cxn modelId="{8569DA1F-FAB6-424E-9164-0141E62506C9}" type="presParOf" srcId="{45D8DB98-F84C-41C0-8ED0-FAD91C30AB5B}" destId="{E2CDC7DD-3C9F-45F8-A909-65F4713C9D34}" srcOrd="9" destOrd="0" presId="urn:microsoft.com/office/officeart/2005/8/layout/vProcess5"/>
    <dgm:cxn modelId="{40472E5F-EB50-47A4-AC5E-0A5F5DDBAFA2}" type="presParOf" srcId="{45D8DB98-F84C-41C0-8ED0-FAD91C30AB5B}" destId="{E514D0B6-019C-4BFF-B78C-1596E5DCAAEC}" srcOrd="10" destOrd="0" presId="urn:microsoft.com/office/officeart/2005/8/layout/vProcess5"/>
    <dgm:cxn modelId="{6F2059ED-280B-40A6-8F6B-D81E55FC5C17}" type="presParOf" srcId="{45D8DB98-F84C-41C0-8ED0-FAD91C30AB5B}" destId="{A23BE7DB-C78E-4893-B46A-5C5E475B7B55}"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B7A11-C0CD-4CF8-845F-4A5770B6576B}">
      <dsp:nvSpPr>
        <dsp:cNvPr id="0" name=""/>
        <dsp:cNvSpPr/>
      </dsp:nvSpPr>
      <dsp:spPr>
        <a:xfrm>
          <a:off x="0" y="0"/>
          <a:ext cx="3746776" cy="89829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Failed Metering Appointments cause…</a:t>
          </a:r>
        </a:p>
      </dsp:txBody>
      <dsp:txXfrm>
        <a:off x="26310" y="26310"/>
        <a:ext cx="2701541" cy="845674"/>
      </dsp:txXfrm>
    </dsp:sp>
    <dsp:sp modelId="{DD083987-FAD7-4A02-8DF9-853F22D3BA97}">
      <dsp:nvSpPr>
        <dsp:cNvPr id="0" name=""/>
        <dsp:cNvSpPr/>
      </dsp:nvSpPr>
      <dsp:spPr>
        <a:xfrm>
          <a:off x="313792" y="1061621"/>
          <a:ext cx="3746776" cy="89829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Additional cost</a:t>
          </a:r>
        </a:p>
      </dsp:txBody>
      <dsp:txXfrm>
        <a:off x="340102" y="1087931"/>
        <a:ext cx="2796472" cy="845674"/>
      </dsp:txXfrm>
    </dsp:sp>
    <dsp:sp modelId="{DE1B3264-3A36-4AAA-9C09-B7512F67DC74}">
      <dsp:nvSpPr>
        <dsp:cNvPr id="0" name=""/>
        <dsp:cNvSpPr/>
      </dsp:nvSpPr>
      <dsp:spPr>
        <a:xfrm>
          <a:off x="622901" y="2123242"/>
          <a:ext cx="3746776" cy="89829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Increased time and effort</a:t>
          </a:r>
        </a:p>
      </dsp:txBody>
      <dsp:txXfrm>
        <a:off x="649211" y="2149552"/>
        <a:ext cx="2801156" cy="845674"/>
      </dsp:txXfrm>
    </dsp:sp>
    <dsp:sp modelId="{353D69FC-BFBC-4171-911E-2C38ACB65174}">
      <dsp:nvSpPr>
        <dsp:cNvPr id="0" name=""/>
        <dsp:cNvSpPr/>
      </dsp:nvSpPr>
      <dsp:spPr>
        <a:xfrm>
          <a:off x="936694" y="3184863"/>
          <a:ext cx="3746776" cy="89829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Negative customer experience</a:t>
          </a:r>
        </a:p>
      </dsp:txBody>
      <dsp:txXfrm>
        <a:off x="963004" y="3211173"/>
        <a:ext cx="2796472" cy="845674"/>
      </dsp:txXfrm>
    </dsp:sp>
    <dsp:sp modelId="{903F74B5-0574-475E-8917-51A72D60F53B}">
      <dsp:nvSpPr>
        <dsp:cNvPr id="0" name=""/>
        <dsp:cNvSpPr/>
      </dsp:nvSpPr>
      <dsp:spPr>
        <a:xfrm>
          <a:off x="3162885" y="688012"/>
          <a:ext cx="583891" cy="583891"/>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GB" sz="2600" kern="1200"/>
        </a:p>
      </dsp:txBody>
      <dsp:txXfrm>
        <a:off x="3294260" y="688012"/>
        <a:ext cx="321141" cy="439378"/>
      </dsp:txXfrm>
    </dsp:sp>
    <dsp:sp modelId="{E14EC0B2-0025-4456-97F0-D6B75A9319C8}">
      <dsp:nvSpPr>
        <dsp:cNvPr id="0" name=""/>
        <dsp:cNvSpPr/>
      </dsp:nvSpPr>
      <dsp:spPr>
        <a:xfrm>
          <a:off x="3476677" y="1749633"/>
          <a:ext cx="583891" cy="583891"/>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GB" sz="2600" kern="1200"/>
        </a:p>
      </dsp:txBody>
      <dsp:txXfrm>
        <a:off x="3608052" y="1749633"/>
        <a:ext cx="321141" cy="439378"/>
      </dsp:txXfrm>
    </dsp:sp>
    <dsp:sp modelId="{A3C14A83-0BB1-4769-A922-596E082FDB37}">
      <dsp:nvSpPr>
        <dsp:cNvPr id="0" name=""/>
        <dsp:cNvSpPr/>
      </dsp:nvSpPr>
      <dsp:spPr>
        <a:xfrm>
          <a:off x="3785786" y="2811254"/>
          <a:ext cx="583891" cy="583891"/>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GB" sz="2600" kern="1200"/>
        </a:p>
      </dsp:txBody>
      <dsp:txXfrm>
        <a:off x="3917161" y="2811254"/>
        <a:ext cx="321141" cy="439378"/>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12/12/2025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12/12/2025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12/12/2025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December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5690308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December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36471841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image" Target="../media/image5.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3.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2.xml"/><Relationship Id="rId7" Type="http://schemas.openxmlformats.org/officeDocument/2006/relationships/image" Target="../media/image3.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4.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77" r:id="rId20"/>
    <p:sldLayoutId id="2147484078" r:id="rId21"/>
    <p:sldLayoutId id="2147484079" r:id="rId22"/>
    <p:sldLayoutId id="2147484080" r:id="rId23"/>
    <p:sldLayoutId id="2147484081" r:id="rId24"/>
    <p:sldLayoutId id="2147484082" r:id="rId25"/>
    <p:sldLayoutId id="2147484083" r:id="rId26"/>
    <p:sldLayoutId id="2147484084" r:id="rId27"/>
    <p:sldLayoutId id="2147484085" r:id="rId28"/>
    <p:sldLayoutId id="2147484086" r:id="rId29"/>
    <p:sldLayoutId id="2147484087" r:id="rId30"/>
    <p:sldLayoutId id="2147484088" r:id="rId31"/>
    <p:sldLayoutId id="2147484089" r:id="rId32"/>
    <p:sldLayoutId id="2147484090" r:id="rId33"/>
    <p:sldLayoutId id="2147484091" r:id="rId34"/>
    <p:sldLayoutId id="2147484092" r:id="rId35"/>
    <p:sldLayoutId id="2147484093" r:id="rId36"/>
    <p:sldLayoutId id="2147484094" r:id="rId37"/>
    <p:sldLayoutId id="2147484095" r:id="rId38"/>
    <p:sldLayoutId id="2147484096" r:id="rId39"/>
    <p:sldLayoutId id="2147484097" r:id="rId40"/>
    <p:sldLayoutId id="2147484098" r:id="rId41"/>
    <p:sldLayoutId id="2147484099" r:id="rId42"/>
    <p:sldLayoutId id="2147484165"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658548680"/>
      </p:ext>
    </p:extLst>
  </p:cSld>
  <p:clrMap bg1="lt1" tx1="dk1" bg2="lt2" tx2="dk2" accent1="accent1" accent2="accent2" accent3="accent3" accent4="accent4" accent5="accent5" accent6="accent6" hlink="hlink" folHlink="folHlink"/>
  <p:sldLayoutIdLst>
    <p:sldLayoutId id="2147484134"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558005749"/>
      </p:ext>
    </p:extLst>
  </p:cSld>
  <p:clrMap bg1="lt1" tx1="dk1" bg2="lt2" tx2="dk2" accent1="accent1" accent2="accent2" accent3="accent3" accent4="accent4" accent5="accent5" accent6="accent6" hlink="hlink" folHlink="folHlink"/>
  <p:sldLayoutIdLst>
    <p:sldLayoutId id="2147484148"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Arial" panose="020B0604020202020204" pitchFamily="34" charset="0"/>
                <a:ea typeface="Roboto"/>
                <a:cs typeface="Arial" panose="020B0604020202020204" pitchFamily="34" charset="0"/>
              </a:rPr>
              <a:t>12 December 2025</a:t>
            </a:r>
          </a:p>
        </p:txBody>
      </p:sp>
      <p:pic>
        <p:nvPicPr>
          <p:cNvPr id="4" name="Picture 4">
            <a:extLst>
              <a:ext uri="{FF2B5EF4-FFF2-40B4-BE49-F238E27FC236}">
                <a16:creationId xmlns:a16="http://schemas.microsoft.com/office/drawing/2014/main" id="{AE0192BA-7C33-765A-BD0B-FFEFA78256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7782" y="127025"/>
            <a:ext cx="3797748" cy="3738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pic>
        <p:nvPicPr>
          <p:cNvPr id="4" name="Picture 4">
            <a:extLst>
              <a:ext uri="{FF2B5EF4-FFF2-40B4-BE49-F238E27FC236}">
                <a16:creationId xmlns:a16="http://schemas.microsoft.com/office/drawing/2014/main" id="{6A90681D-A6BA-F794-4198-18D0A0ABC1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0640" y="29556"/>
            <a:ext cx="1755563" cy="172795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637093598"/>
              </p:ext>
            </p:extLst>
          </p:nvPr>
        </p:nvGraphicFramePr>
        <p:xfrm>
          <a:off x="904164" y="1705168"/>
          <a:ext cx="9528049" cy="3281588"/>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a:solidFill>
                            <a:schemeClr val="tx1"/>
                          </a:solidFill>
                          <a:effectLst/>
                          <a:latin typeface="Arial" panose="020B0604020202020204" pitchFamily="34" charset="0"/>
                          <a:cs typeface="Arial" panose="020B0604020202020204" pitchFamily="34" charset="0"/>
                        </a:rPr>
                        <a:t>10:00</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Chair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cap="none" spc="0">
                          <a:solidFill>
                            <a:schemeClr val="tx1"/>
                          </a:solidFill>
                          <a:effectLst/>
                          <a:latin typeface="Arial" panose="020B0604020202020204" pitchFamily="34" charset="0"/>
                          <a:cs typeface="Arial" panose="020B0604020202020204" pitchFamily="34" charset="0"/>
                        </a:rPr>
                        <a:t>Meter Install EFD Prior to MPAN Creation EFD</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err="1">
                          <a:solidFill>
                            <a:schemeClr val="tx1"/>
                          </a:solidFill>
                          <a:effectLst/>
                          <a:latin typeface="Arial" panose="020B0604020202020204" pitchFamily="34" charset="0"/>
                          <a:cs typeface="Arial" panose="020B0604020202020204" pitchFamily="34" charset="0"/>
                        </a:rPr>
                        <a:t>RECCo</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2348779415"/>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10:25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3989276"/>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Hard to Find Meter Locations </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10:55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086946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11:15</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3937098105"/>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11:30</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4">
            <a:extLst>
              <a:ext uri="{FF2B5EF4-FFF2-40B4-BE49-F238E27FC236}">
                <a16:creationId xmlns:a16="http://schemas.microsoft.com/office/drawing/2014/main" id="{9909FFF5-1933-586E-1720-98418021E4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00640" y="29556"/>
            <a:ext cx="1755563" cy="1727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013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91072-BE00-5926-F50A-3C474F29A5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6F6ADC-A5B4-47C0-A39B-F4DC98FAAA19}"/>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2. Meter Install EFD prior to MPAN creation EFD</a:t>
            </a:r>
          </a:p>
        </p:txBody>
      </p:sp>
      <p:sp>
        <p:nvSpPr>
          <p:cNvPr id="5" name="Text Placeholder 4">
            <a:extLst>
              <a:ext uri="{FF2B5EF4-FFF2-40B4-BE49-F238E27FC236}">
                <a16:creationId xmlns:a16="http://schemas.microsoft.com/office/drawing/2014/main" id="{65172FE4-1BC2-E555-1F24-2052F2B47335}"/>
              </a:ext>
            </a:extLst>
          </p:cNvPr>
          <p:cNvSpPr>
            <a:spLocks noGrp="1"/>
          </p:cNvSpPr>
          <p:nvPr>
            <p:ph type="body" sz="quarter" idx="10"/>
          </p:nvPr>
        </p:nvSpPr>
        <p:spPr/>
        <p:txBody>
          <a:bodyPr/>
          <a:lstStyle/>
          <a:p>
            <a:r>
              <a:rPr lang="en-GB"/>
              <a:t>recco</a:t>
            </a:r>
          </a:p>
        </p:txBody>
      </p:sp>
    </p:spTree>
    <p:extLst>
      <p:ext uri="{BB962C8B-B14F-4D97-AF65-F5344CB8AC3E}">
        <p14:creationId xmlns:p14="http://schemas.microsoft.com/office/powerpoint/2010/main" val="504630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FA34F-A009-04C7-BDB4-8B84697C1C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1F3735-1791-5D43-6C25-AAB216A42CCD}"/>
              </a:ext>
            </a:extLst>
          </p:cNvPr>
          <p:cNvSpPr>
            <a:spLocks noGrp="1"/>
          </p:cNvSpPr>
          <p:nvPr>
            <p:ph type="title"/>
          </p:nvPr>
        </p:nvSpPr>
        <p:spPr/>
        <p:txBody>
          <a:bodyPr>
            <a:normAutofit fontScale="90000"/>
          </a:bodyPr>
          <a:lstStyle/>
          <a:p>
            <a:r>
              <a:rPr lang="en-US"/>
              <a:t>Meter Install Date Prior to MPAN Creation date LEADING TO Meter update ISSUES 1/2</a:t>
            </a:r>
            <a:endParaRPr lang="en-GB"/>
          </a:p>
        </p:txBody>
      </p:sp>
      <p:pic>
        <p:nvPicPr>
          <p:cNvPr id="3" name="Picture 4">
            <a:extLst>
              <a:ext uri="{FF2B5EF4-FFF2-40B4-BE49-F238E27FC236}">
                <a16:creationId xmlns:a16="http://schemas.microsoft.com/office/drawing/2014/main" id="{AEEFA3CE-70D5-3918-85FC-5FB3C29EDE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640" y="29556"/>
            <a:ext cx="1755563" cy="17279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868E017-A91A-40AE-B8CE-CF2DE5D191D5}"/>
              </a:ext>
            </a:extLst>
          </p:cNvPr>
          <p:cNvSpPr txBox="1"/>
          <p:nvPr/>
        </p:nvSpPr>
        <p:spPr>
          <a:xfrm>
            <a:off x="107191" y="1288466"/>
            <a:ext cx="11413690"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70ADA3"/>
                </a:solidFill>
                <a:effectLst/>
                <a:uLnTx/>
                <a:uFillTx/>
                <a:latin typeface="Arial" panose="020B0604020202020204" pitchFamily="34" charset="0"/>
                <a:cs typeface="Arial" panose="020B0604020202020204" pitchFamily="34" charset="0"/>
              </a:rPr>
              <a:t>Background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An issue has been identified through MHHS Early Life Support that where the Meter Installation Date / Time (DI-057) is earlier than the MSID Creation Date some meter update requests via the IF-005 ‘MTD Updates to SMRS’ are being rejected.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This issue impacts Metering Points with legacy meters installed with install dates earlier than 1997, when the existing arrangements were implemented.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The Event Types impacted are Meter Update and Meter History Update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The root cause of the issue is the validation rule REG1011 ‘Meter Install Date Cannot be Prior to MPAN Creation Date’ being applied to existing meters as well as Meter Install events.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This issue does not impact meter exchanges or removals as the removed meter information in the IF-005 does not include the Meter Installation Date.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The issue may impact in excess of 1.2 million Meter Points.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70ADA3"/>
                </a:solidFill>
                <a:effectLst/>
                <a:uLnTx/>
                <a:uFillTx/>
                <a:latin typeface="Arial" panose="020B0604020202020204" pitchFamily="34" charset="0"/>
                <a:cs typeface="Arial" panose="020B0604020202020204" pitchFamily="34" charset="0"/>
              </a:rPr>
              <a:t>Resolution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The MHHS Programme have provided a suggested workaround where the meter should be removed using the ‘</a:t>
            </a:r>
            <a:r>
              <a:rPr kumimoji="0" lang="en-GB" sz="14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MeterRemoval</a:t>
            </a:r>
            <a:r>
              <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scenario variant and replaced with the updated details using the ‘</a:t>
            </a:r>
            <a:r>
              <a:rPr kumimoji="0" lang="en-GB" sz="14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MeterInstall</a:t>
            </a:r>
            <a:r>
              <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scenario variant. The effective from date would need to be within the MOA appointment period, with the suggestion to use the first date of the MOA appointment period.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St Clements have suggested an SMRS update which would relax the validation on the meter effective from date to only apply it when a </a:t>
            </a:r>
          </a:p>
          <a:p>
            <a:pPr marR="0" lvl="0" algn="l" defTabSz="914400" rtl="0" eaLnBrk="1" fontAlgn="auto" latinLnBrk="0" hangingPunct="1">
              <a:lnSpc>
                <a:spcPct val="100000"/>
              </a:lnSpc>
              <a:spcBef>
                <a:spcPts val="0"/>
              </a:spcBef>
              <a:spcAft>
                <a:spcPts val="0"/>
              </a:spcAft>
              <a:buClrTx/>
              <a:buSzTx/>
              <a:tabLst/>
              <a:defRPr/>
            </a:pPr>
            <a:r>
              <a:rPr lang="en-GB" sz="1400">
                <a:solidFill>
                  <a:srgbClr val="000000"/>
                </a:solidFill>
                <a:latin typeface="Arial" panose="020B0604020202020204" pitchFamily="34" charset="0"/>
                <a:cs typeface="Arial" panose="020B0604020202020204" pitchFamily="34" charset="0"/>
              </a:rPr>
              <a:t>      </a:t>
            </a:r>
            <a:r>
              <a:rPr kumimoji="0" lang="en-GB"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new meter is installed.</a:t>
            </a:r>
          </a:p>
          <a:p>
            <a:pPr marL="0" marR="0" lvl="0" indent="0" algn="l" defTabSz="914400" rtl="0" eaLnBrk="1" fontAlgn="auto" latinLnBrk="0" hangingPunct="1">
              <a:lnSpc>
                <a:spcPct val="100000"/>
              </a:lnSpc>
              <a:spcBef>
                <a:spcPts val="0"/>
              </a:spcBef>
              <a:spcAft>
                <a:spcPts val="0"/>
              </a:spcAft>
              <a:buClr>
                <a:srgbClr val="70ADA3"/>
              </a:buClr>
              <a:buSzTx/>
              <a:buFontTx/>
              <a:buNone/>
              <a:tabLst/>
              <a:defRPr/>
            </a:pPr>
            <a:endParaRPr kumimoji="0" lang="en-GB" sz="1800" b="1" i="0" u="none" strike="noStrike" kern="1200" cap="none" spc="0" normalizeH="0" baseline="0" noProof="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0057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3250F-3AEF-A073-D0EB-DA03FA40CD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DD4DA1-53D3-B213-8AE1-A0B558D8C721}"/>
              </a:ext>
            </a:extLst>
          </p:cNvPr>
          <p:cNvSpPr>
            <a:spLocks noGrp="1"/>
          </p:cNvSpPr>
          <p:nvPr>
            <p:ph type="title"/>
          </p:nvPr>
        </p:nvSpPr>
        <p:spPr/>
        <p:txBody>
          <a:bodyPr>
            <a:normAutofit fontScale="90000"/>
          </a:bodyPr>
          <a:lstStyle/>
          <a:p>
            <a:r>
              <a:rPr lang="en-US"/>
              <a:t>Meter Install Date Prior to MPAN Creation date LEADING TO Meter update ISSUES 2/2</a:t>
            </a:r>
            <a:endParaRPr lang="en-GB"/>
          </a:p>
        </p:txBody>
      </p:sp>
      <p:pic>
        <p:nvPicPr>
          <p:cNvPr id="3" name="Picture 4">
            <a:extLst>
              <a:ext uri="{FF2B5EF4-FFF2-40B4-BE49-F238E27FC236}">
                <a16:creationId xmlns:a16="http://schemas.microsoft.com/office/drawing/2014/main" id="{BA5426D5-3C7E-52F0-C6F9-C087A6FE7A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640" y="29556"/>
            <a:ext cx="1755563" cy="17279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351022F-C542-69D3-CA50-B11798CE0DC9}"/>
              </a:ext>
            </a:extLst>
          </p:cNvPr>
          <p:cNvSpPr txBox="1"/>
          <p:nvPr/>
        </p:nvSpPr>
        <p:spPr>
          <a:xfrm>
            <a:off x="566928" y="1600200"/>
            <a:ext cx="9875520" cy="4247317"/>
          </a:xfrm>
          <a:prstGeom prst="rect">
            <a:avLst/>
          </a:prstGeom>
          <a:noFill/>
        </p:spPr>
        <p:txBody>
          <a:bodyPr wrap="square" rtlCol="0">
            <a:spAutoFit/>
          </a:bodyPr>
          <a:lstStyle/>
          <a:p>
            <a:pPr lvl="0">
              <a:defRPr/>
            </a:pPr>
            <a:r>
              <a:rPr lang="en-GB" sz="1400" b="1">
                <a:solidFill>
                  <a:srgbClr val="70ADA3"/>
                </a:solidFill>
                <a:latin typeface="Arial" panose="020B0604020202020204" pitchFamily="34" charset="0"/>
                <a:cs typeface="Arial" panose="020B0604020202020204" pitchFamily="34" charset="0"/>
              </a:rPr>
              <a:t>RIG Discussion</a:t>
            </a:r>
          </a:p>
          <a:p>
            <a:pPr>
              <a:lnSpc>
                <a:spcPct val="100000"/>
              </a:lnSpc>
              <a:spcBef>
                <a:spcPts val="0"/>
              </a:spcBef>
              <a:buClrTx/>
              <a:defRPr/>
            </a:pPr>
            <a:r>
              <a:rPr lang="en-GB" sz="1400">
                <a:solidFill>
                  <a:srgbClr val="000000"/>
                </a:solidFill>
                <a:latin typeface="Arial" panose="020B0604020202020204" pitchFamily="34" charset="0"/>
                <a:cs typeface="Arial" panose="020B0604020202020204" pitchFamily="34" charset="0"/>
              </a:rPr>
              <a:t>RIG are asked to confirm if they recommend that ST Clement’s proposed fix to ‘not apply REG1011 where the supplied installation date matches the value already stored in MPRS’ and if so whether this should be prioritised.</a:t>
            </a:r>
          </a:p>
          <a:p>
            <a:pPr>
              <a:defRPr/>
            </a:pPr>
            <a:endParaRPr lang="en-GB" sz="1400">
              <a:solidFill>
                <a:srgbClr val="000000"/>
              </a:solidFill>
              <a:latin typeface="Arial" panose="020B0604020202020204" pitchFamily="34" charset="0"/>
              <a:cs typeface="Arial" panose="020B0604020202020204" pitchFamily="34" charset="0"/>
            </a:endParaRPr>
          </a:p>
          <a:p>
            <a:pPr>
              <a:lnSpc>
                <a:spcPct val="100000"/>
              </a:lnSpc>
              <a:spcBef>
                <a:spcPts val="0"/>
              </a:spcBef>
              <a:buClrTx/>
              <a:defRPr/>
            </a:pPr>
            <a:r>
              <a:rPr lang="en-GB" sz="1400">
                <a:solidFill>
                  <a:srgbClr val="000000"/>
                </a:solidFill>
                <a:latin typeface="Arial" panose="020B0604020202020204" pitchFamily="34" charset="0"/>
                <a:cs typeface="Arial" panose="020B0604020202020204" pitchFamily="34" charset="0"/>
              </a:rPr>
              <a:t>RIG are further asked to confirm if they would support RECCo raising a clarification BSC CP to amend the wording around the SMRS validation rules in BSCP 706 to say:    </a:t>
            </a:r>
            <a:r>
              <a:rPr lang="en-GB" sz="1400" i="1">
                <a:solidFill>
                  <a:srgbClr val="000000"/>
                </a:solidFill>
                <a:latin typeface="Arial" panose="020B0604020202020204" pitchFamily="34" charset="0"/>
                <a:cs typeface="Arial" panose="020B0604020202020204" pitchFamily="34" charset="0"/>
              </a:rPr>
              <a:t>‘</a:t>
            </a:r>
            <a:r>
              <a:rPr lang="en-GB" sz="1400" i="1">
                <a:solidFill>
                  <a:srgbClr val="FF0000"/>
                </a:solidFill>
                <a:latin typeface="Arial" panose="020B0604020202020204" pitchFamily="34" charset="0"/>
                <a:cs typeface="Arial" panose="020B0604020202020204" pitchFamily="34" charset="0"/>
              </a:rPr>
              <a:t>Where a new meter is installed the </a:t>
            </a:r>
            <a:r>
              <a:rPr lang="en-US" sz="1400" i="1">
                <a:latin typeface="Arial" panose="020B0604020202020204" pitchFamily="34" charset="0"/>
                <a:cs typeface="Arial" panose="020B0604020202020204" pitchFamily="34" charset="0"/>
              </a:rPr>
              <a:t>Date of </a:t>
            </a:r>
            <a:r>
              <a:rPr lang="en-US" sz="1400" i="1" u="sng">
                <a:latin typeface="Arial" panose="020B0604020202020204" pitchFamily="34" charset="0"/>
                <a:cs typeface="Arial" panose="020B0604020202020204" pitchFamily="34" charset="0"/>
              </a:rPr>
              <a:t>Meter</a:t>
            </a:r>
            <a:r>
              <a:rPr lang="en-US" sz="1400" i="1">
                <a:latin typeface="Arial" panose="020B0604020202020204" pitchFamily="34" charset="0"/>
                <a:cs typeface="Arial" panose="020B0604020202020204" pitchFamily="34" charset="0"/>
              </a:rPr>
              <a:t> Installation must be greater or equal to the </a:t>
            </a:r>
            <a:r>
              <a:rPr lang="en-US" sz="1400" i="1" u="sng">
                <a:latin typeface="Arial" panose="020B0604020202020204" pitchFamily="34" charset="0"/>
                <a:cs typeface="Arial" panose="020B0604020202020204" pitchFamily="34" charset="0"/>
              </a:rPr>
              <a:t>MSID</a:t>
            </a:r>
            <a:r>
              <a:rPr lang="en-US" sz="1400" i="1">
                <a:latin typeface="Arial" panose="020B0604020202020204" pitchFamily="34" charset="0"/>
                <a:cs typeface="Arial" panose="020B0604020202020204" pitchFamily="34" charset="0"/>
              </a:rPr>
              <a:t> creation date’</a:t>
            </a:r>
          </a:p>
          <a:p>
            <a:pPr>
              <a:defRPr/>
            </a:pPr>
            <a:endParaRPr lang="en-US" sz="1400" i="1">
              <a:solidFill>
                <a:srgbClr val="000000"/>
              </a:solidFill>
              <a:latin typeface="Arial" panose="020B0604020202020204" pitchFamily="34" charset="0"/>
              <a:cs typeface="Arial" panose="020B0604020202020204" pitchFamily="34" charset="0"/>
            </a:endParaRPr>
          </a:p>
          <a:p>
            <a:pPr>
              <a:lnSpc>
                <a:spcPct val="100000"/>
              </a:lnSpc>
              <a:spcBef>
                <a:spcPts val="0"/>
              </a:spcBef>
              <a:buClrTx/>
              <a:defRPr/>
            </a:pPr>
            <a:r>
              <a:rPr lang="en-US" sz="1400">
                <a:solidFill>
                  <a:srgbClr val="000000"/>
                </a:solidFill>
                <a:latin typeface="Arial" panose="020B0604020202020204" pitchFamily="34" charset="0"/>
                <a:cs typeface="Arial" panose="020B0604020202020204" pitchFamily="34" charset="0"/>
              </a:rPr>
              <a:t>Finally, are RIG happy with the proposed workaround of removing and replacing the meter with an EFD of the MOAs appointment date, which is likely to be the MHHS Migration effective from date. This will leave a situation of no meter history existing for legacy. </a:t>
            </a:r>
          </a:p>
          <a:p>
            <a:pPr lvl="1">
              <a:lnSpc>
                <a:spcPct val="100000"/>
              </a:lnSpc>
              <a:spcBef>
                <a:spcPts val="0"/>
              </a:spcBef>
              <a:buClrTx/>
              <a:defRPr/>
            </a:pPr>
            <a:r>
              <a:rPr lang="en-US" sz="1400">
                <a:solidFill>
                  <a:srgbClr val="000000"/>
                </a:solidFill>
                <a:latin typeface="Arial" panose="020B0604020202020204" pitchFamily="34" charset="0"/>
                <a:cs typeface="Arial" panose="020B0604020202020204" pitchFamily="34" charset="0"/>
              </a:rPr>
              <a:t>Should the workaround be limited to certain material updates? (e.g. removing check meters)</a:t>
            </a:r>
          </a:p>
          <a:p>
            <a:pPr lvl="1">
              <a:lnSpc>
                <a:spcPct val="100000"/>
              </a:lnSpc>
              <a:spcBef>
                <a:spcPts val="0"/>
              </a:spcBef>
              <a:buClrTx/>
              <a:defRPr/>
            </a:pPr>
            <a:r>
              <a:rPr lang="en-US" sz="1400">
                <a:solidFill>
                  <a:srgbClr val="000000"/>
                </a:solidFill>
                <a:latin typeface="Arial" panose="020B0604020202020204" pitchFamily="34" charset="0"/>
                <a:cs typeface="Arial" panose="020B0604020202020204" pitchFamily="34" charset="0"/>
              </a:rPr>
              <a:t>Are there any other possible workarounds RIG would like considered?</a:t>
            </a:r>
          </a:p>
          <a:p>
            <a:pPr>
              <a:lnSpc>
                <a:spcPct val="100000"/>
              </a:lnSpc>
              <a:spcBef>
                <a:spcPts val="0"/>
              </a:spcBef>
              <a:buClrTx/>
              <a:defRPr/>
            </a:pPr>
            <a:endParaRPr lang="en-US" sz="1400">
              <a:solidFill>
                <a:srgbClr val="000000"/>
              </a:solidFill>
              <a:latin typeface="Arial" panose="020B0604020202020204" pitchFamily="34" charset="0"/>
              <a:cs typeface="Arial" panose="020B0604020202020204" pitchFamily="34" charset="0"/>
            </a:endParaRPr>
          </a:p>
          <a:p>
            <a:pPr>
              <a:defRPr/>
            </a:pPr>
            <a:r>
              <a:rPr lang="en-US" sz="1400" b="1">
                <a:solidFill>
                  <a:srgbClr val="70ADA3"/>
                </a:solidFill>
                <a:latin typeface="Arial" panose="020B0604020202020204" pitchFamily="34" charset="0"/>
                <a:cs typeface="Arial" panose="020B0604020202020204" pitchFamily="34" charset="0"/>
              </a:rPr>
              <a:t>Next Steps</a:t>
            </a:r>
          </a:p>
          <a:p>
            <a:pPr>
              <a:lnSpc>
                <a:spcPct val="100000"/>
              </a:lnSpc>
              <a:spcBef>
                <a:spcPts val="0"/>
              </a:spcBef>
              <a:buClrTx/>
              <a:defRPr/>
            </a:pPr>
            <a:r>
              <a:rPr lang="en-US" sz="1400">
                <a:solidFill>
                  <a:srgbClr val="000000"/>
                </a:solidFill>
                <a:latin typeface="Arial" panose="020B0604020202020204" pitchFamily="34" charset="0"/>
                <a:cs typeface="Arial" panose="020B0604020202020204" pitchFamily="34" charset="0"/>
              </a:rPr>
              <a:t>RIG recommendation and level of </a:t>
            </a:r>
            <a:r>
              <a:rPr lang="en-US" sz="1400" err="1">
                <a:solidFill>
                  <a:srgbClr val="000000"/>
                </a:solidFill>
                <a:latin typeface="Arial" panose="020B0604020202020204" pitchFamily="34" charset="0"/>
                <a:cs typeface="Arial" panose="020B0604020202020204" pitchFamily="34" charset="0"/>
              </a:rPr>
              <a:t>prioritisation</a:t>
            </a:r>
            <a:r>
              <a:rPr lang="en-US" sz="1400">
                <a:solidFill>
                  <a:srgbClr val="000000"/>
                </a:solidFill>
                <a:latin typeface="Arial" panose="020B0604020202020204" pitchFamily="34" charset="0"/>
                <a:cs typeface="Arial" panose="020B0604020202020204" pitchFamily="34" charset="0"/>
              </a:rPr>
              <a:t> to be provided to St Clements.</a:t>
            </a:r>
          </a:p>
          <a:p>
            <a:pPr>
              <a:lnSpc>
                <a:spcPct val="100000"/>
              </a:lnSpc>
              <a:spcBef>
                <a:spcPts val="0"/>
              </a:spcBef>
              <a:buClrTx/>
              <a:defRPr/>
            </a:pPr>
            <a:r>
              <a:rPr lang="en-GB" sz="1400">
                <a:solidFill>
                  <a:srgbClr val="000000"/>
                </a:solidFill>
                <a:latin typeface="Arial" panose="020B0604020202020204" pitchFamily="34" charset="0"/>
                <a:cs typeface="Arial" panose="020B0604020202020204" pitchFamily="34" charset="0"/>
              </a:rPr>
              <a:t>Any recommended BSC CP to be raised by RECCo.</a:t>
            </a:r>
          </a:p>
          <a:p>
            <a:pPr>
              <a:lnSpc>
                <a:spcPct val="100000"/>
              </a:lnSpc>
              <a:spcBef>
                <a:spcPts val="0"/>
              </a:spcBef>
              <a:buClrTx/>
              <a:defRPr/>
            </a:pPr>
            <a:r>
              <a:rPr lang="en-GB" sz="1400">
                <a:solidFill>
                  <a:srgbClr val="000000"/>
                </a:solidFill>
                <a:latin typeface="Arial" panose="020B0604020202020204" pitchFamily="34" charset="0"/>
                <a:cs typeface="Arial" panose="020B0604020202020204" pitchFamily="34" charset="0"/>
              </a:rPr>
              <a:t>Formal REC guidance on the work around to be considered.</a:t>
            </a:r>
          </a:p>
          <a:p>
            <a:pPr marL="0" marR="0" lvl="0" indent="0" algn="l" defTabSz="914400" rtl="0" eaLnBrk="1" fontAlgn="auto" latinLnBrk="0" hangingPunct="1">
              <a:lnSpc>
                <a:spcPct val="100000"/>
              </a:lnSpc>
              <a:spcBef>
                <a:spcPts val="0"/>
              </a:spcBef>
              <a:spcAft>
                <a:spcPts val="0"/>
              </a:spcAft>
              <a:buClr>
                <a:srgbClr val="70ADA3"/>
              </a:buClr>
              <a:buSzTx/>
              <a:buFontTx/>
              <a:buNone/>
              <a:tabLst/>
              <a:defRPr/>
            </a:pPr>
            <a:endParaRPr kumimoji="0" lang="en-GB" sz="1800" b="1" i="0" u="none" strike="noStrike" kern="1200" cap="none" spc="0" normalizeH="0" baseline="0" noProof="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5403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3. For Information: Performance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Andrew </a:t>
            </a:r>
            <a:r>
              <a:rPr lang="en-GB" err="1">
                <a:latin typeface="Arial" panose="020B0604020202020204" pitchFamily="34" charset="0"/>
                <a:ea typeface="Roboto"/>
                <a:cs typeface="Arial" panose="020B0604020202020204" pitchFamily="34" charset="0"/>
              </a:rPr>
              <a:t>waghorn</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630D5-F405-1348-BA64-1A2D140C5A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30A4FB-FB37-F54B-0CE9-9AB9ACC59188}"/>
              </a:ext>
            </a:extLst>
          </p:cNvPr>
          <p:cNvSpPr>
            <a:spLocks noGrp="1"/>
          </p:cNvSpPr>
          <p:nvPr>
            <p:ph type="title"/>
          </p:nvPr>
        </p:nvSpPr>
        <p:spPr>
          <a:xfrm>
            <a:off x="3339102" y="2020824"/>
            <a:ext cx="7661654" cy="2303275"/>
          </a:xfrm>
        </p:spPr>
        <p:txBody>
          <a:bodyPr>
            <a:normAutofit/>
          </a:bodyPr>
          <a:lstStyle/>
          <a:p>
            <a:r>
              <a:rPr lang="en-GB" sz="2400">
                <a:latin typeface="Arial" panose="020B0604020202020204" pitchFamily="34" charset="0"/>
                <a:ea typeface="Roboto"/>
                <a:cs typeface="Arial" panose="020B0604020202020204" pitchFamily="34" charset="0"/>
              </a:rPr>
              <a:t>4. Hard to find meter locations</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64B4B7E2-32F6-41DD-F493-011D91DBE0A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Code manager</a:t>
            </a:r>
          </a:p>
        </p:txBody>
      </p:sp>
    </p:spTree>
    <p:extLst>
      <p:ext uri="{BB962C8B-B14F-4D97-AF65-F5344CB8AC3E}">
        <p14:creationId xmlns:p14="http://schemas.microsoft.com/office/powerpoint/2010/main" val="3974885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DD0CE-8DE1-7F81-6F49-3FB2246F9C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39CC90-2E2B-F3B0-BA1E-5EB2B29C05FF}"/>
              </a:ext>
            </a:extLst>
          </p:cNvPr>
          <p:cNvSpPr>
            <a:spLocks noGrp="1"/>
          </p:cNvSpPr>
          <p:nvPr>
            <p:ph type="title"/>
          </p:nvPr>
        </p:nvSpPr>
        <p:spPr/>
        <p:txBody>
          <a:bodyPr>
            <a:normAutofit/>
          </a:bodyPr>
          <a:lstStyle/>
          <a:p>
            <a:r>
              <a:rPr lang="en-GB" sz="2500"/>
              <a:t>hard to find meter locations (1 of 2)</a:t>
            </a:r>
          </a:p>
        </p:txBody>
      </p:sp>
      <p:pic>
        <p:nvPicPr>
          <p:cNvPr id="3" name="Picture 4">
            <a:extLst>
              <a:ext uri="{FF2B5EF4-FFF2-40B4-BE49-F238E27FC236}">
                <a16:creationId xmlns:a16="http://schemas.microsoft.com/office/drawing/2014/main" id="{BFE28B86-88C7-9E6F-5B49-9054617B48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640" y="29556"/>
            <a:ext cx="1755563" cy="172795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F314FE7-AF63-5E7B-5DD2-3D996895D3AF}"/>
              </a:ext>
            </a:extLst>
          </p:cNvPr>
          <p:cNvSpPr txBox="1"/>
          <p:nvPr/>
        </p:nvSpPr>
        <p:spPr>
          <a:xfrm>
            <a:off x="906567" y="1664809"/>
            <a:ext cx="5009653" cy="2746624"/>
          </a:xfrm>
          <a:prstGeom prst="rect">
            <a:avLst/>
          </a:prstGeom>
        </p:spPr>
        <p:txBody>
          <a:bodyPr vert="horz" lIns="91440" tIns="45720" rIns="91440" bIns="45720" rtlCol="0">
            <a:normAutofit/>
          </a:bodyPr>
          <a:lstStyle/>
          <a:p>
            <a:pPr marL="228600" indent="-228600">
              <a:lnSpc>
                <a:spcPct val="90000"/>
              </a:lnSpc>
              <a:spcBef>
                <a:spcPts val="1000"/>
              </a:spcBef>
              <a:buClr>
                <a:srgbClr val="70ADA3"/>
              </a:buClr>
              <a:buFont typeface="Arial" panose="020B0604020202020204" pitchFamily="34" charset="0"/>
              <a:buChar char="•"/>
            </a:pPr>
            <a:r>
              <a:rPr lang="en-US" sz="1600">
                <a:latin typeface="Arial" panose="020B0604020202020204" pitchFamily="34" charset="0"/>
                <a:ea typeface="Roboto" panose="02000000000000000000" pitchFamily="2" charset="0"/>
                <a:cs typeface="Arial" panose="020B0604020202020204" pitchFamily="34" charset="0"/>
              </a:rPr>
              <a:t>Common issues with finding the meter location are:</a:t>
            </a:r>
          </a:p>
          <a:p>
            <a:pPr marL="685800" lvl="1" indent="-228600">
              <a:lnSpc>
                <a:spcPct val="90000"/>
              </a:lnSpc>
              <a:spcBef>
                <a:spcPts val="1000"/>
              </a:spcBef>
              <a:buClr>
                <a:srgbClr val="70ADA3"/>
              </a:buClr>
              <a:buFont typeface="Arial" panose="020B0604020202020204" pitchFamily="34" charset="0"/>
              <a:buChar char="•"/>
            </a:pPr>
            <a:r>
              <a:rPr lang="en-US" sz="1600">
                <a:latin typeface="Arial" panose="020B0604020202020204" pitchFamily="34" charset="0"/>
                <a:ea typeface="Roboto" panose="02000000000000000000" pitchFamily="2" charset="0"/>
                <a:cs typeface="Arial" panose="020B0604020202020204" pitchFamily="34" charset="0"/>
              </a:rPr>
              <a:t>Identifying the correct meter in a large bank of meters.</a:t>
            </a:r>
          </a:p>
          <a:p>
            <a:pPr marL="685800" lvl="1" indent="-228600">
              <a:lnSpc>
                <a:spcPct val="90000"/>
              </a:lnSpc>
              <a:spcBef>
                <a:spcPts val="1000"/>
              </a:spcBef>
              <a:buClr>
                <a:srgbClr val="70ADA3"/>
              </a:buClr>
              <a:buFont typeface="Arial" panose="020B0604020202020204" pitchFamily="34" charset="0"/>
              <a:buChar char="•"/>
            </a:pPr>
            <a:r>
              <a:rPr lang="en-US" sz="1600">
                <a:latin typeface="Arial" panose="020B0604020202020204" pitchFamily="34" charset="0"/>
                <a:ea typeface="Roboto" panose="02000000000000000000" pitchFamily="2" charset="0"/>
                <a:cs typeface="Arial" panose="020B0604020202020204" pitchFamily="34" charset="0"/>
              </a:rPr>
              <a:t>Accessing the meter at Commercial buildings where the meter is after a Security check point.</a:t>
            </a:r>
          </a:p>
          <a:p>
            <a:pPr marL="685800" lvl="1" indent="-228600">
              <a:lnSpc>
                <a:spcPct val="90000"/>
              </a:lnSpc>
              <a:spcBef>
                <a:spcPts val="1000"/>
              </a:spcBef>
              <a:buClr>
                <a:srgbClr val="70ADA3"/>
              </a:buClr>
              <a:buFont typeface="Arial" panose="020B0604020202020204" pitchFamily="34" charset="0"/>
              <a:buChar char="•"/>
            </a:pPr>
            <a:r>
              <a:rPr lang="en-US" sz="1600">
                <a:latin typeface="Arial" panose="020B0604020202020204" pitchFamily="34" charset="0"/>
                <a:ea typeface="Roboto" panose="02000000000000000000" pitchFamily="2" charset="0"/>
                <a:cs typeface="Arial" panose="020B0604020202020204" pitchFamily="34" charset="0"/>
              </a:rPr>
              <a:t>Finding the meter at Retail/industrial parks or other blocks of flats where the meter location is not obvious or hidden.</a:t>
            </a:r>
          </a:p>
        </p:txBody>
      </p:sp>
      <p:graphicFrame>
        <p:nvGraphicFramePr>
          <p:cNvPr id="7" name="Diagram 6">
            <a:extLst>
              <a:ext uri="{FF2B5EF4-FFF2-40B4-BE49-F238E27FC236}">
                <a16:creationId xmlns:a16="http://schemas.microsoft.com/office/drawing/2014/main" id="{A408D0F1-85E6-5733-2556-3FA664E3018E}"/>
              </a:ext>
            </a:extLst>
          </p:cNvPr>
          <p:cNvGraphicFramePr/>
          <p:nvPr/>
        </p:nvGraphicFramePr>
        <p:xfrm>
          <a:off x="6275782" y="1664809"/>
          <a:ext cx="4683471" cy="4083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1697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4D20D-E871-445C-A2A9-34ABE9F093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F19B7-D282-814C-DA0A-2BD33D5EB641}"/>
              </a:ext>
            </a:extLst>
          </p:cNvPr>
          <p:cNvSpPr>
            <a:spLocks noGrp="1"/>
          </p:cNvSpPr>
          <p:nvPr>
            <p:ph type="title"/>
          </p:nvPr>
        </p:nvSpPr>
        <p:spPr/>
        <p:txBody>
          <a:bodyPr>
            <a:normAutofit/>
          </a:bodyPr>
          <a:lstStyle/>
          <a:p>
            <a:r>
              <a:rPr lang="en-GB" sz="2500"/>
              <a:t>hard to find meter locations (2 of 2)</a:t>
            </a:r>
          </a:p>
        </p:txBody>
      </p:sp>
      <p:pic>
        <p:nvPicPr>
          <p:cNvPr id="3" name="Picture 4">
            <a:extLst>
              <a:ext uri="{FF2B5EF4-FFF2-40B4-BE49-F238E27FC236}">
                <a16:creationId xmlns:a16="http://schemas.microsoft.com/office/drawing/2014/main" id="{C6A9DEE6-0CA7-06B0-00C7-1DDA47BF1D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640" y="29556"/>
            <a:ext cx="1755563" cy="172795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32F9D32-035E-1B2C-004C-8D3FCDA0492B}"/>
              </a:ext>
            </a:extLst>
          </p:cNvPr>
          <p:cNvSpPr txBox="1"/>
          <p:nvPr/>
        </p:nvSpPr>
        <p:spPr>
          <a:xfrm>
            <a:off x="660660" y="1399309"/>
            <a:ext cx="9462396" cy="830997"/>
          </a:xfrm>
          <a:prstGeom prst="rect">
            <a:avLst/>
          </a:prstGeom>
          <a:noFill/>
        </p:spPr>
        <p:txBody>
          <a:bodyPr wrap="square">
            <a:spAutoFit/>
          </a:bodyPr>
          <a:lstStyle/>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Gas Flows do have free text fields to pass additional information to share access or location information, but it is not widely used.</a:t>
            </a:r>
          </a:p>
          <a:p>
            <a:pPr marL="285750" indent="-285750">
              <a:buFont typeface="Arial" panose="020B0604020202020204" pitchFamily="34" charset="0"/>
              <a:buChar char="•"/>
            </a:pPr>
            <a:r>
              <a:rPr lang="en-GB" sz="1600">
                <a:latin typeface="Arial" panose="020B0604020202020204" pitchFamily="34" charset="0"/>
                <a:cs typeface="Arial" panose="020B0604020202020204" pitchFamily="34" charset="0"/>
              </a:rPr>
              <a:t>Electricity flows – No free text field to provide more information </a:t>
            </a:r>
          </a:p>
        </p:txBody>
      </p:sp>
      <p:pic>
        <p:nvPicPr>
          <p:cNvPr id="9" name="Picture 8">
            <a:extLst>
              <a:ext uri="{FF2B5EF4-FFF2-40B4-BE49-F238E27FC236}">
                <a16:creationId xmlns:a16="http://schemas.microsoft.com/office/drawing/2014/main" id="{2EB6346F-8BE6-4757-957A-193C1C9D712D}"/>
              </a:ext>
            </a:extLst>
          </p:cNvPr>
          <p:cNvPicPr>
            <a:picLocks noChangeAspect="1"/>
          </p:cNvPicPr>
          <p:nvPr/>
        </p:nvPicPr>
        <p:blipFill>
          <a:blip r:embed="rId3"/>
          <a:stretch>
            <a:fillRect/>
          </a:stretch>
        </p:blipFill>
        <p:spPr>
          <a:xfrm>
            <a:off x="736133" y="2353765"/>
            <a:ext cx="5234280" cy="3038978"/>
          </a:xfrm>
          <a:prstGeom prst="rect">
            <a:avLst/>
          </a:prstGeom>
        </p:spPr>
      </p:pic>
      <p:pic>
        <p:nvPicPr>
          <p:cNvPr id="11" name="Picture 10">
            <a:extLst>
              <a:ext uri="{FF2B5EF4-FFF2-40B4-BE49-F238E27FC236}">
                <a16:creationId xmlns:a16="http://schemas.microsoft.com/office/drawing/2014/main" id="{C22D4E36-5AC1-8059-7E4C-3AD3515014E9}"/>
              </a:ext>
            </a:extLst>
          </p:cNvPr>
          <p:cNvPicPr>
            <a:picLocks noChangeAspect="1"/>
          </p:cNvPicPr>
          <p:nvPr/>
        </p:nvPicPr>
        <p:blipFill>
          <a:blip r:embed="rId4"/>
          <a:stretch>
            <a:fillRect/>
          </a:stretch>
        </p:blipFill>
        <p:spPr>
          <a:xfrm>
            <a:off x="5970413" y="2436684"/>
            <a:ext cx="5234279" cy="3038978"/>
          </a:xfrm>
          <a:prstGeom prst="rect">
            <a:avLst/>
          </a:prstGeom>
        </p:spPr>
      </p:pic>
      <p:sp>
        <p:nvSpPr>
          <p:cNvPr id="12" name="Rectangle: Rounded Corners 11">
            <a:extLst>
              <a:ext uri="{FF2B5EF4-FFF2-40B4-BE49-F238E27FC236}">
                <a16:creationId xmlns:a16="http://schemas.microsoft.com/office/drawing/2014/main" id="{87DFC76D-CE36-06F7-618C-8FDAA9BBDF52}"/>
              </a:ext>
            </a:extLst>
          </p:cNvPr>
          <p:cNvSpPr/>
          <p:nvPr/>
        </p:nvSpPr>
        <p:spPr>
          <a:xfrm>
            <a:off x="2084295" y="5728517"/>
            <a:ext cx="7394835" cy="7643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Arial" panose="020B0604020202020204" pitchFamily="34" charset="0"/>
                <a:cs typeface="Arial" panose="020B0604020202020204" pitchFamily="34" charset="0"/>
              </a:rPr>
              <a:t>How do RIG Members currently mitigate against failed appointments in this context? </a:t>
            </a:r>
          </a:p>
        </p:txBody>
      </p:sp>
    </p:spTree>
    <p:extLst>
      <p:ext uri="{BB962C8B-B14F-4D97-AF65-F5344CB8AC3E}">
        <p14:creationId xmlns:p14="http://schemas.microsoft.com/office/powerpoint/2010/main" val="3342736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78EBF-D1B2-7126-AEF6-6FEE7E4DC7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65B57-B82A-E84D-BC22-F2E06D71E84F}"/>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5. AOB</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78819B-20FB-E2EA-146A-122670D319C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2067308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4777561" y="2360310"/>
            <a:ext cx="7918703" cy="2245846"/>
          </a:xfrm>
        </p:spPr>
        <p:txBody>
          <a:bodyPr>
            <a:normAutofit fontScale="90000"/>
          </a:bodyPr>
          <a:lstStyle/>
          <a:p>
            <a:br>
              <a:rPr lang="en-GB" sz="2000">
                <a:latin typeface="Roboto"/>
                <a:ea typeface="Roboto"/>
                <a:cs typeface="Roboto"/>
              </a:rPr>
            </a:br>
            <a:br>
              <a:rPr lang="en-GB" sz="2200">
                <a:cs typeface="Roboto"/>
              </a:rPr>
            </a:br>
            <a:r>
              <a:rPr lang="en-GB">
                <a:latin typeface="Roboto"/>
                <a:ea typeface="Roboto"/>
                <a:cs typeface="Roboto"/>
              </a:rPr>
              <a:t>thanks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09 January 2026</a:t>
            </a:r>
            <a:endParaRPr lang="en-GB">
              <a:latin typeface="Roboto"/>
              <a:ea typeface="Roboto"/>
              <a:cs typeface="Roboto"/>
            </a:endParaRPr>
          </a:p>
        </p:txBody>
      </p:sp>
      <p:pic>
        <p:nvPicPr>
          <p:cNvPr id="3" name="Picture 4">
            <a:extLst>
              <a:ext uri="{FF2B5EF4-FFF2-40B4-BE49-F238E27FC236}">
                <a16:creationId xmlns:a16="http://schemas.microsoft.com/office/drawing/2014/main" id="{6AA62CD5-535C-A52A-AA43-52A0543670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011" y="96791"/>
            <a:ext cx="3979283" cy="3916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10cc177418bcca7055d8f048ebda21ee">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9e9c349f83cf47770cbf67663811287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0FBC84-C94E-4FCC-8ADE-6F0A39473886}">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13</Slides>
  <Notes>3</Notes>
  <HiddenSlides>0</HiddenSlides>
  <ScaleCrop>false</ScaleCrop>
  <HeadingPairs>
    <vt:vector size="4" baseType="variant">
      <vt:variant>
        <vt:lpstr>Theme</vt:lpstr>
      </vt:variant>
      <vt:variant>
        <vt:i4>6</vt:i4>
      </vt:variant>
      <vt:variant>
        <vt:lpstr>Slide Titles</vt:lpstr>
      </vt:variant>
      <vt:variant>
        <vt:i4>13</vt:i4>
      </vt:variant>
    </vt:vector>
  </HeadingPairs>
  <TitlesOfParts>
    <vt:vector size="19" baseType="lpstr">
      <vt:lpstr>REC Light Event Theme</vt:lpstr>
      <vt:lpstr>REC Alternative Event Theme</vt:lpstr>
      <vt:lpstr>2_CONTENT SLIDE</vt:lpstr>
      <vt:lpstr>1_REC Alternative Event Theme</vt:lpstr>
      <vt:lpstr>1_Smart DCC</vt:lpstr>
      <vt:lpstr>2_Smart DCC</vt:lpstr>
      <vt:lpstr>REC Issues group</vt:lpstr>
      <vt:lpstr>1. Introduction and agreement of agenda</vt:lpstr>
      <vt:lpstr>Agenda For today</vt:lpstr>
      <vt:lpstr>Housekeeping</vt:lpstr>
      <vt:lpstr>2. Meter Install EFD prior to MPAN creation EFD</vt:lpstr>
      <vt:lpstr>Meter Install Date Prior to MPAN Creation date LEADING TO Meter update ISSUES 1/2</vt:lpstr>
      <vt:lpstr>Meter Install Date Prior to MPAN Creation date LEADING TO Meter update ISSUES 2/2</vt:lpstr>
      <vt:lpstr>3. For Information: Performance Assurance Update</vt:lpstr>
      <vt:lpstr>4. Hard to find meter locations </vt:lpstr>
      <vt:lpstr>hard to find meter locations (1 of 2)</vt:lpstr>
      <vt:lpstr>hard to find meter locations (2 of 2)</vt:lpstr>
      <vt:lpstr>5. AOB </vt:lpstr>
      <vt:lpstr>  thanks for attending  Next meeting:  09 January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2025-12-12T10:00:40Z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