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0" r:id="rId6"/>
    <p:sldMasterId id="2147484106" r:id="rId7"/>
    <p:sldMasterId id="2147484133" r:id="rId8"/>
    <p:sldMasterId id="2147484147" r:id="rId9"/>
  </p:sldMasterIdLst>
  <p:notesMasterIdLst>
    <p:notesMasterId r:id="rId26"/>
  </p:notesMasterIdLst>
  <p:handoutMasterIdLst>
    <p:handoutMasterId r:id="rId27"/>
  </p:handoutMasterIdLst>
  <p:sldIdLst>
    <p:sldId id="256" r:id="rId10"/>
    <p:sldId id="269" r:id="rId11"/>
    <p:sldId id="2147478960" r:id="rId12"/>
    <p:sldId id="263" r:id="rId13"/>
    <p:sldId id="2147478978" r:id="rId14"/>
    <p:sldId id="2147475708" r:id="rId15"/>
    <p:sldId id="2147478921" r:id="rId16"/>
    <p:sldId id="291" r:id="rId17"/>
    <p:sldId id="2147478972" r:id="rId18"/>
    <p:sldId id="2147478976" r:id="rId19"/>
    <p:sldId id="2147478973" r:id="rId20"/>
    <p:sldId id="2147478979" r:id="rId21"/>
    <p:sldId id="2147478954" r:id="rId22"/>
    <p:sldId id="2147478975" r:id="rId23"/>
    <p:sldId id="2147478963" r:id="rId24"/>
    <p:sldId id="257" r:id="rId25"/>
  </p:sldIdLst>
  <p:sldSz cx="12192000" cy="6858000"/>
  <p:notesSz cx="6858000" cy="91440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282E"/>
    <a:srgbClr val="FFFFFF"/>
    <a:srgbClr val="70ADA3"/>
    <a:srgbClr val="CFE3DF"/>
    <a:srgbClr val="68A495"/>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51928C-93C1-4B5D-9474-952CBF15FCDB}" v="240" dt="2026-01-09T09:19:32.102"/>
    <p1510:client id="{73F55F4F-8223-49BA-89F8-FFA289CA2FA9}" v="572" dt="2026-01-09T09:19:30.214"/>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2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2.xml"/><Relationship Id="rId34"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tags" Target="tags/tag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handoutMaster" Target="handoutMasters/handoutMaster1.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ae747685-59f7-4046-8ccf-98b152de0327" providerId="ADAL" clId="{AA69CD2D-9C26-4E2E-9B71-84B07BFFC68B}"/>
    <pc:docChg chg="custSel addSld delSld modSld sldOrd delMainMaster">
      <pc:chgData name="James Rees" userId="ae747685-59f7-4046-8ccf-98b152de0327" providerId="ADAL" clId="{AA69CD2D-9C26-4E2E-9B71-84B07BFFC68B}" dt="2026-01-09T09:46:05.519" v="865" actId="2711"/>
      <pc:docMkLst>
        <pc:docMk/>
      </pc:docMkLst>
      <pc:sldChg chg="modSp mod">
        <pc:chgData name="James Rees" userId="ae747685-59f7-4046-8ccf-98b152de0327" providerId="ADAL" clId="{AA69CD2D-9C26-4E2E-9B71-84B07BFFC68B}" dt="2026-01-02T14:38:39.806" v="125" actId="20577"/>
        <pc:sldMkLst>
          <pc:docMk/>
          <pc:sldMk cId="1116783212" sldId="263"/>
        </pc:sldMkLst>
        <pc:graphicFrameChg chg="modGraphic">
          <ac:chgData name="James Rees" userId="ae747685-59f7-4046-8ccf-98b152de0327" providerId="ADAL" clId="{AA69CD2D-9C26-4E2E-9B71-84B07BFFC68B}" dt="2026-01-02T14:38:39.806" v="125" actId="20577"/>
          <ac:graphicFrameMkLst>
            <pc:docMk/>
            <pc:sldMk cId="1116783212" sldId="263"/>
            <ac:graphicFrameMk id="3" creationId="{ADE9F281-2DB4-898F-0D79-1AE200709F3A}"/>
          </ac:graphicFrameMkLst>
        </pc:graphicFrameChg>
      </pc:sldChg>
      <pc:sldChg chg="modSp mod">
        <pc:chgData name="James Rees" userId="ae747685-59f7-4046-8ccf-98b152de0327" providerId="ADAL" clId="{AA69CD2D-9C26-4E2E-9B71-84B07BFFC68B}" dt="2026-01-02T14:39:52.201" v="196" actId="20577"/>
        <pc:sldMkLst>
          <pc:docMk/>
          <pc:sldMk cId="504630360" sldId="291"/>
        </pc:sldMkLst>
        <pc:spChg chg="mod">
          <ac:chgData name="James Rees" userId="ae747685-59f7-4046-8ccf-98b152de0327" providerId="ADAL" clId="{AA69CD2D-9C26-4E2E-9B71-84B07BFFC68B}" dt="2026-01-02T14:39:48.701" v="178" actId="20577"/>
          <ac:spMkLst>
            <pc:docMk/>
            <pc:sldMk cId="504630360" sldId="291"/>
            <ac:spMk id="2" creationId="{A36F6ADC-A5B4-47C0-A39B-F4DC98FAAA19}"/>
          </ac:spMkLst>
        </pc:spChg>
        <pc:spChg chg="mod">
          <ac:chgData name="James Rees" userId="ae747685-59f7-4046-8ccf-98b152de0327" providerId="ADAL" clId="{AA69CD2D-9C26-4E2E-9B71-84B07BFFC68B}" dt="2026-01-02T14:39:52.201" v="196" actId="20577"/>
          <ac:spMkLst>
            <pc:docMk/>
            <pc:sldMk cId="504630360" sldId="291"/>
            <ac:spMk id="5" creationId="{65172FE4-1BC2-E555-1F24-2052F2B47335}"/>
          </ac:spMkLst>
        </pc:spChg>
      </pc:sldChg>
      <pc:sldChg chg="modSp add mod">
        <pc:chgData name="James Rees" userId="ae747685-59f7-4046-8ccf-98b152de0327" providerId="ADAL" clId="{AA69CD2D-9C26-4E2E-9B71-84B07BFFC68B}" dt="2026-01-09T09:46:05.519" v="865" actId="2711"/>
        <pc:sldMkLst>
          <pc:docMk/>
          <pc:sldMk cId="2474009041" sldId="2147478921"/>
        </pc:sldMkLst>
        <pc:spChg chg="mod">
          <ac:chgData name="James Rees" userId="ae747685-59f7-4046-8ccf-98b152de0327" providerId="ADAL" clId="{AA69CD2D-9C26-4E2E-9B71-84B07BFFC68B}" dt="2026-01-09T09:46:05.519" v="865" actId="2711"/>
          <ac:spMkLst>
            <pc:docMk/>
            <pc:sldMk cId="2474009041" sldId="2147478921"/>
            <ac:spMk id="3" creationId="{80C46DA6-23AE-B3B9-545F-34B0DFB1D8EC}"/>
          </ac:spMkLst>
        </pc:spChg>
      </pc:sldChg>
      <pc:sldChg chg="modSp mod">
        <pc:chgData name="James Rees" userId="ae747685-59f7-4046-8ccf-98b152de0327" providerId="ADAL" clId="{AA69CD2D-9C26-4E2E-9B71-84B07BFFC68B}" dt="2026-01-02T14:40:43.160" v="278" actId="20577"/>
        <pc:sldMkLst>
          <pc:docMk/>
          <pc:sldMk cId="3974885491" sldId="2147478954"/>
        </pc:sldMkLst>
        <pc:spChg chg="mod">
          <ac:chgData name="James Rees" userId="ae747685-59f7-4046-8ccf-98b152de0327" providerId="ADAL" clId="{AA69CD2D-9C26-4E2E-9B71-84B07BFFC68B}" dt="2026-01-02T14:40:43.160" v="278" actId="20577"/>
          <ac:spMkLst>
            <pc:docMk/>
            <pc:sldMk cId="3974885491" sldId="2147478954"/>
            <ac:spMk id="2" creationId="{CB30A4FB-FB37-F54B-0CE9-9AB9ACC59188}"/>
          </ac:spMkLst>
        </pc:spChg>
      </pc:sldChg>
      <pc:sldChg chg="modSp mod">
        <pc:chgData name="James Rees" userId="ae747685-59f7-4046-8ccf-98b152de0327" providerId="ADAL" clId="{AA69CD2D-9C26-4E2E-9B71-84B07BFFC68B}" dt="2026-01-02T14:40:54.109" v="286" actId="20577"/>
        <pc:sldMkLst>
          <pc:docMk/>
          <pc:sldMk cId="2067308071" sldId="2147478963"/>
        </pc:sldMkLst>
        <pc:spChg chg="mod">
          <ac:chgData name="James Rees" userId="ae747685-59f7-4046-8ccf-98b152de0327" providerId="ADAL" clId="{AA69CD2D-9C26-4E2E-9B71-84B07BFFC68B}" dt="2026-01-02T14:40:54.109" v="286" actId="20577"/>
          <ac:spMkLst>
            <pc:docMk/>
            <pc:sldMk cId="2067308071" sldId="2147478963"/>
            <ac:spMk id="2" creationId="{FA965B57-B82A-E84D-BC22-F2E06D71E84F}"/>
          </ac:spMkLst>
        </pc:spChg>
      </pc:sldChg>
      <pc:sldChg chg="modSp add mod">
        <pc:chgData name="James Rees" userId="ae747685-59f7-4046-8ccf-98b152de0327" providerId="ADAL" clId="{AA69CD2D-9C26-4E2E-9B71-84B07BFFC68B}" dt="2026-01-02T14:40:17.924" v="239" actId="20577"/>
        <pc:sldMkLst>
          <pc:docMk/>
          <pc:sldMk cId="123768908" sldId="2147478972"/>
        </pc:sldMkLst>
        <pc:spChg chg="mod">
          <ac:chgData name="James Rees" userId="ae747685-59f7-4046-8ccf-98b152de0327" providerId="ADAL" clId="{AA69CD2D-9C26-4E2E-9B71-84B07BFFC68B}" dt="2026-01-02T14:40:17.924" v="239" actId="20577"/>
          <ac:spMkLst>
            <pc:docMk/>
            <pc:sldMk cId="123768908" sldId="2147478972"/>
            <ac:spMk id="2" creationId="{91D27BD6-767F-640A-45A2-EEB7441E6274}"/>
          </ac:spMkLst>
        </pc:spChg>
      </pc:sldChg>
      <pc:sldChg chg="modSp add mod">
        <pc:chgData name="James Rees" userId="ae747685-59f7-4046-8ccf-98b152de0327" providerId="ADAL" clId="{AA69CD2D-9C26-4E2E-9B71-84B07BFFC68B}" dt="2026-01-02T14:40:31.910" v="264" actId="20577"/>
        <pc:sldMkLst>
          <pc:docMk/>
          <pc:sldMk cId="3970211484" sldId="2147478973"/>
        </pc:sldMkLst>
        <pc:spChg chg="mod">
          <ac:chgData name="James Rees" userId="ae747685-59f7-4046-8ccf-98b152de0327" providerId="ADAL" clId="{AA69CD2D-9C26-4E2E-9B71-84B07BFFC68B}" dt="2026-01-02T14:40:31.910" v="264" actId="20577"/>
          <ac:spMkLst>
            <pc:docMk/>
            <pc:sldMk cId="3970211484" sldId="2147478973"/>
            <ac:spMk id="2" creationId="{9C9A958E-75E6-113A-E58C-9136C1BBB0B7}"/>
          </ac:spMkLst>
        </pc:spChg>
      </pc:sldChg>
      <pc:sldChg chg="addSp modSp add del mod setBg">
        <pc:chgData name="James Rees" userId="ae747685-59f7-4046-8ccf-98b152de0327" providerId="ADAL" clId="{AA69CD2D-9C26-4E2E-9B71-84B07BFFC68B}" dt="2026-01-08T13:13:13.775" v="338" actId="2696"/>
        <pc:sldMkLst>
          <pc:docMk/>
          <pc:sldMk cId="1393027449" sldId="2147478975"/>
        </pc:sldMkLst>
        <pc:spChg chg="add mod">
          <ac:chgData name="James Rees" userId="ae747685-59f7-4046-8ccf-98b152de0327" providerId="ADAL" clId="{AA69CD2D-9C26-4E2E-9B71-84B07BFFC68B}" dt="2026-01-08T13:09:45.620" v="294" actId="208"/>
          <ac:spMkLst>
            <pc:docMk/>
            <pc:sldMk cId="1393027449" sldId="2147478975"/>
            <ac:spMk id="2" creationId="{5367365A-BAAB-3425-BD58-B57D60E046BF}"/>
          </ac:spMkLst>
        </pc:spChg>
        <pc:spChg chg="add mod">
          <ac:chgData name="James Rees" userId="ae747685-59f7-4046-8ccf-98b152de0327" providerId="ADAL" clId="{AA69CD2D-9C26-4E2E-9B71-84B07BFFC68B}" dt="2026-01-08T13:09:45.665" v="302"/>
          <ac:spMkLst>
            <pc:docMk/>
            <pc:sldMk cId="1393027449" sldId="2147478975"/>
            <ac:spMk id="3" creationId="{16E9CD4A-6EEE-CD63-DC9F-0434B42D50CB}"/>
          </ac:spMkLst>
        </pc:spChg>
        <pc:spChg chg="add mod">
          <ac:chgData name="James Rees" userId="ae747685-59f7-4046-8ccf-98b152de0327" providerId="ADAL" clId="{AA69CD2D-9C26-4E2E-9B71-84B07BFFC68B}" dt="2026-01-08T13:09:46.892" v="336" actId="27636"/>
          <ac:spMkLst>
            <pc:docMk/>
            <pc:sldMk cId="1393027449" sldId="2147478975"/>
            <ac:spMk id="4" creationId="{93EA8D7C-472F-1461-DCED-E1690C85ECE1}"/>
          </ac:spMkLst>
        </pc:spChg>
        <pc:spChg chg="add mod">
          <ac:chgData name="James Rees" userId="ae747685-59f7-4046-8ccf-98b152de0327" providerId="ADAL" clId="{AA69CD2D-9C26-4E2E-9B71-84B07BFFC68B}" dt="2026-01-08T13:09:46.900" v="337" actId="27636"/>
          <ac:spMkLst>
            <pc:docMk/>
            <pc:sldMk cId="1393027449" sldId="2147478975"/>
            <ac:spMk id="7" creationId="{F490C28A-5488-EEB2-DC49-E07F0B462DDC}"/>
          </ac:spMkLst>
        </pc:spChg>
        <pc:picChg chg="add mod">
          <ac:chgData name="James Rees" userId="ae747685-59f7-4046-8ccf-98b152de0327" providerId="ADAL" clId="{AA69CD2D-9C26-4E2E-9B71-84B07BFFC68B}" dt="2026-01-08T13:09:46.487" v="317"/>
          <ac:picMkLst>
            <pc:docMk/>
            <pc:sldMk cId="1393027449" sldId="2147478975"/>
            <ac:picMk id="6" creationId="{EC973146-EF8F-EAA5-95A7-689DD9AA1522}"/>
          </ac:picMkLst>
        </pc:picChg>
        <pc:picChg chg="add mod">
          <ac:chgData name="James Rees" userId="ae747685-59f7-4046-8ccf-98b152de0327" providerId="ADAL" clId="{AA69CD2D-9C26-4E2E-9B71-84B07BFFC68B}" dt="2026-01-08T13:09:46.823" v="335"/>
          <ac:picMkLst>
            <pc:docMk/>
            <pc:sldMk cId="1393027449" sldId="2147478975"/>
            <ac:picMk id="9" creationId="{CA0021A9-0A7F-F062-4981-DD1B627FB85C}"/>
          </ac:picMkLst>
        </pc:picChg>
      </pc:sldChg>
      <pc:sldChg chg="addSp modSp add mod ord setBg modAnim">
        <pc:chgData name="James Rees" userId="ae747685-59f7-4046-8ccf-98b152de0327" providerId="ADAL" clId="{AA69CD2D-9C26-4E2E-9B71-84B07BFFC68B}" dt="2026-01-09T09:16:48.768" v="813"/>
        <pc:sldMkLst>
          <pc:docMk/>
          <pc:sldMk cId="3452031862" sldId="2147478975"/>
        </pc:sldMkLst>
        <pc:spChg chg="add mod">
          <ac:chgData name="James Rees" userId="ae747685-59f7-4046-8ccf-98b152de0327" providerId="ADAL" clId="{AA69CD2D-9C26-4E2E-9B71-84B07BFFC68B}" dt="2026-01-09T09:16:48.763" v="801" actId="12612"/>
          <ac:spMkLst>
            <pc:docMk/>
            <pc:sldMk cId="3452031862" sldId="2147478975"/>
            <ac:spMk id="2" creationId="{65B4B904-4325-E3ED-86B7-F9B513B11611}"/>
          </ac:spMkLst>
        </pc:spChg>
        <pc:spChg chg="add mod">
          <ac:chgData name="James Rees" userId="ae747685-59f7-4046-8ccf-98b152de0327" providerId="ADAL" clId="{AA69CD2D-9C26-4E2E-9B71-84B07BFFC68B}" dt="2026-01-09T09:16:48.651" v="800"/>
          <ac:spMkLst>
            <pc:docMk/>
            <pc:sldMk cId="3452031862" sldId="2147478975"/>
            <ac:spMk id="3" creationId="{45E58151-B855-7786-1F62-C16B245CED7A}"/>
          </ac:spMkLst>
        </pc:spChg>
        <pc:spChg chg="add mod">
          <ac:chgData name="James Rees" userId="ae747685-59f7-4046-8ccf-98b152de0327" providerId="ADAL" clId="{AA69CD2D-9C26-4E2E-9B71-84B07BFFC68B}" dt="2026-01-08T13:13:37.244" v="395" actId="27636"/>
          <ac:spMkLst>
            <pc:docMk/>
            <pc:sldMk cId="3452031862" sldId="2147478975"/>
            <ac:spMk id="4" creationId="{DC1A8303-1411-47A4-4547-6BF2645EE259}"/>
          </ac:spMkLst>
        </pc:spChg>
        <pc:spChg chg="add mod">
          <ac:chgData name="James Rees" userId="ae747685-59f7-4046-8ccf-98b152de0327" providerId="ADAL" clId="{AA69CD2D-9C26-4E2E-9B71-84B07BFFC68B}" dt="2026-01-08T13:13:37.250" v="396" actId="27636"/>
          <ac:spMkLst>
            <pc:docMk/>
            <pc:sldMk cId="3452031862" sldId="2147478975"/>
            <ac:spMk id="7" creationId="{88EA813A-C293-2898-FC77-58A3793FE6B3}"/>
          </ac:spMkLst>
        </pc:spChg>
        <pc:picChg chg="add mod">
          <ac:chgData name="James Rees" userId="ae747685-59f7-4046-8ccf-98b152de0327" providerId="ADAL" clId="{AA69CD2D-9C26-4E2E-9B71-84B07BFFC68B}" dt="2026-01-08T13:13:36.913" v="368"/>
          <ac:picMkLst>
            <pc:docMk/>
            <pc:sldMk cId="3452031862" sldId="2147478975"/>
            <ac:picMk id="6" creationId="{2386C92D-1567-0A09-601D-336919A35371}"/>
          </ac:picMkLst>
        </pc:picChg>
        <pc:picChg chg="add mod">
          <ac:chgData name="James Rees" userId="ae747685-59f7-4046-8ccf-98b152de0327" providerId="ADAL" clId="{AA69CD2D-9C26-4E2E-9B71-84B07BFFC68B}" dt="2026-01-08T13:13:37.153" v="386"/>
          <ac:picMkLst>
            <pc:docMk/>
            <pc:sldMk cId="3452031862" sldId="2147478975"/>
            <ac:picMk id="9" creationId="{9178B8D1-1449-BF9E-DAB2-D1AD2DC251CB}"/>
          </ac:picMkLst>
        </pc:picChg>
      </pc:sldChg>
      <pc:sldChg chg="addSp modSp add del mod setBg">
        <pc:chgData name="James Rees" userId="ae747685-59f7-4046-8ccf-98b152de0327" providerId="ADAL" clId="{AA69CD2D-9C26-4E2E-9B71-84B07BFFC68B}" dt="2026-01-08T13:29:01.934" v="696" actId="47"/>
        <pc:sldMkLst>
          <pc:docMk/>
          <pc:sldMk cId="1277398621" sldId="2147478976"/>
        </pc:sldMkLst>
        <pc:spChg chg="add mod">
          <ac:chgData name="James Rees" userId="ae747685-59f7-4046-8ccf-98b152de0327" providerId="ADAL" clId="{AA69CD2D-9C26-4E2E-9B71-84B07BFFC68B}" dt="2026-01-08T13:28:25.042" v="602" actId="208"/>
          <ac:spMkLst>
            <pc:docMk/>
            <pc:sldMk cId="1277398621" sldId="2147478976"/>
            <ac:spMk id="2" creationId="{FA8B5782-1FFB-B85E-5976-694C9B6AA1D0}"/>
          </ac:spMkLst>
        </pc:spChg>
        <pc:spChg chg="add mod">
          <ac:chgData name="James Rees" userId="ae747685-59f7-4046-8ccf-98b152de0327" providerId="ADAL" clId="{AA69CD2D-9C26-4E2E-9B71-84B07BFFC68B}" dt="2026-01-08T13:28:25.056" v="610"/>
          <ac:spMkLst>
            <pc:docMk/>
            <pc:sldMk cId="1277398621" sldId="2147478976"/>
            <ac:spMk id="3" creationId="{0A597A8F-1192-D42E-8F3D-D9B5D4B48705}"/>
          </ac:spMkLst>
        </pc:spChg>
        <pc:spChg chg="add mod">
          <ac:chgData name="James Rees" userId="ae747685-59f7-4046-8ccf-98b152de0327" providerId="ADAL" clId="{AA69CD2D-9C26-4E2E-9B71-84B07BFFC68B}" dt="2026-01-08T13:28:25.393" v="644" actId="27636"/>
          <ac:spMkLst>
            <pc:docMk/>
            <pc:sldMk cId="1277398621" sldId="2147478976"/>
            <ac:spMk id="4" creationId="{2AD73563-2D95-1DED-A2DA-128B6022B6AC}"/>
          </ac:spMkLst>
        </pc:spChg>
        <pc:spChg chg="add mod">
          <ac:chgData name="James Rees" userId="ae747685-59f7-4046-8ccf-98b152de0327" providerId="ADAL" clId="{AA69CD2D-9C26-4E2E-9B71-84B07BFFC68B}" dt="2026-01-08T13:28:25.393" v="645" actId="27636"/>
          <ac:spMkLst>
            <pc:docMk/>
            <pc:sldMk cId="1277398621" sldId="2147478976"/>
            <ac:spMk id="7" creationId="{5603C11E-9302-5392-B156-FA011E5021BA}"/>
          </ac:spMkLst>
        </pc:spChg>
        <pc:picChg chg="add mod">
          <ac:chgData name="James Rees" userId="ae747685-59f7-4046-8ccf-98b152de0327" providerId="ADAL" clId="{AA69CD2D-9C26-4E2E-9B71-84B07BFFC68B}" dt="2026-01-08T13:28:25.177" v="625"/>
          <ac:picMkLst>
            <pc:docMk/>
            <pc:sldMk cId="1277398621" sldId="2147478976"/>
            <ac:picMk id="6" creationId="{FE48E6F2-427F-8B3A-32FB-79623B26D4FF}"/>
          </ac:picMkLst>
        </pc:picChg>
        <pc:picChg chg="add mod">
          <ac:chgData name="James Rees" userId="ae747685-59f7-4046-8ccf-98b152de0327" providerId="ADAL" clId="{AA69CD2D-9C26-4E2E-9B71-84B07BFFC68B}" dt="2026-01-08T13:28:25.338" v="643"/>
          <ac:picMkLst>
            <pc:docMk/>
            <pc:sldMk cId="1277398621" sldId="2147478976"/>
            <ac:picMk id="9" creationId="{EE36EBC9-2B46-53E7-CD19-F179D2F68370}"/>
          </ac:picMkLst>
        </pc:picChg>
      </pc:sldChg>
      <pc:sldChg chg="addSp modSp add del mod setBg">
        <pc:chgData name="James Rees" userId="ae747685-59f7-4046-8ccf-98b152de0327" providerId="ADAL" clId="{AA69CD2D-9C26-4E2E-9B71-84B07BFFC68B}" dt="2026-01-08T13:27:58.685" v="594" actId="47"/>
        <pc:sldMkLst>
          <pc:docMk/>
          <pc:sldMk cId="3417934575" sldId="2147478976"/>
        </pc:sldMkLst>
        <pc:spChg chg="add mod">
          <ac:chgData name="James Rees" userId="ae747685-59f7-4046-8ccf-98b152de0327" providerId="ADAL" clId="{AA69CD2D-9C26-4E2E-9B71-84B07BFFC68B}" dt="2026-01-08T13:27:05.264" v="500" actId="208"/>
          <ac:spMkLst>
            <pc:docMk/>
            <pc:sldMk cId="3417934575" sldId="2147478976"/>
            <ac:spMk id="2" creationId="{1F10516A-2554-E190-5836-A91D67E4B394}"/>
          </ac:spMkLst>
        </pc:spChg>
        <pc:spChg chg="add mod">
          <ac:chgData name="James Rees" userId="ae747685-59f7-4046-8ccf-98b152de0327" providerId="ADAL" clId="{AA69CD2D-9C26-4E2E-9B71-84B07BFFC68B}" dt="2026-01-08T13:27:05.270" v="508"/>
          <ac:spMkLst>
            <pc:docMk/>
            <pc:sldMk cId="3417934575" sldId="2147478976"/>
            <ac:spMk id="3" creationId="{55FE5DC5-4CE1-08ED-2D7F-0D812108895B}"/>
          </ac:spMkLst>
        </pc:spChg>
        <pc:spChg chg="add mod">
          <ac:chgData name="James Rees" userId="ae747685-59f7-4046-8ccf-98b152de0327" providerId="ADAL" clId="{AA69CD2D-9C26-4E2E-9B71-84B07BFFC68B}" dt="2026-01-08T13:27:05.637" v="543" actId="27636"/>
          <ac:spMkLst>
            <pc:docMk/>
            <pc:sldMk cId="3417934575" sldId="2147478976"/>
            <ac:spMk id="4" creationId="{0BF776A7-85DC-CCB3-2F3A-6469D9699EFA}"/>
          </ac:spMkLst>
        </pc:spChg>
        <pc:spChg chg="add mod">
          <ac:chgData name="James Rees" userId="ae747685-59f7-4046-8ccf-98b152de0327" providerId="ADAL" clId="{AA69CD2D-9C26-4E2E-9B71-84B07BFFC68B}" dt="2026-01-08T13:27:05.637" v="542" actId="27636"/>
          <ac:spMkLst>
            <pc:docMk/>
            <pc:sldMk cId="3417934575" sldId="2147478976"/>
            <ac:spMk id="7" creationId="{6533470B-8086-B1C8-A9D4-B5ECD808244D}"/>
          </ac:spMkLst>
        </pc:spChg>
        <pc:picChg chg="add mod">
          <ac:chgData name="James Rees" userId="ae747685-59f7-4046-8ccf-98b152de0327" providerId="ADAL" clId="{AA69CD2D-9C26-4E2E-9B71-84B07BFFC68B}" dt="2026-01-08T13:27:05.477" v="523"/>
          <ac:picMkLst>
            <pc:docMk/>
            <pc:sldMk cId="3417934575" sldId="2147478976"/>
            <ac:picMk id="6" creationId="{4129FD7D-C110-5777-C194-CB151CFE1FE7}"/>
          </ac:picMkLst>
        </pc:picChg>
        <pc:picChg chg="add mod">
          <ac:chgData name="James Rees" userId="ae747685-59f7-4046-8ccf-98b152de0327" providerId="ADAL" clId="{AA69CD2D-9C26-4E2E-9B71-84B07BFFC68B}" dt="2026-01-08T13:27:05.593" v="541"/>
          <ac:picMkLst>
            <pc:docMk/>
            <pc:sldMk cId="3417934575" sldId="2147478976"/>
            <ac:picMk id="9" creationId="{162B0770-F94A-57A9-F5AE-C391CF00C8AB}"/>
          </ac:picMkLst>
        </pc:picChg>
      </pc:sldChg>
      <pc:sldChg chg="addSp modSp add del mod setBg">
        <pc:chgData name="James Rees" userId="ae747685-59f7-4046-8ccf-98b152de0327" providerId="ADAL" clId="{AA69CD2D-9C26-4E2E-9B71-84B07BFFC68B}" dt="2026-01-08T13:14:20.681" v="465" actId="47"/>
        <pc:sldMkLst>
          <pc:docMk/>
          <pc:sldMk cId="4118852032" sldId="2147478976"/>
        </pc:sldMkLst>
        <pc:spChg chg="add mod">
          <ac:chgData name="James Rees" userId="ae747685-59f7-4046-8ccf-98b152de0327" providerId="ADAL" clId="{AA69CD2D-9C26-4E2E-9B71-84B07BFFC68B}" dt="2026-01-08T13:14:16.598" v="421" actId="208"/>
          <ac:spMkLst>
            <pc:docMk/>
            <pc:sldMk cId="4118852032" sldId="2147478976"/>
            <ac:spMk id="2" creationId="{09F19AD4-AE12-38CA-DFB5-9D409E63DA84}"/>
          </ac:spMkLst>
        </pc:spChg>
        <pc:spChg chg="add mod">
          <ac:chgData name="James Rees" userId="ae747685-59f7-4046-8ccf-98b152de0327" providerId="ADAL" clId="{AA69CD2D-9C26-4E2E-9B71-84B07BFFC68B}" dt="2026-01-08T13:14:16.605" v="429"/>
          <ac:spMkLst>
            <pc:docMk/>
            <pc:sldMk cId="4118852032" sldId="2147478976"/>
            <ac:spMk id="3" creationId="{277D0DF2-5F17-BCD0-F93C-F7FFADC12EE2}"/>
          </ac:spMkLst>
        </pc:spChg>
        <pc:spChg chg="add mod">
          <ac:chgData name="James Rees" userId="ae747685-59f7-4046-8ccf-98b152de0327" providerId="ADAL" clId="{AA69CD2D-9C26-4E2E-9B71-84B07BFFC68B}" dt="2026-01-08T13:14:17.039" v="463" actId="27636"/>
          <ac:spMkLst>
            <pc:docMk/>
            <pc:sldMk cId="4118852032" sldId="2147478976"/>
            <ac:spMk id="4" creationId="{56725A41-9A1B-39FE-0C04-07A920A9D35A}"/>
          </ac:spMkLst>
        </pc:spChg>
        <pc:spChg chg="add mod">
          <ac:chgData name="James Rees" userId="ae747685-59f7-4046-8ccf-98b152de0327" providerId="ADAL" clId="{AA69CD2D-9C26-4E2E-9B71-84B07BFFC68B}" dt="2026-01-08T13:14:17.044" v="464" actId="27636"/>
          <ac:spMkLst>
            <pc:docMk/>
            <pc:sldMk cId="4118852032" sldId="2147478976"/>
            <ac:spMk id="7" creationId="{DD369DA6-A315-7AFA-4499-8F1AC5A2A12F}"/>
          </ac:spMkLst>
        </pc:spChg>
        <pc:picChg chg="add mod">
          <ac:chgData name="James Rees" userId="ae747685-59f7-4046-8ccf-98b152de0327" providerId="ADAL" clId="{AA69CD2D-9C26-4E2E-9B71-84B07BFFC68B}" dt="2026-01-08T13:14:16.732" v="444"/>
          <ac:picMkLst>
            <pc:docMk/>
            <pc:sldMk cId="4118852032" sldId="2147478976"/>
            <ac:picMk id="6" creationId="{9F3C3D82-E053-D239-F791-02C73EC462BC}"/>
          </ac:picMkLst>
        </pc:picChg>
        <pc:picChg chg="add mod">
          <ac:chgData name="James Rees" userId="ae747685-59f7-4046-8ccf-98b152de0327" providerId="ADAL" clId="{AA69CD2D-9C26-4E2E-9B71-84B07BFFC68B}" dt="2026-01-08T13:14:16.978" v="462"/>
          <ac:picMkLst>
            <pc:docMk/>
            <pc:sldMk cId="4118852032" sldId="2147478976"/>
            <ac:picMk id="9" creationId="{A614357A-C56B-6B33-0C52-3D4FD70A111A}"/>
          </ac:picMkLst>
        </pc:picChg>
      </pc:sldChg>
      <pc:sldChg chg="addSp modSp add del mod setBg">
        <pc:chgData name="James Rees" userId="ae747685-59f7-4046-8ccf-98b152de0327" providerId="ADAL" clId="{AA69CD2D-9C26-4E2E-9B71-84B07BFFC68B}" dt="2026-01-08T13:29:02.711" v="697" actId="47"/>
        <pc:sldMkLst>
          <pc:docMk/>
          <pc:sldMk cId="1015701393" sldId="2147478977"/>
        </pc:sldMkLst>
        <pc:spChg chg="add mod">
          <ac:chgData name="James Rees" userId="ae747685-59f7-4046-8ccf-98b152de0327" providerId="ADAL" clId="{AA69CD2D-9C26-4E2E-9B71-84B07BFFC68B}" dt="2026-01-08T13:28:58.079" v="652" actId="208"/>
          <ac:spMkLst>
            <pc:docMk/>
            <pc:sldMk cId="1015701393" sldId="2147478977"/>
            <ac:spMk id="2" creationId="{55950BAA-3FA9-3D4E-5B80-BD30CF4F07B6}"/>
          </ac:spMkLst>
        </pc:spChg>
        <pc:spChg chg="add mod">
          <ac:chgData name="James Rees" userId="ae747685-59f7-4046-8ccf-98b152de0327" providerId="ADAL" clId="{AA69CD2D-9C26-4E2E-9B71-84B07BFFC68B}" dt="2026-01-08T13:28:58.087" v="660"/>
          <ac:spMkLst>
            <pc:docMk/>
            <pc:sldMk cId="1015701393" sldId="2147478977"/>
            <ac:spMk id="3" creationId="{A2826A08-5AD0-343A-8D9B-3FDD8D511A2E}"/>
          </ac:spMkLst>
        </pc:spChg>
        <pc:spChg chg="add mod">
          <ac:chgData name="James Rees" userId="ae747685-59f7-4046-8ccf-98b152de0327" providerId="ADAL" clId="{AA69CD2D-9C26-4E2E-9B71-84B07BFFC68B}" dt="2026-01-08T13:28:58.442" v="695" actId="27636"/>
          <ac:spMkLst>
            <pc:docMk/>
            <pc:sldMk cId="1015701393" sldId="2147478977"/>
            <ac:spMk id="4" creationId="{E967C191-2AC4-41FA-CAA0-CF11B812B7E4}"/>
          </ac:spMkLst>
        </pc:spChg>
        <pc:spChg chg="add mod">
          <ac:chgData name="James Rees" userId="ae747685-59f7-4046-8ccf-98b152de0327" providerId="ADAL" clId="{AA69CD2D-9C26-4E2E-9B71-84B07BFFC68B}" dt="2026-01-08T13:28:58.442" v="694" actId="27636"/>
          <ac:spMkLst>
            <pc:docMk/>
            <pc:sldMk cId="1015701393" sldId="2147478977"/>
            <ac:spMk id="7" creationId="{2D3F3DC9-3602-87D8-8F76-6631D7BBD57E}"/>
          </ac:spMkLst>
        </pc:spChg>
        <pc:picChg chg="add mod">
          <ac:chgData name="James Rees" userId="ae747685-59f7-4046-8ccf-98b152de0327" providerId="ADAL" clId="{AA69CD2D-9C26-4E2E-9B71-84B07BFFC68B}" dt="2026-01-08T13:28:58.249" v="675"/>
          <ac:picMkLst>
            <pc:docMk/>
            <pc:sldMk cId="1015701393" sldId="2147478977"/>
            <ac:picMk id="6" creationId="{9FDE4DBF-EA6B-31D2-179F-1C708F073AE6}"/>
          </ac:picMkLst>
        </pc:picChg>
        <pc:picChg chg="add mod">
          <ac:chgData name="James Rees" userId="ae747685-59f7-4046-8ccf-98b152de0327" providerId="ADAL" clId="{AA69CD2D-9C26-4E2E-9B71-84B07BFFC68B}" dt="2026-01-08T13:28:58.389" v="693"/>
          <ac:picMkLst>
            <pc:docMk/>
            <pc:sldMk cId="1015701393" sldId="2147478977"/>
            <ac:picMk id="9" creationId="{3E6BE8A0-547A-1CB3-EA0C-C71ED6E5E680}"/>
          </ac:picMkLst>
        </pc:picChg>
      </pc:sldChg>
      <pc:sldChg chg="addSp modSp add del mod setBg">
        <pc:chgData name="James Rees" userId="ae747685-59f7-4046-8ccf-98b152de0327" providerId="ADAL" clId="{AA69CD2D-9C26-4E2E-9B71-84B07BFFC68B}" dt="2026-01-08T13:28:00.347" v="595" actId="47"/>
        <pc:sldMkLst>
          <pc:docMk/>
          <pc:sldMk cId="2534832375" sldId="2147478977"/>
        </pc:sldMkLst>
        <pc:spChg chg="add mod">
          <ac:chgData name="James Rees" userId="ae747685-59f7-4046-8ccf-98b152de0327" providerId="ADAL" clId="{AA69CD2D-9C26-4E2E-9B71-84B07BFFC68B}" dt="2026-01-08T13:27:53.691" v="550" actId="208"/>
          <ac:spMkLst>
            <pc:docMk/>
            <pc:sldMk cId="2534832375" sldId="2147478977"/>
            <ac:spMk id="2" creationId="{BE34F94C-8BBD-5A4A-A7B5-C4C427C14C27}"/>
          </ac:spMkLst>
        </pc:spChg>
        <pc:spChg chg="add mod">
          <ac:chgData name="James Rees" userId="ae747685-59f7-4046-8ccf-98b152de0327" providerId="ADAL" clId="{AA69CD2D-9C26-4E2E-9B71-84B07BFFC68B}" dt="2026-01-08T13:27:53.699" v="558"/>
          <ac:spMkLst>
            <pc:docMk/>
            <pc:sldMk cId="2534832375" sldId="2147478977"/>
            <ac:spMk id="3" creationId="{7F8EFC2F-1A15-9203-BBFD-CF99AA179FE7}"/>
          </ac:spMkLst>
        </pc:spChg>
        <pc:spChg chg="add mod">
          <ac:chgData name="James Rees" userId="ae747685-59f7-4046-8ccf-98b152de0327" providerId="ADAL" clId="{AA69CD2D-9C26-4E2E-9B71-84B07BFFC68B}" dt="2026-01-08T13:27:54.003" v="593" actId="27636"/>
          <ac:spMkLst>
            <pc:docMk/>
            <pc:sldMk cId="2534832375" sldId="2147478977"/>
            <ac:spMk id="4" creationId="{55DB159D-7617-63B6-C1C7-C76A9CDA2F74}"/>
          </ac:spMkLst>
        </pc:spChg>
        <pc:spChg chg="add mod">
          <ac:chgData name="James Rees" userId="ae747685-59f7-4046-8ccf-98b152de0327" providerId="ADAL" clId="{AA69CD2D-9C26-4E2E-9B71-84B07BFFC68B}" dt="2026-01-08T13:27:54.001" v="592" actId="27636"/>
          <ac:spMkLst>
            <pc:docMk/>
            <pc:sldMk cId="2534832375" sldId="2147478977"/>
            <ac:spMk id="7" creationId="{F9A8EDDF-2703-6B58-B6AE-18B454A5D2D6}"/>
          </ac:spMkLst>
        </pc:spChg>
        <pc:picChg chg="add mod">
          <ac:chgData name="James Rees" userId="ae747685-59f7-4046-8ccf-98b152de0327" providerId="ADAL" clId="{AA69CD2D-9C26-4E2E-9B71-84B07BFFC68B}" dt="2026-01-08T13:27:53.842" v="573"/>
          <ac:picMkLst>
            <pc:docMk/>
            <pc:sldMk cId="2534832375" sldId="2147478977"/>
            <ac:picMk id="6" creationId="{DCBFC941-20C8-9B2D-B608-48064E82D593}"/>
          </ac:picMkLst>
        </pc:picChg>
        <pc:picChg chg="add mod">
          <ac:chgData name="James Rees" userId="ae747685-59f7-4046-8ccf-98b152de0327" providerId="ADAL" clId="{AA69CD2D-9C26-4E2E-9B71-84B07BFFC68B}" dt="2026-01-08T13:27:53.952" v="591"/>
          <ac:picMkLst>
            <pc:docMk/>
            <pc:sldMk cId="2534832375" sldId="2147478977"/>
            <ac:picMk id="9" creationId="{315C639F-CF62-54A0-2F7E-6C78806C4D50}"/>
          </ac:picMkLst>
        </pc:picChg>
      </pc:sldChg>
      <pc:sldChg chg="addSp modSp add del mod setBg">
        <pc:chgData name="James Rees" userId="ae747685-59f7-4046-8ccf-98b152de0327" providerId="ADAL" clId="{AA69CD2D-9C26-4E2E-9B71-84B07BFFC68B}" dt="2026-01-09T08:56:56.711" v="751" actId="47"/>
        <pc:sldMkLst>
          <pc:docMk/>
          <pc:sldMk cId="1021606175" sldId="2147478979"/>
        </pc:sldMkLst>
        <pc:spChg chg="add mod">
          <ac:chgData name="James Rees" userId="ae747685-59f7-4046-8ccf-98b152de0327" providerId="ADAL" clId="{AA69CD2D-9C26-4E2E-9B71-84B07BFFC68B}" dt="2026-01-09T08:56:45.803" v="707" actId="208"/>
          <ac:spMkLst>
            <pc:docMk/>
            <pc:sldMk cId="1021606175" sldId="2147478979"/>
            <ac:spMk id="2" creationId="{0148C9D6-D429-BACE-31CC-4CE8CD140102}"/>
          </ac:spMkLst>
        </pc:spChg>
        <pc:spChg chg="add mod">
          <ac:chgData name="James Rees" userId="ae747685-59f7-4046-8ccf-98b152de0327" providerId="ADAL" clId="{AA69CD2D-9C26-4E2E-9B71-84B07BFFC68B}" dt="2026-01-09T08:56:45.880" v="715"/>
          <ac:spMkLst>
            <pc:docMk/>
            <pc:sldMk cId="1021606175" sldId="2147478979"/>
            <ac:spMk id="3" creationId="{03FC19F2-5EDF-529A-65AA-2F7C0C340153}"/>
          </ac:spMkLst>
        </pc:spChg>
        <pc:spChg chg="add mod">
          <ac:chgData name="James Rees" userId="ae747685-59f7-4046-8ccf-98b152de0327" providerId="ADAL" clId="{AA69CD2D-9C26-4E2E-9B71-84B07BFFC68B}" dt="2026-01-09T08:56:46.828" v="749" actId="27636"/>
          <ac:spMkLst>
            <pc:docMk/>
            <pc:sldMk cId="1021606175" sldId="2147478979"/>
            <ac:spMk id="4" creationId="{DDA39326-CA0E-AD29-48BC-E441A8C81EDB}"/>
          </ac:spMkLst>
        </pc:spChg>
        <pc:spChg chg="add mod">
          <ac:chgData name="James Rees" userId="ae747685-59f7-4046-8ccf-98b152de0327" providerId="ADAL" clId="{AA69CD2D-9C26-4E2E-9B71-84B07BFFC68B}" dt="2026-01-09T08:56:46.847" v="750" actId="27636"/>
          <ac:spMkLst>
            <pc:docMk/>
            <pc:sldMk cId="1021606175" sldId="2147478979"/>
            <ac:spMk id="7" creationId="{D733D6FC-6C81-755B-2443-675EE9973F91}"/>
          </ac:spMkLst>
        </pc:spChg>
        <pc:picChg chg="add mod">
          <ac:chgData name="James Rees" userId="ae747685-59f7-4046-8ccf-98b152de0327" providerId="ADAL" clId="{AA69CD2D-9C26-4E2E-9B71-84B07BFFC68B}" dt="2026-01-09T08:56:46.411" v="730"/>
          <ac:picMkLst>
            <pc:docMk/>
            <pc:sldMk cId="1021606175" sldId="2147478979"/>
            <ac:picMk id="6" creationId="{A261CFD2-AEC7-A2DA-6B5F-4CF99B70647C}"/>
          </ac:picMkLst>
        </pc:picChg>
        <pc:picChg chg="add mod">
          <ac:chgData name="James Rees" userId="ae747685-59f7-4046-8ccf-98b152de0327" providerId="ADAL" clId="{AA69CD2D-9C26-4E2E-9B71-84B07BFFC68B}" dt="2026-01-09T08:56:46.710" v="748"/>
          <ac:picMkLst>
            <pc:docMk/>
            <pc:sldMk cId="1021606175" sldId="2147478979"/>
            <ac:picMk id="9" creationId="{49AE5402-A711-A3A4-2345-9D32DDD1C8AB}"/>
          </ac:picMkLst>
        </pc:picChg>
      </pc:sldChg>
      <pc:sldChg chg="addSp modSp add del mod setBg">
        <pc:chgData name="James Rees" userId="ae747685-59f7-4046-8ccf-98b152de0327" providerId="ADAL" clId="{AA69CD2D-9C26-4E2E-9B71-84B07BFFC68B}" dt="2026-01-09T09:19:30.214" v="864" actId="47"/>
        <pc:sldMkLst>
          <pc:docMk/>
          <pc:sldMk cId="2288318973" sldId="2147478980"/>
        </pc:sldMkLst>
        <pc:spChg chg="add mod">
          <ac:chgData name="James Rees" userId="ae747685-59f7-4046-8ccf-98b152de0327" providerId="ADAL" clId="{AA69CD2D-9C26-4E2E-9B71-84B07BFFC68B}" dt="2026-01-09T09:19:16.828" v="820" actId="208"/>
          <ac:spMkLst>
            <pc:docMk/>
            <pc:sldMk cId="2288318973" sldId="2147478980"/>
            <ac:spMk id="2" creationId="{A4FB5EF4-A94D-9F3D-0D37-F4167D72ECE2}"/>
          </ac:spMkLst>
        </pc:spChg>
        <pc:spChg chg="add mod">
          <ac:chgData name="James Rees" userId="ae747685-59f7-4046-8ccf-98b152de0327" providerId="ADAL" clId="{AA69CD2D-9C26-4E2E-9B71-84B07BFFC68B}" dt="2026-01-09T09:19:16.831" v="828"/>
          <ac:spMkLst>
            <pc:docMk/>
            <pc:sldMk cId="2288318973" sldId="2147478980"/>
            <ac:spMk id="3" creationId="{FC19D862-8BAF-FE14-C5FA-C36238FEE330}"/>
          </ac:spMkLst>
        </pc:spChg>
        <pc:spChg chg="add mod">
          <ac:chgData name="James Rees" userId="ae747685-59f7-4046-8ccf-98b152de0327" providerId="ADAL" clId="{AA69CD2D-9C26-4E2E-9B71-84B07BFFC68B}" dt="2026-01-09T09:19:17.117" v="863" actId="27636"/>
          <ac:spMkLst>
            <pc:docMk/>
            <pc:sldMk cId="2288318973" sldId="2147478980"/>
            <ac:spMk id="4" creationId="{F2555C69-21B7-571C-7E5B-7FD00B077B07}"/>
          </ac:spMkLst>
        </pc:spChg>
        <pc:spChg chg="add mod">
          <ac:chgData name="James Rees" userId="ae747685-59f7-4046-8ccf-98b152de0327" providerId="ADAL" clId="{AA69CD2D-9C26-4E2E-9B71-84B07BFFC68B}" dt="2026-01-09T09:19:17.116" v="862" actId="27636"/>
          <ac:spMkLst>
            <pc:docMk/>
            <pc:sldMk cId="2288318973" sldId="2147478980"/>
            <ac:spMk id="7" creationId="{64E9CBC7-B77C-BA11-5AEA-62ED82A177DE}"/>
          </ac:spMkLst>
        </pc:spChg>
        <pc:picChg chg="add mod">
          <ac:chgData name="James Rees" userId="ae747685-59f7-4046-8ccf-98b152de0327" providerId="ADAL" clId="{AA69CD2D-9C26-4E2E-9B71-84B07BFFC68B}" dt="2026-01-09T09:19:16.985" v="843"/>
          <ac:picMkLst>
            <pc:docMk/>
            <pc:sldMk cId="2288318973" sldId="2147478980"/>
            <ac:picMk id="6" creationId="{63387D1B-9688-1567-B575-6EFF96DDC8C5}"/>
          </ac:picMkLst>
        </pc:picChg>
        <pc:picChg chg="add mod">
          <ac:chgData name="James Rees" userId="ae747685-59f7-4046-8ccf-98b152de0327" providerId="ADAL" clId="{AA69CD2D-9C26-4E2E-9B71-84B07BFFC68B}" dt="2026-01-09T09:19:17.085" v="861"/>
          <ac:picMkLst>
            <pc:docMk/>
            <pc:sldMk cId="2288318973" sldId="2147478980"/>
            <ac:picMk id="9" creationId="{54E42502-C30D-B1F8-EDD4-D3AC4F279456}"/>
          </ac:picMkLst>
        </pc:picChg>
      </pc:sldChg>
    </pc:docChg>
  </pc:docChgLst>
  <pc:docChgLst>
    <pc:chgData name="Kevin Duddy" userId="9a0f5a45-083f-4ac9-8cbf-65f891190f65" providerId="ADAL" clId="{12A70689-6CF3-49DB-8329-D6C9EEACB829}"/>
    <pc:docChg chg="undo custSel addSld delSld modSld sldOrd">
      <pc:chgData name="Kevin Duddy" userId="9a0f5a45-083f-4ac9-8cbf-65f891190f65" providerId="ADAL" clId="{12A70689-6CF3-49DB-8329-D6C9EEACB829}" dt="2026-01-09T09:19:32.102" v="1277" actId="12100"/>
      <pc:docMkLst>
        <pc:docMk/>
      </pc:docMkLst>
      <pc:sldChg chg="modSp mod">
        <pc:chgData name="Kevin Duddy" userId="9a0f5a45-083f-4ac9-8cbf-65f891190f65" providerId="ADAL" clId="{12A70689-6CF3-49DB-8329-D6C9EEACB829}" dt="2026-01-02T14:16:37.979" v="554" actId="6549"/>
        <pc:sldMkLst>
          <pc:docMk/>
          <pc:sldMk cId="424965022" sldId="256"/>
        </pc:sldMkLst>
        <pc:spChg chg="mod">
          <ac:chgData name="Kevin Duddy" userId="9a0f5a45-083f-4ac9-8cbf-65f891190f65" providerId="ADAL" clId="{12A70689-6CF3-49DB-8329-D6C9EEACB829}" dt="2026-01-02T14:16:37.979" v="554" actId="6549"/>
          <ac:spMkLst>
            <pc:docMk/>
            <pc:sldMk cId="424965022" sldId="256"/>
            <ac:spMk id="3" creationId="{CA510E5E-697D-4331-038A-BC23DF000C2A}"/>
          </ac:spMkLst>
        </pc:spChg>
      </pc:sldChg>
      <pc:sldChg chg="modSp mod">
        <pc:chgData name="Kevin Duddy" userId="9a0f5a45-083f-4ac9-8cbf-65f891190f65" providerId="ADAL" clId="{12A70689-6CF3-49DB-8329-D6C9EEACB829}" dt="2026-01-02T14:38:55.347" v="584" actId="6549"/>
        <pc:sldMkLst>
          <pc:docMk/>
          <pc:sldMk cId="1876557297" sldId="257"/>
        </pc:sldMkLst>
        <pc:spChg chg="mod">
          <ac:chgData name="Kevin Duddy" userId="9a0f5a45-083f-4ac9-8cbf-65f891190f65" providerId="ADAL" clId="{12A70689-6CF3-49DB-8329-D6C9EEACB829}" dt="2026-01-02T14:38:55.347" v="584" actId="6549"/>
          <ac:spMkLst>
            <pc:docMk/>
            <pc:sldMk cId="1876557297" sldId="257"/>
            <ac:spMk id="2" creationId="{5B02A7D5-1EE1-44B5-DC76-072639BE3655}"/>
          </ac:spMkLst>
        </pc:spChg>
      </pc:sldChg>
      <pc:sldChg chg="ord">
        <pc:chgData name="Kevin Duddy" userId="9a0f5a45-083f-4ac9-8cbf-65f891190f65" providerId="ADAL" clId="{12A70689-6CF3-49DB-8329-D6C9EEACB829}" dt="2026-01-09T08:43:34.855" v="1110"/>
        <pc:sldMkLst>
          <pc:docMk/>
          <pc:sldMk cId="2386782925" sldId="269"/>
        </pc:sldMkLst>
      </pc:sldChg>
      <pc:sldChg chg="delSp add del">
        <pc:chgData name="Kevin Duddy" userId="9a0f5a45-083f-4ac9-8cbf-65f891190f65" providerId="ADAL" clId="{12A70689-6CF3-49DB-8329-D6C9EEACB829}" dt="2026-01-08T21:26:01.890" v="1090" actId="47"/>
        <pc:sldMkLst>
          <pc:docMk/>
          <pc:sldMk cId="3210057348" sldId="2147478965"/>
        </pc:sldMkLst>
        <pc:picChg chg="del">
          <ac:chgData name="Kevin Duddy" userId="9a0f5a45-083f-4ac9-8cbf-65f891190f65" providerId="ADAL" clId="{12A70689-6CF3-49DB-8329-D6C9EEACB829}" dt="2026-01-08T21:05:51.313" v="987" actId="478"/>
          <ac:picMkLst>
            <pc:docMk/>
            <pc:sldMk cId="3210057348" sldId="2147478965"/>
            <ac:picMk id="3" creationId="{AEEFA3CE-70D5-3918-85FC-5FB3C29EDE60}"/>
          </ac:picMkLst>
        </pc:picChg>
      </pc:sldChg>
      <pc:sldChg chg="delSp add del">
        <pc:chgData name="Kevin Duddy" userId="9a0f5a45-083f-4ac9-8cbf-65f891190f65" providerId="ADAL" clId="{12A70689-6CF3-49DB-8329-D6C9EEACB829}" dt="2026-01-09T08:43:19.821" v="1104" actId="47"/>
        <pc:sldMkLst>
          <pc:docMk/>
          <pc:sldMk cId="2845403084" sldId="2147478966"/>
        </pc:sldMkLst>
        <pc:picChg chg="del">
          <ac:chgData name="Kevin Duddy" userId="9a0f5a45-083f-4ac9-8cbf-65f891190f65" providerId="ADAL" clId="{12A70689-6CF3-49DB-8329-D6C9EEACB829}" dt="2026-01-08T21:05:48.448" v="986" actId="478"/>
          <ac:picMkLst>
            <pc:docMk/>
            <pc:sldMk cId="2845403084" sldId="2147478966"/>
            <ac:picMk id="3" creationId="{BA5426D5-3C7E-52F0-C6F9-C087A6FE7AEE}"/>
          </ac:picMkLst>
        </pc:picChg>
      </pc:sldChg>
      <pc:sldChg chg="addSp delSp modSp add del mod ord">
        <pc:chgData name="Kevin Duddy" userId="9a0f5a45-083f-4ac9-8cbf-65f891190f65" providerId="ADAL" clId="{12A70689-6CF3-49DB-8329-D6C9EEACB829}" dt="2026-01-08T21:03:28.598" v="982" actId="2696"/>
        <pc:sldMkLst>
          <pc:docMk/>
          <pc:sldMk cId="383365547" sldId="2147478974"/>
        </pc:sldMkLst>
      </pc:sldChg>
      <pc:sldChg chg="addSp delSp modSp new mod modClrScheme chgLayout">
        <pc:chgData name="Kevin Duddy" userId="9a0f5a45-083f-4ac9-8cbf-65f891190f65" providerId="ADAL" clId="{12A70689-6CF3-49DB-8329-D6C9EEACB829}" dt="2026-01-08T21:13:05.067" v="1010" actId="255"/>
        <pc:sldMkLst>
          <pc:docMk/>
          <pc:sldMk cId="2234496798" sldId="2147478976"/>
        </pc:sldMkLst>
        <pc:spChg chg="add mod">
          <ac:chgData name="Kevin Duddy" userId="9a0f5a45-083f-4ac9-8cbf-65f891190f65" providerId="ADAL" clId="{12A70689-6CF3-49DB-8329-D6C9EEACB829}" dt="2026-01-08T20:31:37.079" v="716" actId="26606"/>
          <ac:spMkLst>
            <pc:docMk/>
            <pc:sldMk cId="2234496798" sldId="2147478976"/>
            <ac:spMk id="2" creationId="{251AF3B9-DB9C-80DF-FEEC-E0003FD96FE5}"/>
          </ac:spMkLst>
        </pc:spChg>
        <pc:spChg chg="add del mod">
          <ac:chgData name="Kevin Duddy" userId="9a0f5a45-083f-4ac9-8cbf-65f891190f65" providerId="ADAL" clId="{12A70689-6CF3-49DB-8329-D6C9EEACB829}" dt="2026-01-08T20:29:55.067" v="700" actId="21"/>
          <ac:spMkLst>
            <pc:docMk/>
            <pc:sldMk cId="2234496798" sldId="2147478976"/>
            <ac:spMk id="3" creationId="{116E45B7-CE5D-4E5E-D5F4-9CCDE7C3AD20}"/>
          </ac:spMkLst>
        </pc:spChg>
        <pc:spChg chg="add del mod">
          <ac:chgData name="Kevin Duddy" userId="9a0f5a45-083f-4ac9-8cbf-65f891190f65" providerId="ADAL" clId="{12A70689-6CF3-49DB-8329-D6C9EEACB829}" dt="2026-01-08T20:31:37.079" v="716" actId="26606"/>
          <ac:spMkLst>
            <pc:docMk/>
            <pc:sldMk cId="2234496798" sldId="2147478976"/>
            <ac:spMk id="4" creationId="{7C9A7CA2-B866-304C-FA75-A8FCA0A9035A}"/>
          </ac:spMkLst>
        </pc:spChg>
        <pc:graphicFrameChg chg="add del">
          <ac:chgData name="Kevin Duddy" userId="9a0f5a45-083f-4ac9-8cbf-65f891190f65" providerId="ADAL" clId="{12A70689-6CF3-49DB-8329-D6C9EEACB829}" dt="2026-01-08T20:31:10.761" v="709" actId="26606"/>
          <ac:graphicFrameMkLst>
            <pc:docMk/>
            <pc:sldMk cId="2234496798" sldId="2147478976"/>
            <ac:graphicFrameMk id="6" creationId="{A9A8C672-719A-5FEE-4E60-6E8A5B2F3D79}"/>
          </ac:graphicFrameMkLst>
        </pc:graphicFrameChg>
        <pc:graphicFrameChg chg="add del">
          <ac:chgData name="Kevin Duddy" userId="9a0f5a45-083f-4ac9-8cbf-65f891190f65" providerId="ADAL" clId="{12A70689-6CF3-49DB-8329-D6C9EEACB829}" dt="2026-01-08T20:31:13.994" v="711" actId="26606"/>
          <ac:graphicFrameMkLst>
            <pc:docMk/>
            <pc:sldMk cId="2234496798" sldId="2147478976"/>
            <ac:graphicFrameMk id="8" creationId="{1203E10E-EF05-E200-418E-1DB608690850}"/>
          </ac:graphicFrameMkLst>
        </pc:graphicFrameChg>
        <pc:graphicFrameChg chg="add del">
          <ac:chgData name="Kevin Duddy" userId="9a0f5a45-083f-4ac9-8cbf-65f891190f65" providerId="ADAL" clId="{12A70689-6CF3-49DB-8329-D6C9EEACB829}" dt="2026-01-08T20:31:19.889" v="713" actId="26606"/>
          <ac:graphicFrameMkLst>
            <pc:docMk/>
            <pc:sldMk cId="2234496798" sldId="2147478976"/>
            <ac:graphicFrameMk id="10" creationId="{1806EAB7-5492-C915-ABBB-3A640A954CEB}"/>
          </ac:graphicFrameMkLst>
        </pc:graphicFrameChg>
        <pc:graphicFrameChg chg="add del">
          <ac:chgData name="Kevin Duddy" userId="9a0f5a45-083f-4ac9-8cbf-65f891190f65" providerId="ADAL" clId="{12A70689-6CF3-49DB-8329-D6C9EEACB829}" dt="2026-01-08T20:31:37.065" v="715" actId="26606"/>
          <ac:graphicFrameMkLst>
            <pc:docMk/>
            <pc:sldMk cId="2234496798" sldId="2147478976"/>
            <ac:graphicFrameMk id="12" creationId="{2A1F2743-2880-FF7A-256D-395F451EC2DD}"/>
          </ac:graphicFrameMkLst>
        </pc:graphicFrameChg>
        <pc:graphicFrameChg chg="add mod modGraphic">
          <ac:chgData name="Kevin Duddy" userId="9a0f5a45-083f-4ac9-8cbf-65f891190f65" providerId="ADAL" clId="{12A70689-6CF3-49DB-8329-D6C9EEACB829}" dt="2026-01-08T21:13:05.067" v="1010" actId="255"/>
          <ac:graphicFrameMkLst>
            <pc:docMk/>
            <pc:sldMk cId="2234496798" sldId="2147478976"/>
            <ac:graphicFrameMk id="14" creationId="{F8819179-9ECD-5CC2-81CF-3126299A1A0F}"/>
          </ac:graphicFrameMkLst>
        </pc:graphicFrameChg>
      </pc:sldChg>
      <pc:sldChg chg="addSp delSp modSp add del mod">
        <pc:chgData name="Kevin Duddy" userId="9a0f5a45-083f-4ac9-8cbf-65f891190f65" providerId="ADAL" clId="{12A70689-6CF3-49DB-8329-D6C9EEACB829}" dt="2026-01-09T09:18:28.386" v="1271" actId="47"/>
        <pc:sldMkLst>
          <pc:docMk/>
          <pc:sldMk cId="3267789974" sldId="2147478977"/>
        </pc:sldMkLst>
        <pc:spChg chg="add mod">
          <ac:chgData name="Kevin Duddy" userId="9a0f5a45-083f-4ac9-8cbf-65f891190f65" providerId="ADAL" clId="{12A70689-6CF3-49DB-8329-D6C9EEACB829}" dt="2026-01-08T20:53:05.473" v="932" actId="14100"/>
          <ac:spMkLst>
            <pc:docMk/>
            <pc:sldMk cId="3267789974" sldId="2147478977"/>
            <ac:spMk id="4" creationId="{CA15B3AB-A419-F477-D920-85F5E3D42619}"/>
          </ac:spMkLst>
        </pc:spChg>
        <pc:spChg chg="add del mod">
          <ac:chgData name="Kevin Duddy" userId="9a0f5a45-083f-4ac9-8cbf-65f891190f65" providerId="ADAL" clId="{12A70689-6CF3-49DB-8329-D6C9EEACB829}" dt="2026-01-08T20:52:23.709" v="921" actId="478"/>
          <ac:spMkLst>
            <pc:docMk/>
            <pc:sldMk cId="3267789974" sldId="2147478977"/>
            <ac:spMk id="5" creationId="{EE6CA552-A839-386A-D3B6-6429693ED923}"/>
          </ac:spMkLst>
        </pc:spChg>
        <pc:spChg chg="add del mod">
          <ac:chgData name="Kevin Duddy" userId="9a0f5a45-083f-4ac9-8cbf-65f891190f65" providerId="ADAL" clId="{12A70689-6CF3-49DB-8329-D6C9EEACB829}" dt="2026-01-08T20:52:37.867" v="925" actId="21"/>
          <ac:spMkLst>
            <pc:docMk/>
            <pc:sldMk cId="3267789974" sldId="2147478977"/>
            <ac:spMk id="6" creationId="{933BAA4F-2397-7F6E-58B1-9EBCBB70BD0C}"/>
          </ac:spMkLst>
        </pc:spChg>
        <pc:spChg chg="del mod">
          <ac:chgData name="Kevin Duddy" userId="9a0f5a45-083f-4ac9-8cbf-65f891190f65" providerId="ADAL" clId="{12A70689-6CF3-49DB-8329-D6C9EEACB829}" dt="2026-01-08T20:41:28.560" v="839" actId="478"/>
          <ac:spMkLst>
            <pc:docMk/>
            <pc:sldMk cId="3267789974" sldId="2147478977"/>
            <ac:spMk id="7" creationId="{71A9581A-5486-B00F-D2A1-F39BAE8F7748}"/>
          </ac:spMkLst>
        </pc:spChg>
        <pc:graphicFrameChg chg="add mod modGraphic">
          <ac:chgData name="Kevin Duddy" userId="9a0f5a45-083f-4ac9-8cbf-65f891190f65" providerId="ADAL" clId="{12A70689-6CF3-49DB-8329-D6C9EEACB829}" dt="2026-01-09T09:17:58.112" v="1270" actId="14100"/>
          <ac:graphicFrameMkLst>
            <pc:docMk/>
            <pc:sldMk cId="3267789974" sldId="2147478977"/>
            <ac:graphicFrameMk id="3" creationId="{256192CD-51E4-7B95-A33A-292D42DC81CE}"/>
          </ac:graphicFrameMkLst>
        </pc:graphicFrameChg>
      </pc:sldChg>
      <pc:sldChg chg="new del">
        <pc:chgData name="Kevin Duddy" userId="9a0f5a45-083f-4ac9-8cbf-65f891190f65" providerId="ADAL" clId="{12A70689-6CF3-49DB-8329-D6C9EEACB829}" dt="2026-01-08T21:05:44.763" v="985" actId="47"/>
        <pc:sldMkLst>
          <pc:docMk/>
          <pc:sldMk cId="1370803525" sldId="2147478978"/>
        </pc:sldMkLst>
      </pc:sldChg>
      <pc:sldChg chg="addSp delSp modSp new mod modClrScheme chgLayout">
        <pc:chgData name="Kevin Duddy" userId="9a0f5a45-083f-4ac9-8cbf-65f891190f65" providerId="ADAL" clId="{12A70689-6CF3-49DB-8329-D6C9EEACB829}" dt="2026-01-08T21:25:43.505" v="1089" actId="1076"/>
        <pc:sldMkLst>
          <pc:docMk/>
          <pc:sldMk cId="3036104743" sldId="2147478978"/>
        </pc:sldMkLst>
        <pc:spChg chg="del mod ord">
          <ac:chgData name="Kevin Duddy" userId="9a0f5a45-083f-4ac9-8cbf-65f891190f65" providerId="ADAL" clId="{12A70689-6CF3-49DB-8329-D6C9EEACB829}" dt="2026-01-08T21:08:49.321" v="989" actId="700"/>
          <ac:spMkLst>
            <pc:docMk/>
            <pc:sldMk cId="3036104743" sldId="2147478978"/>
            <ac:spMk id="2" creationId="{102DAA38-9578-8E29-CF29-0ED40B400E43}"/>
          </ac:spMkLst>
        </pc:spChg>
        <pc:spChg chg="del mod ord">
          <ac:chgData name="Kevin Duddy" userId="9a0f5a45-083f-4ac9-8cbf-65f891190f65" providerId="ADAL" clId="{12A70689-6CF3-49DB-8329-D6C9EEACB829}" dt="2026-01-08T21:08:49.321" v="989" actId="700"/>
          <ac:spMkLst>
            <pc:docMk/>
            <pc:sldMk cId="3036104743" sldId="2147478978"/>
            <ac:spMk id="3" creationId="{B29E9398-DF72-D0BA-9CBC-9BB8A2FA3663}"/>
          </ac:spMkLst>
        </pc:spChg>
        <pc:spChg chg="del">
          <ac:chgData name="Kevin Duddy" userId="9a0f5a45-083f-4ac9-8cbf-65f891190f65" providerId="ADAL" clId="{12A70689-6CF3-49DB-8329-D6C9EEACB829}" dt="2026-01-08T21:08:49.321" v="989" actId="700"/>
          <ac:spMkLst>
            <pc:docMk/>
            <pc:sldMk cId="3036104743" sldId="2147478978"/>
            <ac:spMk id="4" creationId="{94A81DF7-AD49-F195-854F-CE294EBA3DA6}"/>
          </ac:spMkLst>
        </pc:spChg>
        <pc:spChg chg="del">
          <ac:chgData name="Kevin Duddy" userId="9a0f5a45-083f-4ac9-8cbf-65f891190f65" providerId="ADAL" clId="{12A70689-6CF3-49DB-8329-D6C9EEACB829}" dt="2026-01-08T21:08:49.321" v="989" actId="700"/>
          <ac:spMkLst>
            <pc:docMk/>
            <pc:sldMk cId="3036104743" sldId="2147478978"/>
            <ac:spMk id="5" creationId="{FBF21760-3AFF-5543-4A25-8E4BF76FF389}"/>
          </ac:spMkLst>
        </pc:spChg>
        <pc:spChg chg="del">
          <ac:chgData name="Kevin Duddy" userId="9a0f5a45-083f-4ac9-8cbf-65f891190f65" providerId="ADAL" clId="{12A70689-6CF3-49DB-8329-D6C9EEACB829}" dt="2026-01-08T21:08:49.321" v="989" actId="700"/>
          <ac:spMkLst>
            <pc:docMk/>
            <pc:sldMk cId="3036104743" sldId="2147478978"/>
            <ac:spMk id="6" creationId="{7EEE9E20-7C43-26D1-D9E4-BEE39D8BDCCB}"/>
          </ac:spMkLst>
        </pc:spChg>
        <pc:spChg chg="add mod ord">
          <ac:chgData name="Kevin Duddy" userId="9a0f5a45-083f-4ac9-8cbf-65f891190f65" providerId="ADAL" clId="{12A70689-6CF3-49DB-8329-D6C9EEACB829}" dt="2026-01-08T21:14:19.559" v="1012" actId="27636"/>
          <ac:spMkLst>
            <pc:docMk/>
            <pc:sldMk cId="3036104743" sldId="2147478978"/>
            <ac:spMk id="7" creationId="{42C7503F-DCC2-30F5-2F6B-98E686F3A30F}"/>
          </ac:spMkLst>
        </pc:spChg>
        <pc:spChg chg="add del mod ord">
          <ac:chgData name="Kevin Duddy" userId="9a0f5a45-083f-4ac9-8cbf-65f891190f65" providerId="ADAL" clId="{12A70689-6CF3-49DB-8329-D6C9EEACB829}" dt="2026-01-08T21:08:51.954" v="990" actId="21"/>
          <ac:spMkLst>
            <pc:docMk/>
            <pc:sldMk cId="3036104743" sldId="2147478978"/>
            <ac:spMk id="8" creationId="{6AC9E911-189B-5417-A568-5DE95573D9BB}"/>
          </ac:spMkLst>
        </pc:spChg>
        <pc:spChg chg="add mod">
          <ac:chgData name="Kevin Duddy" userId="9a0f5a45-083f-4ac9-8cbf-65f891190f65" providerId="ADAL" clId="{12A70689-6CF3-49DB-8329-D6C9EEACB829}" dt="2026-01-08T21:25:43.505" v="1089" actId="1076"/>
          <ac:spMkLst>
            <pc:docMk/>
            <pc:sldMk cId="3036104743" sldId="2147478978"/>
            <ac:spMk id="10" creationId="{75ABEF87-E376-3180-842A-75DB6E43980E}"/>
          </ac:spMkLst>
        </pc:spChg>
        <pc:spChg chg="add del mod">
          <ac:chgData name="Kevin Duddy" userId="9a0f5a45-083f-4ac9-8cbf-65f891190f65" providerId="ADAL" clId="{12A70689-6CF3-49DB-8329-D6C9EEACB829}" dt="2026-01-08T21:16:17.633" v="1031"/>
          <ac:spMkLst>
            <pc:docMk/>
            <pc:sldMk cId="3036104743" sldId="2147478978"/>
            <ac:spMk id="12" creationId="{D5CC414A-A19F-5083-3792-4E94C5F2596D}"/>
          </ac:spMkLst>
        </pc:spChg>
        <pc:spChg chg="add mod">
          <ac:chgData name="Kevin Duddy" userId="9a0f5a45-083f-4ac9-8cbf-65f891190f65" providerId="ADAL" clId="{12A70689-6CF3-49DB-8329-D6C9EEACB829}" dt="2026-01-08T21:25:43.505" v="1089" actId="1076"/>
          <ac:spMkLst>
            <pc:docMk/>
            <pc:sldMk cId="3036104743" sldId="2147478978"/>
            <ac:spMk id="13" creationId="{15FC5657-A8CF-1E83-4AA6-429AEFCF7F06}"/>
          </ac:spMkLst>
        </pc:spChg>
        <pc:spChg chg="add mod">
          <ac:chgData name="Kevin Duddy" userId="9a0f5a45-083f-4ac9-8cbf-65f891190f65" providerId="ADAL" clId="{12A70689-6CF3-49DB-8329-D6C9EEACB829}" dt="2026-01-08T21:25:43.505" v="1089" actId="1076"/>
          <ac:spMkLst>
            <pc:docMk/>
            <pc:sldMk cId="3036104743" sldId="2147478978"/>
            <ac:spMk id="14" creationId="{DA02940F-1D7E-7595-029A-5DBE1D3750A6}"/>
          </ac:spMkLst>
        </pc:spChg>
        <pc:spChg chg="add mod">
          <ac:chgData name="Kevin Duddy" userId="9a0f5a45-083f-4ac9-8cbf-65f891190f65" providerId="ADAL" clId="{12A70689-6CF3-49DB-8329-D6C9EEACB829}" dt="2026-01-08T21:25:43.505" v="1089" actId="1076"/>
          <ac:spMkLst>
            <pc:docMk/>
            <pc:sldMk cId="3036104743" sldId="2147478978"/>
            <ac:spMk id="15" creationId="{90F79481-A926-361B-BA7C-DCB5B6E40151}"/>
          </ac:spMkLst>
        </pc:spChg>
        <pc:spChg chg="add mod">
          <ac:chgData name="Kevin Duddy" userId="9a0f5a45-083f-4ac9-8cbf-65f891190f65" providerId="ADAL" clId="{12A70689-6CF3-49DB-8329-D6C9EEACB829}" dt="2026-01-08T21:25:43.505" v="1089" actId="1076"/>
          <ac:spMkLst>
            <pc:docMk/>
            <pc:sldMk cId="3036104743" sldId="2147478978"/>
            <ac:spMk id="16" creationId="{2E46ECCE-8415-8D8E-46AF-35F6209D95F1}"/>
          </ac:spMkLst>
        </pc:spChg>
        <pc:spChg chg="add mod">
          <ac:chgData name="Kevin Duddy" userId="9a0f5a45-083f-4ac9-8cbf-65f891190f65" providerId="ADAL" clId="{12A70689-6CF3-49DB-8329-D6C9EEACB829}" dt="2026-01-08T21:25:43.505" v="1089" actId="1076"/>
          <ac:spMkLst>
            <pc:docMk/>
            <pc:sldMk cId="3036104743" sldId="2147478978"/>
            <ac:spMk id="17" creationId="{1FBC849C-F622-C952-28E4-B88892253DBA}"/>
          </ac:spMkLst>
        </pc:spChg>
        <pc:spChg chg="add mod">
          <ac:chgData name="Kevin Duddy" userId="9a0f5a45-083f-4ac9-8cbf-65f891190f65" providerId="ADAL" clId="{12A70689-6CF3-49DB-8329-D6C9EEACB829}" dt="2026-01-08T21:25:43.505" v="1089" actId="1076"/>
          <ac:spMkLst>
            <pc:docMk/>
            <pc:sldMk cId="3036104743" sldId="2147478978"/>
            <ac:spMk id="18" creationId="{4F7BC3E3-364B-37FD-8B97-31CC193DE00C}"/>
          </ac:spMkLst>
        </pc:spChg>
      </pc:sldChg>
      <pc:sldChg chg="addSp delSp modSp add mod">
        <pc:chgData name="Kevin Duddy" userId="9a0f5a45-083f-4ac9-8cbf-65f891190f65" providerId="ADAL" clId="{12A70689-6CF3-49DB-8329-D6C9EEACB829}" dt="2026-01-09T09:19:32.102" v="1277" actId="12100"/>
        <pc:sldMkLst>
          <pc:docMk/>
          <pc:sldMk cId="1818946379" sldId="2147478979"/>
        </pc:sldMkLst>
        <pc:spChg chg="mod">
          <ac:chgData name="Kevin Duddy" userId="9a0f5a45-083f-4ac9-8cbf-65f891190f65" providerId="ADAL" clId="{12A70689-6CF3-49DB-8329-D6C9EEACB829}" dt="2026-01-09T09:18:58.225" v="1276" actId="207"/>
          <ac:spMkLst>
            <pc:docMk/>
            <pc:sldMk cId="1818946379" sldId="2147478979"/>
            <ac:spMk id="4" creationId="{2FF7236D-0CC5-A9BD-854A-727A1BFACCF6}"/>
          </ac:spMkLst>
        </pc:spChg>
        <pc:graphicFrameChg chg="del">
          <ac:chgData name="Kevin Duddy" userId="9a0f5a45-083f-4ac9-8cbf-65f891190f65" providerId="ADAL" clId="{12A70689-6CF3-49DB-8329-D6C9EEACB829}" dt="2026-01-09T09:08:26.069" v="1137" actId="478"/>
          <ac:graphicFrameMkLst>
            <pc:docMk/>
            <pc:sldMk cId="1818946379" sldId="2147478979"/>
            <ac:graphicFrameMk id="3" creationId="{920258B3-66F5-D655-A199-61D4E16E5DF0}"/>
          </ac:graphicFrameMkLst>
        </pc:graphicFrameChg>
        <pc:graphicFrameChg chg="add del mod modGraphic">
          <ac:chgData name="Kevin Duddy" userId="9a0f5a45-083f-4ac9-8cbf-65f891190f65" providerId="ADAL" clId="{12A70689-6CF3-49DB-8329-D6C9EEACB829}" dt="2026-01-09T09:09:27.746" v="1166" actId="21"/>
          <ac:graphicFrameMkLst>
            <pc:docMk/>
            <pc:sldMk cId="1818946379" sldId="2147478979"/>
            <ac:graphicFrameMk id="5" creationId="{AC26C207-CC93-CB5E-B9F9-805035CB2EF5}"/>
          </ac:graphicFrameMkLst>
        </pc:graphicFrameChg>
        <pc:graphicFrameChg chg="add mod modGraphic">
          <ac:chgData name="Kevin Duddy" userId="9a0f5a45-083f-4ac9-8cbf-65f891190f65" providerId="ADAL" clId="{12A70689-6CF3-49DB-8329-D6C9EEACB829}" dt="2026-01-09T09:19:32.102" v="1277" actId="12100"/>
          <ac:graphicFrameMkLst>
            <pc:docMk/>
            <pc:sldMk cId="1818946379" sldId="2147478979"/>
            <ac:graphicFrameMk id="6" creationId="{2E3AB883-B734-301E-8EF3-3953746D6505}"/>
          </ac:graphicFrameMkLst>
        </pc:graphicFrame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2.xml.rels><?xml version="1.0" encoding="UTF-8" standalone="yes"?>
<Relationships xmlns="http://schemas.openxmlformats.org/package/2006/relationships"><Relationship Id="rId2" Type="http://schemas.openxmlformats.org/officeDocument/2006/relationships/hyperlink" Target="mailto:consultations@smartdcc.co.uk" TargetMode="External"/><Relationship Id="rId1" Type="http://schemas.openxmlformats.org/officeDocument/2006/relationships/hyperlink" Target="https://recportal.co.uk/switching-address-quality-plan" TargetMode="External"/></Relationships>
</file>

<file path=ppt/diagrams/_rels/data3.xml.rels><?xml version="1.0" encoding="UTF-8" standalone="yes"?>
<Relationships xmlns="http://schemas.openxmlformats.org/package/2006/relationships"><Relationship Id="rId1" Type="http://schemas.openxmlformats.org/officeDocument/2006/relationships/hyperlink" Target="https://recportal.co.uk/documents/20121/0/JWS+Certificate+Replacement+Guide+and+Information.pptx/1951ea9b-a6d1-bdd0-2d15-d5cefb2c4963?t=1764942225117&amp;download=true" TargetMode="External"/></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2" Type="http://schemas.openxmlformats.org/officeDocument/2006/relationships/hyperlink" Target="mailto:consultations@smartdcc.co.uk" TargetMode="External"/><Relationship Id="rId1" Type="http://schemas.openxmlformats.org/officeDocument/2006/relationships/hyperlink" Target="https://recportal.co.uk/switching-address-quality-plan" TargetMode="External"/></Relationships>
</file>

<file path=ppt/diagrams/_rels/drawing3.xml.rels><?xml version="1.0" encoding="UTF-8" standalone="yes"?>
<Relationships xmlns="http://schemas.openxmlformats.org/package/2006/relationships"><Relationship Id="rId1" Type="http://schemas.openxmlformats.org/officeDocument/2006/relationships/hyperlink" Target="https://recportal.co.uk/documents/20121/0/JWS+Certificate+Replacement+Guide+and+Information.pptx/1951ea9b-a6d1-bdd0-2d15-d5cefb2c4963?t=1764942225117&amp;download=true"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t>Competition Act compliance</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t>Any other AOB?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ADDFF4-F6A6-4E4D-9DF3-7A6283B403BC}" type="doc">
      <dgm:prSet loTypeId="urn:microsoft.com/office/officeart/2005/8/layout/process4" loCatId="process" qsTypeId="urn:microsoft.com/office/officeart/2005/8/quickstyle/simple4" qsCatId="simple" csTypeId="urn:microsoft.com/office/officeart/2005/8/colors/accent3_2" csCatId="accent3" phldr="1"/>
      <dgm:spPr/>
      <dgm:t>
        <a:bodyPr/>
        <a:lstStyle/>
        <a:p>
          <a:endParaRPr lang="en-US"/>
        </a:p>
      </dgm:t>
    </dgm:pt>
    <dgm:pt modelId="{60A28FF5-FD2F-4F11-ACF4-8D67E7FA2CB4}">
      <dgm:prSet/>
      <dgm:spPr/>
      <dgm:t>
        <a:bodyPr/>
        <a:lstStyle/>
        <a:p>
          <a:r>
            <a:rPr lang="en-GB" dirty="0">
              <a:latin typeface="Arial" panose="020B0604020202020204" pitchFamily="34" charset="0"/>
              <a:cs typeface="Arial" panose="020B0604020202020204" pitchFamily="34" charset="0"/>
            </a:rPr>
            <a:t>The DCC, in fulfilling its role as Switching Operator, seeks views from industry on the content of the 2026 - 2027 Address Quality Plan (AQP) to ensure that the document is fit for purpose in meeting the Address Quality Objective.</a:t>
          </a:r>
          <a:endParaRPr lang="en-US" dirty="0">
            <a:latin typeface="Arial" panose="020B0604020202020204" pitchFamily="34" charset="0"/>
            <a:cs typeface="Arial" panose="020B0604020202020204" pitchFamily="34" charset="0"/>
          </a:endParaRPr>
        </a:p>
      </dgm:t>
    </dgm:pt>
    <dgm:pt modelId="{B6B60F86-9AE9-48ED-8AA8-E2BAFCAC550E}" type="parTrans" cxnId="{5A18F8DD-95D0-424F-925E-7C6D4B6C8132}">
      <dgm:prSet/>
      <dgm:spPr/>
      <dgm:t>
        <a:bodyPr/>
        <a:lstStyle/>
        <a:p>
          <a:endParaRPr lang="en-US"/>
        </a:p>
      </dgm:t>
    </dgm:pt>
    <dgm:pt modelId="{2699AA5E-E51B-485B-BC64-5EEEB377A08A}" type="sibTrans" cxnId="{5A18F8DD-95D0-424F-925E-7C6D4B6C8132}">
      <dgm:prSet/>
      <dgm:spPr/>
      <dgm:t>
        <a:bodyPr/>
        <a:lstStyle/>
        <a:p>
          <a:endParaRPr lang="en-US"/>
        </a:p>
      </dgm:t>
    </dgm:pt>
    <dgm:pt modelId="{10AE70E8-28BE-4E04-BAC2-0233D88FB63E}">
      <dgm:prSet/>
      <dgm:spPr/>
      <dgm:t>
        <a:bodyPr/>
        <a:lstStyle/>
        <a:p>
          <a:r>
            <a:rPr lang="en-GB" dirty="0">
              <a:latin typeface="Arial" panose="020B0604020202020204" pitchFamily="34" charset="0"/>
              <a:cs typeface="Arial" panose="020B0604020202020204" pitchFamily="34" charset="0"/>
            </a:rPr>
            <a:t>The consultation documents can be found on the</a:t>
          </a:r>
          <a:r>
            <a:rPr lang="en-GB" dirty="0">
              <a:solidFill>
                <a:schemeClr val="bg1"/>
              </a:solidFill>
              <a:latin typeface="Arial" panose="020B0604020202020204" pitchFamily="34" charset="0"/>
              <a:cs typeface="Arial" panose="020B0604020202020204" pitchFamily="34" charset="0"/>
            </a:rPr>
            <a:t> </a:t>
          </a:r>
          <a:r>
            <a:rPr lang="en-GB" b="1" dirty="0">
              <a:solidFill>
                <a:schemeClr val="bg1"/>
              </a:solidFill>
              <a:latin typeface="Arial" panose="020B0604020202020204" pitchFamily="34" charset="0"/>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Switching Address Quality Plan</a:t>
          </a:r>
          <a:r>
            <a:rPr lang="en-GB" dirty="0">
              <a:solidFill>
                <a:schemeClr val="bg1"/>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page on the REC Portal</a:t>
          </a:r>
          <a:endParaRPr lang="en-US" dirty="0">
            <a:latin typeface="Arial" panose="020B0604020202020204" pitchFamily="34" charset="0"/>
            <a:cs typeface="Arial" panose="020B0604020202020204" pitchFamily="34" charset="0"/>
          </a:endParaRPr>
        </a:p>
      </dgm:t>
    </dgm:pt>
    <dgm:pt modelId="{60C04DBE-B123-422D-B562-1EC86BE55682}" type="parTrans" cxnId="{8D04F22D-93C4-4C8A-B6E3-C486499468FD}">
      <dgm:prSet/>
      <dgm:spPr/>
      <dgm:t>
        <a:bodyPr/>
        <a:lstStyle/>
        <a:p>
          <a:endParaRPr lang="en-US"/>
        </a:p>
      </dgm:t>
    </dgm:pt>
    <dgm:pt modelId="{0C18B757-531A-42DA-BC45-FB58DA696175}" type="sibTrans" cxnId="{8D04F22D-93C4-4C8A-B6E3-C486499468FD}">
      <dgm:prSet/>
      <dgm:spPr/>
      <dgm:t>
        <a:bodyPr/>
        <a:lstStyle/>
        <a:p>
          <a:endParaRPr lang="en-US"/>
        </a:p>
      </dgm:t>
    </dgm:pt>
    <dgm:pt modelId="{6868ECF3-3D40-4C16-839A-B04D64857C66}">
      <dgm:prSet custT="1"/>
      <dgm:spPr/>
      <dgm:t>
        <a:bodyPr/>
        <a:lstStyle/>
        <a:p>
          <a:r>
            <a:rPr lang="en-GB" sz="1600" dirty="0">
              <a:latin typeface="Arial" panose="020B0604020202020204" pitchFamily="34" charset="0"/>
              <a:cs typeface="Arial" panose="020B0604020202020204" pitchFamily="34" charset="0"/>
            </a:rPr>
            <a:t>The completed response template should be sent to </a:t>
          </a:r>
          <a:r>
            <a:rPr lang="en-GB" sz="1600" b="1" u="sng" dirty="0">
              <a:solidFill>
                <a:schemeClr val="bg1"/>
              </a:solidFill>
              <a:latin typeface="Arial" panose="020B0604020202020204" pitchFamily="34" charset="0"/>
              <a:cs typeface="Arial" panose="020B06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consultations@smartdcc.co.uk</a:t>
          </a:r>
          <a:r>
            <a:rPr lang="en-GB" sz="1600" dirty="0">
              <a:solidFill>
                <a:schemeClr val="bg1"/>
              </a:solidFill>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by </a:t>
          </a:r>
          <a:r>
            <a:rPr lang="en-GB" sz="1600" b="1" dirty="0">
              <a:latin typeface="Arial" panose="020B0604020202020204" pitchFamily="34" charset="0"/>
              <a:cs typeface="Arial" panose="020B0604020202020204" pitchFamily="34" charset="0"/>
            </a:rPr>
            <a:t>30 January 2026</a:t>
          </a:r>
          <a:r>
            <a:rPr lang="en-GB" sz="1600" dirty="0">
              <a:latin typeface="Arial" panose="020B0604020202020204" pitchFamily="34" charset="0"/>
              <a:cs typeface="Arial" panose="020B0604020202020204" pitchFamily="34" charset="0"/>
            </a:rPr>
            <a:t> with the subject of the email “Year 5 Address Quality Plan – Consultation Response”.</a:t>
          </a:r>
          <a:endParaRPr lang="en-US" sz="1600" dirty="0">
            <a:latin typeface="Arial" panose="020B0604020202020204" pitchFamily="34" charset="0"/>
            <a:cs typeface="Arial" panose="020B0604020202020204" pitchFamily="34" charset="0"/>
          </a:endParaRPr>
        </a:p>
      </dgm:t>
    </dgm:pt>
    <dgm:pt modelId="{DBBF452F-5544-4476-96E4-46599E71FAD0}" type="parTrans" cxnId="{19643F00-353A-4D6B-A4A2-277DC499CA8A}">
      <dgm:prSet/>
      <dgm:spPr/>
      <dgm:t>
        <a:bodyPr/>
        <a:lstStyle/>
        <a:p>
          <a:endParaRPr lang="en-US"/>
        </a:p>
      </dgm:t>
    </dgm:pt>
    <dgm:pt modelId="{FFBAF802-417E-4FF6-8E4A-2032DC61CA9C}" type="sibTrans" cxnId="{19643F00-353A-4D6B-A4A2-277DC499CA8A}">
      <dgm:prSet/>
      <dgm:spPr/>
      <dgm:t>
        <a:bodyPr/>
        <a:lstStyle/>
        <a:p>
          <a:endParaRPr lang="en-US"/>
        </a:p>
      </dgm:t>
    </dgm:pt>
    <dgm:pt modelId="{8CAA58D4-B3D4-4587-905F-E55DA3367581}">
      <dgm:prSet custT="1"/>
      <dgm:spPr/>
      <dgm:t>
        <a:bodyPr/>
        <a:lstStyle/>
        <a:p>
          <a:r>
            <a:rPr lang="en-GB" sz="1700" dirty="0">
              <a:latin typeface="Arial" panose="020B0604020202020204" pitchFamily="34" charset="0"/>
              <a:cs typeface="Arial" panose="020B0604020202020204" pitchFamily="34" charset="0"/>
            </a:rPr>
            <a:t>The Switching Operator is required to consult with Market Participants and other interested parties ahead of that plan becoming effective.</a:t>
          </a:r>
          <a:endParaRPr lang="en-US" sz="1700" dirty="0">
            <a:latin typeface="Arial" panose="020B0604020202020204" pitchFamily="34" charset="0"/>
            <a:cs typeface="Arial" panose="020B0604020202020204" pitchFamily="34" charset="0"/>
          </a:endParaRPr>
        </a:p>
      </dgm:t>
    </dgm:pt>
    <dgm:pt modelId="{FE61FD81-5E88-4C0A-8B6A-3EBA537F2E8F}" type="parTrans" cxnId="{CFDF1C2C-BE76-4E22-8974-AEDB98F09EF5}">
      <dgm:prSet/>
      <dgm:spPr/>
      <dgm:t>
        <a:bodyPr/>
        <a:lstStyle/>
        <a:p>
          <a:endParaRPr lang="en-GB"/>
        </a:p>
      </dgm:t>
    </dgm:pt>
    <dgm:pt modelId="{15918086-8671-421E-A9CF-5A47D3E80B31}" type="sibTrans" cxnId="{CFDF1C2C-BE76-4E22-8974-AEDB98F09EF5}">
      <dgm:prSet/>
      <dgm:spPr/>
      <dgm:t>
        <a:bodyPr/>
        <a:lstStyle/>
        <a:p>
          <a:endParaRPr lang="en-GB"/>
        </a:p>
      </dgm:t>
    </dgm:pt>
    <dgm:pt modelId="{5416230C-D1CE-4795-B7AF-BC4467BCCAC1}" type="pres">
      <dgm:prSet presAssocID="{2FADDFF4-F6A6-4E4D-9DF3-7A6283B403BC}" presName="Name0" presStyleCnt="0">
        <dgm:presLayoutVars>
          <dgm:dir/>
          <dgm:animLvl val="lvl"/>
          <dgm:resizeHandles val="exact"/>
        </dgm:presLayoutVars>
      </dgm:prSet>
      <dgm:spPr/>
    </dgm:pt>
    <dgm:pt modelId="{8C6521CF-685B-4A1D-872D-06CEF84D9BEB}" type="pres">
      <dgm:prSet presAssocID="{10AE70E8-28BE-4E04-BAC2-0233D88FB63E}" presName="boxAndChildren" presStyleCnt="0"/>
      <dgm:spPr/>
    </dgm:pt>
    <dgm:pt modelId="{1F48C509-38CA-4BF9-80B3-DFB72184479E}" type="pres">
      <dgm:prSet presAssocID="{10AE70E8-28BE-4E04-BAC2-0233D88FB63E}" presName="parentTextBox" presStyleLbl="node1" presStyleIdx="0" presStyleCnt="2"/>
      <dgm:spPr/>
    </dgm:pt>
    <dgm:pt modelId="{60B61A21-AB06-435B-9CCF-5A26A751BF06}" type="pres">
      <dgm:prSet presAssocID="{10AE70E8-28BE-4E04-BAC2-0233D88FB63E}" presName="entireBox" presStyleLbl="node1" presStyleIdx="0" presStyleCnt="2"/>
      <dgm:spPr/>
    </dgm:pt>
    <dgm:pt modelId="{2C64CD8B-4CBB-49A1-933F-7E0B5A9B869C}" type="pres">
      <dgm:prSet presAssocID="{10AE70E8-28BE-4E04-BAC2-0233D88FB63E}" presName="descendantBox" presStyleCnt="0"/>
      <dgm:spPr/>
    </dgm:pt>
    <dgm:pt modelId="{5EDBB556-0997-4C92-8334-4D806076253E}" type="pres">
      <dgm:prSet presAssocID="{6868ECF3-3D40-4C16-839A-B04D64857C66}" presName="childTextBox" presStyleLbl="fgAccFollowNode1" presStyleIdx="0" presStyleCnt="2">
        <dgm:presLayoutVars>
          <dgm:bulletEnabled val="1"/>
        </dgm:presLayoutVars>
      </dgm:prSet>
      <dgm:spPr/>
    </dgm:pt>
    <dgm:pt modelId="{08D1DC16-8D86-48E6-8D9B-F094B7A1ACE6}" type="pres">
      <dgm:prSet presAssocID="{2699AA5E-E51B-485B-BC64-5EEEB377A08A}" presName="sp" presStyleCnt="0"/>
      <dgm:spPr/>
    </dgm:pt>
    <dgm:pt modelId="{AE50FDFC-D076-43C9-83AC-C0A87CB5135F}" type="pres">
      <dgm:prSet presAssocID="{60A28FF5-FD2F-4F11-ACF4-8D67E7FA2CB4}" presName="arrowAndChildren" presStyleCnt="0"/>
      <dgm:spPr/>
    </dgm:pt>
    <dgm:pt modelId="{22D64225-F673-41D6-858C-382A514CB421}" type="pres">
      <dgm:prSet presAssocID="{60A28FF5-FD2F-4F11-ACF4-8D67E7FA2CB4}" presName="parentTextArrow" presStyleLbl="node1" presStyleIdx="0" presStyleCnt="2"/>
      <dgm:spPr/>
    </dgm:pt>
    <dgm:pt modelId="{5790102E-9C90-4AE5-B8B2-6030430B8E4F}" type="pres">
      <dgm:prSet presAssocID="{60A28FF5-FD2F-4F11-ACF4-8D67E7FA2CB4}" presName="arrow" presStyleLbl="node1" presStyleIdx="1" presStyleCnt="2" custLinFactNeighborX="1542" custLinFactNeighborY="-20146"/>
      <dgm:spPr/>
    </dgm:pt>
    <dgm:pt modelId="{33ACBD87-A2CB-44FB-A194-E68F3B3BEA3B}" type="pres">
      <dgm:prSet presAssocID="{60A28FF5-FD2F-4F11-ACF4-8D67E7FA2CB4}" presName="descendantArrow" presStyleCnt="0"/>
      <dgm:spPr/>
    </dgm:pt>
    <dgm:pt modelId="{A4F95496-BE64-44E9-8910-40A61B26AA69}" type="pres">
      <dgm:prSet presAssocID="{8CAA58D4-B3D4-4587-905F-E55DA3367581}" presName="childTextArrow" presStyleLbl="fgAccFollowNode1" presStyleIdx="1" presStyleCnt="2">
        <dgm:presLayoutVars>
          <dgm:bulletEnabled val="1"/>
        </dgm:presLayoutVars>
      </dgm:prSet>
      <dgm:spPr/>
    </dgm:pt>
  </dgm:ptLst>
  <dgm:cxnLst>
    <dgm:cxn modelId="{19643F00-353A-4D6B-A4A2-277DC499CA8A}" srcId="{10AE70E8-28BE-4E04-BAC2-0233D88FB63E}" destId="{6868ECF3-3D40-4C16-839A-B04D64857C66}" srcOrd="0" destOrd="0" parTransId="{DBBF452F-5544-4476-96E4-46599E71FAD0}" sibTransId="{FFBAF802-417E-4FF6-8E4A-2032DC61CA9C}"/>
    <dgm:cxn modelId="{DDF8FC29-2966-423E-9217-7409B571A12C}" type="presOf" srcId="{60A28FF5-FD2F-4F11-ACF4-8D67E7FA2CB4}" destId="{22D64225-F673-41D6-858C-382A514CB421}" srcOrd="0" destOrd="0" presId="urn:microsoft.com/office/officeart/2005/8/layout/process4"/>
    <dgm:cxn modelId="{CFDF1C2C-BE76-4E22-8974-AEDB98F09EF5}" srcId="{60A28FF5-FD2F-4F11-ACF4-8D67E7FA2CB4}" destId="{8CAA58D4-B3D4-4587-905F-E55DA3367581}" srcOrd="0" destOrd="0" parTransId="{FE61FD81-5E88-4C0A-8B6A-3EBA537F2E8F}" sibTransId="{15918086-8671-421E-A9CF-5A47D3E80B31}"/>
    <dgm:cxn modelId="{8D04F22D-93C4-4C8A-B6E3-C486499468FD}" srcId="{2FADDFF4-F6A6-4E4D-9DF3-7A6283B403BC}" destId="{10AE70E8-28BE-4E04-BAC2-0233D88FB63E}" srcOrd="1" destOrd="0" parTransId="{60C04DBE-B123-422D-B562-1EC86BE55682}" sibTransId="{0C18B757-531A-42DA-BC45-FB58DA696175}"/>
    <dgm:cxn modelId="{5D93FE68-0597-4442-8113-D27CC5453EEC}" type="presOf" srcId="{6868ECF3-3D40-4C16-839A-B04D64857C66}" destId="{5EDBB556-0997-4C92-8334-4D806076253E}" srcOrd="0" destOrd="0" presId="urn:microsoft.com/office/officeart/2005/8/layout/process4"/>
    <dgm:cxn modelId="{DDBCC680-2314-429D-B1D1-CB76B1ACB493}" type="presOf" srcId="{10AE70E8-28BE-4E04-BAC2-0233D88FB63E}" destId="{1F48C509-38CA-4BF9-80B3-DFB72184479E}" srcOrd="0" destOrd="0" presId="urn:microsoft.com/office/officeart/2005/8/layout/process4"/>
    <dgm:cxn modelId="{040F969C-B206-4D14-B588-5A1E5DEE5A15}" type="presOf" srcId="{10AE70E8-28BE-4E04-BAC2-0233D88FB63E}" destId="{60B61A21-AB06-435B-9CCF-5A26A751BF06}" srcOrd="1" destOrd="0" presId="urn:microsoft.com/office/officeart/2005/8/layout/process4"/>
    <dgm:cxn modelId="{AC7AE3B3-1A29-40F7-A95F-657974692E4A}" type="presOf" srcId="{60A28FF5-FD2F-4F11-ACF4-8D67E7FA2CB4}" destId="{5790102E-9C90-4AE5-B8B2-6030430B8E4F}" srcOrd="1" destOrd="0" presId="urn:microsoft.com/office/officeart/2005/8/layout/process4"/>
    <dgm:cxn modelId="{A555A9D5-9073-4981-9A1A-3CEB1DC3A22D}" type="presOf" srcId="{8CAA58D4-B3D4-4587-905F-E55DA3367581}" destId="{A4F95496-BE64-44E9-8910-40A61B26AA69}" srcOrd="0" destOrd="0" presId="urn:microsoft.com/office/officeart/2005/8/layout/process4"/>
    <dgm:cxn modelId="{5A18F8DD-95D0-424F-925E-7C6D4B6C8132}" srcId="{2FADDFF4-F6A6-4E4D-9DF3-7A6283B403BC}" destId="{60A28FF5-FD2F-4F11-ACF4-8D67E7FA2CB4}" srcOrd="0" destOrd="0" parTransId="{B6B60F86-9AE9-48ED-8AA8-E2BAFCAC550E}" sibTransId="{2699AA5E-E51B-485B-BC64-5EEEB377A08A}"/>
    <dgm:cxn modelId="{9A0848F8-E87C-43BA-AF8F-3B49E61306B6}" type="presOf" srcId="{2FADDFF4-F6A6-4E4D-9DF3-7A6283B403BC}" destId="{5416230C-D1CE-4795-B7AF-BC4467BCCAC1}" srcOrd="0" destOrd="0" presId="urn:microsoft.com/office/officeart/2005/8/layout/process4"/>
    <dgm:cxn modelId="{BD380F92-6A0A-4BCD-98D8-6B7537C2BF55}" type="presParOf" srcId="{5416230C-D1CE-4795-B7AF-BC4467BCCAC1}" destId="{8C6521CF-685B-4A1D-872D-06CEF84D9BEB}" srcOrd="0" destOrd="0" presId="urn:microsoft.com/office/officeart/2005/8/layout/process4"/>
    <dgm:cxn modelId="{B6457CAD-4012-4322-A2F0-9F2D566CE665}" type="presParOf" srcId="{8C6521CF-685B-4A1D-872D-06CEF84D9BEB}" destId="{1F48C509-38CA-4BF9-80B3-DFB72184479E}" srcOrd="0" destOrd="0" presId="urn:microsoft.com/office/officeart/2005/8/layout/process4"/>
    <dgm:cxn modelId="{E6E9C8AB-DB22-4CFB-86E3-2D7E6316BFE6}" type="presParOf" srcId="{8C6521CF-685B-4A1D-872D-06CEF84D9BEB}" destId="{60B61A21-AB06-435B-9CCF-5A26A751BF06}" srcOrd="1" destOrd="0" presId="urn:microsoft.com/office/officeart/2005/8/layout/process4"/>
    <dgm:cxn modelId="{63AE552D-73E1-4BD6-8AE4-C09C94368768}" type="presParOf" srcId="{8C6521CF-685B-4A1D-872D-06CEF84D9BEB}" destId="{2C64CD8B-4CBB-49A1-933F-7E0B5A9B869C}" srcOrd="2" destOrd="0" presId="urn:microsoft.com/office/officeart/2005/8/layout/process4"/>
    <dgm:cxn modelId="{F41940B6-8640-4C3F-B46C-CC0D0C54E036}" type="presParOf" srcId="{2C64CD8B-4CBB-49A1-933F-7E0B5A9B869C}" destId="{5EDBB556-0997-4C92-8334-4D806076253E}" srcOrd="0" destOrd="0" presId="urn:microsoft.com/office/officeart/2005/8/layout/process4"/>
    <dgm:cxn modelId="{05C26BC7-6159-4BF7-95E8-EEA9958A974D}" type="presParOf" srcId="{5416230C-D1CE-4795-B7AF-BC4467BCCAC1}" destId="{08D1DC16-8D86-48E6-8D9B-F094B7A1ACE6}" srcOrd="1" destOrd="0" presId="urn:microsoft.com/office/officeart/2005/8/layout/process4"/>
    <dgm:cxn modelId="{E13B3104-137C-488E-B05C-C3A95039DA20}" type="presParOf" srcId="{5416230C-D1CE-4795-B7AF-BC4467BCCAC1}" destId="{AE50FDFC-D076-43C9-83AC-C0A87CB5135F}" srcOrd="2" destOrd="0" presId="urn:microsoft.com/office/officeart/2005/8/layout/process4"/>
    <dgm:cxn modelId="{267F67C7-A27C-4108-B4DE-BEA67B33F319}" type="presParOf" srcId="{AE50FDFC-D076-43C9-83AC-C0A87CB5135F}" destId="{22D64225-F673-41D6-858C-382A514CB421}" srcOrd="0" destOrd="0" presId="urn:microsoft.com/office/officeart/2005/8/layout/process4"/>
    <dgm:cxn modelId="{39FCF820-EFD4-493E-98B5-91400014BB6A}" type="presParOf" srcId="{AE50FDFC-D076-43C9-83AC-C0A87CB5135F}" destId="{5790102E-9C90-4AE5-B8B2-6030430B8E4F}" srcOrd="1" destOrd="0" presId="urn:microsoft.com/office/officeart/2005/8/layout/process4"/>
    <dgm:cxn modelId="{1992ECD7-9DAB-4019-B4FF-1BBA4305FE49}" type="presParOf" srcId="{AE50FDFC-D076-43C9-83AC-C0A87CB5135F}" destId="{33ACBD87-A2CB-44FB-A194-E68F3B3BEA3B}" srcOrd="2" destOrd="0" presId="urn:microsoft.com/office/officeart/2005/8/layout/process4"/>
    <dgm:cxn modelId="{B9326136-2FF0-4991-8F72-DA670031F4EB}" type="presParOf" srcId="{33ACBD87-A2CB-44FB-A194-E68F3B3BEA3B}" destId="{A4F95496-BE64-44E9-8910-40A61B26AA69}"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0A66E2-61E3-4CF4-ADBD-7A8460210DDD}" type="doc">
      <dgm:prSet loTypeId="urn:microsoft.com/office/officeart/2005/8/layout/chevron1" loCatId="process" qsTypeId="urn:microsoft.com/office/officeart/2005/8/quickstyle/simple1" qsCatId="simple" csTypeId="urn:microsoft.com/office/officeart/2005/8/colors/accent1_5" csCatId="accent1" phldr="1"/>
      <dgm:spPr/>
      <dgm:t>
        <a:bodyPr/>
        <a:lstStyle/>
        <a:p>
          <a:endParaRPr lang="en-GB"/>
        </a:p>
      </dgm:t>
    </dgm:pt>
    <dgm:pt modelId="{3B9F30AF-80D9-48FF-9B49-40EBC48B7C0B}">
      <dgm:prSet phldrT="[Text]" custT="1"/>
      <dgm:spPr/>
      <dgm:t>
        <a:bodyPr/>
        <a:lstStyle/>
        <a:p>
          <a:r>
            <a:rPr lang="en-GB" sz="1800" b="1">
              <a:latin typeface="Arial" panose="020B0604020202020204" pitchFamily="34" charset="0"/>
              <a:cs typeface="Arial" panose="020B0604020202020204" pitchFamily="34" charset="0"/>
            </a:rPr>
            <a:t>What is it? </a:t>
          </a:r>
        </a:p>
      </dgm:t>
    </dgm:pt>
    <dgm:pt modelId="{A0D0667B-F8F3-4EF8-AFFE-4A319DBA7B22}" type="parTrans" cxnId="{DE689B0A-8495-408F-98AE-9EE2470E0BF7}">
      <dgm:prSet/>
      <dgm:spPr/>
      <dgm:t>
        <a:bodyPr/>
        <a:lstStyle/>
        <a:p>
          <a:endParaRPr lang="en-GB"/>
        </a:p>
      </dgm:t>
    </dgm:pt>
    <dgm:pt modelId="{C62AFBEB-02A4-4D0D-B395-684168C627DF}" type="sibTrans" cxnId="{DE689B0A-8495-408F-98AE-9EE2470E0BF7}">
      <dgm:prSet/>
      <dgm:spPr/>
      <dgm:t>
        <a:bodyPr/>
        <a:lstStyle/>
        <a:p>
          <a:endParaRPr lang="en-GB"/>
        </a:p>
      </dgm:t>
    </dgm:pt>
    <dgm:pt modelId="{1B42647F-E8C6-4B8E-A587-41B40C3610BB}">
      <dgm:prSet/>
      <dgm:spPr/>
      <dgm:t>
        <a:bodyPr/>
        <a:lstStyle/>
        <a:p>
          <a:r>
            <a:rPr lang="en-GB">
              <a:latin typeface="Arial" panose="020B0604020202020204" pitchFamily="34" charset="0"/>
              <a:cs typeface="Arial" panose="020B0604020202020204" pitchFamily="34" charset="0"/>
            </a:rPr>
            <a:t>The JWS Certificate is issued to digitally sign each message and validates that the message sender is authenticated and the message integrity. </a:t>
          </a:r>
        </a:p>
      </dgm:t>
    </dgm:pt>
    <dgm:pt modelId="{3332835B-A110-4C42-A690-4F99E1EFD2DC}" type="parTrans" cxnId="{6694FD4F-FBB9-4498-8458-AECBAF4824D5}">
      <dgm:prSet/>
      <dgm:spPr/>
      <dgm:t>
        <a:bodyPr/>
        <a:lstStyle/>
        <a:p>
          <a:endParaRPr lang="en-GB"/>
        </a:p>
      </dgm:t>
    </dgm:pt>
    <dgm:pt modelId="{6A19EC05-6924-41C1-B3D4-F682697F2DD9}" type="sibTrans" cxnId="{6694FD4F-FBB9-4498-8458-AECBAF4824D5}">
      <dgm:prSet/>
      <dgm:spPr/>
      <dgm:t>
        <a:bodyPr/>
        <a:lstStyle/>
        <a:p>
          <a:endParaRPr lang="en-GB"/>
        </a:p>
      </dgm:t>
    </dgm:pt>
    <dgm:pt modelId="{E1A1A9F5-DDF0-46C0-B9E5-516D4EE22F19}">
      <dgm:prSet/>
      <dgm:spPr/>
      <dgm:t>
        <a:bodyPr/>
        <a:lstStyle/>
        <a:p>
          <a:r>
            <a:rPr lang="en-GB">
              <a:latin typeface="Arial" panose="020B0604020202020204" pitchFamily="34" charset="0"/>
              <a:cs typeface="Arial" panose="020B0604020202020204" pitchFamily="34" charset="0"/>
            </a:rPr>
            <a:t>Each CSS User that receives messages from CSS will need to install the updated certificate to ensure messages can still be authenticated. </a:t>
          </a:r>
        </a:p>
      </dgm:t>
    </dgm:pt>
    <dgm:pt modelId="{79613BAB-5766-43DB-8A92-B049B4A90CFC}" type="parTrans" cxnId="{CBABC2AE-6016-419F-84FF-3417AA2A603B}">
      <dgm:prSet/>
      <dgm:spPr/>
      <dgm:t>
        <a:bodyPr/>
        <a:lstStyle/>
        <a:p>
          <a:endParaRPr lang="en-GB"/>
        </a:p>
      </dgm:t>
    </dgm:pt>
    <dgm:pt modelId="{F4000836-DCC7-4E25-8EC2-6D025CFE1D38}" type="sibTrans" cxnId="{CBABC2AE-6016-419F-84FF-3417AA2A603B}">
      <dgm:prSet/>
      <dgm:spPr/>
      <dgm:t>
        <a:bodyPr/>
        <a:lstStyle/>
        <a:p>
          <a:endParaRPr lang="en-GB"/>
        </a:p>
      </dgm:t>
    </dgm:pt>
    <dgm:pt modelId="{CB178DA6-1C75-4A4E-BEE6-AB0964F478B5}">
      <dgm:prSet custT="1"/>
      <dgm:spPr/>
      <dgm:t>
        <a:bodyPr/>
        <a:lstStyle/>
        <a:p>
          <a:r>
            <a:rPr lang="en-GB" sz="1800" b="1">
              <a:latin typeface="Arial" panose="020B0604020202020204" pitchFamily="34" charset="0"/>
              <a:cs typeface="Arial" panose="020B0604020202020204" pitchFamily="34" charset="0"/>
            </a:rPr>
            <a:t>What is the impact? </a:t>
          </a:r>
        </a:p>
      </dgm:t>
    </dgm:pt>
    <dgm:pt modelId="{B12F168F-262C-4248-803F-9E0029CB1060}" type="parTrans" cxnId="{3930D3FD-9806-461E-BE45-9E2A1146B35B}">
      <dgm:prSet/>
      <dgm:spPr/>
      <dgm:t>
        <a:bodyPr/>
        <a:lstStyle/>
        <a:p>
          <a:endParaRPr lang="en-GB"/>
        </a:p>
      </dgm:t>
    </dgm:pt>
    <dgm:pt modelId="{61DA80C5-80EA-4B31-ADD8-4E2009054B01}" type="sibTrans" cxnId="{3930D3FD-9806-461E-BE45-9E2A1146B35B}">
      <dgm:prSet/>
      <dgm:spPr/>
      <dgm:t>
        <a:bodyPr/>
        <a:lstStyle/>
        <a:p>
          <a:endParaRPr lang="en-GB"/>
        </a:p>
      </dgm:t>
    </dgm:pt>
    <dgm:pt modelId="{347CCEAA-6B61-4504-BEC9-9D92098D9136}">
      <dgm:prSet/>
      <dgm:spPr/>
      <dgm:t>
        <a:bodyPr/>
        <a:lstStyle/>
        <a:p>
          <a:r>
            <a:rPr lang="en-GB">
              <a:latin typeface="Arial" panose="020B0604020202020204" pitchFamily="34" charset="0"/>
              <a:cs typeface="Arial" panose="020B0604020202020204" pitchFamily="34" charset="0"/>
            </a:rPr>
            <a:t>CSS Inbound messages are not impacted</a:t>
          </a:r>
        </a:p>
      </dgm:t>
    </dgm:pt>
    <dgm:pt modelId="{1F326F0A-E586-467E-B23B-AEC2BE233671}" type="parTrans" cxnId="{558B66F5-EF6A-45F2-BD5E-CFF71DA21990}">
      <dgm:prSet/>
      <dgm:spPr/>
      <dgm:t>
        <a:bodyPr/>
        <a:lstStyle/>
        <a:p>
          <a:endParaRPr lang="en-GB"/>
        </a:p>
      </dgm:t>
    </dgm:pt>
    <dgm:pt modelId="{8785C2FD-9C5D-46CB-8FCF-D4A035D2718C}" type="sibTrans" cxnId="{558B66F5-EF6A-45F2-BD5E-CFF71DA21990}">
      <dgm:prSet/>
      <dgm:spPr/>
      <dgm:t>
        <a:bodyPr/>
        <a:lstStyle/>
        <a:p>
          <a:endParaRPr lang="en-GB"/>
        </a:p>
      </dgm:t>
    </dgm:pt>
    <dgm:pt modelId="{C81EEADB-14C7-46DC-9BF3-44F7B43D4868}">
      <dgm:prSet/>
      <dgm:spPr/>
      <dgm:t>
        <a:bodyPr/>
        <a:lstStyle/>
        <a:p>
          <a:r>
            <a:rPr lang="en-GB">
              <a:latin typeface="Arial" panose="020B0604020202020204" pitchFamily="34" charset="0"/>
              <a:cs typeface="Arial" panose="020B0604020202020204" pitchFamily="34" charset="0"/>
            </a:rPr>
            <a:t>CSS Async outbound messages (e.g. validation notifications, Gate Closure messages) received by your system will fail authentication and therefore may be rejected by your systems. </a:t>
          </a:r>
        </a:p>
      </dgm:t>
    </dgm:pt>
    <dgm:pt modelId="{230C7F80-3340-4EF8-B28D-A7D9AA30A6DB}" type="parTrans" cxnId="{8FC6EC56-3B63-4180-91AC-F098B54CF00E}">
      <dgm:prSet/>
      <dgm:spPr/>
      <dgm:t>
        <a:bodyPr/>
        <a:lstStyle/>
        <a:p>
          <a:endParaRPr lang="en-GB"/>
        </a:p>
      </dgm:t>
    </dgm:pt>
    <dgm:pt modelId="{ED235546-103B-445F-B866-5601AE2350D6}" type="sibTrans" cxnId="{8FC6EC56-3B63-4180-91AC-F098B54CF00E}">
      <dgm:prSet/>
      <dgm:spPr/>
      <dgm:t>
        <a:bodyPr/>
        <a:lstStyle/>
        <a:p>
          <a:endParaRPr lang="en-GB"/>
        </a:p>
      </dgm:t>
    </dgm:pt>
    <dgm:pt modelId="{D3B9F99C-9095-44D2-AAFE-00A86B3360F2}">
      <dgm:prSet custT="1"/>
      <dgm:spPr/>
      <dgm:t>
        <a:bodyPr/>
        <a:lstStyle/>
        <a:p>
          <a:r>
            <a:rPr lang="en-GB" sz="1800" b="1">
              <a:latin typeface="Arial" panose="020B0604020202020204" pitchFamily="34" charset="0"/>
              <a:cs typeface="Arial" panose="020B0604020202020204" pitchFamily="34" charset="0"/>
            </a:rPr>
            <a:t>What do I need to do?</a:t>
          </a:r>
        </a:p>
      </dgm:t>
    </dgm:pt>
    <dgm:pt modelId="{A669E9BA-858D-4D71-8B25-CEF52FF8F383}" type="parTrans" cxnId="{690DC3B4-D273-4BBA-966E-5FB9393CB0B8}">
      <dgm:prSet/>
      <dgm:spPr/>
      <dgm:t>
        <a:bodyPr/>
        <a:lstStyle/>
        <a:p>
          <a:endParaRPr lang="en-GB"/>
        </a:p>
      </dgm:t>
    </dgm:pt>
    <dgm:pt modelId="{8140819E-1EBD-4347-9C68-8E68B5708D2F}" type="sibTrans" cxnId="{690DC3B4-D273-4BBA-966E-5FB9393CB0B8}">
      <dgm:prSet/>
      <dgm:spPr/>
      <dgm:t>
        <a:bodyPr/>
        <a:lstStyle/>
        <a:p>
          <a:endParaRPr lang="en-GB"/>
        </a:p>
      </dgm:t>
    </dgm:pt>
    <dgm:pt modelId="{9CD02CE4-5626-4D60-BF2F-6224EC22B885}">
      <dgm:prSet/>
      <dgm:spPr/>
      <dgm:t>
        <a:bodyPr/>
        <a:lstStyle/>
        <a:p>
          <a:r>
            <a:rPr lang="en-GB">
              <a:latin typeface="Arial" panose="020B0604020202020204" pitchFamily="34" charset="0"/>
              <a:cs typeface="Arial" panose="020B0604020202020204" pitchFamily="34" charset="0"/>
            </a:rPr>
            <a:t>Download new JWS Public Certificate </a:t>
          </a:r>
          <a:r>
            <a:rPr lang="en-GB">
              <a:latin typeface="Arial" panose="020B0604020202020204" pitchFamily="34" charset="0"/>
              <a:cs typeface="Arial" panose="020B0604020202020204" pitchFamily="34" charset="0"/>
              <a:hlinkClick xmlns:r="http://schemas.openxmlformats.org/officeDocument/2006/relationships" r:id="rId1"/>
            </a:rPr>
            <a:t>(guidance here)</a:t>
          </a:r>
          <a:endParaRPr lang="en-GB">
            <a:latin typeface="Arial" panose="020B0604020202020204" pitchFamily="34" charset="0"/>
            <a:cs typeface="Arial" panose="020B0604020202020204" pitchFamily="34" charset="0"/>
          </a:endParaRPr>
        </a:p>
      </dgm:t>
    </dgm:pt>
    <dgm:pt modelId="{BDE5CB5B-6907-4A0E-BC76-4379D7B2AC19}" type="parTrans" cxnId="{3E15806E-236E-4A59-A3E0-7CA159EE1F02}">
      <dgm:prSet/>
      <dgm:spPr/>
      <dgm:t>
        <a:bodyPr/>
        <a:lstStyle/>
        <a:p>
          <a:endParaRPr lang="en-GB"/>
        </a:p>
      </dgm:t>
    </dgm:pt>
    <dgm:pt modelId="{F575F66A-CDD4-4EC8-8629-2F282D81DEF6}" type="sibTrans" cxnId="{3E15806E-236E-4A59-A3E0-7CA159EE1F02}">
      <dgm:prSet/>
      <dgm:spPr/>
      <dgm:t>
        <a:bodyPr/>
        <a:lstStyle/>
        <a:p>
          <a:endParaRPr lang="en-GB"/>
        </a:p>
      </dgm:t>
    </dgm:pt>
    <dgm:pt modelId="{DE780D57-8524-4B69-99C5-65BC483149A5}">
      <dgm:prSet/>
      <dgm:spPr/>
      <dgm:t>
        <a:bodyPr/>
        <a:lstStyle/>
        <a:p>
          <a:r>
            <a:rPr lang="en-GB">
              <a:latin typeface="Arial" panose="020B0604020202020204" pitchFamily="34" charset="0"/>
              <a:cs typeface="Arial" panose="020B0604020202020204" pitchFamily="34" charset="0"/>
            </a:rPr>
            <a:t>Apply new certificate if your system can store and use multiple JWS public certificates in parallel before the 12 January 2026 (10:00-11:00)</a:t>
          </a:r>
        </a:p>
      </dgm:t>
    </dgm:pt>
    <dgm:pt modelId="{0DDA46AD-8A3E-432B-B9E4-EAA5E30B7E86}" type="parTrans" cxnId="{46E2A2EE-8727-40AB-BE6F-6082BFFB570E}">
      <dgm:prSet/>
      <dgm:spPr/>
      <dgm:t>
        <a:bodyPr/>
        <a:lstStyle/>
        <a:p>
          <a:endParaRPr lang="en-GB"/>
        </a:p>
      </dgm:t>
    </dgm:pt>
    <dgm:pt modelId="{D970E57F-4C30-4D86-8044-044F3AF059D1}" type="sibTrans" cxnId="{46E2A2EE-8727-40AB-BE6F-6082BFFB570E}">
      <dgm:prSet/>
      <dgm:spPr/>
      <dgm:t>
        <a:bodyPr/>
        <a:lstStyle/>
        <a:p>
          <a:endParaRPr lang="en-GB"/>
        </a:p>
      </dgm:t>
    </dgm:pt>
    <dgm:pt modelId="{951E4783-33C4-4321-9CD1-3DC96672F811}">
      <dgm:prSet/>
      <dgm:spPr/>
      <dgm:t>
        <a:bodyPr/>
        <a:lstStyle/>
        <a:p>
          <a:r>
            <a:rPr lang="en-GB">
              <a:latin typeface="Arial" panose="020B0604020202020204" pitchFamily="34" charset="0"/>
              <a:cs typeface="Arial" panose="020B0604020202020204" pitchFamily="34" charset="0"/>
            </a:rPr>
            <a:t>If you can only run one certificate, then download the certificate but only apply it during the window of 12 January 2026 (10:00-11:00)</a:t>
          </a:r>
        </a:p>
      </dgm:t>
    </dgm:pt>
    <dgm:pt modelId="{123DB629-9C04-418A-BD8B-B5238513CF1D}" type="parTrans" cxnId="{845EF1CC-E3A8-4692-995A-D2BA16917D2E}">
      <dgm:prSet/>
      <dgm:spPr/>
      <dgm:t>
        <a:bodyPr/>
        <a:lstStyle/>
        <a:p>
          <a:endParaRPr lang="en-GB"/>
        </a:p>
      </dgm:t>
    </dgm:pt>
    <dgm:pt modelId="{9121959F-07A9-496E-8C33-900290DD656B}" type="sibTrans" cxnId="{845EF1CC-E3A8-4692-995A-D2BA16917D2E}">
      <dgm:prSet/>
      <dgm:spPr/>
      <dgm:t>
        <a:bodyPr/>
        <a:lstStyle/>
        <a:p>
          <a:endParaRPr lang="en-GB"/>
        </a:p>
      </dgm:t>
    </dgm:pt>
    <dgm:pt modelId="{246168F3-C51C-40A8-B954-4D0ECCA7CBCE}" type="pres">
      <dgm:prSet presAssocID="{CF0A66E2-61E3-4CF4-ADBD-7A8460210DDD}" presName="Name0" presStyleCnt="0">
        <dgm:presLayoutVars>
          <dgm:dir/>
          <dgm:animLvl val="lvl"/>
          <dgm:resizeHandles val="exact"/>
        </dgm:presLayoutVars>
      </dgm:prSet>
      <dgm:spPr/>
    </dgm:pt>
    <dgm:pt modelId="{11EBC5BB-AAEF-40CA-A690-65FE710BC6D6}" type="pres">
      <dgm:prSet presAssocID="{3B9F30AF-80D9-48FF-9B49-40EBC48B7C0B}" presName="composite" presStyleCnt="0"/>
      <dgm:spPr/>
    </dgm:pt>
    <dgm:pt modelId="{A42BC55C-EB4D-455B-AA3A-6AF41DDD0B2A}" type="pres">
      <dgm:prSet presAssocID="{3B9F30AF-80D9-48FF-9B49-40EBC48B7C0B}" presName="parTx" presStyleLbl="node1" presStyleIdx="0" presStyleCnt="3">
        <dgm:presLayoutVars>
          <dgm:chMax val="0"/>
          <dgm:chPref val="0"/>
          <dgm:bulletEnabled val="1"/>
        </dgm:presLayoutVars>
      </dgm:prSet>
      <dgm:spPr/>
    </dgm:pt>
    <dgm:pt modelId="{F177AFDE-9603-45C1-9B72-3288D6CF960A}" type="pres">
      <dgm:prSet presAssocID="{3B9F30AF-80D9-48FF-9B49-40EBC48B7C0B}" presName="desTx" presStyleLbl="revTx" presStyleIdx="0" presStyleCnt="3">
        <dgm:presLayoutVars>
          <dgm:bulletEnabled val="1"/>
        </dgm:presLayoutVars>
      </dgm:prSet>
      <dgm:spPr/>
    </dgm:pt>
    <dgm:pt modelId="{5698A2B0-1443-45E6-8240-AFE7678C1491}" type="pres">
      <dgm:prSet presAssocID="{C62AFBEB-02A4-4D0D-B395-684168C627DF}" presName="space" presStyleCnt="0"/>
      <dgm:spPr/>
    </dgm:pt>
    <dgm:pt modelId="{97223BF1-7DB6-4638-906C-E899FD0D013F}" type="pres">
      <dgm:prSet presAssocID="{CB178DA6-1C75-4A4E-BEE6-AB0964F478B5}" presName="composite" presStyleCnt="0"/>
      <dgm:spPr/>
    </dgm:pt>
    <dgm:pt modelId="{52941617-C3B1-48CB-8BE0-01805CE703EB}" type="pres">
      <dgm:prSet presAssocID="{CB178DA6-1C75-4A4E-BEE6-AB0964F478B5}" presName="parTx" presStyleLbl="node1" presStyleIdx="1" presStyleCnt="3">
        <dgm:presLayoutVars>
          <dgm:chMax val="0"/>
          <dgm:chPref val="0"/>
          <dgm:bulletEnabled val="1"/>
        </dgm:presLayoutVars>
      </dgm:prSet>
      <dgm:spPr/>
    </dgm:pt>
    <dgm:pt modelId="{41B14AA7-DBEA-4433-A37B-17CCEEBA8D2D}" type="pres">
      <dgm:prSet presAssocID="{CB178DA6-1C75-4A4E-BEE6-AB0964F478B5}" presName="desTx" presStyleLbl="revTx" presStyleIdx="1" presStyleCnt="3">
        <dgm:presLayoutVars>
          <dgm:bulletEnabled val="1"/>
        </dgm:presLayoutVars>
      </dgm:prSet>
      <dgm:spPr/>
    </dgm:pt>
    <dgm:pt modelId="{90F5EF71-BA86-4D23-852C-7BFA925CCB3F}" type="pres">
      <dgm:prSet presAssocID="{61DA80C5-80EA-4B31-ADD8-4E2009054B01}" presName="space" presStyleCnt="0"/>
      <dgm:spPr/>
    </dgm:pt>
    <dgm:pt modelId="{438AB235-970E-4BDE-B306-5022D5721450}" type="pres">
      <dgm:prSet presAssocID="{D3B9F99C-9095-44D2-AAFE-00A86B3360F2}" presName="composite" presStyleCnt="0"/>
      <dgm:spPr/>
    </dgm:pt>
    <dgm:pt modelId="{AB635DA2-34AE-4333-9057-7CE13CE86059}" type="pres">
      <dgm:prSet presAssocID="{D3B9F99C-9095-44D2-AAFE-00A86B3360F2}" presName="parTx" presStyleLbl="node1" presStyleIdx="2" presStyleCnt="3">
        <dgm:presLayoutVars>
          <dgm:chMax val="0"/>
          <dgm:chPref val="0"/>
          <dgm:bulletEnabled val="1"/>
        </dgm:presLayoutVars>
      </dgm:prSet>
      <dgm:spPr/>
    </dgm:pt>
    <dgm:pt modelId="{F61A196E-0821-4846-982E-04756F85FCEE}" type="pres">
      <dgm:prSet presAssocID="{D3B9F99C-9095-44D2-AAFE-00A86B3360F2}" presName="desTx" presStyleLbl="revTx" presStyleIdx="2" presStyleCnt="3">
        <dgm:presLayoutVars>
          <dgm:bulletEnabled val="1"/>
        </dgm:presLayoutVars>
      </dgm:prSet>
      <dgm:spPr/>
    </dgm:pt>
  </dgm:ptLst>
  <dgm:cxnLst>
    <dgm:cxn modelId="{DE689B0A-8495-408F-98AE-9EE2470E0BF7}" srcId="{CF0A66E2-61E3-4CF4-ADBD-7A8460210DDD}" destId="{3B9F30AF-80D9-48FF-9B49-40EBC48B7C0B}" srcOrd="0" destOrd="0" parTransId="{A0D0667B-F8F3-4EF8-AFFE-4A319DBA7B22}" sibTransId="{C62AFBEB-02A4-4D0D-B395-684168C627DF}"/>
    <dgm:cxn modelId="{E5FCE412-5A97-4EBF-8124-5680EABB9A8D}" type="presOf" srcId="{9CD02CE4-5626-4D60-BF2F-6224EC22B885}" destId="{F61A196E-0821-4846-982E-04756F85FCEE}" srcOrd="0" destOrd="0" presId="urn:microsoft.com/office/officeart/2005/8/layout/chevron1"/>
    <dgm:cxn modelId="{8EEBFE29-49CB-4509-983D-F113CD2C4661}" type="presOf" srcId="{3B9F30AF-80D9-48FF-9B49-40EBC48B7C0B}" destId="{A42BC55C-EB4D-455B-AA3A-6AF41DDD0B2A}" srcOrd="0" destOrd="0" presId="urn:microsoft.com/office/officeart/2005/8/layout/chevron1"/>
    <dgm:cxn modelId="{C02E033C-CC81-46A1-BC44-0B32A7967284}" type="presOf" srcId="{1B42647F-E8C6-4B8E-A587-41B40C3610BB}" destId="{F177AFDE-9603-45C1-9B72-3288D6CF960A}" srcOrd="0" destOrd="0" presId="urn:microsoft.com/office/officeart/2005/8/layout/chevron1"/>
    <dgm:cxn modelId="{0E32023E-B698-4D3E-8CBC-B042964D6E0F}" type="presOf" srcId="{E1A1A9F5-DDF0-46C0-B9E5-516D4EE22F19}" destId="{F177AFDE-9603-45C1-9B72-3288D6CF960A}" srcOrd="0" destOrd="1" presId="urn:microsoft.com/office/officeart/2005/8/layout/chevron1"/>
    <dgm:cxn modelId="{023FBE6B-BF35-4517-9489-F93DD9C60987}" type="presOf" srcId="{CB178DA6-1C75-4A4E-BEE6-AB0964F478B5}" destId="{52941617-C3B1-48CB-8BE0-01805CE703EB}" srcOrd="0" destOrd="0" presId="urn:microsoft.com/office/officeart/2005/8/layout/chevron1"/>
    <dgm:cxn modelId="{3E15806E-236E-4A59-A3E0-7CA159EE1F02}" srcId="{D3B9F99C-9095-44D2-AAFE-00A86B3360F2}" destId="{9CD02CE4-5626-4D60-BF2F-6224EC22B885}" srcOrd="0" destOrd="0" parTransId="{BDE5CB5B-6907-4A0E-BC76-4379D7B2AC19}" sibTransId="{F575F66A-CDD4-4EC8-8629-2F282D81DEF6}"/>
    <dgm:cxn modelId="{6694FD4F-FBB9-4498-8458-AECBAF4824D5}" srcId="{3B9F30AF-80D9-48FF-9B49-40EBC48B7C0B}" destId="{1B42647F-E8C6-4B8E-A587-41B40C3610BB}" srcOrd="0" destOrd="0" parTransId="{3332835B-A110-4C42-A690-4F99E1EFD2DC}" sibTransId="{6A19EC05-6924-41C1-B3D4-F682697F2DD9}"/>
    <dgm:cxn modelId="{A6CE0C71-BE1F-4E94-95C3-5C08B2A72174}" type="presOf" srcId="{D3B9F99C-9095-44D2-AAFE-00A86B3360F2}" destId="{AB635DA2-34AE-4333-9057-7CE13CE86059}" srcOrd="0" destOrd="0" presId="urn:microsoft.com/office/officeart/2005/8/layout/chevron1"/>
    <dgm:cxn modelId="{8FC6EC56-3B63-4180-91AC-F098B54CF00E}" srcId="{CB178DA6-1C75-4A4E-BEE6-AB0964F478B5}" destId="{C81EEADB-14C7-46DC-9BF3-44F7B43D4868}" srcOrd="1" destOrd="0" parTransId="{230C7F80-3340-4EF8-B28D-A7D9AA30A6DB}" sibTransId="{ED235546-103B-445F-B866-5601AE2350D6}"/>
    <dgm:cxn modelId="{E1201B80-E6E3-4024-95E5-1C58A0E9FBA8}" type="presOf" srcId="{347CCEAA-6B61-4504-BEC9-9D92098D9136}" destId="{41B14AA7-DBEA-4433-A37B-17CCEEBA8D2D}" srcOrd="0" destOrd="0" presId="urn:microsoft.com/office/officeart/2005/8/layout/chevron1"/>
    <dgm:cxn modelId="{BF040D92-9676-4E80-B661-1B2988E04D07}" type="presOf" srcId="{C81EEADB-14C7-46DC-9BF3-44F7B43D4868}" destId="{41B14AA7-DBEA-4433-A37B-17CCEEBA8D2D}" srcOrd="0" destOrd="1" presId="urn:microsoft.com/office/officeart/2005/8/layout/chevron1"/>
    <dgm:cxn modelId="{CBABC2AE-6016-419F-84FF-3417AA2A603B}" srcId="{3B9F30AF-80D9-48FF-9B49-40EBC48B7C0B}" destId="{E1A1A9F5-DDF0-46C0-B9E5-516D4EE22F19}" srcOrd="1" destOrd="0" parTransId="{79613BAB-5766-43DB-8A92-B049B4A90CFC}" sibTransId="{F4000836-DCC7-4E25-8EC2-6D025CFE1D38}"/>
    <dgm:cxn modelId="{690DC3B4-D273-4BBA-966E-5FB9393CB0B8}" srcId="{CF0A66E2-61E3-4CF4-ADBD-7A8460210DDD}" destId="{D3B9F99C-9095-44D2-AAFE-00A86B3360F2}" srcOrd="2" destOrd="0" parTransId="{A669E9BA-858D-4D71-8B25-CEF52FF8F383}" sibTransId="{8140819E-1EBD-4347-9C68-8E68B5708D2F}"/>
    <dgm:cxn modelId="{845EF1CC-E3A8-4692-995A-D2BA16917D2E}" srcId="{D3B9F99C-9095-44D2-AAFE-00A86B3360F2}" destId="{951E4783-33C4-4321-9CD1-3DC96672F811}" srcOrd="2" destOrd="0" parTransId="{123DB629-9C04-418A-BD8B-B5238513CF1D}" sibTransId="{9121959F-07A9-496E-8C33-900290DD656B}"/>
    <dgm:cxn modelId="{8C78ECE5-E29F-41E0-998D-FE512638A748}" type="presOf" srcId="{951E4783-33C4-4321-9CD1-3DC96672F811}" destId="{F61A196E-0821-4846-982E-04756F85FCEE}" srcOrd="0" destOrd="2" presId="urn:microsoft.com/office/officeart/2005/8/layout/chevron1"/>
    <dgm:cxn modelId="{EED259E8-9AA3-4BD7-8A78-E386EA028B7A}" type="presOf" srcId="{DE780D57-8524-4B69-99C5-65BC483149A5}" destId="{F61A196E-0821-4846-982E-04756F85FCEE}" srcOrd="0" destOrd="1" presId="urn:microsoft.com/office/officeart/2005/8/layout/chevron1"/>
    <dgm:cxn modelId="{46E2A2EE-8727-40AB-BE6F-6082BFFB570E}" srcId="{D3B9F99C-9095-44D2-AAFE-00A86B3360F2}" destId="{DE780D57-8524-4B69-99C5-65BC483149A5}" srcOrd="1" destOrd="0" parTransId="{0DDA46AD-8A3E-432B-B9E4-EAA5E30B7E86}" sibTransId="{D970E57F-4C30-4D86-8044-044F3AF059D1}"/>
    <dgm:cxn modelId="{558B66F5-EF6A-45F2-BD5E-CFF71DA21990}" srcId="{CB178DA6-1C75-4A4E-BEE6-AB0964F478B5}" destId="{347CCEAA-6B61-4504-BEC9-9D92098D9136}" srcOrd="0" destOrd="0" parTransId="{1F326F0A-E586-467E-B23B-AEC2BE233671}" sibTransId="{8785C2FD-9C5D-46CB-8FCF-D4A035D2718C}"/>
    <dgm:cxn modelId="{E488FBFA-3895-45E5-9E42-F957DDEE6CD4}" type="presOf" srcId="{CF0A66E2-61E3-4CF4-ADBD-7A8460210DDD}" destId="{246168F3-C51C-40A8-B954-4D0ECCA7CBCE}" srcOrd="0" destOrd="0" presId="urn:microsoft.com/office/officeart/2005/8/layout/chevron1"/>
    <dgm:cxn modelId="{3930D3FD-9806-461E-BE45-9E2A1146B35B}" srcId="{CF0A66E2-61E3-4CF4-ADBD-7A8460210DDD}" destId="{CB178DA6-1C75-4A4E-BEE6-AB0964F478B5}" srcOrd="1" destOrd="0" parTransId="{B12F168F-262C-4248-803F-9E0029CB1060}" sibTransId="{61DA80C5-80EA-4B31-ADD8-4E2009054B01}"/>
    <dgm:cxn modelId="{5889347E-7601-4458-8E9F-4DDCEB719199}" type="presParOf" srcId="{246168F3-C51C-40A8-B954-4D0ECCA7CBCE}" destId="{11EBC5BB-AAEF-40CA-A690-65FE710BC6D6}" srcOrd="0" destOrd="0" presId="urn:microsoft.com/office/officeart/2005/8/layout/chevron1"/>
    <dgm:cxn modelId="{132B3A95-B1D3-4D1E-87A5-C799407A2F6F}" type="presParOf" srcId="{11EBC5BB-AAEF-40CA-A690-65FE710BC6D6}" destId="{A42BC55C-EB4D-455B-AA3A-6AF41DDD0B2A}" srcOrd="0" destOrd="0" presId="urn:microsoft.com/office/officeart/2005/8/layout/chevron1"/>
    <dgm:cxn modelId="{BC565CEF-C082-42FF-87CD-9DD13BE47C49}" type="presParOf" srcId="{11EBC5BB-AAEF-40CA-A690-65FE710BC6D6}" destId="{F177AFDE-9603-45C1-9B72-3288D6CF960A}" srcOrd="1" destOrd="0" presId="urn:microsoft.com/office/officeart/2005/8/layout/chevron1"/>
    <dgm:cxn modelId="{8245C268-7EFC-48B7-BEF2-5ECE5CE74FDF}" type="presParOf" srcId="{246168F3-C51C-40A8-B954-4D0ECCA7CBCE}" destId="{5698A2B0-1443-45E6-8240-AFE7678C1491}" srcOrd="1" destOrd="0" presId="urn:microsoft.com/office/officeart/2005/8/layout/chevron1"/>
    <dgm:cxn modelId="{399609BA-5C12-413E-AE4C-67E465E793B1}" type="presParOf" srcId="{246168F3-C51C-40A8-B954-4D0ECCA7CBCE}" destId="{97223BF1-7DB6-4638-906C-E899FD0D013F}" srcOrd="2" destOrd="0" presId="urn:microsoft.com/office/officeart/2005/8/layout/chevron1"/>
    <dgm:cxn modelId="{E7C47F68-6369-4903-9AE6-52FA5C348D69}" type="presParOf" srcId="{97223BF1-7DB6-4638-906C-E899FD0D013F}" destId="{52941617-C3B1-48CB-8BE0-01805CE703EB}" srcOrd="0" destOrd="0" presId="urn:microsoft.com/office/officeart/2005/8/layout/chevron1"/>
    <dgm:cxn modelId="{FE738E09-8804-49BC-9CD3-6F6384C3BA98}" type="presParOf" srcId="{97223BF1-7DB6-4638-906C-E899FD0D013F}" destId="{41B14AA7-DBEA-4433-A37B-17CCEEBA8D2D}" srcOrd="1" destOrd="0" presId="urn:microsoft.com/office/officeart/2005/8/layout/chevron1"/>
    <dgm:cxn modelId="{D13CC819-2318-4CA7-BBFB-A4425062989F}" type="presParOf" srcId="{246168F3-C51C-40A8-B954-4D0ECCA7CBCE}" destId="{90F5EF71-BA86-4D23-852C-7BFA925CCB3F}" srcOrd="3" destOrd="0" presId="urn:microsoft.com/office/officeart/2005/8/layout/chevron1"/>
    <dgm:cxn modelId="{70B5C775-9EBF-451B-BE98-20897861E2E0}" type="presParOf" srcId="{246168F3-C51C-40A8-B954-4D0ECCA7CBCE}" destId="{438AB235-970E-4BDE-B306-5022D5721450}" srcOrd="4" destOrd="0" presId="urn:microsoft.com/office/officeart/2005/8/layout/chevron1"/>
    <dgm:cxn modelId="{9BA5072D-0878-42ED-BF5C-6635914CCB48}" type="presParOf" srcId="{438AB235-970E-4BDE-B306-5022D5721450}" destId="{AB635DA2-34AE-4333-9057-7CE13CE86059}" srcOrd="0" destOrd="0" presId="urn:microsoft.com/office/officeart/2005/8/layout/chevron1"/>
    <dgm:cxn modelId="{E438BA49-B5DF-4B02-BEA5-0E4F40F8CC54}" type="presParOf" srcId="{438AB235-970E-4BDE-B306-5022D5721450}" destId="{F61A196E-0821-4846-982E-04756F85FCEE}"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Competition Act compliance</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Any other AOB?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B61A21-AB06-435B-9CCF-5A26A751BF06}">
      <dsp:nvSpPr>
        <dsp:cNvPr id="0" name=""/>
        <dsp:cNvSpPr/>
      </dsp:nvSpPr>
      <dsp:spPr>
        <a:xfrm>
          <a:off x="0" y="2877351"/>
          <a:ext cx="7846359" cy="1887853"/>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latin typeface="Arial" panose="020B0604020202020204" pitchFamily="34" charset="0"/>
              <a:cs typeface="Arial" panose="020B0604020202020204" pitchFamily="34" charset="0"/>
            </a:rPr>
            <a:t>The consultation documents can be found on the</a:t>
          </a:r>
          <a:r>
            <a:rPr lang="en-GB" sz="1700" kern="1200" dirty="0">
              <a:solidFill>
                <a:schemeClr val="bg1"/>
              </a:solidFill>
              <a:latin typeface="Arial" panose="020B0604020202020204" pitchFamily="34" charset="0"/>
              <a:cs typeface="Arial" panose="020B0604020202020204" pitchFamily="34" charset="0"/>
            </a:rPr>
            <a:t> </a:t>
          </a:r>
          <a:r>
            <a:rPr lang="en-GB" sz="1700" b="1" kern="1200" dirty="0">
              <a:solidFill>
                <a:schemeClr val="bg1"/>
              </a:solidFill>
              <a:latin typeface="Arial" panose="020B0604020202020204" pitchFamily="34" charset="0"/>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Switching Address Quality Plan</a:t>
          </a:r>
          <a:r>
            <a:rPr lang="en-GB" sz="1700" kern="1200" dirty="0">
              <a:solidFill>
                <a:schemeClr val="bg1"/>
              </a:solidFill>
              <a:latin typeface="Arial" panose="020B0604020202020204" pitchFamily="34" charset="0"/>
              <a:cs typeface="Arial" panose="020B0604020202020204" pitchFamily="34" charset="0"/>
            </a:rPr>
            <a:t> </a:t>
          </a:r>
          <a:r>
            <a:rPr lang="en-GB" sz="1700" kern="1200" dirty="0">
              <a:latin typeface="Arial" panose="020B0604020202020204" pitchFamily="34" charset="0"/>
              <a:cs typeface="Arial" panose="020B0604020202020204" pitchFamily="34" charset="0"/>
            </a:rPr>
            <a:t>page on the REC Portal</a:t>
          </a:r>
          <a:endParaRPr lang="en-US" sz="1700" kern="1200" dirty="0">
            <a:latin typeface="Arial" panose="020B0604020202020204" pitchFamily="34" charset="0"/>
            <a:cs typeface="Arial" panose="020B0604020202020204" pitchFamily="34" charset="0"/>
          </a:endParaRPr>
        </a:p>
      </dsp:txBody>
      <dsp:txXfrm>
        <a:off x="0" y="2877351"/>
        <a:ext cx="7846359" cy="1019441"/>
      </dsp:txXfrm>
    </dsp:sp>
    <dsp:sp modelId="{5EDBB556-0997-4C92-8334-4D806076253E}">
      <dsp:nvSpPr>
        <dsp:cNvPr id="0" name=""/>
        <dsp:cNvSpPr/>
      </dsp:nvSpPr>
      <dsp:spPr>
        <a:xfrm>
          <a:off x="0" y="3859035"/>
          <a:ext cx="7846359" cy="868412"/>
        </a:xfrm>
        <a:prstGeom prst="rect">
          <a:avLst/>
        </a:prstGeom>
        <a:solidFill>
          <a:schemeClr val="accent3">
            <a:alpha val="90000"/>
            <a:tint val="40000"/>
            <a:hueOff val="0"/>
            <a:satOff val="0"/>
            <a:lumOff val="0"/>
            <a:alphaOff val="0"/>
          </a:scheme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The completed response template should be sent to </a:t>
          </a:r>
          <a:r>
            <a:rPr lang="en-GB" sz="1600" b="1" u="sng" kern="1200" dirty="0">
              <a:solidFill>
                <a:schemeClr val="bg1"/>
              </a:solidFill>
              <a:latin typeface="Arial" panose="020B0604020202020204" pitchFamily="34" charset="0"/>
              <a:cs typeface="Arial" panose="020B06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consultations@smartdcc.co.uk</a:t>
          </a:r>
          <a:r>
            <a:rPr lang="en-GB" sz="1600" kern="1200" dirty="0">
              <a:solidFill>
                <a:schemeClr val="bg1"/>
              </a:solidFill>
              <a:latin typeface="Arial" panose="020B0604020202020204" pitchFamily="34" charset="0"/>
              <a:cs typeface="Arial" panose="020B0604020202020204" pitchFamily="34" charset="0"/>
            </a:rPr>
            <a:t> </a:t>
          </a:r>
          <a:r>
            <a:rPr lang="en-GB" sz="1600" kern="1200" dirty="0">
              <a:latin typeface="Arial" panose="020B0604020202020204" pitchFamily="34" charset="0"/>
              <a:cs typeface="Arial" panose="020B0604020202020204" pitchFamily="34" charset="0"/>
            </a:rPr>
            <a:t>by </a:t>
          </a:r>
          <a:r>
            <a:rPr lang="en-GB" sz="1600" b="1" kern="1200" dirty="0">
              <a:latin typeface="Arial" panose="020B0604020202020204" pitchFamily="34" charset="0"/>
              <a:cs typeface="Arial" panose="020B0604020202020204" pitchFamily="34" charset="0"/>
            </a:rPr>
            <a:t>30 January 2026</a:t>
          </a:r>
          <a:r>
            <a:rPr lang="en-GB" sz="1600" kern="1200" dirty="0">
              <a:latin typeface="Arial" panose="020B0604020202020204" pitchFamily="34" charset="0"/>
              <a:cs typeface="Arial" panose="020B0604020202020204" pitchFamily="34" charset="0"/>
            </a:rPr>
            <a:t> with the subject of the email “Year 5 Address Quality Plan – Consultation Response”.</a:t>
          </a:r>
          <a:endParaRPr lang="en-US" sz="1600" kern="1200" dirty="0">
            <a:latin typeface="Arial" panose="020B0604020202020204" pitchFamily="34" charset="0"/>
            <a:cs typeface="Arial" panose="020B0604020202020204" pitchFamily="34" charset="0"/>
          </a:endParaRPr>
        </a:p>
      </dsp:txBody>
      <dsp:txXfrm>
        <a:off x="0" y="3859035"/>
        <a:ext cx="7846359" cy="868412"/>
      </dsp:txXfrm>
    </dsp:sp>
    <dsp:sp modelId="{5790102E-9C90-4AE5-B8B2-6030430B8E4F}">
      <dsp:nvSpPr>
        <dsp:cNvPr id="0" name=""/>
        <dsp:cNvSpPr/>
      </dsp:nvSpPr>
      <dsp:spPr>
        <a:xfrm rot="10800000">
          <a:off x="0" y="0"/>
          <a:ext cx="7846359" cy="2903519"/>
        </a:xfrm>
        <a:prstGeom prst="upArrowCallou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latin typeface="Arial" panose="020B0604020202020204" pitchFamily="34" charset="0"/>
              <a:cs typeface="Arial" panose="020B0604020202020204" pitchFamily="34" charset="0"/>
            </a:rPr>
            <a:t>The DCC, in fulfilling its role as Switching Operator, seeks views from industry on the content of the 2026 - 2027 Address Quality Plan (AQP) to ensure that the document is fit for purpose in meeting the Address Quality Objective.</a:t>
          </a:r>
          <a:endParaRPr lang="en-US" sz="1700" kern="1200" dirty="0">
            <a:latin typeface="Arial" panose="020B0604020202020204" pitchFamily="34" charset="0"/>
            <a:cs typeface="Arial" panose="020B0604020202020204" pitchFamily="34" charset="0"/>
          </a:endParaRPr>
        </a:p>
      </dsp:txBody>
      <dsp:txXfrm rot="-10800000">
        <a:off x="0" y="0"/>
        <a:ext cx="7846359" cy="1019135"/>
      </dsp:txXfrm>
    </dsp:sp>
    <dsp:sp modelId="{A4F95496-BE64-44E9-8910-40A61B26AA69}">
      <dsp:nvSpPr>
        <dsp:cNvPr id="0" name=""/>
        <dsp:cNvSpPr/>
      </dsp:nvSpPr>
      <dsp:spPr>
        <a:xfrm>
          <a:off x="0" y="1021285"/>
          <a:ext cx="7846359" cy="868152"/>
        </a:xfrm>
        <a:prstGeom prst="rect">
          <a:avLst/>
        </a:prstGeom>
        <a:solidFill>
          <a:schemeClr val="accent3">
            <a:alpha val="90000"/>
            <a:tint val="40000"/>
            <a:hueOff val="0"/>
            <a:satOff val="0"/>
            <a:lumOff val="0"/>
            <a:alphaOff val="0"/>
          </a:scheme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GB" sz="1700" kern="1200" dirty="0">
              <a:latin typeface="Arial" panose="020B0604020202020204" pitchFamily="34" charset="0"/>
              <a:cs typeface="Arial" panose="020B0604020202020204" pitchFamily="34" charset="0"/>
            </a:rPr>
            <a:t>The Switching Operator is required to consult with Market Participants and other interested parties ahead of that plan becoming effective.</a:t>
          </a:r>
          <a:endParaRPr lang="en-US" sz="1700" kern="1200" dirty="0">
            <a:latin typeface="Arial" panose="020B0604020202020204" pitchFamily="34" charset="0"/>
            <a:cs typeface="Arial" panose="020B0604020202020204" pitchFamily="34" charset="0"/>
          </a:endParaRPr>
        </a:p>
      </dsp:txBody>
      <dsp:txXfrm>
        <a:off x="0" y="1021285"/>
        <a:ext cx="7846359" cy="8681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2BC55C-EB4D-455B-AA3A-6AF41DDD0B2A}">
      <dsp:nvSpPr>
        <dsp:cNvPr id="0" name=""/>
        <dsp:cNvSpPr/>
      </dsp:nvSpPr>
      <dsp:spPr>
        <a:xfrm>
          <a:off x="3553" y="76632"/>
          <a:ext cx="3678954" cy="864000"/>
        </a:xfrm>
        <a:prstGeom prst="chevron">
          <a:avLst/>
        </a:prstGeom>
        <a:solidFill>
          <a:schemeClr val="accent1">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b="1" kern="1200">
              <a:latin typeface="Arial" panose="020B0604020202020204" pitchFamily="34" charset="0"/>
              <a:cs typeface="Arial" panose="020B0604020202020204" pitchFamily="34" charset="0"/>
            </a:rPr>
            <a:t>What is it? </a:t>
          </a:r>
        </a:p>
      </dsp:txBody>
      <dsp:txXfrm>
        <a:off x="435553" y="76632"/>
        <a:ext cx="2814954" cy="864000"/>
      </dsp:txXfrm>
    </dsp:sp>
    <dsp:sp modelId="{F177AFDE-9603-45C1-9B72-3288D6CF960A}">
      <dsp:nvSpPr>
        <dsp:cNvPr id="0" name=""/>
        <dsp:cNvSpPr/>
      </dsp:nvSpPr>
      <dsp:spPr>
        <a:xfrm>
          <a:off x="3553" y="1048632"/>
          <a:ext cx="2943163" cy="280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Arial" panose="020B0604020202020204" pitchFamily="34" charset="0"/>
              <a:cs typeface="Arial" panose="020B0604020202020204" pitchFamily="34" charset="0"/>
            </a:rPr>
            <a:t>The JWS Certificate is issued to digitally sign each message and validates that the message sender is authenticated and the message integrity. </a:t>
          </a:r>
        </a:p>
        <a:p>
          <a:pPr marL="171450" lvl="1" indent="-171450" algn="l" defTabSz="711200">
            <a:lnSpc>
              <a:spcPct val="90000"/>
            </a:lnSpc>
            <a:spcBef>
              <a:spcPct val="0"/>
            </a:spcBef>
            <a:spcAft>
              <a:spcPct val="15000"/>
            </a:spcAft>
            <a:buChar char="•"/>
          </a:pPr>
          <a:r>
            <a:rPr lang="en-GB" sz="1600" kern="1200">
              <a:latin typeface="Arial" panose="020B0604020202020204" pitchFamily="34" charset="0"/>
              <a:cs typeface="Arial" panose="020B0604020202020204" pitchFamily="34" charset="0"/>
            </a:rPr>
            <a:t>Each CSS User that receives messages from CSS will need to install the updated certificate to ensure messages can still be authenticated. </a:t>
          </a:r>
        </a:p>
      </dsp:txBody>
      <dsp:txXfrm>
        <a:off x="3553" y="1048632"/>
        <a:ext cx="2943163" cy="2808000"/>
      </dsp:txXfrm>
    </dsp:sp>
    <dsp:sp modelId="{52941617-C3B1-48CB-8BE0-01805CE703EB}">
      <dsp:nvSpPr>
        <dsp:cNvPr id="0" name=""/>
        <dsp:cNvSpPr/>
      </dsp:nvSpPr>
      <dsp:spPr>
        <a:xfrm>
          <a:off x="3466507" y="76632"/>
          <a:ext cx="3678954" cy="864000"/>
        </a:xfrm>
        <a:prstGeom prst="chevron">
          <a:avLst/>
        </a:prstGeom>
        <a:solidFill>
          <a:schemeClr val="accent1">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b="1" kern="1200">
              <a:latin typeface="Arial" panose="020B0604020202020204" pitchFamily="34" charset="0"/>
              <a:cs typeface="Arial" panose="020B0604020202020204" pitchFamily="34" charset="0"/>
            </a:rPr>
            <a:t>What is the impact? </a:t>
          </a:r>
        </a:p>
      </dsp:txBody>
      <dsp:txXfrm>
        <a:off x="3898507" y="76632"/>
        <a:ext cx="2814954" cy="864000"/>
      </dsp:txXfrm>
    </dsp:sp>
    <dsp:sp modelId="{41B14AA7-DBEA-4433-A37B-17CCEEBA8D2D}">
      <dsp:nvSpPr>
        <dsp:cNvPr id="0" name=""/>
        <dsp:cNvSpPr/>
      </dsp:nvSpPr>
      <dsp:spPr>
        <a:xfrm>
          <a:off x="3466507" y="1048632"/>
          <a:ext cx="2943163" cy="280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Arial" panose="020B0604020202020204" pitchFamily="34" charset="0"/>
              <a:cs typeface="Arial" panose="020B0604020202020204" pitchFamily="34" charset="0"/>
            </a:rPr>
            <a:t>CSS Inbound messages are not impacted</a:t>
          </a:r>
        </a:p>
        <a:p>
          <a:pPr marL="171450" lvl="1" indent="-171450" algn="l" defTabSz="711200">
            <a:lnSpc>
              <a:spcPct val="90000"/>
            </a:lnSpc>
            <a:spcBef>
              <a:spcPct val="0"/>
            </a:spcBef>
            <a:spcAft>
              <a:spcPct val="15000"/>
            </a:spcAft>
            <a:buChar char="•"/>
          </a:pPr>
          <a:r>
            <a:rPr lang="en-GB" sz="1600" kern="1200">
              <a:latin typeface="Arial" panose="020B0604020202020204" pitchFamily="34" charset="0"/>
              <a:cs typeface="Arial" panose="020B0604020202020204" pitchFamily="34" charset="0"/>
            </a:rPr>
            <a:t>CSS Async outbound messages (e.g. validation notifications, Gate Closure messages) received by your system will fail authentication and therefore may be rejected by your systems. </a:t>
          </a:r>
        </a:p>
      </dsp:txBody>
      <dsp:txXfrm>
        <a:off x="3466507" y="1048632"/>
        <a:ext cx="2943163" cy="2808000"/>
      </dsp:txXfrm>
    </dsp:sp>
    <dsp:sp modelId="{AB635DA2-34AE-4333-9057-7CE13CE86059}">
      <dsp:nvSpPr>
        <dsp:cNvPr id="0" name=""/>
        <dsp:cNvSpPr/>
      </dsp:nvSpPr>
      <dsp:spPr>
        <a:xfrm>
          <a:off x="6929461" y="76632"/>
          <a:ext cx="3678954" cy="864000"/>
        </a:xfrm>
        <a:prstGeom prst="chevron">
          <a:avLst/>
        </a:prstGeom>
        <a:solidFill>
          <a:schemeClr val="accent1">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800" b="1" kern="1200">
              <a:latin typeface="Arial" panose="020B0604020202020204" pitchFamily="34" charset="0"/>
              <a:cs typeface="Arial" panose="020B0604020202020204" pitchFamily="34" charset="0"/>
            </a:rPr>
            <a:t>What do I need to do?</a:t>
          </a:r>
        </a:p>
      </dsp:txBody>
      <dsp:txXfrm>
        <a:off x="7361461" y="76632"/>
        <a:ext cx="2814954" cy="864000"/>
      </dsp:txXfrm>
    </dsp:sp>
    <dsp:sp modelId="{F61A196E-0821-4846-982E-04756F85FCEE}">
      <dsp:nvSpPr>
        <dsp:cNvPr id="0" name=""/>
        <dsp:cNvSpPr/>
      </dsp:nvSpPr>
      <dsp:spPr>
        <a:xfrm>
          <a:off x="6929461" y="1048632"/>
          <a:ext cx="2943163" cy="280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Arial" panose="020B0604020202020204" pitchFamily="34" charset="0"/>
              <a:cs typeface="Arial" panose="020B0604020202020204" pitchFamily="34" charset="0"/>
            </a:rPr>
            <a:t>Download new JWS Public Certificate </a:t>
          </a:r>
          <a:r>
            <a:rPr lang="en-GB" sz="1600" kern="1200">
              <a:latin typeface="Arial" panose="020B0604020202020204" pitchFamily="34" charset="0"/>
              <a:cs typeface="Arial" panose="020B0604020202020204" pitchFamily="34" charset="0"/>
              <a:hlinkClick xmlns:r="http://schemas.openxmlformats.org/officeDocument/2006/relationships" r:id="rId1"/>
            </a:rPr>
            <a:t>(guidance here)</a:t>
          </a:r>
          <a:endParaRPr lang="en-GB" sz="1600" kern="120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n-GB" sz="1600" kern="1200">
              <a:latin typeface="Arial" panose="020B0604020202020204" pitchFamily="34" charset="0"/>
              <a:cs typeface="Arial" panose="020B0604020202020204" pitchFamily="34" charset="0"/>
            </a:rPr>
            <a:t>Apply new certificate if your system can store and use multiple JWS public certificates in parallel before the 12 January 2026 (10:00-11:00)</a:t>
          </a:r>
        </a:p>
        <a:p>
          <a:pPr marL="171450" lvl="1" indent="-171450" algn="l" defTabSz="711200">
            <a:lnSpc>
              <a:spcPct val="90000"/>
            </a:lnSpc>
            <a:spcBef>
              <a:spcPct val="0"/>
            </a:spcBef>
            <a:spcAft>
              <a:spcPct val="15000"/>
            </a:spcAft>
            <a:buChar char="•"/>
          </a:pPr>
          <a:r>
            <a:rPr lang="en-GB" sz="1600" kern="1200">
              <a:latin typeface="Arial" panose="020B0604020202020204" pitchFamily="34" charset="0"/>
              <a:cs typeface="Arial" panose="020B0604020202020204" pitchFamily="34" charset="0"/>
            </a:rPr>
            <a:t>If you can only run one certificate, then download the certificate but only apply it during the window of 12 January 2026 (10:00-11:00)</a:t>
          </a:r>
        </a:p>
      </dsp:txBody>
      <dsp:txXfrm>
        <a:off x="6929461" y="1048632"/>
        <a:ext cx="2943163" cy="2808000"/>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09/01/2026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09/01/2026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4</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923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B6D37-0853-8A7A-1400-B2B8D7BD68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3B9A1E-8E56-469E-44D0-C21D577606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54B227-0050-5FCB-324E-870DB0819C7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1D38269-AF67-4D08-DD1C-364D64ACEF67}"/>
              </a:ext>
            </a:extLst>
          </p:cNvPr>
          <p:cNvSpPr>
            <a:spLocks noGrp="1"/>
          </p:cNvSpPr>
          <p:nvPr>
            <p:ph type="sldNum" sz="quarter" idx="5"/>
          </p:nvPr>
        </p:nvSpPr>
        <p:spPr/>
        <p:txBody>
          <a:bodyPr/>
          <a:lstStyle/>
          <a:p>
            <a:fld id="{EA33067D-C8F5-4247-B26D-356F34207E7F}" type="slidenum">
              <a:rPr lang="en-GB" smtClean="0"/>
              <a:t>12</a:t>
            </a:fld>
            <a:endParaRPr lang="en-GB"/>
          </a:p>
        </p:txBody>
      </p:sp>
    </p:spTree>
    <p:extLst>
      <p:ext uri="{BB962C8B-B14F-4D97-AF65-F5344CB8AC3E}">
        <p14:creationId xmlns:p14="http://schemas.microsoft.com/office/powerpoint/2010/main" val="37388286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658629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67157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254208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466405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462585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93930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05657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6256062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592450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82695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22074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625686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28865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913559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7034433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0350404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8066285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1407679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109074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09/01/2026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57289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62763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9134881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1641756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4048389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6640728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6911944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09 January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56903089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09 January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36471841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5.xml"/><Relationship Id="rId1" Type="http://schemas.openxmlformats.org/officeDocument/2006/relationships/slideLayout" Target="../slideLayouts/slideLayout44.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5.jpeg"/><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theme" Target="../theme/theme3.xml"/><Relationship Id="rId5" Type="http://schemas.openxmlformats.org/officeDocument/2006/relationships/slideLayout" Target="../slideLayouts/slideLayout50.xml"/><Relationship Id="rId4"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3.xml"/><Relationship Id="rId7" Type="http://schemas.openxmlformats.org/officeDocument/2006/relationships/image" Target="../media/image3.png"/><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theme" Target="../theme/theme4.xml"/><Relationship Id="rId5" Type="http://schemas.openxmlformats.org/officeDocument/2006/relationships/slideLayout" Target="../slideLayouts/slideLayout55.xml"/><Relationship Id="rId4"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77" r:id="rId20"/>
    <p:sldLayoutId id="2147484078" r:id="rId21"/>
    <p:sldLayoutId id="2147484079" r:id="rId22"/>
    <p:sldLayoutId id="2147484080" r:id="rId23"/>
    <p:sldLayoutId id="2147484081" r:id="rId24"/>
    <p:sldLayoutId id="2147484082" r:id="rId25"/>
    <p:sldLayoutId id="2147484083" r:id="rId26"/>
    <p:sldLayoutId id="2147484084" r:id="rId27"/>
    <p:sldLayoutId id="2147484085" r:id="rId28"/>
    <p:sldLayoutId id="2147484086" r:id="rId29"/>
    <p:sldLayoutId id="2147484087" r:id="rId30"/>
    <p:sldLayoutId id="2147484088" r:id="rId31"/>
    <p:sldLayoutId id="2147484089" r:id="rId32"/>
    <p:sldLayoutId id="2147484090" r:id="rId33"/>
    <p:sldLayoutId id="2147484091" r:id="rId34"/>
    <p:sldLayoutId id="2147484092" r:id="rId35"/>
    <p:sldLayoutId id="2147484093" r:id="rId36"/>
    <p:sldLayoutId id="2147484094" r:id="rId37"/>
    <p:sldLayoutId id="2147484095" r:id="rId38"/>
    <p:sldLayoutId id="2147484096" r:id="rId39"/>
    <p:sldLayoutId id="2147484097" r:id="rId40"/>
    <p:sldLayoutId id="2147484098" r:id="rId41"/>
    <p:sldLayoutId id="2147484099" r:id="rId42"/>
    <p:sldLayoutId id="2147484165"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66"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493663130"/>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658548680"/>
      </p:ext>
    </p:extLst>
  </p:cSld>
  <p:clrMap bg1="lt1" tx1="dk1" bg2="lt2" tx2="dk2" accent1="accent1" accent2="accent2" accent3="accent3" accent4="accent4" accent5="accent5" accent6="accent6" hlink="hlink" folHlink="folHlink"/>
  <p:sldLayoutIdLst>
    <p:sldLayoutId id="2147484134"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558005749"/>
      </p:ext>
    </p:extLst>
  </p:cSld>
  <p:clrMap bg1="lt1" tx1="dk1" bg2="lt2" tx2="dk2" accent1="accent1" accent2="accent2" accent3="accent3" accent4="accent4" accent5="accent5" accent6="accent6" hlink="hlink" folHlink="folHlink"/>
  <p:sldLayoutIdLst>
    <p:sldLayoutId id="2147484148"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4.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21.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7.svg"/><Relationship Id="rId11" Type="http://schemas.openxmlformats.org/officeDocument/2006/relationships/image" Target="../media/image20.png"/><Relationship Id="rId5" Type="http://schemas.openxmlformats.org/officeDocument/2006/relationships/image" Target="../media/image16.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45.xml"/><Relationship Id="rId9" Type="http://schemas.openxmlformats.org/officeDocument/2006/relationships/image" Target="../media/image19.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Arial" panose="020B0604020202020204" pitchFamily="34" charset="0"/>
                <a:ea typeface="Roboto"/>
                <a:cs typeface="Arial" panose="020B0604020202020204" pitchFamily="34" charset="0"/>
              </a:rPr>
              <a:t>9 January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a:t>
            </a:r>
            <a:r>
              <a:rPr lang="en-GB" sz="2400">
                <a:latin typeface="Arial" panose="020B0604020202020204" pitchFamily="34" charset="0"/>
                <a:ea typeface="Roboto"/>
                <a:cs typeface="Arial" panose="020B0604020202020204" pitchFamily="34" charset="0"/>
              </a:rPr>
              <a:t>Introduction and agreement of agenda</a:t>
            </a: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latin typeface="Arial" panose="020B0604020202020204" pitchFamily="34" charset="0"/>
                <a:cs typeface="Arial" panose="020B0604020202020204" pitchFamily="34" charset="0"/>
              </a:rPr>
              <a:t>Kev Duddy</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2461402117"/>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1146295293"/>
              </p:ext>
            </p:extLst>
          </p:nvPr>
        </p:nvGraphicFramePr>
        <p:xfrm>
          <a:off x="1143000" y="1445860"/>
          <a:ext cx="9528049" cy="3357226"/>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75354">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00978">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a:solidFill>
                            <a:schemeClr val="tx1"/>
                          </a:solidFill>
                          <a:effectLst/>
                          <a:latin typeface="Arial" panose="020B0604020202020204" pitchFamily="34" charset="0"/>
                          <a:cs typeface="Arial" panose="020B0604020202020204" pitchFamily="34" charset="0"/>
                        </a:rPr>
                        <a:t>10:00</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Chair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348779415"/>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DCC Updates </a:t>
                      </a:r>
                    </a:p>
                    <a:p>
                      <a:pPr marL="171450" indent="-171450" algn="l" rtl="0" fontAlgn="base">
                        <a:buFont typeface="Arial" panose="020B0604020202020204" pitchFamily="34" charset="0"/>
                        <a:buChar char="•"/>
                      </a:pPr>
                      <a:r>
                        <a:rPr lang="en-GB" sz="1200" b="1" i="0" cap="none" spc="0">
                          <a:solidFill>
                            <a:schemeClr val="tx1"/>
                          </a:solidFill>
                          <a:effectLst/>
                          <a:latin typeface="Arial" panose="020B0604020202020204" pitchFamily="34" charset="0"/>
                          <a:cs typeface="Arial" panose="020B0604020202020204" pitchFamily="34" charset="0"/>
                        </a:rPr>
                        <a:t>Switching Address Quality Plan</a:t>
                      </a:r>
                    </a:p>
                    <a:p>
                      <a:pPr marL="171450" indent="-171450" algn="l" rtl="0" fontAlgn="base">
                        <a:buFont typeface="Arial" panose="020B0604020202020204" pitchFamily="34" charset="0"/>
                        <a:buChar char="•"/>
                      </a:pPr>
                      <a:r>
                        <a:rPr lang="en-GB" sz="1200" b="1" i="0" cap="none" spc="0">
                          <a:solidFill>
                            <a:schemeClr val="tx1"/>
                          </a:solidFill>
                          <a:effectLst/>
                          <a:latin typeface="Arial" panose="020B0604020202020204" pitchFamily="34" charset="0"/>
                          <a:cs typeface="Arial" panose="020B0604020202020204" pitchFamily="34" charset="0"/>
                        </a:rPr>
                        <a:t>JWS Certificates </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433989276"/>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RIG Feedback</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10:45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43086946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10:55</a:t>
                      </a:r>
                    </a:p>
                  </a:txBody>
                  <a:tcPr marL="22680" marR="11861" marT="6480" marB="48600" anchor="ctr"/>
                </a:tc>
                <a:tc>
                  <a:txBody>
                    <a:bodyPr/>
                    <a:lstStyle/>
                    <a:p>
                      <a:pPr algn="l" rtl="0" fontAlgn="base"/>
                      <a:r>
                        <a:rPr lang="en-GB" sz="1200" b="1" kern="1200" cap="none" spc="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3937098105"/>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11:15</a:t>
                      </a:r>
                    </a:p>
                  </a:txBody>
                  <a:tcPr marL="22680" marR="11861" marT="6480" marB="48600" anchor="ctr"/>
                </a:tc>
                <a:tc>
                  <a:txBody>
                    <a:bodyPr/>
                    <a:lstStyle/>
                    <a:p>
                      <a:pPr algn="l" rtl="0" fontAlgn="base"/>
                      <a:r>
                        <a:rPr lang="en-GB" sz="1200" b="1" kern="1200" cap="none" spc="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280972394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C7503F-DCC2-30F5-2F6B-98E686F3A30F}"/>
              </a:ext>
            </a:extLst>
          </p:cNvPr>
          <p:cNvSpPr>
            <a:spLocks noGrp="1"/>
          </p:cNvSpPr>
          <p:nvPr>
            <p:ph type="title"/>
          </p:nvPr>
        </p:nvSpPr>
        <p:spPr/>
        <p:txBody>
          <a:bodyPr>
            <a:normAutofit fontScale="90000"/>
          </a:bodyPr>
          <a:lstStyle/>
          <a:p>
            <a:r>
              <a:rPr lang="en-US" dirty="0"/>
              <a:t>Meter Install Date Prior to MPAN Creation date LEADING TO Meter update ISSUES</a:t>
            </a:r>
            <a:endParaRPr lang="en-GB" dirty="0"/>
          </a:p>
        </p:txBody>
      </p:sp>
      <p:sp>
        <p:nvSpPr>
          <p:cNvPr id="10" name="TextBox 9">
            <a:extLst>
              <a:ext uri="{FF2B5EF4-FFF2-40B4-BE49-F238E27FC236}">
                <a16:creationId xmlns:a16="http://schemas.microsoft.com/office/drawing/2014/main" id="{75ABEF87-E376-3180-842A-75DB6E43980E}"/>
              </a:ext>
            </a:extLst>
          </p:cNvPr>
          <p:cNvSpPr txBox="1"/>
          <p:nvPr/>
        </p:nvSpPr>
        <p:spPr>
          <a:xfrm>
            <a:off x="1476595" y="3015000"/>
            <a:ext cx="8646459" cy="3477875"/>
          </a:xfrm>
          <a:prstGeom prst="rect">
            <a:avLst/>
          </a:prstGeom>
          <a:noFill/>
          <a:ln>
            <a:solidFill>
              <a:schemeClr val="accent1"/>
            </a:solidFill>
          </a:ln>
        </p:spPr>
        <p:txBody>
          <a:bodyPr wrap="square">
            <a:spAutoFit/>
          </a:bodyPr>
          <a:lstStyle/>
          <a:p>
            <a:pPr algn="ctr" fontAlgn="base">
              <a:lnSpc>
                <a:spcPts val="1564"/>
              </a:lnSpc>
              <a:spcAft>
                <a:spcPts val="800"/>
              </a:spcAft>
            </a:pPr>
            <a:r>
              <a:rPr lang="en-GB" sz="1600" b="1" dirty="0">
                <a:latin typeface="Arial" panose="020B0604020202020204" pitchFamily="34" charset="0"/>
                <a:cs typeface="Arial" panose="020B0604020202020204" pitchFamily="34" charset="0"/>
              </a:rPr>
              <a:t>Updating Meter Technical Details where the Meter Installation Date / Time is earlier than the MSID Creation Date. </a:t>
            </a:r>
            <a:endParaRPr lang="en-GB" sz="1600" b="1" i="0" dirty="0">
              <a:solidFill>
                <a:srgbClr val="000000"/>
              </a:solidFill>
              <a:effectLst/>
              <a:latin typeface="Arial" panose="020B0604020202020204" pitchFamily="34" charset="0"/>
              <a:cs typeface="Arial" panose="020B0604020202020204" pitchFamily="34" charset="0"/>
            </a:endParaRPr>
          </a:p>
          <a:p>
            <a:pPr algn="l" rtl="0" fontAlgn="base">
              <a:lnSpc>
                <a:spcPts val="1564"/>
              </a:lnSpc>
              <a:spcAft>
                <a:spcPts val="800"/>
              </a:spcAft>
              <a:buNone/>
            </a:pPr>
            <a:r>
              <a:rPr lang="en-GB" sz="1600" b="0" i="0" dirty="0">
                <a:solidFill>
                  <a:srgbClr val="000000"/>
                </a:solidFill>
                <a:effectLst/>
                <a:latin typeface="Arial" panose="020B0604020202020204" pitchFamily="34" charset="0"/>
                <a:cs typeface="Arial" panose="020B0604020202020204" pitchFamily="34" charset="0"/>
              </a:rPr>
              <a:t>Where IF-005 ‘MTD Updates to SMRS’ Messages are being rejected as the Meter Installation Date is prior to the ‘MSID Creation Date’, the MOA should first remove the meter using the IF-005 ‘Meter Removal’ Scenario Variant and then re-install the meter with updated information using the IF-005 ‘Meter Install’ Scenario Variant. </a:t>
            </a:r>
          </a:p>
          <a:p>
            <a:pPr algn="l" rtl="0" fontAlgn="base">
              <a:lnSpc>
                <a:spcPts val="1564"/>
              </a:lnSpc>
              <a:spcAft>
                <a:spcPts val="800"/>
              </a:spcAft>
              <a:buNone/>
            </a:pPr>
            <a:r>
              <a:rPr lang="en-GB" sz="1600" b="0" i="0" dirty="0">
                <a:solidFill>
                  <a:srgbClr val="000000"/>
                </a:solidFill>
                <a:effectLst/>
                <a:latin typeface="Arial" panose="020B0604020202020204" pitchFamily="34" charset="0"/>
                <a:cs typeface="Arial" panose="020B0604020202020204" pitchFamily="34" charset="0"/>
              </a:rPr>
              <a:t>The date used for both the removal and installation should be the first day of the MOAs appointment. </a:t>
            </a:r>
          </a:p>
          <a:p>
            <a:pPr algn="l" rtl="0" fontAlgn="base">
              <a:lnSpc>
                <a:spcPts val="1564"/>
              </a:lnSpc>
              <a:spcAft>
                <a:spcPts val="800"/>
              </a:spcAft>
              <a:buNone/>
            </a:pPr>
            <a:endParaRPr lang="en-GB" sz="1600" b="0" i="0" dirty="0">
              <a:solidFill>
                <a:srgbClr val="000000"/>
              </a:solidFill>
              <a:effectLst/>
              <a:latin typeface="Arial" panose="020B0604020202020204" pitchFamily="34" charset="0"/>
              <a:cs typeface="Arial" panose="020B0604020202020204" pitchFamily="34" charset="0"/>
            </a:endParaRPr>
          </a:p>
          <a:p>
            <a:pPr algn="l" rtl="0" fontAlgn="base">
              <a:lnSpc>
                <a:spcPts val="1564"/>
              </a:lnSpc>
              <a:spcAft>
                <a:spcPts val="800"/>
              </a:spcAft>
              <a:buNone/>
            </a:pPr>
            <a:r>
              <a:rPr lang="en-GB" sz="1600" b="0" i="0" dirty="0">
                <a:solidFill>
                  <a:srgbClr val="000000"/>
                </a:solidFill>
                <a:effectLst/>
                <a:latin typeface="Arial" panose="020B0604020202020204" pitchFamily="34" charset="0"/>
                <a:cs typeface="Arial" panose="020B0604020202020204" pitchFamily="34" charset="0"/>
              </a:rPr>
              <a:t>As this workaround will result in an incorrect Meter Installation Date being applied to a Meter, MOAs should use their judgement in ensuring it is only used to resolve material issues. (i.e. for resolving items such as incorrect Meter Type rather than an incorrect Meter Location). </a:t>
            </a:r>
          </a:p>
          <a:p>
            <a:pPr algn="l" rtl="0" fontAlgn="base">
              <a:lnSpc>
                <a:spcPts val="1564"/>
              </a:lnSpc>
              <a:spcAft>
                <a:spcPts val="800"/>
              </a:spcAft>
              <a:buNone/>
            </a:pPr>
            <a:r>
              <a:rPr lang="en-GB" sz="1600" b="0" i="0" dirty="0">
                <a:solidFill>
                  <a:srgbClr val="000000"/>
                </a:solidFill>
                <a:effectLst/>
                <a:latin typeface="Arial" panose="020B0604020202020204" pitchFamily="34" charset="0"/>
                <a:cs typeface="Arial" panose="020B0604020202020204" pitchFamily="34" charset="0"/>
              </a:rPr>
              <a:t>Less material issues should be held until the full resolution is in place, allowing meter updates to be applied without using the workaround. </a:t>
            </a:r>
          </a:p>
        </p:txBody>
      </p:sp>
      <p:sp>
        <p:nvSpPr>
          <p:cNvPr id="13" name="Rectangle: Rounded Corners 12">
            <a:extLst>
              <a:ext uri="{FF2B5EF4-FFF2-40B4-BE49-F238E27FC236}">
                <a16:creationId xmlns:a16="http://schemas.microsoft.com/office/drawing/2014/main" id="{15FC5657-A8CF-1E83-4AA6-429AEFCF7F06}"/>
              </a:ext>
            </a:extLst>
          </p:cNvPr>
          <p:cNvSpPr/>
          <p:nvPr/>
        </p:nvSpPr>
        <p:spPr>
          <a:xfrm>
            <a:off x="1476596" y="1432454"/>
            <a:ext cx="8646459" cy="66902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GB" sz="1600" dirty="0">
                <a:solidFill>
                  <a:schemeClr val="bg1"/>
                </a:solidFill>
                <a:latin typeface="Arial" panose="020B0604020202020204" pitchFamily="34" charset="0"/>
                <a:cs typeface="Arial" panose="020B0604020202020204" pitchFamily="34" charset="0"/>
              </a:rPr>
              <a:t>Where the Meter Installation Date / Time (DI-057) is earlier than the MSID Creation Date some meter update requests via the IF-005 ‘MTD Updates to SMRS’ are being rejected.</a:t>
            </a:r>
          </a:p>
        </p:txBody>
      </p:sp>
      <p:sp>
        <p:nvSpPr>
          <p:cNvPr id="14" name="Arrow: Down 13">
            <a:extLst>
              <a:ext uri="{FF2B5EF4-FFF2-40B4-BE49-F238E27FC236}">
                <a16:creationId xmlns:a16="http://schemas.microsoft.com/office/drawing/2014/main" id="{DA02940F-1D7E-7595-029A-5DBE1D3750A6}"/>
              </a:ext>
            </a:extLst>
          </p:cNvPr>
          <p:cNvSpPr/>
          <p:nvPr/>
        </p:nvSpPr>
        <p:spPr>
          <a:xfrm>
            <a:off x="1631236" y="2223724"/>
            <a:ext cx="665629" cy="669021"/>
          </a:xfrm>
          <a:prstGeom prst="downArrow">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Down 14">
            <a:extLst>
              <a:ext uri="{FF2B5EF4-FFF2-40B4-BE49-F238E27FC236}">
                <a16:creationId xmlns:a16="http://schemas.microsoft.com/office/drawing/2014/main" id="{90F79481-A926-361B-BA7C-DCB5B6E40151}"/>
              </a:ext>
            </a:extLst>
          </p:cNvPr>
          <p:cNvSpPr/>
          <p:nvPr/>
        </p:nvSpPr>
        <p:spPr>
          <a:xfrm>
            <a:off x="3515590" y="2223724"/>
            <a:ext cx="665629" cy="669021"/>
          </a:xfrm>
          <a:prstGeom prst="downArrow">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Down 15">
            <a:extLst>
              <a:ext uri="{FF2B5EF4-FFF2-40B4-BE49-F238E27FC236}">
                <a16:creationId xmlns:a16="http://schemas.microsoft.com/office/drawing/2014/main" id="{2E46ECCE-8415-8D8E-46AF-35F6209D95F1}"/>
              </a:ext>
            </a:extLst>
          </p:cNvPr>
          <p:cNvSpPr/>
          <p:nvPr/>
        </p:nvSpPr>
        <p:spPr>
          <a:xfrm>
            <a:off x="5399945" y="2223729"/>
            <a:ext cx="665629" cy="669021"/>
          </a:xfrm>
          <a:prstGeom prst="downArrow">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rrow: Down 16">
            <a:extLst>
              <a:ext uri="{FF2B5EF4-FFF2-40B4-BE49-F238E27FC236}">
                <a16:creationId xmlns:a16="http://schemas.microsoft.com/office/drawing/2014/main" id="{1FBC849C-F622-C952-28E4-B88892253DBA}"/>
              </a:ext>
            </a:extLst>
          </p:cNvPr>
          <p:cNvSpPr/>
          <p:nvPr/>
        </p:nvSpPr>
        <p:spPr>
          <a:xfrm>
            <a:off x="7284299" y="2223724"/>
            <a:ext cx="665629" cy="669021"/>
          </a:xfrm>
          <a:prstGeom prst="downArrow">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row: Down 17">
            <a:extLst>
              <a:ext uri="{FF2B5EF4-FFF2-40B4-BE49-F238E27FC236}">
                <a16:creationId xmlns:a16="http://schemas.microsoft.com/office/drawing/2014/main" id="{4F7BC3E3-364B-37FD-8B97-31CC193DE00C}"/>
              </a:ext>
            </a:extLst>
          </p:cNvPr>
          <p:cNvSpPr/>
          <p:nvPr/>
        </p:nvSpPr>
        <p:spPr>
          <a:xfrm>
            <a:off x="9168653" y="2223724"/>
            <a:ext cx="665629" cy="669021"/>
          </a:xfrm>
          <a:prstGeom prst="downArrow">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36104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a:latin typeface="Arial"/>
                <a:ea typeface="Roboto"/>
                <a:cs typeface="Arial"/>
              </a:rPr>
              <a:t>2. For Information: Performance Assurance Update</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a:latin typeface="Arial" panose="020B0604020202020204" pitchFamily="34" charset="0"/>
                <a:ea typeface="Roboto"/>
                <a:cs typeface="Arial" panose="020B0604020202020204" pitchFamily="34" charset="0"/>
              </a:rPr>
              <a:t>Andrew </a:t>
            </a:r>
            <a:r>
              <a:rPr lang="en-GB" err="1">
                <a:latin typeface="Arial" panose="020B0604020202020204" pitchFamily="34" charset="0"/>
                <a:ea typeface="Roboto"/>
                <a:cs typeface="Arial" panose="020B0604020202020204" pitchFamily="34" charset="0"/>
              </a:rPr>
              <a:t>waghorn</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604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8F0CE-AB1B-5DA3-7CAE-67DD489294A1}"/>
              </a:ext>
            </a:extLst>
          </p:cNvPr>
          <p:cNvSpPr>
            <a:spLocks noGrp="1"/>
          </p:cNvSpPr>
          <p:nvPr>
            <p:ph type="title"/>
          </p:nvPr>
        </p:nvSpPr>
        <p:spPr/>
        <p:txBody>
          <a:bodyPr/>
          <a:lstStyle/>
          <a:p>
            <a:r>
              <a:rPr lang="en-GB" dirty="0"/>
              <a:t>Proposed Changes for Data Cleanse</a:t>
            </a:r>
          </a:p>
        </p:txBody>
      </p:sp>
      <p:sp>
        <p:nvSpPr>
          <p:cNvPr id="3" name="Content Placeholder 2">
            <a:extLst>
              <a:ext uri="{FF2B5EF4-FFF2-40B4-BE49-F238E27FC236}">
                <a16:creationId xmlns:a16="http://schemas.microsoft.com/office/drawing/2014/main" id="{80C46DA6-23AE-B3B9-545F-34B0DFB1D8EC}"/>
              </a:ext>
            </a:extLst>
          </p:cNvPr>
          <p:cNvSpPr>
            <a:spLocks noGrp="1"/>
          </p:cNvSpPr>
          <p:nvPr>
            <p:ph sz="quarter" idx="10"/>
          </p:nvPr>
        </p:nvSpPr>
        <p:spPr/>
        <p:txBody>
          <a:bodyPr>
            <a:normAutofit fontScale="92500" lnSpcReduction="10000"/>
          </a:bodyPr>
          <a:lstStyle/>
          <a:p>
            <a:pPr marL="0" indent="0">
              <a:buNone/>
            </a:pPr>
            <a:r>
              <a:rPr lang="en-GB" b="1" dirty="0">
                <a:latin typeface="Arial" panose="020B0604020202020204" pitchFamily="34" charset="0"/>
                <a:cs typeface="Arial" panose="020B0604020202020204" pitchFamily="34" charset="0"/>
              </a:rPr>
              <a:t>Clarifying responsibility for Missing ESME ID reports</a:t>
            </a:r>
          </a:p>
          <a:p>
            <a:r>
              <a:rPr lang="en-GB" dirty="0">
                <a:latin typeface="Arial" panose="020B0604020202020204" pitchFamily="34" charset="0"/>
                <a:cs typeface="Arial" panose="020B0604020202020204" pitchFamily="34" charset="0"/>
              </a:rPr>
              <a:t>Missing ESME ID reports include all Smart (S1 and S2) meters and are provided to both installing and current supplier</a:t>
            </a:r>
          </a:p>
          <a:p>
            <a:r>
              <a:rPr lang="en-GB" dirty="0">
                <a:latin typeface="Arial" panose="020B0604020202020204" pitchFamily="34" charset="0"/>
                <a:cs typeface="Arial" panose="020B0604020202020204" pitchFamily="34" charset="0"/>
              </a:rPr>
              <a:t>Proposal to prioritise actions as follows:</a:t>
            </a:r>
          </a:p>
          <a:p>
            <a:pPr lvl="1"/>
            <a:r>
              <a:rPr lang="en-GB" dirty="0">
                <a:latin typeface="Arial" panose="020B0604020202020204" pitchFamily="34" charset="0"/>
                <a:cs typeface="Arial" panose="020B0604020202020204" pitchFamily="34" charset="0"/>
              </a:rPr>
              <a:t>S2 meters – responsibility of installing supplier</a:t>
            </a:r>
          </a:p>
          <a:p>
            <a:pPr lvl="1"/>
            <a:r>
              <a:rPr lang="en-GB" dirty="0">
                <a:latin typeface="Arial" panose="020B0604020202020204" pitchFamily="34" charset="0"/>
                <a:cs typeface="Arial" panose="020B0604020202020204" pitchFamily="34" charset="0"/>
              </a:rPr>
              <a:t>S1 meters – responsibility of current supplier (where enrolled)</a:t>
            </a:r>
          </a:p>
          <a:p>
            <a:r>
              <a:rPr lang="en-GB" dirty="0">
                <a:latin typeface="Arial" panose="020B0604020202020204" pitchFamily="34" charset="0"/>
                <a:cs typeface="Arial" panose="020B0604020202020204" pitchFamily="34" charset="0"/>
              </a:rPr>
              <a:t>Open Questions for the group:</a:t>
            </a:r>
          </a:p>
          <a:p>
            <a:pPr lvl="1"/>
            <a:r>
              <a:rPr lang="en-GB" dirty="0">
                <a:latin typeface="Arial" panose="020B0604020202020204" pitchFamily="34" charset="0"/>
                <a:cs typeface="Arial" panose="020B0604020202020204" pitchFamily="34" charset="0"/>
              </a:rPr>
              <a:t>Retention of data in both reports, or limited based on above?</a:t>
            </a:r>
          </a:p>
          <a:p>
            <a:pPr lvl="1"/>
            <a:r>
              <a:rPr lang="en-GB" dirty="0">
                <a:latin typeface="Arial" panose="020B0604020202020204" pitchFamily="34" charset="0"/>
                <a:cs typeface="Arial" panose="020B0604020202020204" pitchFamily="34" charset="0"/>
              </a:rPr>
              <a:t>Identifying S1 meter enrolment – through exemption or by exception?</a:t>
            </a:r>
          </a:p>
          <a:p>
            <a:endParaRPr lang="en-GB" dirty="0">
              <a:latin typeface="Arial" panose="020B0604020202020204" pitchFamily="34" charset="0"/>
              <a:cs typeface="Arial" panose="020B0604020202020204" pitchFamily="34" charset="0"/>
            </a:endParaRPr>
          </a:p>
          <a:p>
            <a:pPr marL="0" indent="0">
              <a:buNone/>
            </a:pPr>
            <a:r>
              <a:rPr lang="en-GB" b="1" dirty="0">
                <a:latin typeface="Arial" panose="020B0604020202020204" pitchFamily="34" charset="0"/>
                <a:cs typeface="Arial" panose="020B0604020202020204" pitchFamily="34" charset="0"/>
              </a:rPr>
              <a:t>MHHS Migration Status</a:t>
            </a:r>
          </a:p>
          <a:p>
            <a:r>
              <a:rPr lang="en-GB" dirty="0">
                <a:latin typeface="Arial" panose="020B0604020202020204" pitchFamily="34" charset="0"/>
                <a:cs typeface="Arial" panose="020B0604020202020204" pitchFamily="34" charset="0"/>
              </a:rPr>
              <a:t>Propose adding MHHS Migration Status field to all electricity reports (T, F, R)</a:t>
            </a:r>
          </a:p>
          <a:p>
            <a:r>
              <a:rPr lang="en-GB" dirty="0">
                <a:latin typeface="Arial" panose="020B0604020202020204" pitchFamily="34" charset="0"/>
                <a:cs typeface="Arial" panose="020B0604020202020204" pitchFamily="34" charset="0"/>
              </a:rPr>
              <a:t>Add as final field to all existing reports</a:t>
            </a:r>
          </a:p>
          <a:p>
            <a:r>
              <a:rPr lang="en-GB" dirty="0">
                <a:latin typeface="Arial" panose="020B0604020202020204" pitchFamily="34" charset="0"/>
                <a:cs typeface="Arial" panose="020B0604020202020204" pitchFamily="34" charset="0"/>
              </a:rPr>
              <a:t>Timing – February or March?</a:t>
            </a:r>
          </a:p>
        </p:txBody>
      </p:sp>
    </p:spTree>
    <p:extLst>
      <p:ext uri="{BB962C8B-B14F-4D97-AF65-F5344CB8AC3E}">
        <p14:creationId xmlns:p14="http://schemas.microsoft.com/office/powerpoint/2010/main" val="2474009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91072-BE00-5926-F50A-3C474F29A5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6F6ADC-A5B4-47C0-A39B-F4DC98FAAA19}"/>
              </a:ext>
            </a:extLst>
          </p:cNvPr>
          <p:cNvSpPr>
            <a:spLocks noGrp="1"/>
          </p:cNvSpPr>
          <p:nvPr>
            <p:ph type="title"/>
          </p:nvPr>
        </p:nvSpPr>
        <p:spPr>
          <a:xfrm>
            <a:off x="3462392" y="2766219"/>
            <a:ext cx="7535808" cy="1550194"/>
          </a:xfrm>
        </p:spPr>
        <p:txBody>
          <a:bodyPr>
            <a:normAutofit/>
          </a:bodyPr>
          <a:lstStyle/>
          <a:p>
            <a:r>
              <a:rPr lang="en-GB" sz="2400">
                <a:latin typeface="Arial" panose="020B0604020202020204" pitchFamily="34" charset="0"/>
                <a:cs typeface="Arial" panose="020B0604020202020204" pitchFamily="34" charset="0"/>
              </a:rPr>
              <a:t>3. </a:t>
            </a:r>
            <a:r>
              <a:rPr lang="en-GB" sz="2400" err="1">
                <a:latin typeface="Arial" panose="020B0604020202020204" pitchFamily="34" charset="0"/>
                <a:cs typeface="Arial" panose="020B0604020202020204" pitchFamily="34" charset="0"/>
              </a:rPr>
              <a:t>Dcc</a:t>
            </a:r>
            <a:r>
              <a:rPr lang="en-GB" sz="2400">
                <a:latin typeface="Arial" panose="020B0604020202020204" pitchFamily="34" charset="0"/>
                <a:cs typeface="Arial" panose="020B0604020202020204" pitchFamily="34" charset="0"/>
              </a:rPr>
              <a:t> updates </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65172FE4-1BC2-E555-1F24-2052F2B47335}"/>
              </a:ext>
            </a:extLst>
          </p:cNvPr>
          <p:cNvSpPr>
            <a:spLocks noGrp="1"/>
          </p:cNvSpPr>
          <p:nvPr>
            <p:ph type="body" sz="quarter" idx="10"/>
          </p:nvPr>
        </p:nvSpPr>
        <p:spPr/>
        <p:txBody>
          <a:bodyPr/>
          <a:lstStyle/>
          <a:p>
            <a:r>
              <a:rPr lang="en-GB"/>
              <a:t>Code manager</a:t>
            </a:r>
          </a:p>
        </p:txBody>
      </p:sp>
    </p:spTree>
    <p:extLst>
      <p:ext uri="{BB962C8B-B14F-4D97-AF65-F5344CB8AC3E}">
        <p14:creationId xmlns:p14="http://schemas.microsoft.com/office/powerpoint/2010/main" val="504630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449B0-1A6F-F0C6-FE63-B75D6D2EC3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D27BD6-767F-640A-45A2-EEB7441E6274}"/>
              </a:ext>
            </a:extLst>
          </p:cNvPr>
          <p:cNvSpPr>
            <a:spLocks noGrp="1"/>
          </p:cNvSpPr>
          <p:nvPr>
            <p:ph type="title"/>
          </p:nvPr>
        </p:nvSpPr>
        <p:spPr>
          <a:xfrm>
            <a:off x="3462392" y="2766219"/>
            <a:ext cx="7535808" cy="1550194"/>
          </a:xfrm>
        </p:spPr>
        <p:txBody>
          <a:bodyPr>
            <a:normAutofit/>
          </a:bodyPr>
          <a:lstStyle/>
          <a:p>
            <a:r>
              <a:rPr lang="en-GB" sz="2400">
                <a:latin typeface="Arial" panose="020B0604020202020204" pitchFamily="34" charset="0"/>
                <a:cs typeface="Arial" panose="020B0604020202020204" pitchFamily="34" charset="0"/>
              </a:rPr>
              <a:t>3.1 - switching address quality plan </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C9B3E858-837A-401C-0EF6-716763F26304}"/>
              </a:ext>
            </a:extLst>
          </p:cNvPr>
          <p:cNvSpPr>
            <a:spLocks noGrp="1"/>
          </p:cNvSpPr>
          <p:nvPr>
            <p:ph type="body" sz="quarter" idx="10"/>
          </p:nvPr>
        </p:nvSpPr>
        <p:spPr/>
        <p:txBody>
          <a:bodyPr/>
          <a:lstStyle/>
          <a:p>
            <a:r>
              <a:rPr lang="en-GB"/>
              <a:t>Code manager</a:t>
            </a:r>
          </a:p>
        </p:txBody>
      </p:sp>
    </p:spTree>
    <p:extLst>
      <p:ext uri="{BB962C8B-B14F-4D97-AF65-F5344CB8AC3E}">
        <p14:creationId xmlns:p14="http://schemas.microsoft.com/office/powerpoint/2010/main" val="123768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AF3B9-DB9C-80DF-FEEC-E0003FD96FE5}"/>
              </a:ext>
            </a:extLst>
          </p:cNvPr>
          <p:cNvSpPr>
            <a:spLocks noGrp="1"/>
          </p:cNvSpPr>
          <p:nvPr>
            <p:ph type="title"/>
          </p:nvPr>
        </p:nvSpPr>
        <p:spPr>
          <a:xfrm>
            <a:off x="838200" y="365125"/>
            <a:ext cx="9284855" cy="660111"/>
          </a:xfrm>
        </p:spPr>
        <p:txBody>
          <a:bodyPr anchor="ctr">
            <a:normAutofit/>
          </a:bodyPr>
          <a:lstStyle/>
          <a:p>
            <a:r>
              <a:rPr lang="en-GB" dirty="0"/>
              <a:t>Switching Address Quality Plan 2026/27</a:t>
            </a:r>
          </a:p>
        </p:txBody>
      </p:sp>
      <p:graphicFrame>
        <p:nvGraphicFramePr>
          <p:cNvPr id="14" name="Text Placeholder 3">
            <a:extLst>
              <a:ext uri="{FF2B5EF4-FFF2-40B4-BE49-F238E27FC236}">
                <a16:creationId xmlns:a16="http://schemas.microsoft.com/office/drawing/2014/main" id="{F8819179-9ECD-5CC2-81CF-3126299A1A0F}"/>
              </a:ext>
            </a:extLst>
          </p:cNvPr>
          <p:cNvGraphicFramePr/>
          <p:nvPr>
            <p:extLst>
              <p:ext uri="{D42A27DB-BD31-4B8C-83A1-F6EECF244321}">
                <p14:modId xmlns:p14="http://schemas.microsoft.com/office/powerpoint/2010/main" val="3403292086"/>
              </p:ext>
            </p:extLst>
          </p:nvPr>
        </p:nvGraphicFramePr>
        <p:xfrm>
          <a:off x="1633818" y="1479176"/>
          <a:ext cx="7846359" cy="4767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4496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B48A6-E3AE-F29B-0D40-67BD7F61AB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9A958E-75E6-113A-E58C-9136C1BBB0B7}"/>
              </a:ext>
            </a:extLst>
          </p:cNvPr>
          <p:cNvSpPr>
            <a:spLocks noGrp="1"/>
          </p:cNvSpPr>
          <p:nvPr>
            <p:ph type="title"/>
          </p:nvPr>
        </p:nvSpPr>
        <p:spPr>
          <a:xfrm>
            <a:off x="3462392" y="2766219"/>
            <a:ext cx="7535808" cy="1550194"/>
          </a:xfrm>
        </p:spPr>
        <p:txBody>
          <a:bodyPr>
            <a:normAutofit/>
          </a:bodyPr>
          <a:lstStyle/>
          <a:p>
            <a:r>
              <a:rPr lang="en-GB" sz="2400">
                <a:latin typeface="Arial" panose="020B0604020202020204" pitchFamily="34" charset="0"/>
                <a:cs typeface="Arial" panose="020B0604020202020204" pitchFamily="34" charset="0"/>
              </a:rPr>
              <a:t>3.2 – </a:t>
            </a:r>
            <a:r>
              <a:rPr lang="en-GB" sz="2400" err="1">
                <a:latin typeface="Arial" panose="020B0604020202020204" pitchFamily="34" charset="0"/>
                <a:cs typeface="Arial" panose="020B0604020202020204" pitchFamily="34" charset="0"/>
              </a:rPr>
              <a:t>jws</a:t>
            </a:r>
            <a:r>
              <a:rPr lang="en-GB" sz="2400">
                <a:latin typeface="Arial" panose="020B0604020202020204" pitchFamily="34" charset="0"/>
                <a:cs typeface="Arial" panose="020B0604020202020204" pitchFamily="34" charset="0"/>
              </a:rPr>
              <a:t> certificates </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389961A3-B12E-B54E-1CFC-3EFE36AD11C5}"/>
              </a:ext>
            </a:extLst>
          </p:cNvPr>
          <p:cNvSpPr>
            <a:spLocks noGrp="1"/>
          </p:cNvSpPr>
          <p:nvPr>
            <p:ph type="body" sz="quarter" idx="10"/>
          </p:nvPr>
        </p:nvSpPr>
        <p:spPr/>
        <p:txBody>
          <a:bodyPr/>
          <a:lstStyle/>
          <a:p>
            <a:r>
              <a:rPr lang="en-GB"/>
              <a:t>Code manager</a:t>
            </a:r>
          </a:p>
        </p:txBody>
      </p:sp>
    </p:spTree>
    <p:extLst>
      <p:ext uri="{BB962C8B-B14F-4D97-AF65-F5344CB8AC3E}">
        <p14:creationId xmlns:p14="http://schemas.microsoft.com/office/powerpoint/2010/main" val="3970211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FCD4D-AC34-9BF5-1360-AF22C4EAB7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0362B6-AB1B-7EE5-3130-40455EEC7D99}"/>
              </a:ext>
            </a:extLst>
          </p:cNvPr>
          <p:cNvSpPr>
            <a:spLocks noGrp="1"/>
          </p:cNvSpPr>
          <p:nvPr>
            <p:ph type="title"/>
          </p:nvPr>
        </p:nvSpPr>
        <p:spPr>
          <a:xfrm>
            <a:off x="838200" y="365125"/>
            <a:ext cx="9284855" cy="660111"/>
          </a:xfrm>
        </p:spPr>
        <p:txBody>
          <a:bodyPr anchor="ctr">
            <a:normAutofit/>
          </a:bodyPr>
          <a:lstStyle/>
          <a:p>
            <a:r>
              <a:rPr lang="en-GB">
                <a:cs typeface="Roboto" panose="02000000000000000000" pitchFamily="2" charset="0"/>
              </a:rPr>
              <a:t>CSS JWS Certificate Renewals</a:t>
            </a:r>
          </a:p>
        </p:txBody>
      </p:sp>
      <p:sp>
        <p:nvSpPr>
          <p:cNvPr id="4" name="Rectangle: Rounded Corners 3">
            <a:extLst>
              <a:ext uri="{FF2B5EF4-FFF2-40B4-BE49-F238E27FC236}">
                <a16:creationId xmlns:a16="http://schemas.microsoft.com/office/drawing/2014/main" id="{2FF7236D-0CC5-A9BD-854A-727A1BFACCF6}"/>
              </a:ext>
            </a:extLst>
          </p:cNvPr>
          <p:cNvSpPr/>
          <p:nvPr/>
        </p:nvSpPr>
        <p:spPr>
          <a:xfrm>
            <a:off x="515472" y="1544803"/>
            <a:ext cx="10611969" cy="862220"/>
          </a:xfrm>
          <a:prstGeom prst="roundRect">
            <a:avLst/>
          </a:prstGeom>
          <a:ln>
            <a:solidFill>
              <a:srgbClr val="7B28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solidFill>
                  <a:schemeClr val="bg1"/>
                </a:solidFill>
                <a:latin typeface="Arial" panose="020B0604020202020204" pitchFamily="34" charset="0"/>
                <a:ea typeface="Times New Roman" panose="02020603050405020304" pitchFamily="18" charset="0"/>
                <a:cs typeface="Arial" panose="020B0604020202020204" pitchFamily="34" charset="0"/>
              </a:rPr>
              <a:t>Any party that receives a message directly from CSS and needs to validate its authenticity will need a copy of the latest CSS JWS (Public) Production signing certificate. The CSS JWS (Public) Production Certificate will expire on </a:t>
            </a:r>
            <a:r>
              <a:rPr lang="en-GB" sz="1600" b="1" u="sng">
                <a:solidFill>
                  <a:schemeClr val="bg1"/>
                </a:solidFill>
                <a:latin typeface="Arial" panose="020B0604020202020204" pitchFamily="34" charset="0"/>
                <a:ea typeface="Times New Roman" panose="02020603050405020304" pitchFamily="18" charset="0"/>
                <a:cs typeface="Arial" panose="020B0604020202020204" pitchFamily="34" charset="0"/>
              </a:rPr>
              <a:t>17 January 2026</a:t>
            </a:r>
            <a:r>
              <a:rPr lang="en-GB" sz="1600" u="sng">
                <a:solidFill>
                  <a:schemeClr val="bg1"/>
                </a:solidFill>
                <a:latin typeface="Arial" panose="020B0604020202020204" pitchFamily="34" charset="0"/>
                <a:ea typeface="Times New Roman" panose="02020603050405020304" pitchFamily="18" charset="0"/>
                <a:cs typeface="Arial" panose="020B0604020202020204" pitchFamily="34" charset="0"/>
              </a:rPr>
              <a:t>.</a:t>
            </a:r>
            <a:endParaRPr lang="en-GB" sz="1600" u="sng">
              <a:solidFill>
                <a:schemeClr val="bg1"/>
              </a:solidFill>
              <a:latin typeface="Arial" panose="020B0604020202020204" pitchFamily="34" charset="0"/>
              <a:ea typeface="Aptos" panose="020B0004020202020204" pitchFamily="34" charset="0"/>
              <a:cs typeface="Arial" panose="020B0604020202020204" pitchFamily="34" charset="0"/>
            </a:endParaRPr>
          </a:p>
        </p:txBody>
      </p:sp>
      <p:graphicFrame>
        <p:nvGraphicFramePr>
          <p:cNvPr id="6" name="Diagram 5">
            <a:extLst>
              <a:ext uri="{FF2B5EF4-FFF2-40B4-BE49-F238E27FC236}">
                <a16:creationId xmlns:a16="http://schemas.microsoft.com/office/drawing/2014/main" id="{2E3AB883-B734-301E-8EF3-3953746D6505}"/>
              </a:ext>
            </a:extLst>
          </p:cNvPr>
          <p:cNvGraphicFramePr/>
          <p:nvPr>
            <p:extLst>
              <p:ext uri="{D42A27DB-BD31-4B8C-83A1-F6EECF244321}">
                <p14:modId xmlns:p14="http://schemas.microsoft.com/office/powerpoint/2010/main" val="2772087634"/>
              </p:ext>
            </p:extLst>
          </p:nvPr>
        </p:nvGraphicFramePr>
        <p:xfrm>
          <a:off x="515471" y="2615452"/>
          <a:ext cx="10611969" cy="39332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18946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630D5-F405-1348-BA64-1A2D140C5A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30A4FB-FB37-F54B-0CE9-9AB9ACC59188}"/>
              </a:ext>
            </a:extLst>
          </p:cNvPr>
          <p:cNvSpPr>
            <a:spLocks noGrp="1"/>
          </p:cNvSpPr>
          <p:nvPr>
            <p:ph type="title"/>
          </p:nvPr>
        </p:nvSpPr>
        <p:spPr>
          <a:xfrm>
            <a:off x="4032250" y="2020824"/>
            <a:ext cx="6968505" cy="2303275"/>
          </a:xfrm>
        </p:spPr>
        <p:txBody>
          <a:bodyPr>
            <a:normAutofit/>
          </a:bodyPr>
          <a:lstStyle/>
          <a:p>
            <a:r>
              <a:rPr lang="en-GB" sz="2400">
                <a:latin typeface="Arial" panose="020B0604020202020204" pitchFamily="34" charset="0"/>
                <a:ea typeface="Roboto"/>
                <a:cs typeface="Arial" panose="020B0604020202020204" pitchFamily="34" charset="0"/>
              </a:rPr>
              <a:t>4. Rig feedback</a:t>
            </a: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64B4B7E2-32F6-41DD-F493-011D91DBE0AB}"/>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Code manager</a:t>
            </a:r>
          </a:p>
        </p:txBody>
      </p:sp>
    </p:spTree>
    <p:extLst>
      <p:ext uri="{BB962C8B-B14F-4D97-AF65-F5344CB8AC3E}">
        <p14:creationId xmlns:p14="http://schemas.microsoft.com/office/powerpoint/2010/main" val="3974885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B4B904-4325-E3ED-86B7-F9B513B11611}"/>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45E58151-B855-7786-1F62-C16B245CED7A}"/>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Your Feedback about RIG</a:t>
            </a:r>
            <a:endParaRPr lang="en-GB" sz="4000" b="1" dirty="0">
              <a:solidFill>
                <a:srgbClr val="000000"/>
              </a:solidFill>
            </a:endParaRPr>
          </a:p>
        </p:txBody>
      </p:sp>
      <p:sp>
        <p:nvSpPr>
          <p:cNvPr id="4" name="Rectangle 3">
            <a:extLst>
              <a:ext uri="{FF2B5EF4-FFF2-40B4-BE49-F238E27FC236}">
                <a16:creationId xmlns:a16="http://schemas.microsoft.com/office/drawing/2014/main" id="{DC1A8303-1411-47A4-4547-6BF2645EE259}"/>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2386C92D-1567-0A09-601D-336919A35371}"/>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88EA813A-C293-2898-FC77-58A3793FE6B3}"/>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9178B8D1-1449-BF9E-DAB2-D1AD2DC251CB}"/>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452031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3"/>
                                        </p:tgtEl>
                                      </p:cBhvr>
                                    </p:animEffect>
                                    <p:animScale>
                                      <p:cBhvr>
                                        <p:cTn id="7" dur="25" autoRev="1" fill="hold"/>
                                        <p:tgtEl>
                                          <p:spTgt spid="3"/>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1" nodeType="clickEffect">
                                  <p:stCondLst>
                                    <p:cond delay="0"/>
                                  </p:stCondLst>
                                  <p:childTnLst>
                                    <p:animEffect transition="out" filter="fade">
                                      <p:cBhvr>
                                        <p:cTn id="11" dur="50" tmFilter="0, 0; .2, .5; .8, .5; 1, 0"/>
                                        <p:tgtEl>
                                          <p:spTgt spid="3"/>
                                        </p:tgtEl>
                                      </p:cBhvr>
                                    </p:animEffect>
                                    <p:animScale>
                                      <p:cBhvr>
                                        <p:cTn id="12" dur="25" autoRev="1" fill="hold"/>
                                        <p:tgtEl>
                                          <p:spTgt spid="3"/>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2" nodeType="clickEffect">
                                  <p:stCondLst>
                                    <p:cond delay="0"/>
                                  </p:stCondLst>
                                  <p:childTnLst>
                                    <p:animEffect transition="out" filter="fade">
                                      <p:cBhvr>
                                        <p:cTn id="16" dur="50" tmFilter="0, 0; .2, .5; .8, .5; 1, 0"/>
                                        <p:tgtEl>
                                          <p:spTgt spid="3"/>
                                        </p:tgtEl>
                                      </p:cBhvr>
                                    </p:animEffect>
                                    <p:animScale>
                                      <p:cBhvr>
                                        <p:cTn id="17" dur="25" autoRev="1" fill="hold"/>
                                        <p:tgtEl>
                                          <p:spTgt spid="3"/>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3" nodeType="clickEffect">
                                  <p:stCondLst>
                                    <p:cond delay="0"/>
                                  </p:stCondLst>
                                  <p:childTnLst>
                                    <p:animEffect transition="out" filter="fade">
                                      <p:cBhvr>
                                        <p:cTn id="21" dur="50" tmFilter="0, 0; .2, .5; .8, .5; 1, 0"/>
                                        <p:tgtEl>
                                          <p:spTgt spid="3"/>
                                        </p:tgtEl>
                                      </p:cBhvr>
                                    </p:animEffect>
                                    <p:animScale>
                                      <p:cBhvr>
                                        <p:cTn id="22" dur="25"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3" grpId="3"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78EBF-D1B2-7126-AEF6-6FEE7E4DC7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965B57-B82A-E84D-BC22-F2E06D71E84F}"/>
              </a:ext>
            </a:extLst>
          </p:cNvPr>
          <p:cNvSpPr>
            <a:spLocks noGrp="1"/>
          </p:cNvSpPr>
          <p:nvPr>
            <p:ph type="title"/>
          </p:nvPr>
        </p:nvSpPr>
        <p:spPr>
          <a:xfrm>
            <a:off x="4032250" y="2020824"/>
            <a:ext cx="6968505" cy="2303275"/>
          </a:xfrm>
        </p:spPr>
        <p:txBody>
          <a:bodyPr>
            <a:normAutofit/>
          </a:bodyPr>
          <a:lstStyle/>
          <a:p>
            <a:r>
              <a:rPr lang="en-GB" sz="2400">
                <a:latin typeface="Arial" panose="020B0604020202020204" pitchFamily="34" charset="0"/>
                <a:ea typeface="Roboto"/>
                <a:cs typeface="Arial" panose="020B0604020202020204" pitchFamily="34" charset="0"/>
              </a:rPr>
              <a:t>5. AOB</a:t>
            </a: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F978819B-20FB-E2EA-146A-122670D319CB}"/>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2067308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br>
              <a:rPr lang="en-GB" sz="2000">
                <a:latin typeface="Roboto"/>
                <a:ea typeface="Roboto"/>
                <a:cs typeface="Roboto"/>
              </a:rPr>
            </a:br>
            <a:br>
              <a:rPr lang="en-GB" sz="2200">
                <a:cs typeface="Roboto"/>
              </a:rPr>
            </a:br>
            <a:r>
              <a:rPr lang="en-GB">
                <a:latin typeface="Roboto"/>
                <a:ea typeface="Roboto"/>
                <a:cs typeface="Roboto"/>
              </a:rPr>
              <a:t>thanks for attending</a:t>
            </a:r>
            <a:br>
              <a:rPr lang="en-GB">
                <a:latin typeface="Roboto"/>
                <a:ea typeface="Roboto"/>
                <a:cs typeface="Roboto"/>
              </a:rPr>
            </a:br>
            <a:br>
              <a:rPr lang="en-GB">
                <a:latin typeface="Roboto"/>
                <a:ea typeface="Roboto"/>
                <a:cs typeface="Roboto"/>
              </a:rPr>
            </a:br>
            <a:r>
              <a:rPr lang="en-GB" sz="3200">
                <a:latin typeface="Roboto"/>
                <a:ea typeface="Roboto"/>
                <a:cs typeface="Roboto"/>
              </a:rPr>
              <a:t>Next meeting:</a:t>
            </a:r>
            <a:br>
              <a:rPr lang="en-GB" sz="3200">
                <a:latin typeface="Roboto"/>
                <a:ea typeface="Roboto"/>
                <a:cs typeface="Roboto"/>
              </a:rPr>
            </a:br>
            <a:br>
              <a:rPr lang="en-GB" sz="3600">
                <a:latin typeface="Roboto"/>
                <a:ea typeface="Roboto"/>
                <a:cs typeface="Roboto"/>
              </a:rPr>
            </a:br>
            <a:r>
              <a:rPr lang="en-GB" sz="3600">
                <a:latin typeface="Roboto"/>
                <a:ea typeface="Roboto"/>
                <a:cs typeface="Roboto"/>
              </a:rPr>
              <a:t>13 February 2026</a:t>
            </a:r>
            <a:endParaRPr lang="en-GB">
              <a:latin typeface="Roboto"/>
              <a:ea typeface="Roboto"/>
              <a:cs typeface="Roboto"/>
            </a:endParaRP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PRESENTATION_ID" val="ce6656a2-5463-4974-b5de-700e069bee91"/>
  <p:tag name="SLIDO_EVENT_UUID" val="5b1992e4-e80a-49db-9e02-8bcd018abab1"/>
  <p:tag name="SLIDO_EVENT_SECTION_UUID" val="2c7ce465-d27e-4aff-9ec8-d410f497a110"/>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Njc4NzgwMTZ9"/>
  <p:tag name="SLIDO_TYPE" val="SlidoPoll"/>
  <p:tag name="SLIDO_POLL_UUID" val="d9f2781e-6edc-4325-b526-83613610f114"/>
  <p:tag name="SLIDO_TIMELINE" val="W3sic2NyZWVuIjoiU3VydmV5SW50cm8iLCJzaG93UmVzdWx0cyI6ZmFsc2UsInNob3dDb3JyZWN0QW5zd2VycyI6ZmFsc2UsInZvdGluZ0xvY2tlZCI6ZmFsc2V9LHsicG9sbFF1ZXN0aW9uVXVpZCI6IjQyMTI5YjVjLTdiYTEtNDU1NC1iYzkwLTFiN2E2NzE3ZjY2MyIsInNob3dSZXN1bHRzIjp0cnVlLCJzaG93Q29ycmVjdEFuc3dlcnMiOmZhbHNlLCJ2b3RpbmdMb2NrZWQiOmZhbHNlfSx7InBvbGxRdWVzdGlvblV1aWQiOiJlY2UzZmY3NS0yOTA5LTQzYTAtODgwZi03NmIzZGY1N2U1M2EiLCJzaG93UmVzdWx0cyI6dHJ1ZSwic2hvd0NvcnJlY3RBbnN3ZXJzIjpmYWxzZSwidm90aW5nTG9ja2VkIjpmYWxzZX0seyJwb2xsUXVlc3Rpb25VdWlkIjoiMjJmMmFlMjAtYzFiOC00OTI3LTk3ZWEtYWRmYzY2MDQ4YjFkIiwic2hvd1Jlc3VsdHMiOnRydWUsInNob3dDb3JyZWN0QW5zd2VycyI6ZmFsc2UsInZvdGluZ0xvY2tlZCI6ZmFsc2V9LHsicG9sbFF1ZXN0aW9uVXVpZCI6ImI2MTA5YmNiLTZlODAtNDhmMy04OWJkLTljZTM4MTNhMDdhZCIsInNob3dSZXN1bHRzIjp0cnVlLCJzaG93Q29ycmVjdEFuc3dlcnMiOmZhbHNlLCJ2b3RpbmdMb2NrZWQiOmZhbHNlfV0="/>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Survey"/>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1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Props1.xml><?xml version="1.0" encoding="utf-8"?>
<ds:datastoreItem xmlns:ds="http://schemas.openxmlformats.org/officeDocument/2006/customXml" ds:itemID="{AABDEBBC-F05E-4408-B716-D7E4EE4551EF}"/>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174</TotalTime>
  <Words>845</Words>
  <Application>Microsoft Office PowerPoint</Application>
  <PresentationFormat>Widescreen</PresentationFormat>
  <Paragraphs>104</Paragraphs>
  <Slides>16</Slides>
  <Notes>4</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16</vt:i4>
      </vt:variant>
    </vt:vector>
  </HeadingPairs>
  <TitlesOfParts>
    <vt:vector size="28" baseType="lpstr">
      <vt:lpstr>Arial</vt:lpstr>
      <vt:lpstr>Calibri</vt:lpstr>
      <vt:lpstr>Lato</vt:lpstr>
      <vt:lpstr>Roboto</vt:lpstr>
      <vt:lpstr>Roboto Slab</vt:lpstr>
      <vt:lpstr>Wingdings</vt:lpstr>
      <vt:lpstr>REC Light Event Theme</vt:lpstr>
      <vt:lpstr>REC Alternative Event Theme</vt:lpstr>
      <vt:lpstr>2_CONTENT SLIDE</vt:lpstr>
      <vt:lpstr>1_REC Alternative Event Theme</vt:lpstr>
      <vt:lpstr>1_Smart DCC</vt:lpstr>
      <vt:lpstr>2_Smart DCC</vt:lpstr>
      <vt:lpstr>REC Issues group</vt:lpstr>
      <vt:lpstr>1. Introduction and agreement of agenda</vt:lpstr>
      <vt:lpstr>Housekeeping</vt:lpstr>
      <vt:lpstr>Agenda For today</vt:lpstr>
      <vt:lpstr>Meter Install Date Prior to MPAN Creation date LEADING TO Meter update ISSUES</vt:lpstr>
      <vt:lpstr>2. For Information: Performance Assurance Update</vt:lpstr>
      <vt:lpstr>Proposed Changes for Data Cleanse</vt:lpstr>
      <vt:lpstr>3. Dcc updates  </vt:lpstr>
      <vt:lpstr>3.1 - switching address quality plan  </vt:lpstr>
      <vt:lpstr>Switching Address Quality Plan 2026/27</vt:lpstr>
      <vt:lpstr>3.2 – jws certificates  </vt:lpstr>
      <vt:lpstr>CSS JWS Certificate Renewals</vt:lpstr>
      <vt:lpstr>4. Rig feedback </vt:lpstr>
      <vt:lpstr>PowerPoint Presentation</vt:lpstr>
      <vt:lpstr>5. AOB </vt:lpstr>
      <vt:lpstr>  thanks for attending  Next meeting:  13 February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1</cp:revision>
  <dcterms:created xsi:type="dcterms:W3CDTF">2022-06-08T15:31:29Z</dcterms:created>
  <dcterms:modified xsi:type="dcterms:W3CDTF">2026-01-09T09:46:16Z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d7f055f-5347-41d4-8cbe-c035e83f4f3c_Enabled">
    <vt:lpwstr>true</vt:lpwstr>
  </property>
  <property fmtid="{D5CDD505-2E9C-101B-9397-08002B2CF9AE}" pid="4" name="MSIP_Label_2d7f055f-5347-41d4-8cbe-c035e83f4f3c_SetDate">
    <vt:lpwstr>2023-08-02T11:31:15Z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0a902a3f-598b-4e9a-bccb-4b5ca5920939</vt:lpwstr>
  </property>
  <property fmtid="{D5CDD505-2E9C-101B-9397-08002B2CF9AE}" pid="9" name="MSIP_Label_2d7f055f-5347-41d4-8cbe-c035e83f4f3c_ContentBits">
    <vt:lpwstr>0</vt:lpwstr>
  </property>
  <property fmtid="{D5CDD505-2E9C-101B-9397-08002B2CF9AE}" pid="10" name="ContentTypeId">
    <vt:lpwstr>0x010100E3F83C56C950074FBBC1FEEA0F1826A8</vt:lpwstr>
  </property>
</Properties>
</file>